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64" r:id="rId3"/>
  </p:sldMasterIdLst>
  <p:notesMasterIdLst>
    <p:notesMasterId r:id="rId8"/>
  </p:notesMasterIdLst>
  <p:sldIdLst>
    <p:sldId id="376" r:id="rId4"/>
    <p:sldId id="2146" r:id="rId5"/>
    <p:sldId id="2148" r:id="rId6"/>
    <p:sldId id="347"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e Si" initials="Y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5FFF"/>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859" autoAdjust="0"/>
    <p:restoredTop sz="94660"/>
  </p:normalViewPr>
  <p:slideViewPr>
    <p:cSldViewPr snapToGrid="0">
      <p:cViewPr varScale="1">
        <p:scale>
          <a:sx n="84" d="100"/>
          <a:sy n="84" d="100"/>
        </p:scale>
        <p:origin x="48"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2024/12/3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984885"/>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984885"/>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sp>
        <p:nvSpPr>
          <p:cNvPr id="6" name="正方形/長方形 5"/>
          <p:cNvSpPr/>
          <p:nvPr userDrawn="1"/>
        </p:nvSpPr>
        <p:spPr>
          <a:xfrm>
            <a:off x="442" y="3672114"/>
            <a:ext cx="12191558" cy="3185886"/>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pic>
        <p:nvPicPr>
          <p:cNvPr id="4" name="图片占位符 2"/>
          <p:cNvPicPr>
            <a:picLocks noChangeAspect="1"/>
          </p:cNvPicPr>
          <p:nvPr userDrawn="1"/>
        </p:nvPicPr>
        <p:blipFill rotWithShape="1">
          <a:blip r:embed="rId2" cstate="email"/>
          <a:srcRect/>
          <a:stretch>
            <a:fillRect/>
          </a:stretch>
        </p:blipFill>
        <p:spPr>
          <a:xfrm>
            <a:off x="0" y="-1"/>
            <a:ext cx="12192000" cy="3672115"/>
          </a:xfrm>
          <a:prstGeom prst="rect">
            <a:avLst/>
          </a:prstGeom>
        </p:spPr>
      </p:pic>
      <p:sp>
        <p:nvSpPr>
          <p:cNvPr id="647173" name="Rectangle 5"/>
          <p:cNvSpPr>
            <a:spLocks noGrp="1" noChangeArrowheads="1"/>
          </p:cNvSpPr>
          <p:nvPr>
            <p:ph type="subTitle" idx="1"/>
          </p:nvPr>
        </p:nvSpPr>
        <p:spPr>
          <a:xfrm>
            <a:off x="431800" y="5565567"/>
            <a:ext cx="10560051" cy="887769"/>
          </a:xfrm>
        </p:spPr>
        <p:txBody>
          <a:bodyPr/>
          <a:lstStyle>
            <a:lvl1pPr marL="0" indent="0">
              <a:lnSpc>
                <a:spcPct val="100000"/>
              </a:lnSpc>
              <a:spcBef>
                <a:spcPct val="0"/>
              </a:spcBef>
              <a:spcAft>
                <a:spcPct val="0"/>
              </a:spcAft>
              <a:buFont typeface="Wingdings" panose="05000000000000000000" pitchFamily="2" charset="2"/>
              <a:buNone/>
              <a:defRPr sz="2800">
                <a:solidFill>
                  <a:schemeClr val="bg1"/>
                </a:solidFill>
              </a:defRPr>
            </a:lvl1pPr>
          </a:lstStyle>
          <a:p>
            <a:r>
              <a:rPr lang="ja-JP" altLang="en-US" dirty="0"/>
              <a:t>マスタ サブタイトルの書式設定</a:t>
            </a:r>
          </a:p>
        </p:txBody>
      </p:sp>
      <p:sp>
        <p:nvSpPr>
          <p:cNvPr id="647174" name="Rectangle 6"/>
          <p:cNvSpPr>
            <a:spLocks noGrp="1" noChangeArrowheads="1"/>
          </p:cNvSpPr>
          <p:nvPr>
            <p:ph type="ctrTitle" hasCustomPrompt="1"/>
          </p:nvPr>
        </p:nvSpPr>
        <p:spPr>
          <a:xfrm>
            <a:off x="431800" y="3982223"/>
            <a:ext cx="10560051" cy="1174969"/>
          </a:xfrm>
        </p:spPr>
        <p:txBody>
          <a:bodyPr anchor="b"/>
          <a:lstStyle>
            <a:lvl1pPr>
              <a:defRPr sz="4000">
                <a:solidFill>
                  <a:srgbClr val="FFFFFF"/>
                </a:solidFill>
              </a:defRPr>
            </a:lvl1pPr>
          </a:lstStyle>
          <a:p>
            <a:br>
              <a:rPr lang="en-US" altLang="ja-JP" dirty="0"/>
            </a:br>
            <a:r>
              <a:rPr lang="ja-JP" altLang="en-US" dirty="0"/>
              <a:t>マスタ タイトルの書式設定</a:t>
            </a:r>
            <a:endParaRPr lang="de-DE" altLang="ja-JP"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マスタ タイトルの書式設定</a:t>
            </a:r>
          </a:p>
        </p:txBody>
      </p:sp>
      <p:sp>
        <p:nvSpPr>
          <p:cNvPr id="3" name="コンテンツ プレースホルダ 2"/>
          <p:cNvSpPr>
            <a:spLocks noGrp="1"/>
          </p:cNvSpPr>
          <p:nvPr>
            <p:ph idx="1"/>
          </p:nvPr>
        </p:nvSpPr>
        <p:spPr/>
        <p:txBody>
          <a:bodyPr/>
          <a:lstStyle>
            <a:lvl1pPr>
              <a:buClr>
                <a:srgbClr val="3366FF"/>
              </a:buClr>
              <a:defRPr/>
            </a:lvl1pPr>
            <a:lvl2pPr>
              <a:buClr>
                <a:srgbClr val="3366FF"/>
              </a:buClr>
              <a:defRPr/>
            </a:lvl2pPr>
            <a:lvl3pPr marL="795655" indent="-215900">
              <a:buClr>
                <a:srgbClr val="3366FF"/>
              </a:buClr>
              <a:buSzPct val="80000"/>
              <a:buFont typeface="Wingdings" panose="05000000000000000000" pitchFamily="2" charset="2"/>
              <a:buChar char="u"/>
              <a:defRPr/>
            </a:lvl3pPr>
            <a:lvl4pPr>
              <a:buClr>
                <a:srgbClr val="3366FF"/>
              </a:buClr>
              <a:defRPr/>
            </a:lvl4pPr>
            <a:lvl5pPr marL="1224280" indent="161925">
              <a:buClr>
                <a:srgbClr val="3366FF"/>
              </a:buClr>
              <a:buFont typeface="Wingdings" panose="05000000000000000000" pitchFamily="2" charset="2"/>
              <a:buChar char="ü"/>
              <a:defRPr sz="14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t>‹#›</a:t>
            </a:fld>
            <a:endParaRPr lang="de-DE" altLang="ja-JP"/>
          </a:p>
        </p:txBody>
      </p:sp>
      <p:sp>
        <p:nvSpPr>
          <p:cNvPr id="10" name="Rectangle 3"/>
          <p:cNvSpPr>
            <a:spLocks noGrp="1" noChangeArrowheads="1"/>
          </p:cNvSpPr>
          <p:nvPr>
            <p:ph type="ftr" sz="quarter" idx="3"/>
          </p:nvPr>
        </p:nvSpPr>
        <p:spPr>
          <a:xfrm>
            <a:off x="8095313" y="6635457"/>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Vivo">
    <p:bg>
      <p:bgRef idx="1001">
        <a:schemeClr val="bg1"/>
      </p:bgRef>
    </p:bg>
    <p:spTree>
      <p:nvGrpSpPr>
        <p:cNvPr id="1" name=""/>
        <p:cNvGrpSpPr/>
        <p:nvPr/>
      </p:nvGrpSpPr>
      <p:grpSpPr>
        <a:xfrm>
          <a:off x="0" y="0"/>
          <a:ext cx="0" cy="0"/>
          <a:chOff x="0" y="0"/>
          <a:chExt cx="0" cy="0"/>
        </a:xfrm>
      </p:grpSpPr>
      <p:sp>
        <p:nvSpPr>
          <p:cNvPr id="12" name="正方形/長方形 11"/>
          <p:cNvSpPr/>
          <p:nvPr userDrawn="1"/>
        </p:nvSpPr>
        <p:spPr>
          <a:xfrm>
            <a:off x="0" y="1700808"/>
            <a:ext cx="12191558" cy="3312369"/>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2" name="Rectangle 6"/>
          <p:cNvSpPr>
            <a:spLocks noChangeArrowheads="1"/>
          </p:cNvSpPr>
          <p:nvPr userDrawn="1"/>
        </p:nvSpPr>
        <p:spPr bwMode="gray">
          <a:xfrm>
            <a:off x="480484" y="3789363"/>
            <a:ext cx="11040533" cy="2519362"/>
          </a:xfrm>
          <a:prstGeom prst="rect">
            <a:avLst/>
          </a:prstGeom>
          <a:noFill/>
          <a:ln w="9525">
            <a:noFill/>
            <a:miter lim="800000"/>
          </a:ln>
        </p:spPr>
        <p:txBody>
          <a:bodyPr lIns="0" tIns="0" rIns="0" bIns="0"/>
          <a:lstStyle/>
          <a:p>
            <a:pPr indent="304800" defTabSz="457200">
              <a:spcBef>
                <a:spcPct val="10000"/>
              </a:spcBef>
              <a:spcAft>
                <a:spcPct val="10000"/>
              </a:spcAft>
              <a:buClr>
                <a:srgbClr val="87867E"/>
              </a:buClr>
              <a:buFont typeface="Wingdings" panose="05000000000000000000" pitchFamily="2" charset="2"/>
              <a:buChar char="n"/>
              <a:defRPr/>
            </a:pPr>
            <a:endParaRPr lang="ja-JP" altLang="de-DE" sz="2800" dirty="0">
              <a:latin typeface="Arial" panose="020B0604020202020204" pitchFamily="34" charset="0"/>
              <a:ea typeface="MS PGothic" panose="020B0600070205080204" pitchFamily="50" charset="-128"/>
            </a:endParaRPr>
          </a:p>
        </p:txBody>
      </p:sp>
      <p:sp>
        <p:nvSpPr>
          <p:cNvPr id="5" name="テキスト ボックス 4"/>
          <p:cNvSpPr txBox="1"/>
          <p:nvPr userDrawn="1"/>
        </p:nvSpPr>
        <p:spPr>
          <a:xfrm>
            <a:off x="4437313" y="2924944"/>
            <a:ext cx="3279359" cy="830997"/>
          </a:xfrm>
          <a:prstGeom prst="rect">
            <a:avLst/>
          </a:prstGeom>
          <a:noFill/>
        </p:spPr>
        <p:txBody>
          <a:bodyPr wrap="none" rtlCol="0">
            <a:spAutoFit/>
          </a:bodyPr>
          <a:lstStyle/>
          <a:p>
            <a:r>
              <a:rPr kumimoji="1" lang="en-US" altLang="ja-JP" sz="4800" b="1" dirty="0">
                <a:solidFill>
                  <a:schemeClr val="bg1"/>
                </a:solidFill>
                <a:latin typeface="Arial" panose="020B0604020202020204" pitchFamily="34" charset="0"/>
                <a:cs typeface="Arial" panose="020B0604020202020204" pitchFamily="34" charset="0"/>
              </a:rPr>
              <a:t>Thank</a:t>
            </a:r>
            <a:r>
              <a:rPr kumimoji="1" lang="en-US" altLang="ja-JP" sz="4800" b="1" baseline="0" dirty="0">
                <a:solidFill>
                  <a:schemeClr val="bg1"/>
                </a:solidFill>
                <a:latin typeface="Arial" panose="020B0604020202020204" pitchFamily="34" charset="0"/>
                <a:cs typeface="Arial" panose="020B0604020202020204" pitchFamily="34" charset="0"/>
              </a:rPr>
              <a:t> You</a:t>
            </a:r>
            <a:endParaRPr kumimoji="1" lang="ja-JP" altLang="en-US" sz="4800" b="1" dirty="0">
              <a:solidFill>
                <a:schemeClr val="bg1"/>
              </a:solidFill>
              <a:latin typeface="Arial" panose="020B0604020202020204" pitchFamily="34" charset="0"/>
              <a:cs typeface="Arial" panose="020B0604020202020204" pitchFamily="34" charset="0"/>
            </a:endParaRPr>
          </a:p>
        </p:txBody>
      </p:sp>
      <p:pic>
        <p:nvPicPr>
          <p:cNvPr id="8" name="图片 25"/>
          <p:cNvPicPr>
            <a:picLocks noChangeAspect="1"/>
          </p:cNvPicPr>
          <p:nvPr userDrawn="1"/>
        </p:nvPicPr>
        <p:blipFill>
          <a:blip r:embed="rId2" cstate="email"/>
          <a:stretch>
            <a:fillRect/>
          </a:stretch>
        </p:blipFill>
        <p:spPr>
          <a:xfrm>
            <a:off x="10272464" y="1903494"/>
            <a:ext cx="1415848" cy="373378"/>
          </a:xfrm>
          <a:prstGeom prst="rect">
            <a:avLst/>
          </a:prstGeom>
        </p:spPr>
      </p:pic>
      <p:sp>
        <p:nvSpPr>
          <p:cNvPr id="10" name="正方形/長方形 9"/>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1" name="正方形/長方形 10"/>
          <p:cNvSpPr/>
          <p:nvPr userDrawn="1"/>
        </p:nvSpPr>
        <p:spPr>
          <a:xfrm>
            <a:off x="65" y="0"/>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封面（品牌标志）">
    <p:bg>
      <p:bgPr>
        <a:solidFill>
          <a:schemeClr val="accent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3"/>
            <a:ext cx="12192000" cy="6857554"/>
          </a:xfrm>
          <a:prstGeom prst="rect">
            <a:avLst/>
          </a:prstGeom>
        </p:spPr>
      </p:pic>
      <p:sp>
        <p:nvSpPr>
          <p:cNvPr id="70" name="内容占位符 14"/>
          <p:cNvSpPr>
            <a:spLocks noGrp="1"/>
          </p:cNvSpPr>
          <p:nvPr>
            <p:ph sz="quarter" idx="37"/>
          </p:nvPr>
        </p:nvSpPr>
        <p:spPr>
          <a:xfrm>
            <a:off x="-993" y="1249570"/>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1958407"/>
            <a:ext cx="7436064"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2898881"/>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1448136"/>
            <a:ext cx="7442107"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pic>
        <p:nvPicPr>
          <p:cNvPr id="63" name="图片 6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标题页面">
    <p:spTree>
      <p:nvGrpSpPr>
        <p:cNvPr id="1" name=""/>
        <p:cNvGrpSpPr/>
        <p:nvPr/>
      </p:nvGrpSpPr>
      <p:grpSpPr>
        <a:xfrm>
          <a:off x="0" y="0"/>
          <a:ext cx="0" cy="0"/>
          <a:chOff x="0" y="0"/>
          <a:chExt cx="0" cy="0"/>
        </a:xfrm>
      </p:grpSpPr>
      <p:sp>
        <p:nvSpPr>
          <p:cNvPr id="35" name="矩形 34"/>
          <p:cNvSpPr/>
          <p:nvPr userDrawn="1"/>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userDrawn="1"/>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userDrawn="1"/>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userDrawn="1"/>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userDrawn="1"/>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userDrawn="1"/>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内容页">
    <p:spTree>
      <p:nvGrpSpPr>
        <p:cNvPr id="1" name=""/>
        <p:cNvGrpSpPr/>
        <p:nvPr/>
      </p:nvGrpSpPr>
      <p:grpSpPr>
        <a:xfrm>
          <a:off x="0" y="0"/>
          <a:ext cx="0" cy="0"/>
          <a:chOff x="0" y="0"/>
          <a:chExt cx="0" cy="0"/>
        </a:xfrm>
      </p:grpSpPr>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内容页">
    <p:spTree>
      <p:nvGrpSpPr>
        <p:cNvPr id="1" name=""/>
        <p:cNvGrpSpPr/>
        <p:nvPr/>
      </p:nvGrpSpPr>
      <p:grpSpPr>
        <a:xfrm>
          <a:off x="0" y="0"/>
          <a:ext cx="0" cy="0"/>
          <a:chOff x="0" y="0"/>
          <a:chExt cx="0" cy="0"/>
        </a:xfrm>
      </p:grpSpPr>
      <p:sp>
        <p:nvSpPr>
          <p:cNvPr id="38" name="矩形 37"/>
          <p:cNvSpPr/>
          <p:nvPr userDrawn="1"/>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6" name="图片 65"/>
          <p:cNvPicPr>
            <a:picLocks noChangeAspect="1"/>
          </p:cNvPicPr>
          <p:nvPr userDrawn="1"/>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9内容页">
    <p:spTree>
      <p:nvGrpSpPr>
        <p:cNvPr id="1" name=""/>
        <p:cNvGrpSpPr/>
        <p:nvPr/>
      </p:nvGrpSpPr>
      <p:grpSpPr>
        <a:xfrm>
          <a:off x="0" y="0"/>
          <a:ext cx="0" cy="0"/>
          <a:chOff x="0" y="0"/>
          <a:chExt cx="0" cy="0"/>
        </a:xfrm>
      </p:grpSpPr>
      <p:sp>
        <p:nvSpPr>
          <p:cNvPr id="38" name="矩形 37"/>
          <p:cNvSpPr/>
          <p:nvPr userDrawn="1"/>
        </p:nvSpPr>
        <p:spPr>
          <a:xfrm>
            <a:off x="0" y="1306186"/>
            <a:ext cx="12192000" cy="5551815"/>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66" name="图片 65"/>
          <p:cNvPicPr>
            <a:picLocks noChangeAspect="1"/>
          </p:cNvPicPr>
          <p:nvPr userDrawn="1"/>
        </p:nvPicPr>
        <p:blipFill>
          <a:blip r:embed="rId2" cstate="email"/>
          <a:stretch>
            <a:fillRect/>
          </a:stretch>
        </p:blipFill>
        <p:spPr>
          <a:xfrm>
            <a:off x="10625745" y="318201"/>
            <a:ext cx="979635" cy="257702"/>
          </a:xfrm>
          <a:prstGeom prst="rect">
            <a:avLst/>
          </a:prstGeom>
        </p:spPr>
      </p:pic>
      <p:sp>
        <p:nvSpPr>
          <p:cNvPr id="65" name="内容占位符 3"/>
          <p:cNvSpPr>
            <a:spLocks noGrp="1"/>
          </p:cNvSpPr>
          <p:nvPr>
            <p:ph sz="quarter" idx="59"/>
          </p:nvPr>
        </p:nvSpPr>
        <p:spPr>
          <a:xfrm>
            <a:off x="567671" y="1490773"/>
            <a:ext cx="11033080" cy="4983443"/>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74"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5"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内容页">
    <p:spTree>
      <p:nvGrpSpPr>
        <p:cNvPr id="1" name=""/>
        <p:cNvGrpSpPr/>
        <p:nvPr/>
      </p:nvGrpSpPr>
      <p:grpSpPr>
        <a:xfrm>
          <a:off x="0" y="0"/>
          <a:ext cx="0" cy="0"/>
          <a:chOff x="0" y="0"/>
          <a:chExt cx="0" cy="0"/>
        </a:xfrm>
      </p:grpSpPr>
      <p:sp>
        <p:nvSpPr>
          <p:cNvPr id="2" name="矩形 1"/>
          <p:cNvSpPr/>
          <p:nvPr userDrawn="1"/>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userDrawn="1"/>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内容页">
    <p:spTree>
      <p:nvGrpSpPr>
        <p:cNvPr id="1" name=""/>
        <p:cNvGrpSpPr/>
        <p:nvPr/>
      </p:nvGrpSpPr>
      <p:grpSpPr>
        <a:xfrm>
          <a:off x="0" y="0"/>
          <a:ext cx="0" cy="0"/>
          <a:chOff x="0" y="0"/>
          <a:chExt cx="0" cy="0"/>
        </a:xfrm>
      </p:grpSpPr>
      <p:sp>
        <p:nvSpPr>
          <p:cNvPr id="76" name="矩形 75"/>
          <p:cNvSpPr/>
          <p:nvPr userDrawn="1"/>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7" name="矩形 76"/>
          <p:cNvSpPr/>
          <p:nvPr userDrawn="1"/>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userDrawn="1"/>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内容页">
    <p:spTree>
      <p:nvGrpSpPr>
        <p:cNvPr id="1" name=""/>
        <p:cNvGrpSpPr/>
        <p:nvPr/>
      </p:nvGrpSpPr>
      <p:grpSpPr>
        <a:xfrm>
          <a:off x="0" y="0"/>
          <a:ext cx="0" cy="0"/>
          <a:chOff x="0" y="0"/>
          <a:chExt cx="0" cy="0"/>
        </a:xfrm>
      </p:grpSpPr>
      <p:sp>
        <p:nvSpPr>
          <p:cNvPr id="73" name="矩形 72"/>
          <p:cNvSpPr/>
          <p:nvPr userDrawn="1"/>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userDrawn="1"/>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内容页">
    <p:spTree>
      <p:nvGrpSpPr>
        <p:cNvPr id="1" name=""/>
        <p:cNvGrpSpPr/>
        <p:nvPr/>
      </p:nvGrpSpPr>
      <p:grpSpPr>
        <a:xfrm>
          <a:off x="0" y="0"/>
          <a:ext cx="0" cy="0"/>
          <a:chOff x="0" y="0"/>
          <a:chExt cx="0" cy="0"/>
        </a:xfrm>
      </p:grpSpPr>
      <p:sp>
        <p:nvSpPr>
          <p:cNvPr id="42" name="矩形 41"/>
          <p:cNvSpPr/>
          <p:nvPr userDrawn="1"/>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userDrawn="1"/>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userDrawn="1"/>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内容页">
    <p:spTree>
      <p:nvGrpSpPr>
        <p:cNvPr id="1" name=""/>
        <p:cNvGrpSpPr/>
        <p:nvPr/>
      </p:nvGrpSpPr>
      <p:grpSpPr>
        <a:xfrm>
          <a:off x="0" y="0"/>
          <a:ext cx="0" cy="0"/>
          <a:chOff x="0" y="0"/>
          <a:chExt cx="0" cy="0"/>
        </a:xfrm>
      </p:grpSpPr>
      <p:sp>
        <p:nvSpPr>
          <p:cNvPr id="42" name="矩形 41"/>
          <p:cNvSpPr/>
          <p:nvPr userDrawn="1"/>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userDrawn="1"/>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userDrawn="1"/>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userDrawn="1"/>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userDrawn="1"/>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userDrawn="1"/>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userDrawn="1"/>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userDrawn="1"/>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userDrawn="1"/>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6" name="图片 65"/>
          <p:cNvPicPr>
            <a:picLocks noChangeAspect="1"/>
          </p:cNvPicPr>
          <p:nvPr/>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2024/12/3</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4" name="正方形/長方形 13"/>
          <p:cNvSpPr/>
          <p:nvPr userDrawn="1"/>
        </p:nvSpPr>
        <p:spPr>
          <a:xfrm>
            <a:off x="442" y="0"/>
            <a:ext cx="12191558" cy="702924"/>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646150" name="Rectangle 6"/>
          <p:cNvSpPr>
            <a:spLocks noGrp="1" noChangeArrowheads="1"/>
          </p:cNvSpPr>
          <p:nvPr>
            <p:ph type="sldNum" sz="quarter" idx="4"/>
          </p:nvPr>
        </p:nvSpPr>
        <p:spPr bwMode="gray">
          <a:xfrm>
            <a:off x="5734051" y="6643637"/>
            <a:ext cx="719667" cy="201612"/>
          </a:xfrm>
          <a:prstGeom prst="rect">
            <a:avLst/>
          </a:prstGeom>
          <a:noFill/>
          <a:ln w="9525">
            <a:noFill/>
            <a:miter lim="800000"/>
          </a:ln>
          <a:effectLst/>
        </p:spPr>
        <p:txBody>
          <a:bodyPr vert="horz" wrap="square" lIns="0" tIns="0" rIns="0" bIns="0" numCol="1" anchor="ctr" anchorCtr="0" compatLnSpc="1"/>
          <a:lstStyle>
            <a:lvl1pPr algn="ctr" fontAlgn="base">
              <a:defRPr kumimoji="0" sz="800">
                <a:solidFill>
                  <a:schemeClr val="bg1"/>
                </a:solidFill>
                <a:latin typeface="+mn-lt"/>
                <a:ea typeface="MS PGothic" panose="020B0600070205080204" pitchFamily="50" charset="-128"/>
              </a:defRPr>
            </a:lvl1pPr>
          </a:lstStyle>
          <a:p>
            <a:pPr>
              <a:defRPr/>
            </a:pPr>
            <a:fld id="{90A2944E-8D73-4226-A567-87DDE47F2CA8}" type="slidenum">
              <a:rPr lang="ja-JP" altLang="de-DE" smtClean="0"/>
              <a:t>‹#›</a:t>
            </a:fld>
            <a:endParaRPr lang="de-DE" altLang="ja-JP"/>
          </a:p>
        </p:txBody>
      </p:sp>
      <p:sp>
        <p:nvSpPr>
          <p:cNvPr id="1030" name="Rectangle 7"/>
          <p:cNvSpPr>
            <a:spLocks noGrp="1" noChangeArrowheads="1"/>
          </p:cNvSpPr>
          <p:nvPr>
            <p:ph type="title"/>
          </p:nvPr>
        </p:nvSpPr>
        <p:spPr bwMode="gray">
          <a:xfrm>
            <a:off x="226485" y="3175"/>
            <a:ext cx="10477500" cy="693738"/>
          </a:xfrm>
          <a:prstGeom prst="rect">
            <a:avLst/>
          </a:prstGeom>
          <a:noFill/>
          <a:ln w="9525">
            <a:noFill/>
            <a:miter lim="800000"/>
          </a:ln>
        </p:spPr>
        <p:txBody>
          <a:bodyPr vert="horz" wrap="square" lIns="0" tIns="0" rIns="0" bIns="0" numCol="1" anchor="ctr" anchorCtr="0" compatLnSpc="1"/>
          <a:lstStyle/>
          <a:p>
            <a:pPr lvl="0"/>
            <a:r>
              <a:rPr lang="ja-JP" altLang="en-US" dirty="0"/>
              <a:t>マスタ タイトルの書式設定</a:t>
            </a:r>
          </a:p>
        </p:txBody>
      </p:sp>
      <p:sp>
        <p:nvSpPr>
          <p:cNvPr id="1031" name="Rectangle 8"/>
          <p:cNvSpPr>
            <a:spLocks noGrp="1" noChangeArrowheads="1"/>
          </p:cNvSpPr>
          <p:nvPr>
            <p:ph type="body" idx="1"/>
          </p:nvPr>
        </p:nvSpPr>
        <p:spPr bwMode="gray">
          <a:xfrm>
            <a:off x="224367" y="869951"/>
            <a:ext cx="11715751" cy="5592763"/>
          </a:xfrm>
          <a:prstGeom prst="rect">
            <a:avLst/>
          </a:prstGeom>
          <a:noFill/>
          <a:ln w="9525">
            <a:noFill/>
            <a:miter lim="800000"/>
          </a:ln>
        </p:spPr>
        <p:txBody>
          <a:bodyPr vert="horz" wrap="square" lIns="0" tIns="0" rIns="0" bIns="0" numCol="1" anchor="t" anchorCtr="0" compatLnSpc="1"/>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251884" y="6675438"/>
            <a:ext cx="2446867" cy="152400"/>
          </a:xfrm>
          <a:prstGeom prst="rect">
            <a:avLst/>
          </a:prstGeom>
          <a:noFill/>
          <a:ln w="9525">
            <a:noFill/>
            <a:miter lim="800000"/>
          </a:ln>
          <a:effectLst/>
        </p:spPr>
        <p:txBody>
          <a:bodyPr lIns="0" tIns="0" rIns="0" bIns="0" anchor="b">
            <a:spAutoFit/>
          </a:bodyPr>
          <a:lstStyle/>
          <a:p>
            <a:pPr>
              <a:spcBef>
                <a:spcPct val="50000"/>
              </a:spcBef>
              <a:defRPr/>
            </a:pPr>
            <a:r>
              <a:rPr kumimoji="0" lang="en-US" altLang="ja-JP" sz="1000" b="1">
                <a:solidFill>
                  <a:schemeClr val="bg1"/>
                </a:solidFill>
                <a:latin typeface="Arial" panose="020B0604020202020204" pitchFamily="34" charset="0"/>
                <a:ea typeface="MS PGothic" panose="020B0600070205080204" pitchFamily="50" charset="-128"/>
              </a:rPr>
              <a:t> </a:t>
            </a:r>
          </a:p>
        </p:txBody>
      </p:sp>
      <p:pic>
        <p:nvPicPr>
          <p:cNvPr id="9" name="图片 25"/>
          <p:cNvPicPr>
            <a:picLocks noChangeAspect="1"/>
          </p:cNvPicPr>
          <p:nvPr userDrawn="1"/>
        </p:nvPicPr>
        <p:blipFill>
          <a:blip r:embed="rId5" cstate="email"/>
          <a:stretch>
            <a:fillRect/>
          </a:stretch>
        </p:blipFill>
        <p:spPr>
          <a:xfrm>
            <a:off x="10488488" y="135351"/>
            <a:ext cx="1415848" cy="373378"/>
          </a:xfrm>
          <a:prstGeom prst="rect">
            <a:avLst/>
          </a:prstGeom>
        </p:spPr>
      </p:pic>
      <p:sp>
        <p:nvSpPr>
          <p:cNvPr id="12" name="Rectangle 3"/>
          <p:cNvSpPr txBox="1">
            <a:spLocks noChangeArrowheads="1"/>
          </p:cNvSpPr>
          <p:nvPr userDrawn="1"/>
        </p:nvSpPr>
        <p:spPr bwMode="gray">
          <a:xfrm>
            <a:off x="76200" y="6639896"/>
            <a:ext cx="4022725" cy="201613"/>
          </a:xfrm>
          <a:prstGeom prst="rect">
            <a:avLst/>
          </a:prstGeom>
          <a:noFill/>
          <a:ln w="9525">
            <a:noFill/>
            <a:miter lim="800000"/>
          </a:ln>
          <a:effectLst/>
        </p:spPr>
        <p:txBody>
          <a:bodyPr vert="horz" wrap="square" lIns="0" tIns="0" rIns="0" bIns="0" numCol="1" anchor="ctr" anchorCtr="0" compatLnSpc="1"/>
          <a:lstStyle>
            <a:defPPr>
              <a:defRPr lang="ja-JP"/>
            </a:defPPr>
            <a:lvl1pPr algn="r" rtl="0" fontAlgn="base">
              <a:spcBef>
                <a:spcPct val="0"/>
              </a:spcBef>
              <a:spcAft>
                <a:spcPct val="0"/>
              </a:spcAft>
              <a:defRPr kumimoji="0" sz="800" kern="1200">
                <a:solidFill>
                  <a:schemeClr val="tx1"/>
                </a:solidFill>
                <a:latin typeface="Arial" panose="020B0604020202020204" pitchFamily="34" charset="0"/>
                <a:ea typeface="MS PGothic" panose="020B0600070205080204" pitchFamily="50" charset="-128"/>
                <a:cs typeface="+mn-cs"/>
              </a:defRPr>
            </a:lvl1pPr>
            <a:lvl2pPr marL="4572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2pPr>
            <a:lvl3pPr marL="9144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3pPr>
            <a:lvl4pPr marL="13716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4pPr>
            <a:lvl5pPr marL="18288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5pPr>
            <a:lvl6pPr marL="22860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6pPr>
            <a:lvl7pPr marL="27432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7pPr>
            <a:lvl8pPr marL="32004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8pPr>
            <a:lvl9pPr marL="36576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9pPr>
          </a:lstStyle>
          <a:p>
            <a:pPr algn="l">
              <a:defRPr/>
            </a:pPr>
            <a:r>
              <a:rPr lang="en-US" altLang="ja-JP" sz="1000" dirty="0">
                <a:solidFill>
                  <a:schemeClr val="bg1"/>
                </a:solidFill>
                <a:effectLst/>
              </a:rPr>
              <a:t>CONFIDENTIAL MATERIAL/RESTRICTED ACCESS</a:t>
            </a:r>
            <a:endParaRPr lang="de-DE" altLang="ja-JP" sz="1000" dirty="0">
              <a:solidFill>
                <a:schemeClr val="bg1"/>
              </a:solidFill>
            </a:endParaRPr>
          </a:p>
        </p:txBody>
      </p:sp>
      <p:sp>
        <p:nvSpPr>
          <p:cNvPr id="13" name="Rectangle 3"/>
          <p:cNvSpPr>
            <a:spLocks noGrp="1" noChangeArrowheads="1"/>
          </p:cNvSpPr>
          <p:nvPr>
            <p:ph type="ftr" sz="quarter" idx="3"/>
          </p:nvPr>
        </p:nvSpPr>
        <p:spPr>
          <a:xfrm>
            <a:off x="8112224" y="6631018"/>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rtl="0" eaLnBrk="0" fontAlgn="base" hangingPunct="0">
        <a:spcBef>
          <a:spcPct val="0"/>
        </a:spcBef>
        <a:spcAft>
          <a:spcPct val="0"/>
        </a:spcAft>
        <a:tabLst>
          <a:tab pos="3676650" algn="l"/>
        </a:tabLst>
        <a:defRPr kumimoji="1" sz="3200">
          <a:solidFill>
            <a:schemeClr val="bg1"/>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5pPr>
      <a:lvl6pPr marL="4572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6pPr>
      <a:lvl7pPr marL="9144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7pPr>
      <a:lvl8pPr marL="13716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8pPr>
      <a:lvl9pPr marL="18288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9pPr>
    </p:titleStyle>
    <p:bodyStyle>
      <a:lvl1pPr marL="290830" indent="-290830" algn="l" defTabSz="457200" rtl="0" eaLnBrk="0" fontAlgn="base" hangingPunct="0">
        <a:lnSpc>
          <a:spcPct val="95000"/>
        </a:lnSpc>
        <a:spcBef>
          <a:spcPct val="20000"/>
        </a:spcBef>
        <a:spcAft>
          <a:spcPct val="10000"/>
        </a:spcAft>
        <a:buClr>
          <a:srgbClr val="0066FF"/>
        </a:buClr>
        <a:buFont typeface="Wingdings" panose="05000000000000000000" pitchFamily="2" charset="2"/>
        <a:buChar char="n"/>
        <a:defRPr kumimoji="1" sz="2000">
          <a:solidFill>
            <a:srgbClr val="000000"/>
          </a:solidFill>
          <a:latin typeface="+mn-lt"/>
          <a:ea typeface="+mn-ea"/>
          <a:cs typeface="+mn-cs"/>
        </a:defRPr>
      </a:lvl1pPr>
      <a:lvl2pPr marL="581025" indent="-243205" algn="l" defTabSz="457200" rtl="0" eaLnBrk="0" fontAlgn="base" hangingPunct="0">
        <a:lnSpc>
          <a:spcPct val="95000"/>
        </a:lnSpc>
        <a:spcBef>
          <a:spcPct val="20000"/>
        </a:spcBef>
        <a:spcAft>
          <a:spcPct val="10000"/>
        </a:spcAft>
        <a:buClr>
          <a:srgbClr val="3366FF"/>
        </a:buClr>
        <a:buFont typeface="Wingdings" panose="05000000000000000000" pitchFamily="2" charset="2"/>
        <a:buChar char="Ø"/>
        <a:defRPr kumimoji="1" sz="1800">
          <a:solidFill>
            <a:srgbClr val="000000"/>
          </a:solidFill>
          <a:latin typeface="+mn-lt"/>
          <a:ea typeface="+mn-ea"/>
          <a:cs typeface="+mn-cs"/>
        </a:defRPr>
      </a:lvl2pPr>
      <a:lvl3pPr marL="795655" indent="-138430" algn="l" defTabSz="457200" rtl="0" eaLnBrk="0" fontAlgn="base" hangingPunct="0">
        <a:lnSpc>
          <a:spcPct val="95000"/>
        </a:lnSpc>
        <a:spcBef>
          <a:spcPct val="20000"/>
        </a:spcBef>
        <a:spcAft>
          <a:spcPct val="10000"/>
        </a:spcAft>
        <a:buClr>
          <a:srgbClr val="3366FF"/>
        </a:buClr>
        <a:buSzPct val="80000"/>
        <a:buFont typeface="Wingdings" panose="05000000000000000000" pitchFamily="2" charset="2"/>
        <a:buChar char="u"/>
        <a:defRPr kumimoji="1" sz="1600">
          <a:solidFill>
            <a:srgbClr val="000000"/>
          </a:solidFill>
          <a:latin typeface="+mn-lt"/>
          <a:ea typeface="+mn-ea"/>
          <a:cs typeface="+mn-cs"/>
        </a:defRPr>
      </a:lvl3pPr>
      <a:lvl4pPr marL="1014730" indent="-135255" algn="l" defTabSz="457200" rtl="0" eaLnBrk="0" fontAlgn="base" hangingPunct="0">
        <a:lnSpc>
          <a:spcPct val="95000"/>
        </a:lnSpc>
        <a:spcBef>
          <a:spcPct val="20000"/>
        </a:spcBef>
        <a:spcAft>
          <a:spcPct val="10000"/>
        </a:spcAft>
        <a:buClr>
          <a:srgbClr val="3366FF"/>
        </a:buClr>
        <a:buSzPct val="100000"/>
        <a:buChar char="•"/>
        <a:defRPr kumimoji="1" sz="14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BB7F2403-3A2B-7341-859C-AF9A1DF858CC}" type="datetimeFigureOut">
              <a:rPr kumimoji="1" lang="zh-CN" altLang="en-US" smtClean="0"/>
              <a:t>2024/12/3</a:t>
            </a:fld>
            <a:endParaRPr kumimoji="1" lang="zh-CN" altLang="en-US" dirty="0"/>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kumimoji="1"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3A479002-77F2-A247-957C-A41EAB498415}"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sz="quarter" idx="37"/>
          </p:nvPr>
        </p:nvSpPr>
        <p:spPr>
          <a:xfrm>
            <a:off x="220360" y="2542032"/>
            <a:ext cx="11099835" cy="2331720"/>
          </a:xfrm>
        </p:spPr>
        <p:txBody>
          <a:bodyPr/>
          <a:lstStyle/>
          <a:p>
            <a:endParaRPr lang="zh-CN" altLang="en-US" dirty="0"/>
          </a:p>
        </p:txBody>
      </p:sp>
      <p:sp>
        <p:nvSpPr>
          <p:cNvPr id="5" name="文本占位符 4"/>
          <p:cNvSpPr>
            <a:spLocks noGrp="1"/>
          </p:cNvSpPr>
          <p:nvPr>
            <p:ph type="body" sz="quarter" idx="38"/>
          </p:nvPr>
        </p:nvSpPr>
        <p:spPr>
          <a:xfrm>
            <a:off x="301751" y="3429000"/>
            <a:ext cx="11018445" cy="970507"/>
          </a:xfrm>
        </p:spPr>
        <p:txBody>
          <a:bodyPr/>
          <a:lstStyle/>
          <a:p>
            <a:pPr>
              <a:lnSpc>
                <a:spcPct val="100000"/>
              </a:lnSpc>
              <a:spcAft>
                <a:spcPts val="600"/>
              </a:spcAft>
            </a:pPr>
            <a:r>
              <a:rPr lang="en-GB" altLang="zh-CN" sz="1700" b="1" dirty="0">
                <a:latin typeface="Arial" panose="020B0604020202020204" pitchFamily="34" charset="0"/>
                <a:ea typeface="Times New Roman" panose="02020603050405020304" pitchFamily="18" charset="0"/>
              </a:rPr>
              <a:t>3GPP TSG RAN #106		</a:t>
            </a:r>
            <a:r>
              <a:rPr lang="en-GB" altLang="zh-CN" sz="1700" b="1" dirty="0">
                <a:latin typeface="Arial" panose="020B0604020202020204" pitchFamily="34" charset="0"/>
                <a:ea typeface="MS Mincho" panose="02020609040205080304" pitchFamily="49" charset="-128"/>
              </a:rPr>
              <a:t>		                             </a:t>
            </a:r>
            <a:r>
              <a:rPr lang="en-GB" altLang="zh-CN" sz="1700" b="1" dirty="0">
                <a:latin typeface="Arial" panose="020B0604020202020204" pitchFamily="34" charset="0"/>
                <a:ea typeface="Times New Roman" panose="02020603050405020304" pitchFamily="18" charset="0"/>
              </a:rPr>
              <a:t>RP-242629</a:t>
            </a:r>
            <a:endParaRPr lang="zh-CN" altLang="zh-CN" sz="1700" dirty="0">
              <a:latin typeface="Times New Roman" panose="02020603050405020304" pitchFamily="18" charset="0"/>
              <a:ea typeface="Times New Roman" panose="02020603050405020304" pitchFamily="18" charset="0"/>
            </a:endParaRPr>
          </a:p>
          <a:p>
            <a:pPr>
              <a:lnSpc>
                <a:spcPct val="100000"/>
              </a:lnSpc>
              <a:spcAft>
                <a:spcPts val="600"/>
              </a:spcAft>
            </a:pPr>
            <a:r>
              <a:rPr lang="en-GB" altLang="zh-CN" sz="1800" b="1" dirty="0">
                <a:effectLst/>
                <a:latin typeface="Arial" panose="020B0604020202020204" pitchFamily="34" charset="0"/>
                <a:ea typeface="Times New Roman" panose="02020603050405020304" pitchFamily="18" charset="0"/>
              </a:rPr>
              <a:t>Madrid, Spain, December 9-12, 2024</a:t>
            </a:r>
          </a:p>
          <a:p>
            <a:pPr>
              <a:lnSpc>
                <a:spcPct val="100000"/>
              </a:lnSpc>
              <a:spcAft>
                <a:spcPts val="600"/>
              </a:spcAft>
            </a:pPr>
            <a:r>
              <a:rPr lang="en-US" altLang="zh-CN" sz="1700" b="1" dirty="0">
                <a:latin typeface="Arial" panose="020B0604020202020204" pitchFamily="34" charset="0"/>
              </a:rPr>
              <a:t>Agenda Item:		15.2</a:t>
            </a:r>
            <a:endParaRPr lang="zh-CN" altLang="zh-CN" sz="1700" b="1" dirty="0">
              <a:latin typeface="Arial" panose="020B0604020202020204" pitchFamily="34" charset="0"/>
            </a:endParaRPr>
          </a:p>
          <a:p>
            <a:pPr>
              <a:lnSpc>
                <a:spcPct val="100000"/>
              </a:lnSpc>
              <a:spcAft>
                <a:spcPts val="600"/>
              </a:spcAft>
            </a:pPr>
            <a:r>
              <a:rPr lang="en-GB" altLang="zh-CN" sz="1700" b="1" dirty="0">
                <a:latin typeface="Arial" panose="020B0604020202020204" pitchFamily="34" charset="0"/>
              </a:rPr>
              <a:t>Source:	vivo</a:t>
            </a:r>
            <a:endParaRPr lang="zh-CN" altLang="zh-CN" sz="1700" b="1" dirty="0">
              <a:latin typeface="Arial" panose="020B0604020202020204" pitchFamily="34" charset="0"/>
            </a:endParaRPr>
          </a:p>
          <a:p>
            <a:pPr>
              <a:lnSpc>
                <a:spcPct val="100000"/>
              </a:lnSpc>
              <a:spcAft>
                <a:spcPts val="600"/>
              </a:spcAft>
            </a:pPr>
            <a:r>
              <a:rPr lang="en-GB" altLang="zh-CN" sz="1700" b="1" dirty="0">
                <a:latin typeface="Arial" panose="020B0604020202020204" pitchFamily="34" charset="0"/>
              </a:rPr>
              <a:t>Title:			</a:t>
            </a:r>
            <a:r>
              <a:rPr lang="en-US" altLang="zh-CN" sz="1700" b="1" dirty="0">
                <a:latin typeface="Arial" panose="020B0604020202020204" pitchFamily="34" charset="0"/>
              </a:rPr>
              <a:t>Views on normative work for AIML based mobility enhancements in 5G-A Rel-20</a:t>
            </a:r>
            <a:endParaRPr lang="zh-CN" altLang="zh-CN" sz="1700" b="1" dirty="0">
              <a:latin typeface="Arial" panose="020B0604020202020204" pitchFamily="34" charset="0"/>
            </a:endParaRPr>
          </a:p>
          <a:p>
            <a:pPr>
              <a:lnSpc>
                <a:spcPct val="100000"/>
              </a:lnSpc>
              <a:spcAft>
                <a:spcPts val="600"/>
              </a:spcAft>
            </a:pPr>
            <a:r>
              <a:rPr lang="en-GB" altLang="zh-CN" sz="1700" b="1" dirty="0">
                <a:latin typeface="Arial" panose="020B0604020202020204" pitchFamily="34" charset="0"/>
              </a:rPr>
              <a:t>Document for:		Discussion &amp; Decision</a:t>
            </a:r>
            <a:endParaRPr lang="zh-CN" altLang="zh-CN" sz="1700" b="1" dirty="0">
              <a:latin typeface="Arial" panose="020B0604020202020204" pitchFamily="34" charset="0"/>
            </a:endParaRPr>
          </a:p>
          <a:p>
            <a:endParaRPr lang="zh-CN" altLang="en-US" sz="1800" dirty="0"/>
          </a:p>
        </p:txBody>
      </p:sp>
      <p:pic>
        <p:nvPicPr>
          <p:cNvPr id="12" name="图片 11"/>
          <p:cNvPicPr>
            <a:picLocks noChangeAspect="1"/>
          </p:cNvPicPr>
          <p:nvPr/>
        </p:nvPicPr>
        <p:blipFill>
          <a:blip r:embed="rId2" cstate="email"/>
          <a:stretch>
            <a:fillRect/>
          </a:stretch>
        </p:blipFill>
        <p:spPr>
          <a:xfrm>
            <a:off x="857647" y="400505"/>
            <a:ext cx="979572" cy="257702"/>
          </a:xfrm>
          <a:prstGeom prst="rect">
            <a:avLst/>
          </a:prstGeom>
        </p:spPr>
      </p:pic>
      <p:sp>
        <p:nvSpPr>
          <p:cNvPr id="8" name="文本框 7">
            <a:extLst>
              <a:ext uri="{FF2B5EF4-FFF2-40B4-BE49-F238E27FC236}">
                <a16:creationId xmlns:a16="http://schemas.microsoft.com/office/drawing/2014/main" id="{F6E1B1A6-A515-48BD-8BCB-BAA974D9E42E}"/>
              </a:ext>
            </a:extLst>
          </p:cNvPr>
          <p:cNvSpPr txBox="1"/>
          <p:nvPr/>
        </p:nvSpPr>
        <p:spPr>
          <a:xfrm>
            <a:off x="630936" y="1068017"/>
            <a:ext cx="9656064" cy="261610"/>
          </a:xfrm>
          <a:prstGeom prst="rect">
            <a:avLst/>
          </a:prstGeom>
          <a:noFill/>
        </p:spPr>
        <p:txBody>
          <a:bodyPr wrap="square">
            <a:spAutoFit/>
          </a:bodyPr>
          <a:lstStyle/>
          <a:p>
            <a:pPr fontAlgn="auto" hangingPunct="1">
              <a:spcAft>
                <a:spcPts val="900"/>
              </a:spcAft>
            </a:pPr>
            <a:endParaRPr lang="zh-CN" altLang="zh-CN" sz="1100" dirty="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6796" y="497226"/>
            <a:ext cx="11104242" cy="456860"/>
          </a:xfrm>
        </p:spPr>
        <p:txBody>
          <a:bodyPr/>
          <a:lstStyle/>
          <a:p>
            <a:r>
              <a:rPr lang="en-US" altLang="zh-CN" sz="2000" b="1" dirty="0">
                <a:solidFill>
                  <a:srgbClr val="000000"/>
                </a:solidFill>
              </a:rPr>
              <a:t>Views on normative work for AI/ML based mobility enhancements (RAN2 led, WI)</a:t>
            </a:r>
          </a:p>
        </p:txBody>
      </p:sp>
      <p:sp>
        <p:nvSpPr>
          <p:cNvPr id="5" name="文本框 1"/>
          <p:cNvSpPr txBox="1"/>
          <p:nvPr/>
        </p:nvSpPr>
        <p:spPr>
          <a:xfrm>
            <a:off x="576796" y="1242204"/>
            <a:ext cx="10993163" cy="2808461"/>
          </a:xfrm>
          <a:prstGeom prst="rect">
            <a:avLst/>
          </a:prstGeom>
          <a:noFill/>
        </p:spPr>
        <p:txBody>
          <a:bodyPr wrap="square" rtlCol="0">
            <a:spAutoFit/>
          </a:bodyPr>
          <a:lstStyle/>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Motivation:</a:t>
            </a:r>
          </a:p>
          <a:p>
            <a:pPr lvl="1" indent="-228600" algn="just" hangingPunct="0">
              <a:spcBef>
                <a:spcPts val="600"/>
              </a:spcBef>
              <a:spcAft>
                <a:spcPts val="450"/>
              </a:spcAft>
              <a:buClr>
                <a:schemeClr val="accent1"/>
              </a:buClr>
              <a:buFont typeface="Wingdings" panose="05000000000000000000" pitchFamily="2" charset="2"/>
              <a:buChar char="ü"/>
              <a:tabLst>
                <a:tab pos="625475" algn="l"/>
                <a:tab pos="914400" algn="l"/>
              </a:tabLst>
            </a:pPr>
            <a:r>
              <a:rPr lang="en-US" altLang="zh-CN" sz="1400" dirty="0">
                <a:latin typeface="Arial" panose="020B0604020202020204" pitchFamily="34" charset="0"/>
                <a:cs typeface="Arial" panose="020B0604020202020204" pitchFamily="34" charset="0"/>
              </a:rPr>
              <a:t>Study item “SID on AIML for mobility in NR” is to be finished within Rel-19.</a:t>
            </a:r>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The</a:t>
            </a:r>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preliminary simulation results in RAN2 so far have showed that the significant gains can be achieved (further simulations are ongoing). </a:t>
            </a:r>
            <a:endParaRPr lang="en-US" altLang="zh-CN" sz="1400" strike="sngStrike" dirty="0">
              <a:solidFill>
                <a:srgbClr val="FF0000"/>
              </a:solidFill>
              <a:latin typeface="Arial" panose="020B0604020202020204" pitchFamily="34" charset="0"/>
              <a:cs typeface="Arial" panose="020B0604020202020204" pitchFamily="34" charset="0"/>
            </a:endParaRPr>
          </a:p>
          <a:p>
            <a:pPr marL="971550" lvl="2" indent="-285750" algn="just" hangingPunct="0">
              <a:spcBef>
                <a:spcPts val="600"/>
              </a:spcBef>
              <a:spcAft>
                <a:spcPts val="450"/>
              </a:spcAft>
              <a:buClr>
                <a:schemeClr val="accent1"/>
              </a:buClr>
              <a:buFont typeface="Wingdings" panose="05000000000000000000" pitchFamily="2" charset="2"/>
              <a:buChar char="p"/>
              <a:tabLst>
                <a:tab pos="625475" algn="l"/>
                <a:tab pos="914400" algn="l"/>
              </a:tabLst>
            </a:pPr>
            <a:r>
              <a:rPr lang="en-US" altLang="zh-CN" sz="1400" dirty="0">
                <a:latin typeface="Arial" panose="020B0604020202020204" pitchFamily="34" charset="0"/>
                <a:cs typeface="Arial" panose="020B0604020202020204" pitchFamily="34" charset="0"/>
              </a:rPr>
              <a:t>For Measurement reduction, at least for 50% measurement reduction can be achieved, without significant degradation in mobility performance compared with legacy L3 HO in the metrics such as HOF, Ping-pong, data interruption time, and average TOS;</a:t>
            </a:r>
          </a:p>
          <a:p>
            <a:pPr marL="971550" lvl="2" indent="-285750" algn="just" hangingPunct="0">
              <a:spcBef>
                <a:spcPts val="600"/>
              </a:spcBef>
              <a:spcAft>
                <a:spcPts val="450"/>
              </a:spcAft>
              <a:buClr>
                <a:schemeClr val="accent1"/>
              </a:buClr>
              <a:buFont typeface="Wingdings" panose="05000000000000000000" pitchFamily="2" charset="2"/>
              <a:buChar char="p"/>
              <a:tabLst>
                <a:tab pos="625475" algn="l"/>
                <a:tab pos="914400" algn="l"/>
              </a:tabLst>
            </a:pPr>
            <a:r>
              <a:rPr lang="en-US" altLang="zh-CN" sz="1400" dirty="0">
                <a:latin typeface="Arial" panose="020B0604020202020204" pitchFamily="34" charset="0"/>
                <a:cs typeface="Arial" panose="020B0604020202020204" pitchFamily="34" charset="0"/>
              </a:rPr>
              <a:t>For Handover performance improvement, mobility performance can be significantly improved compared with legacy handover.</a:t>
            </a:r>
          </a:p>
          <a:p>
            <a:pPr lvl="1" indent="-228600" algn="just" hangingPunct="0">
              <a:spcBef>
                <a:spcPts val="600"/>
              </a:spcBef>
              <a:spcAft>
                <a:spcPts val="450"/>
              </a:spcAft>
              <a:buClr>
                <a:schemeClr val="accent1"/>
              </a:buClr>
              <a:buFont typeface="Wingdings" panose="05000000000000000000" pitchFamily="2" charset="2"/>
              <a:buChar char="ü"/>
              <a:tabLst>
                <a:tab pos="625475" algn="l"/>
                <a:tab pos="914400" algn="l"/>
              </a:tabLst>
            </a:pPr>
            <a:r>
              <a:rPr lang="en-US" altLang="zh-CN" sz="1400" dirty="0">
                <a:latin typeface="Arial" panose="020B0604020202020204" pitchFamily="34" charset="0"/>
                <a:cs typeface="Arial" panose="020B0604020202020204" pitchFamily="34" charset="0"/>
              </a:rPr>
              <a:t> LTM/CHO can significantly improve the handover performance and are very important features. It is expected that  AI/ML based mechanism can also introduce gain for the existing LTM/CHO. The new use cases can be studied in Rel-20.</a:t>
            </a:r>
          </a:p>
        </p:txBody>
      </p:sp>
      <p:sp>
        <p:nvSpPr>
          <p:cNvPr id="11" name="Rectangle 15">
            <a:extLst>
              <a:ext uri="{FF2B5EF4-FFF2-40B4-BE49-F238E27FC236}">
                <a16:creationId xmlns:a16="http://schemas.microsoft.com/office/drawing/2014/main" id="{E812CAE7-3001-4CF0-ADCE-04005A8D687B}"/>
              </a:ext>
            </a:extLst>
          </p:cNvPr>
          <p:cNvSpPr>
            <a:spLocks noChangeArrowheads="1"/>
          </p:cNvSpPr>
          <p:nvPr/>
        </p:nvSpPr>
        <p:spPr bwMode="auto">
          <a:xfrm>
            <a:off x="3677126" y="358599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7">
            <a:extLst>
              <a:ext uri="{FF2B5EF4-FFF2-40B4-BE49-F238E27FC236}">
                <a16:creationId xmlns:a16="http://schemas.microsoft.com/office/drawing/2014/main" id="{F3E7D092-CD54-4263-9C9C-6CB6A1470620}"/>
              </a:ext>
            </a:extLst>
          </p:cNvPr>
          <p:cNvSpPr>
            <a:spLocks noChangeArrowheads="1"/>
          </p:cNvSpPr>
          <p:nvPr/>
        </p:nvSpPr>
        <p:spPr bwMode="auto">
          <a:xfrm flipV="1">
            <a:off x="18436209" y="74207"/>
            <a:ext cx="20229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4" name="Rectangle 53">
            <a:extLst>
              <a:ext uri="{FF2B5EF4-FFF2-40B4-BE49-F238E27FC236}">
                <a16:creationId xmlns:a16="http://schemas.microsoft.com/office/drawing/2014/main" id="{C34A3093-B7AE-4A85-987F-2DD515002FB4}"/>
              </a:ext>
            </a:extLst>
          </p:cNvPr>
          <p:cNvSpPr>
            <a:spLocks noChangeArrowheads="1"/>
          </p:cNvSpPr>
          <p:nvPr/>
        </p:nvSpPr>
        <p:spPr bwMode="auto">
          <a:xfrm>
            <a:off x="3821804" y="3542364"/>
            <a:ext cx="9549235" cy="5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958740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6796" y="497226"/>
            <a:ext cx="11338396" cy="456860"/>
          </a:xfrm>
        </p:spPr>
        <p:txBody>
          <a:bodyPr/>
          <a:lstStyle/>
          <a:p>
            <a:r>
              <a:rPr lang="en-US" altLang="zh-CN" sz="2000" b="1" dirty="0">
                <a:solidFill>
                  <a:srgbClr val="000000"/>
                </a:solidFill>
              </a:rPr>
              <a:t>Views on normative work for AI/ML based mobility enhancements (RAN2 led, WI)</a:t>
            </a:r>
          </a:p>
        </p:txBody>
      </p:sp>
      <p:sp>
        <p:nvSpPr>
          <p:cNvPr id="5" name="文本框 1"/>
          <p:cNvSpPr txBox="1"/>
          <p:nvPr/>
        </p:nvSpPr>
        <p:spPr>
          <a:xfrm>
            <a:off x="693486" y="1238403"/>
            <a:ext cx="10904465" cy="5424562"/>
          </a:xfrm>
          <a:prstGeom prst="rect">
            <a:avLst/>
          </a:prstGeom>
          <a:noFill/>
        </p:spPr>
        <p:txBody>
          <a:bodyPr wrap="square" rtlCol="0">
            <a:spAutoFit/>
          </a:bodyPr>
          <a:lstStyle/>
          <a:p>
            <a:pPr defTabSz="457200">
              <a:spcBef>
                <a:spcPts val="1200"/>
              </a:spcBef>
              <a:defRPr/>
            </a:pPr>
            <a:r>
              <a:rPr lang="en-US" altLang="zh-CN" b="1" dirty="0">
                <a:solidFill>
                  <a:srgbClr val="375FFF"/>
                </a:solidFill>
                <a:latin typeface="vivo Bold"/>
                <a:cs typeface="Times New Roman" panose="02020603050405020304" pitchFamily="18" charset="0"/>
              </a:rPr>
              <a:t>Consider the following objectives as starting point</a:t>
            </a:r>
            <a:r>
              <a:rPr lang="en-US" altLang="zh-CN" b="1" dirty="0">
                <a:solidFill>
                  <a:srgbClr val="375FFF"/>
                </a:solidFill>
                <a:latin typeface="vivo Bold"/>
                <a:ea typeface="vivo type CNS"/>
                <a:cs typeface="Times New Roman" panose="02020603050405020304" pitchFamily="18" charset="0"/>
              </a:rPr>
              <a:t>:</a:t>
            </a:r>
          </a:p>
          <a:p>
            <a:pPr lvl="1" indent="-228600" algn="just" hangingPunct="0">
              <a:spcAft>
                <a:spcPts val="450"/>
              </a:spcAft>
              <a:buClr>
                <a:schemeClr val="accent1"/>
              </a:buClr>
              <a:buFont typeface="Wingdings" panose="05000000000000000000" pitchFamily="2" charset="2"/>
              <a:buChar char="ü"/>
              <a:tabLst>
                <a:tab pos="625475" algn="l"/>
                <a:tab pos="914400" algn="l"/>
              </a:tabLst>
            </a:pPr>
            <a:r>
              <a:rPr lang="en-US" altLang="zh-CN" sz="1400" dirty="0">
                <a:latin typeface="Arial" panose="020B0604020202020204" pitchFamily="34" charset="0"/>
                <a:cs typeface="Arial" panose="020B0604020202020204" pitchFamily="34" charset="0"/>
              </a:rPr>
              <a:t>RRM measurement prediction with both UE-sided model and NW-sided model [RAN2]</a:t>
            </a:r>
            <a:endParaRPr lang="zh-CN" altLang="zh-CN" sz="1400" dirty="0">
              <a:latin typeface="Arial" panose="020B0604020202020204" pitchFamily="34" charset="0"/>
              <a:cs typeface="Arial" panose="020B0604020202020204" pitchFamily="34" charset="0"/>
            </a:endParaRPr>
          </a:p>
          <a:p>
            <a:pPr marL="971550" lvl="2" indent="-285750" algn="just" hangingPunct="0">
              <a:spcAft>
                <a:spcPts val="450"/>
              </a:spcAft>
              <a:buClr>
                <a:schemeClr val="accent1"/>
              </a:buClr>
              <a:buFont typeface="Wingdings" panose="05000000000000000000" pitchFamily="2" charset="2"/>
              <a:buChar char="p"/>
              <a:tabLst>
                <a:tab pos="625475" algn="l"/>
                <a:tab pos="914400" algn="l"/>
              </a:tabLst>
            </a:pPr>
            <a:r>
              <a:rPr lang="en-US" altLang="zh-CN" sz="1400" dirty="0">
                <a:latin typeface="Arial" panose="020B0604020202020204" pitchFamily="34" charset="0"/>
                <a:cs typeface="Arial" panose="020B0604020202020204" pitchFamily="34" charset="0"/>
              </a:rPr>
              <a:t>Both cell-level prediction and beam-level prediction (for RACH resource configuration).</a:t>
            </a:r>
            <a:endParaRPr lang="zh-CN" altLang="zh-CN" sz="1400" dirty="0">
              <a:latin typeface="Arial" panose="020B0604020202020204" pitchFamily="34" charset="0"/>
              <a:cs typeface="Arial" panose="020B0604020202020204" pitchFamily="34" charset="0"/>
            </a:endParaRPr>
          </a:p>
          <a:p>
            <a:pPr marL="971550" lvl="2" indent="-285750" algn="just" hangingPunct="0">
              <a:spcAft>
                <a:spcPts val="450"/>
              </a:spcAft>
              <a:buClr>
                <a:schemeClr val="accent1"/>
              </a:buClr>
              <a:buFont typeface="Wingdings" panose="05000000000000000000" pitchFamily="2" charset="2"/>
              <a:buChar char="p"/>
              <a:tabLst>
                <a:tab pos="625475" algn="l"/>
                <a:tab pos="914400" algn="l"/>
              </a:tabLst>
            </a:pPr>
            <a:r>
              <a:rPr lang="en-US" altLang="zh-CN" sz="1400" dirty="0">
                <a:latin typeface="Arial" panose="020B0604020202020204" pitchFamily="34" charset="0"/>
                <a:cs typeface="Arial" panose="020B0604020202020204" pitchFamily="34" charset="0"/>
              </a:rPr>
              <a:t>Temporal-domain prediction for HO performance improvement (Case A) and measurement reduction (Case B).</a:t>
            </a:r>
            <a:endParaRPr lang="zh-CN" altLang="zh-CN" sz="1400" dirty="0">
              <a:latin typeface="Arial" panose="020B0604020202020204" pitchFamily="34" charset="0"/>
              <a:cs typeface="Arial" panose="020B0604020202020204" pitchFamily="34" charset="0"/>
            </a:endParaRPr>
          </a:p>
          <a:p>
            <a:pPr marL="971550" lvl="2" indent="-285750" algn="just" hangingPunct="0">
              <a:spcAft>
                <a:spcPts val="450"/>
              </a:spcAft>
              <a:buClr>
                <a:schemeClr val="accent1"/>
              </a:buClr>
              <a:buFont typeface="Wingdings" panose="05000000000000000000" pitchFamily="2" charset="2"/>
              <a:buChar char="p"/>
              <a:tabLst>
                <a:tab pos="625475" algn="l"/>
                <a:tab pos="914400" algn="l"/>
              </a:tabLst>
            </a:pPr>
            <a:r>
              <a:rPr lang="en-US" altLang="zh-CN" sz="1400" dirty="0">
                <a:latin typeface="Arial" panose="020B0604020202020204" pitchFamily="34" charset="0"/>
                <a:cs typeface="Arial" panose="020B0604020202020204" pitchFamily="34" charset="0"/>
              </a:rPr>
              <a:t>Spatial-domain prediction for measurement reduction.</a:t>
            </a:r>
            <a:endParaRPr lang="zh-CN" altLang="zh-CN" sz="1400" dirty="0">
              <a:latin typeface="Arial" panose="020B0604020202020204" pitchFamily="34" charset="0"/>
              <a:cs typeface="Arial" panose="020B0604020202020204" pitchFamily="34" charset="0"/>
            </a:endParaRPr>
          </a:p>
          <a:p>
            <a:pPr marL="971550" lvl="2" indent="-285750" algn="just" hangingPunct="0">
              <a:spcAft>
                <a:spcPts val="450"/>
              </a:spcAft>
              <a:buClr>
                <a:schemeClr val="accent1"/>
              </a:buClr>
              <a:buFont typeface="Wingdings" panose="05000000000000000000" pitchFamily="2" charset="2"/>
              <a:buChar char="p"/>
              <a:tabLst>
                <a:tab pos="625475" algn="l"/>
                <a:tab pos="914400" algn="l"/>
              </a:tabLst>
            </a:pPr>
            <a:r>
              <a:rPr lang="en-US" altLang="zh-CN" sz="1400" dirty="0">
                <a:latin typeface="Arial" panose="020B0604020202020204" pitchFamily="34" charset="0"/>
                <a:cs typeface="Arial" panose="020B0604020202020204" pitchFamily="34" charset="0"/>
              </a:rPr>
              <a:t>Frequency-domain prediction for measurement reduction.</a:t>
            </a:r>
            <a:endParaRPr lang="zh-CN" altLang="zh-CN" sz="1400" dirty="0">
              <a:latin typeface="Arial" panose="020B0604020202020204" pitchFamily="34" charset="0"/>
              <a:cs typeface="Arial" panose="020B0604020202020204" pitchFamily="34" charset="0"/>
            </a:endParaRPr>
          </a:p>
          <a:p>
            <a:pPr marL="971550" lvl="2" indent="-285750" algn="just" hangingPunct="0">
              <a:spcAft>
                <a:spcPts val="450"/>
              </a:spcAft>
              <a:buClr>
                <a:schemeClr val="accent1"/>
              </a:buClr>
              <a:buFont typeface="Wingdings" panose="05000000000000000000" pitchFamily="2" charset="2"/>
              <a:buChar char="p"/>
              <a:tabLst>
                <a:tab pos="625475" algn="l"/>
                <a:tab pos="914400" algn="l"/>
              </a:tabLst>
            </a:pPr>
            <a:r>
              <a:rPr lang="en-US" altLang="zh-CN" sz="1400" dirty="0">
                <a:latin typeface="Arial" panose="020B0604020202020204" pitchFamily="34" charset="0"/>
                <a:cs typeface="Arial" panose="020B0604020202020204" pitchFamily="34" charset="0"/>
              </a:rPr>
              <a:t>Investigate and specify potential specification enhancements, e.g., measurement results derivation(including beam selection/consolidation and L3 filtering due to the introduction of prediction results), signaling enhancement based on the existing measurement configuration/report framework.</a:t>
            </a:r>
            <a:endParaRPr lang="zh-CN" altLang="zh-CN" sz="1400" dirty="0">
              <a:latin typeface="Arial" panose="020B0604020202020204" pitchFamily="34" charset="0"/>
              <a:cs typeface="Arial" panose="020B0604020202020204" pitchFamily="34" charset="0"/>
            </a:endParaRPr>
          </a:p>
          <a:p>
            <a:pPr lvl="1" indent="-228600" algn="just" hangingPunct="0">
              <a:spcAft>
                <a:spcPts val="450"/>
              </a:spcAft>
              <a:buClr>
                <a:schemeClr val="accent1"/>
              </a:buClr>
              <a:buFont typeface="Wingdings" panose="05000000000000000000" pitchFamily="2" charset="2"/>
              <a:buChar char="ü"/>
              <a:tabLst>
                <a:tab pos="625475" algn="l"/>
                <a:tab pos="914400" algn="l"/>
              </a:tabLst>
            </a:pPr>
            <a:r>
              <a:rPr lang="en-US" altLang="zh-CN" sz="1400" dirty="0">
                <a:latin typeface="Arial" panose="020B0604020202020204" pitchFamily="34" charset="0"/>
                <a:cs typeface="Arial" panose="020B0604020202020204" pitchFamily="34" charset="0"/>
              </a:rPr>
              <a:t>Measurement event prediction with UE-sided model [RAN2]</a:t>
            </a:r>
            <a:endParaRPr lang="zh-CN" altLang="zh-CN" sz="1400" dirty="0">
              <a:latin typeface="Arial" panose="020B0604020202020204" pitchFamily="34" charset="0"/>
              <a:cs typeface="Arial" panose="020B0604020202020204" pitchFamily="34" charset="0"/>
            </a:endParaRPr>
          </a:p>
          <a:p>
            <a:pPr marL="971550" lvl="2" indent="-285750" algn="just" hangingPunct="0">
              <a:spcAft>
                <a:spcPts val="450"/>
              </a:spcAft>
              <a:buClr>
                <a:schemeClr val="accent1"/>
              </a:buClr>
              <a:buFont typeface="Wingdings" panose="05000000000000000000" pitchFamily="2" charset="2"/>
              <a:buChar char="p"/>
              <a:tabLst>
                <a:tab pos="625475" algn="l"/>
                <a:tab pos="914400" algn="l"/>
              </a:tabLst>
            </a:pPr>
            <a:r>
              <a:rPr lang="en-US" altLang="zh-CN" sz="1400" dirty="0">
                <a:latin typeface="Arial" panose="020B0604020202020204" pitchFamily="34" charset="0"/>
                <a:cs typeface="Arial" panose="020B0604020202020204" pitchFamily="34" charset="0"/>
              </a:rPr>
              <a:t>Focus on indirect event prediction based on RRM measurement prediction.</a:t>
            </a:r>
            <a:endParaRPr lang="zh-CN" altLang="zh-CN" sz="1400" dirty="0">
              <a:latin typeface="Arial" panose="020B0604020202020204" pitchFamily="34" charset="0"/>
              <a:cs typeface="Arial" panose="020B0604020202020204" pitchFamily="34" charset="0"/>
            </a:endParaRPr>
          </a:p>
          <a:p>
            <a:pPr marL="971550" lvl="2" indent="-285750" algn="just" hangingPunct="0">
              <a:spcAft>
                <a:spcPts val="450"/>
              </a:spcAft>
              <a:buClr>
                <a:schemeClr val="accent1"/>
              </a:buClr>
              <a:buFont typeface="Wingdings" panose="05000000000000000000" pitchFamily="2" charset="2"/>
              <a:buChar char="p"/>
              <a:tabLst>
                <a:tab pos="625475" algn="l"/>
                <a:tab pos="914400" algn="l"/>
              </a:tabLst>
            </a:pPr>
            <a:r>
              <a:rPr lang="en-US" altLang="zh-CN" sz="1400" dirty="0">
                <a:latin typeface="Arial" panose="020B0604020202020204" pitchFamily="34" charset="0"/>
                <a:cs typeface="Arial" panose="020B0604020202020204" pitchFamily="34" charset="0"/>
              </a:rPr>
              <a:t>Investigate and specify potential specification enhancements, e.g., new event-triggering scheme (e.g., TTT ignoring) based on prediction results.</a:t>
            </a:r>
            <a:endParaRPr lang="zh-CN" altLang="zh-CN" sz="1400" dirty="0">
              <a:latin typeface="Arial" panose="020B0604020202020204" pitchFamily="34" charset="0"/>
              <a:cs typeface="Arial" panose="020B0604020202020204" pitchFamily="34" charset="0"/>
            </a:endParaRPr>
          </a:p>
          <a:p>
            <a:pPr lvl="1" indent="-228600" algn="just" hangingPunct="0">
              <a:spcAft>
                <a:spcPts val="450"/>
              </a:spcAft>
              <a:buClr>
                <a:schemeClr val="accent1"/>
              </a:buClr>
              <a:buFont typeface="Wingdings" panose="05000000000000000000" pitchFamily="2" charset="2"/>
              <a:buChar char="ü"/>
              <a:tabLst>
                <a:tab pos="625475" algn="l"/>
                <a:tab pos="914400" algn="l"/>
              </a:tabLst>
            </a:pPr>
            <a:r>
              <a:rPr lang="en-US" altLang="zh-CN" sz="1400" dirty="0">
                <a:latin typeface="Arial" panose="020B0604020202020204" pitchFamily="34" charset="0"/>
                <a:cs typeface="Arial" panose="020B0604020202020204" pitchFamily="34" charset="0"/>
              </a:rPr>
              <a:t>[RLF prediction with UE-sided model [RAN2]] </a:t>
            </a:r>
            <a:endParaRPr lang="zh-CN" altLang="zh-CN" sz="1400" dirty="0">
              <a:latin typeface="Arial" panose="020B0604020202020204" pitchFamily="34" charset="0"/>
              <a:cs typeface="Arial" panose="020B0604020202020204" pitchFamily="34" charset="0"/>
            </a:endParaRPr>
          </a:p>
          <a:p>
            <a:pPr marL="971550" lvl="2" indent="-285750" algn="just" hangingPunct="0">
              <a:spcAft>
                <a:spcPts val="450"/>
              </a:spcAft>
              <a:buClr>
                <a:schemeClr val="accent1"/>
              </a:buClr>
              <a:buFont typeface="Wingdings" panose="05000000000000000000" pitchFamily="2" charset="2"/>
              <a:buChar char="p"/>
              <a:tabLst>
                <a:tab pos="625475" algn="l"/>
                <a:tab pos="914400" algn="l"/>
              </a:tabLst>
            </a:pPr>
            <a:r>
              <a:rPr lang="en-US" altLang="zh-CN" sz="1400" dirty="0">
                <a:latin typeface="Arial" panose="020B0604020202020204" pitchFamily="34" charset="0"/>
                <a:cs typeface="Arial" panose="020B0604020202020204" pitchFamily="34" charset="0"/>
              </a:rPr>
              <a:t>Focus on indirect RLF prediction based on RRM measurement prediction.</a:t>
            </a:r>
            <a:endParaRPr lang="zh-CN" altLang="zh-CN" sz="1400" dirty="0">
              <a:latin typeface="Arial" panose="020B0604020202020204" pitchFamily="34" charset="0"/>
              <a:cs typeface="Arial" panose="020B0604020202020204" pitchFamily="34" charset="0"/>
            </a:endParaRPr>
          </a:p>
          <a:p>
            <a:pPr marL="971550" lvl="2" indent="-285750" algn="just" hangingPunct="0">
              <a:spcAft>
                <a:spcPts val="450"/>
              </a:spcAft>
              <a:buClr>
                <a:schemeClr val="accent1"/>
              </a:buClr>
              <a:buFont typeface="Wingdings" panose="05000000000000000000" pitchFamily="2" charset="2"/>
              <a:buChar char="p"/>
              <a:tabLst>
                <a:tab pos="625475" algn="l"/>
                <a:tab pos="914400" algn="l"/>
              </a:tabLst>
            </a:pPr>
            <a:r>
              <a:rPr lang="en-US" altLang="zh-CN" sz="1400" dirty="0">
                <a:latin typeface="Arial" panose="020B0604020202020204" pitchFamily="34" charset="0"/>
                <a:cs typeface="Arial" panose="020B0604020202020204" pitchFamily="34" charset="0"/>
              </a:rPr>
              <a:t>Investigate and specify potential specification enhancements</a:t>
            </a:r>
            <a:endParaRPr lang="zh-CN" altLang="zh-CN" sz="1400" dirty="0">
              <a:latin typeface="Arial" panose="020B0604020202020204" pitchFamily="34" charset="0"/>
              <a:cs typeface="Arial" panose="020B0604020202020204" pitchFamily="34" charset="0"/>
            </a:endParaRPr>
          </a:p>
          <a:p>
            <a:pPr lvl="1" indent="-228600" algn="just" hangingPunct="0">
              <a:spcAft>
                <a:spcPts val="450"/>
              </a:spcAft>
              <a:buClr>
                <a:schemeClr val="accent1"/>
              </a:buClr>
              <a:buFont typeface="Wingdings" panose="05000000000000000000" pitchFamily="2" charset="2"/>
              <a:buChar char="ü"/>
              <a:tabLst>
                <a:tab pos="625475" algn="l"/>
                <a:tab pos="914400" algn="l"/>
              </a:tabLst>
            </a:pPr>
            <a:r>
              <a:rPr lang="en-US" altLang="zh-CN" sz="1400" dirty="0">
                <a:latin typeface="Arial" panose="020B0604020202020204" pitchFamily="34" charset="0"/>
                <a:cs typeface="Arial" panose="020B0604020202020204" pitchFamily="34" charset="0"/>
              </a:rPr>
              <a:t>Study potential new use cases, e.g., AI-based LTM, AI-based CHO</a:t>
            </a:r>
            <a:endParaRPr lang="zh-CN" altLang="zh-CN" sz="1400" dirty="0">
              <a:latin typeface="Arial" panose="020B0604020202020204" pitchFamily="34" charset="0"/>
              <a:cs typeface="Arial" panose="020B0604020202020204" pitchFamily="34" charset="0"/>
            </a:endParaRPr>
          </a:p>
          <a:p>
            <a:pPr lvl="1" indent="-228600" algn="just" hangingPunct="0">
              <a:spcAft>
                <a:spcPts val="450"/>
              </a:spcAft>
              <a:buClr>
                <a:schemeClr val="accent1"/>
              </a:buClr>
              <a:buFont typeface="Wingdings" panose="05000000000000000000" pitchFamily="2" charset="2"/>
              <a:buChar char="ü"/>
              <a:tabLst>
                <a:tab pos="625475" algn="l"/>
                <a:tab pos="914400" algn="l"/>
              </a:tabLst>
            </a:pPr>
            <a:r>
              <a:rPr lang="en-US" altLang="zh-CN" sz="1400" dirty="0">
                <a:latin typeface="Arial" panose="020B0604020202020204" pitchFamily="34" charset="0"/>
                <a:cs typeface="Arial" panose="020B0604020202020204" pitchFamily="34" charset="0"/>
              </a:rPr>
              <a:t>Identify and specify AI mobility specific enhancement based on the LCM framework of AI/ML NR air interface in Rel-19 [RAN2]</a:t>
            </a:r>
            <a:endParaRPr lang="zh-CN" altLang="zh-CN" sz="1400" dirty="0">
              <a:latin typeface="Arial" panose="020B0604020202020204" pitchFamily="34" charset="0"/>
              <a:cs typeface="Arial" panose="020B0604020202020204" pitchFamily="34" charset="0"/>
            </a:endParaRPr>
          </a:p>
          <a:p>
            <a:pPr marL="971550" lvl="2" indent="-285750" algn="just" hangingPunct="0">
              <a:spcAft>
                <a:spcPts val="450"/>
              </a:spcAft>
              <a:buClr>
                <a:schemeClr val="accent1"/>
              </a:buClr>
              <a:buFont typeface="Wingdings" panose="05000000000000000000" pitchFamily="2" charset="2"/>
              <a:buChar char="p"/>
              <a:tabLst>
                <a:tab pos="625475" algn="l"/>
                <a:tab pos="914400" algn="l"/>
              </a:tabLst>
            </a:pPr>
            <a:r>
              <a:rPr lang="en-US" altLang="zh-CN" sz="1400" dirty="0">
                <a:latin typeface="Arial" panose="020B0604020202020204" pitchFamily="34" charset="0"/>
                <a:cs typeface="Arial" panose="020B0604020202020204" pitchFamily="34" charset="0"/>
              </a:rPr>
              <a:t>AI mobility specific data collection for model training and model management</a:t>
            </a:r>
            <a:endParaRPr lang="zh-CN" altLang="zh-CN" sz="1400" dirty="0">
              <a:latin typeface="Arial" panose="020B0604020202020204" pitchFamily="34" charset="0"/>
              <a:cs typeface="Arial" panose="020B0604020202020204" pitchFamily="34" charset="0"/>
            </a:endParaRPr>
          </a:p>
          <a:p>
            <a:pPr lvl="1" indent="-228600" algn="just" hangingPunct="0">
              <a:spcAft>
                <a:spcPts val="450"/>
              </a:spcAft>
              <a:buClr>
                <a:schemeClr val="accent1"/>
              </a:buClr>
              <a:buFont typeface="Wingdings" panose="05000000000000000000" pitchFamily="2" charset="2"/>
              <a:buChar char="ü"/>
              <a:tabLst>
                <a:tab pos="625475" algn="l"/>
                <a:tab pos="914400" algn="l"/>
              </a:tabLst>
            </a:pPr>
            <a:r>
              <a:rPr lang="en-US" altLang="zh-CN" sz="1400" dirty="0">
                <a:latin typeface="Arial" panose="020B0604020202020204" pitchFamily="34" charset="0"/>
                <a:cs typeface="Arial" panose="020B0604020202020204" pitchFamily="34" charset="0"/>
              </a:rPr>
              <a:t>Identify RAN4 specification impact on testability, interoperability, and RRM requirements and performance [RAN4]</a:t>
            </a:r>
            <a:endParaRPr lang="zh-CN" altLang="zh-CN" sz="1400" dirty="0">
              <a:latin typeface="Arial" panose="020B0604020202020204" pitchFamily="34" charset="0"/>
              <a:cs typeface="Arial" panose="020B0604020202020204" pitchFamily="34" charset="0"/>
            </a:endParaRPr>
          </a:p>
        </p:txBody>
      </p:sp>
      <p:sp>
        <p:nvSpPr>
          <p:cNvPr id="11" name="Rectangle 15">
            <a:extLst>
              <a:ext uri="{FF2B5EF4-FFF2-40B4-BE49-F238E27FC236}">
                <a16:creationId xmlns:a16="http://schemas.microsoft.com/office/drawing/2014/main" id="{E812CAE7-3001-4CF0-ADCE-04005A8D687B}"/>
              </a:ext>
            </a:extLst>
          </p:cNvPr>
          <p:cNvSpPr>
            <a:spLocks noChangeArrowheads="1"/>
          </p:cNvSpPr>
          <p:nvPr/>
        </p:nvSpPr>
        <p:spPr bwMode="auto">
          <a:xfrm>
            <a:off x="3677126" y="358599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7">
            <a:extLst>
              <a:ext uri="{FF2B5EF4-FFF2-40B4-BE49-F238E27FC236}">
                <a16:creationId xmlns:a16="http://schemas.microsoft.com/office/drawing/2014/main" id="{F3E7D092-CD54-4263-9C9C-6CB6A1470620}"/>
              </a:ext>
            </a:extLst>
          </p:cNvPr>
          <p:cNvSpPr>
            <a:spLocks noChangeArrowheads="1"/>
          </p:cNvSpPr>
          <p:nvPr/>
        </p:nvSpPr>
        <p:spPr bwMode="auto">
          <a:xfrm flipV="1">
            <a:off x="18436209" y="74207"/>
            <a:ext cx="20229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4" name="Rectangle 53">
            <a:extLst>
              <a:ext uri="{FF2B5EF4-FFF2-40B4-BE49-F238E27FC236}">
                <a16:creationId xmlns:a16="http://schemas.microsoft.com/office/drawing/2014/main" id="{C34A3093-B7AE-4A85-987F-2DD515002FB4}"/>
              </a:ext>
            </a:extLst>
          </p:cNvPr>
          <p:cNvSpPr>
            <a:spLocks noChangeArrowheads="1"/>
          </p:cNvSpPr>
          <p:nvPr/>
        </p:nvSpPr>
        <p:spPr bwMode="auto">
          <a:xfrm>
            <a:off x="3821804" y="3542364"/>
            <a:ext cx="9549235" cy="5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427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p:txBody>
          <a:bodyPr/>
          <a:lstStyle/>
          <a:p>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pattFill prst="wdUpDiag">
          <a:fgClr>
            <a:srgbClr val="9BE5FF"/>
          </a:fgClr>
          <a:bgClr>
            <a:schemeClr val="bg1"/>
          </a:bgClr>
        </a:pattFill>
        <a:ln w="9525">
          <a:solidFill>
            <a:srgbClr val="0000FF"/>
          </a:solidFill>
          <a:headEnd type="none" w="med" len="med"/>
          <a:tailEnd type="none" w="med" len="med"/>
        </a:ln>
      </a:spPr>
      <a:bodyPr vert="horz" wrap="none" lIns="91440" tIns="45720" rIns="91440" bIns="45720" numCol="1" rtlCol="0" anchor="ctr" anchorCtr="0" compatLnSpc="1"/>
      <a:lstStyle>
        <a:defPPr algn="ctr" fontAlgn="ctr">
          <a:defRPr dirty="0">
            <a:solidFill>
              <a:srgbClr val="000000"/>
            </a:solidFill>
            <a:latin typeface="MS PGothic" panose="020B0600070205080204" pitchFamily="50" charset="-128"/>
            <a:ea typeface="MS PGothic" panose="020B060007020508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1" lang="ja-JP" altLang="en-US" sz="1800" b="0" i="0" u="none" strike="noStrike" cap="none" normalizeH="0" baseline="0" smtClean="0">
            <a:ln>
              <a:noFill/>
            </a:ln>
            <a:solidFill>
              <a:srgbClr val="000000"/>
            </a:solidFill>
            <a:effectLst/>
            <a:latin typeface="MS PGothic" panose="020B0600070205080204" pitchFamily="50" charset="-128"/>
            <a:ea typeface="MS PGothic" panose="020B0600070205080204"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12065</TotalTime>
  <Words>481</Words>
  <Application>Microsoft Office PowerPoint</Application>
  <PresentationFormat>宽屏</PresentationFormat>
  <Paragraphs>30</Paragraphs>
  <Slides>4</Slides>
  <Notes>0</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4</vt:i4>
      </vt:variant>
    </vt:vector>
  </HeadingPairs>
  <TitlesOfParts>
    <vt:vector size="25" baseType="lpstr">
      <vt:lpstr>Helvetica Neue</vt:lpstr>
      <vt:lpstr>Helvetica Neue Medium</vt:lpstr>
      <vt:lpstr>MS Mincho</vt:lpstr>
      <vt:lpstr>ＭＳ Ｐゴシック</vt:lpstr>
      <vt:lpstr>ＭＳ Ｐゴシック</vt:lpstr>
      <vt:lpstr>vivo Bold</vt:lpstr>
      <vt:lpstr>vivo type CNS</vt:lpstr>
      <vt:lpstr>vivo type CNS Light</vt:lpstr>
      <vt:lpstr>vivo type CN简 Bold</vt:lpstr>
      <vt:lpstr>vivo type CN简 Light</vt:lpstr>
      <vt:lpstr>vivo type CN简 Regular</vt:lpstr>
      <vt:lpstr>等线</vt:lpstr>
      <vt:lpstr>方正兰亭黑简体</vt:lpstr>
      <vt:lpstr>宋体</vt:lpstr>
      <vt:lpstr>Arial</vt:lpstr>
      <vt:lpstr>Calibri</vt:lpstr>
      <vt:lpstr>Times New Roman</vt:lpstr>
      <vt:lpstr>Wingdings</vt:lpstr>
      <vt:lpstr>1_Office 主题</vt:lpstr>
      <vt:lpstr>Standarddesign</vt:lpstr>
      <vt:lpstr>Office 主题</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vivo views on RAN Rel-19</dc:title>
  <dc:creator>vivo</dc:creator>
  <cp:lastModifiedBy>vivo-xiang</cp:lastModifiedBy>
  <cp:revision>1208</cp:revision>
  <dcterms:created xsi:type="dcterms:W3CDTF">2019-03-21T01:16:00Z</dcterms:created>
  <dcterms:modified xsi:type="dcterms:W3CDTF">2024-12-03T06:08:22Z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ICV">
    <vt:lpwstr>B678219B1A8E46B4831FCD74C197B0DC</vt:lpwstr>
  </property>
  <property fmtid="{D5CDD505-2E9C-101B-9397-08002B2CF9AE}" pid="4" name="KSOProductBuildVer">
    <vt:lpwstr>2052-11.1.0.10667</vt:lpwstr>
  </property>
</Properties>
</file>