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 autoCompressPictures="0">
  <p:sldMasterIdLst>
    <p:sldMasterId id="2147483667" r:id="rId4"/>
    <p:sldMasterId id="2147483694" r:id="rId5"/>
  </p:sldMasterIdLst>
  <p:notesMasterIdLst>
    <p:notesMasterId r:id="rId12"/>
  </p:notesMasterIdLst>
  <p:sldIdLst>
    <p:sldId id="354" r:id="rId6"/>
    <p:sldId id="532" r:id="rId7"/>
    <p:sldId id="539" r:id="rId8"/>
    <p:sldId id="540" r:id="rId9"/>
    <p:sldId id="542" r:id="rId10"/>
    <p:sldId id="287" r:id="rId11"/>
  </p:sldIdLst>
  <p:sldSz cx="9144000" cy="5143500" type="screen16x9"/>
  <p:notesSz cx="6735763" cy="9869488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42173"/>
    <a:srgbClr val="BEE3F6"/>
    <a:srgbClr val="1EACE5"/>
    <a:srgbClr val="F6CBD2"/>
    <a:srgbClr val="EA6031"/>
    <a:srgbClr val="AE1E36"/>
    <a:srgbClr val="BACAFA"/>
    <a:srgbClr val="0A287F"/>
    <a:srgbClr val="D9D9D9"/>
    <a:srgbClr val="59595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B4B98B0-60AC-42C2-AFA5-B58CD77FA1E5}" styleName="淡色スタイル 1 - アクセント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BC89EF96-8CEA-46FF-86C4-4CE0E7609802}" styleName="淡色スタイル 3 - アクセント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771" autoAdjust="0"/>
    <p:restoredTop sz="89294" autoAdjust="0"/>
  </p:normalViewPr>
  <p:slideViewPr>
    <p:cSldViewPr snapToGrid="0" snapToObjects="1">
      <p:cViewPr varScale="1">
        <p:scale>
          <a:sx n="75" d="100"/>
          <a:sy n="75" d="100"/>
        </p:scale>
        <p:origin x="868" y="3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notesMaster" Target="notesMasters/notesMaster1.xml"/><Relationship Id="rId17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2.xml"/><Relationship Id="rId15" Type="http://schemas.openxmlformats.org/officeDocument/2006/relationships/theme" Target="theme/theme1.xml"/><Relationship Id="rId10" Type="http://schemas.openxmlformats.org/officeDocument/2006/relationships/slide" Target="slides/slide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松野 宏己" userId="48984e25-fbaa-4539-a2eb-76d0ed92e2b1" providerId="ADAL" clId="{AF9074F2-5607-4646-856F-CA2B19CFD589}"/>
    <pc:docChg chg="modSld">
      <pc:chgData name="松野 宏己" userId="48984e25-fbaa-4539-a2eb-76d0ed92e2b1" providerId="ADAL" clId="{AF9074F2-5607-4646-856F-CA2B19CFD589}" dt="2024-12-03T08:56:37.193" v="15" actId="6549"/>
      <pc:docMkLst>
        <pc:docMk/>
      </pc:docMkLst>
      <pc:sldChg chg="modSp mod">
        <pc:chgData name="松野 宏己" userId="48984e25-fbaa-4539-a2eb-76d0ed92e2b1" providerId="ADAL" clId="{AF9074F2-5607-4646-856F-CA2B19CFD589}" dt="2024-12-03T08:56:37.193" v="15" actId="6549"/>
        <pc:sldMkLst>
          <pc:docMk/>
          <pc:sldMk cId="2124962600" sldId="354"/>
        </pc:sldMkLst>
        <pc:spChg chg="mod">
          <ac:chgData name="松野 宏己" userId="48984e25-fbaa-4539-a2eb-76d0ed92e2b1" providerId="ADAL" clId="{AF9074F2-5607-4646-856F-CA2B19CFD589}" dt="2024-12-03T08:56:37.193" v="15" actId="6549"/>
          <ac:spMkLst>
            <pc:docMk/>
            <pc:sldMk cId="2124962600" sldId="354"/>
            <ac:spMk id="3" creationId="{E699058F-2EE3-B826-2831-1D05AAA69F04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8831" cy="49347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15373" y="0"/>
            <a:ext cx="2918831" cy="49347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35B9D8A-7090-4F4B-B1AC-55AC238F1609}" type="datetimeFigureOut">
              <a:rPr kumimoji="1" lang="ja-JP" altLang="en-US" smtClean="0"/>
              <a:t>2024/12/3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77788" y="739775"/>
            <a:ext cx="6580187" cy="37020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73577" y="4688007"/>
            <a:ext cx="5388610" cy="444127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9374301"/>
            <a:ext cx="2918831" cy="49347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15373" y="9374301"/>
            <a:ext cx="2918831" cy="49347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3F50014-0CE9-4384-B17E-7C97FA29A11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587328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85750" lvl="0" indent="-285750">
              <a:lnSpc>
                <a:spcPts val="24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ja-JP" sz="1200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Prioritized issues:</a:t>
            </a:r>
          </a:p>
          <a:p>
            <a:pPr marL="742950" lvl="1" indent="-285750">
              <a:lnSpc>
                <a:spcPts val="24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ja-JP" sz="1200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RF Requirement</a:t>
            </a:r>
          </a:p>
          <a:p>
            <a:pPr marL="742950" lvl="1" indent="-285750">
              <a:lnSpc>
                <a:spcPts val="24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ja-JP" sz="1200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Mechanism for managing a large number of beams compared to NCR in rel. 18</a:t>
            </a:r>
          </a:p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3F50014-0CE9-4384-B17E-7C97FA29A11A}" type="slidenum">
              <a:rPr kumimoji="1" lang="ja-JP" altLang="en-US" smtClean="0"/>
              <a:t>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279240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社内用　表紙">
    <p:bg bwMode="gray"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タイトル 1">
            <a:extLst>
              <a:ext uri="{FF2B5EF4-FFF2-40B4-BE49-F238E27FC236}">
                <a16:creationId xmlns:a16="http://schemas.microsoft.com/office/drawing/2014/main" id="{74EDCBBC-24B4-48C0-AC6C-4784D09DCA93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555226" y="602685"/>
            <a:ext cx="6579784" cy="1102519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>
              <a:defRPr sz="2800" b="1">
                <a:solidFill>
                  <a:schemeClr val="tx1"/>
                </a:solidFill>
                <a:latin typeface="+mj-ea"/>
                <a:ea typeface="+mj-ea"/>
              </a:defRPr>
            </a:lvl1pPr>
          </a:lstStyle>
          <a:p>
            <a:r>
              <a:rPr kumimoji="1" lang="ja-JP" altLang="en-US" dirty="0"/>
              <a:t>クリックしてタイトルを入力</a:t>
            </a:r>
          </a:p>
        </p:txBody>
      </p:sp>
      <p:sp>
        <p:nvSpPr>
          <p:cNvPr id="10" name="テキスト プレースホルダー 6">
            <a:extLst>
              <a:ext uri="{FF2B5EF4-FFF2-40B4-BE49-F238E27FC236}">
                <a16:creationId xmlns:a16="http://schemas.microsoft.com/office/drawing/2014/main" id="{80BDF5A3-4F9C-4B3E-A49A-F4229EEFCA0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555226" y="1709966"/>
            <a:ext cx="6579257" cy="27270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spcBef>
                <a:spcPts val="300"/>
              </a:spcBef>
              <a:buNone/>
              <a:defRPr sz="1200">
                <a:latin typeface="+mn-ea"/>
                <a:ea typeface="+mn-ea"/>
              </a:defRPr>
            </a:lvl1pPr>
          </a:lstStyle>
          <a:p>
            <a:pPr lvl="0"/>
            <a:r>
              <a:rPr kumimoji="1" lang="ja-JP" altLang="en-US" dirty="0"/>
              <a:t>部署名記入欄</a:t>
            </a:r>
          </a:p>
        </p:txBody>
      </p:sp>
      <p:cxnSp>
        <p:nvCxnSpPr>
          <p:cNvPr id="11" name="直線コネクタ 10">
            <a:extLst>
              <a:ext uri="{FF2B5EF4-FFF2-40B4-BE49-F238E27FC236}">
                <a16:creationId xmlns:a16="http://schemas.microsoft.com/office/drawing/2014/main" id="{33E29819-735F-4E2C-959A-4D27F980689D}"/>
              </a:ext>
            </a:extLst>
          </p:cNvPr>
          <p:cNvCxnSpPr>
            <a:cxnSpLocks/>
          </p:cNvCxnSpPr>
          <p:nvPr userDrawn="1"/>
        </p:nvCxnSpPr>
        <p:spPr>
          <a:xfrm>
            <a:off x="7293770" y="4067909"/>
            <a:ext cx="1850230" cy="0"/>
          </a:xfrm>
          <a:prstGeom prst="line">
            <a:avLst/>
          </a:prstGeom>
          <a:ln w="127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正方形/長方形 11">
            <a:extLst>
              <a:ext uri="{FF2B5EF4-FFF2-40B4-BE49-F238E27FC236}">
                <a16:creationId xmlns:a16="http://schemas.microsoft.com/office/drawing/2014/main" id="{51B6E14A-FB3C-4194-BC01-3908BDF6A609}"/>
              </a:ext>
            </a:extLst>
          </p:cNvPr>
          <p:cNvSpPr/>
          <p:nvPr userDrawn="1"/>
        </p:nvSpPr>
        <p:spPr>
          <a:xfrm>
            <a:off x="299430" y="0"/>
            <a:ext cx="1594800" cy="4067910"/>
          </a:xfrm>
          <a:prstGeom prst="rect">
            <a:avLst/>
          </a:prstGeom>
          <a:blipFill>
            <a:blip r:embed="rId2"/>
            <a:stretch>
              <a:fillRect t="-24138"/>
            </a:stretch>
          </a:blipFill>
          <a:ln w="19050"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bg1"/>
              </a:solidFill>
            </a:endParaRPr>
          </a:p>
        </p:txBody>
      </p:sp>
      <p:pic>
        <p:nvPicPr>
          <p:cNvPr id="13" name="図 12" descr="クリップアート が含まれている画像&#10;&#10;自動的に生成された説明">
            <a:extLst>
              <a:ext uri="{FF2B5EF4-FFF2-40B4-BE49-F238E27FC236}">
                <a16:creationId xmlns:a16="http://schemas.microsoft.com/office/drawing/2014/main" id="{9D3D4796-AB97-4E40-A36C-26BFD49AF19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86510" y="4207570"/>
            <a:ext cx="1242000" cy="568373"/>
          </a:xfrm>
          <a:prstGeom prst="rect">
            <a:avLst/>
          </a:prstGeom>
        </p:spPr>
      </p:pic>
      <p:sp>
        <p:nvSpPr>
          <p:cNvPr id="7" name="Text Box 49"/>
          <p:cNvSpPr txBox="1">
            <a:spLocks noChangeArrowheads="1"/>
          </p:cNvSpPr>
          <p:nvPr userDrawn="1"/>
        </p:nvSpPr>
        <p:spPr bwMode="ltGray">
          <a:xfrm>
            <a:off x="8250149" y="49255"/>
            <a:ext cx="840606" cy="195814"/>
          </a:xfrm>
          <a:prstGeom prst="roundRect">
            <a:avLst>
              <a:gd name="adj" fmla="val 0"/>
            </a:avLst>
          </a:prstGeom>
          <a:solidFill>
            <a:schemeClr val="accent4"/>
          </a:solidFill>
          <a:ln w="9525">
            <a:noFill/>
            <a:miter lim="800000"/>
            <a:headEnd/>
            <a:tailEnd/>
          </a:ln>
          <a:effectLst/>
        </p:spPr>
        <p:txBody>
          <a:bodyPr wrap="square" tIns="36000" bIns="36000" anchor="ctr">
            <a:spAutoFit/>
          </a:bodyPr>
          <a:lstStyle>
            <a:defPPr>
              <a:defRPr lang="ja-JP"/>
            </a:defPPr>
            <a:lvl1pPr algn="ctr">
              <a:defRPr sz="900">
                <a:solidFill>
                  <a:schemeClr val="bg1"/>
                </a:solidFill>
                <a:latin typeface="Arial" charset="0"/>
                <a:ea typeface="HGPｺﾞｼｯｸM" pitchFamily="50" charset="-128"/>
              </a:defRPr>
            </a:lvl1pPr>
            <a:lvl2pPr marL="742950" indent="-285750" eaLnBrk="0" hangingPunct="0">
              <a:defRPr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ＭＳ Ｐゴシック" charset="-128"/>
              </a:defRPr>
            </a:lvl9pPr>
          </a:lstStyle>
          <a:p>
            <a:pPr lvl="0"/>
            <a:r>
              <a:rPr lang="ja-JP" altLang="en-US" sz="800" dirty="0">
                <a:latin typeface="+mn-lt"/>
                <a:ea typeface="+mn-ea"/>
              </a:rPr>
              <a:t>社外秘○○</a:t>
            </a:r>
          </a:p>
        </p:txBody>
      </p:sp>
    </p:spTree>
    <p:extLst>
      <p:ext uri="{BB962C8B-B14F-4D97-AF65-F5344CB8AC3E}">
        <p14:creationId xmlns:p14="http://schemas.microsoft.com/office/powerpoint/2010/main" val="32428744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中表紙">
    <p:bg bwMode="gray"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タイトル 1">
            <a:extLst>
              <a:ext uri="{FF2B5EF4-FFF2-40B4-BE49-F238E27FC236}">
                <a16:creationId xmlns:a16="http://schemas.microsoft.com/office/drawing/2014/main" id="{74EDCBBC-24B4-48C0-AC6C-4784D09DCA93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555226" y="602685"/>
            <a:ext cx="6579784" cy="1102519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>
              <a:defRPr sz="2800" b="1">
                <a:solidFill>
                  <a:schemeClr val="tx1"/>
                </a:solidFill>
                <a:latin typeface="+mj-ea"/>
                <a:ea typeface="+mj-ea"/>
              </a:defRPr>
            </a:lvl1pPr>
          </a:lstStyle>
          <a:p>
            <a:r>
              <a:rPr kumimoji="1" lang="ja-JP" altLang="en-US" dirty="0"/>
              <a:t>クリックしてタイトルを入力</a:t>
            </a:r>
          </a:p>
        </p:txBody>
      </p:sp>
      <p:sp>
        <p:nvSpPr>
          <p:cNvPr id="12" name="正方形/長方形 11">
            <a:extLst>
              <a:ext uri="{FF2B5EF4-FFF2-40B4-BE49-F238E27FC236}">
                <a16:creationId xmlns:a16="http://schemas.microsoft.com/office/drawing/2014/main" id="{51B6E14A-FB3C-4194-BC01-3908BDF6A609}"/>
              </a:ext>
            </a:extLst>
          </p:cNvPr>
          <p:cNvSpPr/>
          <p:nvPr userDrawn="1"/>
        </p:nvSpPr>
        <p:spPr>
          <a:xfrm>
            <a:off x="299430" y="0"/>
            <a:ext cx="1594800" cy="4067910"/>
          </a:xfrm>
          <a:prstGeom prst="rect">
            <a:avLst/>
          </a:prstGeom>
          <a:blipFill>
            <a:blip r:embed="rId2"/>
            <a:stretch>
              <a:fillRect t="-24138"/>
            </a:stretch>
          </a:blipFill>
          <a:ln w="19050"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bg1"/>
              </a:solidFill>
            </a:endParaRPr>
          </a:p>
        </p:txBody>
      </p:sp>
      <p:pic>
        <p:nvPicPr>
          <p:cNvPr id="7" name="図 6">
            <a:extLst>
              <a:ext uri="{FF2B5EF4-FFF2-40B4-BE49-F238E27FC236}">
                <a16:creationId xmlns:a16="http://schemas.microsoft.com/office/drawing/2014/main" id="{43445A3B-9AC3-4469-ACE4-6788F26D492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691571" y="4882473"/>
            <a:ext cx="1265329" cy="17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08915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社外用　本文　1カラム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>
          <a:xfrm>
            <a:off x="784273" y="196295"/>
            <a:ext cx="8164283" cy="342000"/>
          </a:xfrm>
          <a:prstGeom prst="rect">
            <a:avLst/>
          </a:prstGeom>
        </p:spPr>
        <p:txBody>
          <a:bodyPr/>
          <a:lstStyle>
            <a:lvl1pPr marL="0" algn="l">
              <a:tabLst/>
              <a:defRPr lang="ja-JP" altLang="en-US" sz="2400" b="1" dirty="0">
                <a:latin typeface="+mj-ea"/>
                <a:ea typeface="+mj-ea"/>
              </a:defRPr>
            </a:lvl1pPr>
          </a:lstStyle>
          <a:p>
            <a:pPr marL="0" lvl="0" algn="l"/>
            <a:r>
              <a:rPr kumimoji="1" lang="ja-JP" altLang="en-US" dirty="0"/>
              <a:t>クリックしてタイトルを入力</a:t>
            </a:r>
          </a:p>
        </p:txBody>
      </p:sp>
    </p:spTree>
    <p:extLst>
      <p:ext uri="{BB962C8B-B14F-4D97-AF65-F5344CB8AC3E}">
        <p14:creationId xmlns:p14="http://schemas.microsoft.com/office/powerpoint/2010/main" val="37990256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pos="2880">
          <p15:clr>
            <a:srgbClr val="FBAE40"/>
          </p15:clr>
        </p15:guide>
        <p15:guide id="2" orient="horz" pos="2160">
          <p15:clr>
            <a:srgbClr val="FBAE40"/>
          </p15:clr>
        </p15:guide>
        <p15:guide id="3" orient="horz" pos="572">
          <p15:clr>
            <a:srgbClr val="FBAE40"/>
          </p15:clr>
        </p15:guide>
        <p15:guide id="4" orient="horz" pos="3974">
          <p15:clr>
            <a:srgbClr val="FBAE40"/>
          </p15:clr>
        </p15:guide>
        <p15:guide id="5" pos="5602">
          <p15:clr>
            <a:srgbClr val="FBAE40"/>
          </p15:clr>
        </p15:guide>
        <p15:guide id="6" pos="158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社外用　本文　1カラム01 フッターな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>
          <a:xfrm>
            <a:off x="784273" y="196295"/>
            <a:ext cx="8164283" cy="342000"/>
          </a:xfrm>
          <a:prstGeom prst="rect">
            <a:avLst/>
          </a:prstGeom>
        </p:spPr>
        <p:txBody>
          <a:bodyPr/>
          <a:lstStyle>
            <a:lvl1pPr marL="0" algn="l">
              <a:tabLst/>
              <a:defRPr lang="ja-JP" altLang="en-US" sz="2400" b="1" dirty="0">
                <a:latin typeface="+mj-ea"/>
                <a:ea typeface="+mj-ea"/>
              </a:defRPr>
            </a:lvl1pPr>
          </a:lstStyle>
          <a:p>
            <a:pPr marL="0" lvl="0" algn="l"/>
            <a:r>
              <a:rPr kumimoji="1" lang="ja-JP" altLang="en-US" dirty="0"/>
              <a:t>クリックしてタイトルを入力</a:t>
            </a:r>
          </a:p>
        </p:txBody>
      </p:sp>
      <p:grpSp>
        <p:nvGrpSpPr>
          <p:cNvPr id="5" name="グループ化 4">
            <a:extLst>
              <a:ext uri="{FF2B5EF4-FFF2-40B4-BE49-F238E27FC236}">
                <a16:creationId xmlns:a16="http://schemas.microsoft.com/office/drawing/2014/main" id="{3DC2CE95-6BDF-49CA-947E-9E3FBD9BE765}"/>
              </a:ext>
            </a:extLst>
          </p:cNvPr>
          <p:cNvGrpSpPr/>
          <p:nvPr userDrawn="1"/>
        </p:nvGrpSpPr>
        <p:grpSpPr bwMode="white">
          <a:xfrm>
            <a:off x="196483" y="4745812"/>
            <a:ext cx="8752073" cy="313295"/>
            <a:chOff x="196483" y="4745812"/>
            <a:chExt cx="8752073" cy="313295"/>
          </a:xfrm>
        </p:grpSpPr>
        <p:sp>
          <p:nvSpPr>
            <p:cNvPr id="6" name="正方形/長方形 5">
              <a:extLst>
                <a:ext uri="{FF2B5EF4-FFF2-40B4-BE49-F238E27FC236}">
                  <a16:creationId xmlns:a16="http://schemas.microsoft.com/office/drawing/2014/main" id="{E05B3DCA-8187-48E2-A24F-E0680496D811}"/>
                </a:ext>
              </a:extLst>
            </p:cNvPr>
            <p:cNvSpPr/>
            <p:nvPr userDrawn="1"/>
          </p:nvSpPr>
          <p:spPr bwMode="white">
            <a:xfrm>
              <a:off x="196483" y="4745812"/>
              <a:ext cx="8752073" cy="75591"/>
            </a:xfrm>
            <a:prstGeom prst="rect">
              <a:avLst/>
            </a:prstGeom>
            <a:solidFill>
              <a:schemeClr val="bg1"/>
            </a:solidFill>
            <a:ln w="19050">
              <a:noFill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 dirty="0">
                <a:solidFill>
                  <a:schemeClr val="bg1"/>
                </a:solidFill>
              </a:endParaRPr>
            </a:p>
          </p:txBody>
        </p:sp>
        <p:sp>
          <p:nvSpPr>
            <p:cNvPr id="7" name="正方形/長方形 6">
              <a:extLst>
                <a:ext uri="{FF2B5EF4-FFF2-40B4-BE49-F238E27FC236}">
                  <a16:creationId xmlns:a16="http://schemas.microsoft.com/office/drawing/2014/main" id="{90852F58-A8A6-48F8-A2B3-A5D0782864AE}"/>
                </a:ext>
              </a:extLst>
            </p:cNvPr>
            <p:cNvSpPr/>
            <p:nvPr userDrawn="1"/>
          </p:nvSpPr>
          <p:spPr bwMode="white">
            <a:xfrm>
              <a:off x="7679530" y="4882707"/>
              <a:ext cx="1269026" cy="176400"/>
            </a:xfrm>
            <a:prstGeom prst="rect">
              <a:avLst/>
            </a:prstGeom>
            <a:solidFill>
              <a:schemeClr val="bg1"/>
            </a:solidFill>
            <a:ln w="19050">
              <a:noFill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522625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pos="2880">
          <p15:clr>
            <a:srgbClr val="FBAE40"/>
          </p15:clr>
        </p15:guide>
        <p15:guide id="2" orient="horz" pos="2160">
          <p15:clr>
            <a:srgbClr val="FBAE40"/>
          </p15:clr>
        </p15:guide>
        <p15:guide id="3" orient="horz" pos="572">
          <p15:clr>
            <a:srgbClr val="FBAE40"/>
          </p15:clr>
        </p15:guide>
        <p15:guide id="4" orient="horz" pos="3974">
          <p15:clr>
            <a:srgbClr val="FBAE40"/>
          </p15:clr>
        </p15:guide>
        <p15:guide id="5" pos="5602">
          <p15:clr>
            <a:srgbClr val="FBAE40"/>
          </p15:clr>
        </p15:guide>
        <p15:guide id="6" pos="158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社外用　本文　1カラム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コンテンツ プレースホルダー 2">
            <a:extLst>
              <a:ext uri="{FF2B5EF4-FFF2-40B4-BE49-F238E27FC236}">
                <a16:creationId xmlns:a16="http://schemas.microsoft.com/office/drawing/2014/main" id="{21C1C364-347D-4E49-9CC8-9988800F5015}"/>
              </a:ext>
            </a:extLst>
          </p:cNvPr>
          <p:cNvSpPr>
            <a:spLocks noGrp="1"/>
          </p:cNvSpPr>
          <p:nvPr>
            <p:ph idx="1" hasCustomPrompt="1"/>
          </p:nvPr>
        </p:nvSpPr>
        <p:spPr bwMode="gray">
          <a:xfrm>
            <a:off x="250826" y="730851"/>
            <a:ext cx="8642349" cy="3877600"/>
          </a:xfrm>
          <a:prstGeom prst="rect">
            <a:avLst/>
          </a:prstGeom>
        </p:spPr>
        <p:txBody>
          <a:bodyPr/>
          <a:lstStyle>
            <a:lvl1pPr marL="266700" indent="-266700">
              <a:buClr>
                <a:schemeClr val="tx1"/>
              </a:buClr>
              <a:buFont typeface="Wingdings" panose="05000000000000000000" pitchFamily="2" charset="2"/>
              <a:buChar char="n"/>
              <a:defRPr sz="2000" b="1">
                <a:solidFill>
                  <a:schemeClr val="tx1"/>
                </a:solidFill>
              </a:defRPr>
            </a:lvl1pPr>
            <a:lvl2pPr marL="539750" indent="-273050">
              <a:buClr>
                <a:schemeClr val="tx1"/>
              </a:buClr>
              <a:buFont typeface="Wingdings" panose="05000000000000000000" pitchFamily="2" charset="2"/>
              <a:buChar char="l"/>
              <a:defRPr sz="1800" b="1">
                <a:solidFill>
                  <a:schemeClr val="tx1"/>
                </a:solidFill>
              </a:defRPr>
            </a:lvl2pPr>
            <a:lvl3pPr marL="719138" indent="-179388">
              <a:buClr>
                <a:schemeClr val="tx1"/>
              </a:buClr>
              <a:defRPr sz="1600">
                <a:solidFill>
                  <a:schemeClr val="tx1"/>
                </a:solidFill>
              </a:defRPr>
            </a:lvl3pPr>
            <a:lvl4pPr marL="896938" indent="-177800">
              <a:buClr>
                <a:schemeClr val="tx1"/>
              </a:buClr>
              <a:defRPr sz="1400">
                <a:solidFill>
                  <a:schemeClr val="tx1"/>
                </a:solidFill>
              </a:defRPr>
            </a:lvl4pPr>
            <a:lvl5pPr marL="1074738" indent="-177800">
              <a:defRPr sz="1400"/>
            </a:lvl5pPr>
          </a:lstStyle>
          <a:p>
            <a:pPr lvl="0"/>
            <a:r>
              <a:rPr kumimoji="1" lang="ja-JP" altLang="en-US" dirty="0"/>
              <a:t>クリックしてテキストを入力</a:t>
            </a:r>
          </a:p>
          <a:p>
            <a:pPr lvl="1"/>
            <a:r>
              <a:rPr kumimoji="1" lang="ja-JP" altLang="en-US" dirty="0"/>
              <a:t>第 </a:t>
            </a:r>
            <a:r>
              <a:rPr kumimoji="1" lang="en-US" altLang="ja-JP" dirty="0"/>
              <a:t>2 </a:t>
            </a:r>
            <a:r>
              <a:rPr kumimoji="1" lang="ja-JP" altLang="en-US" dirty="0"/>
              <a:t>レベル</a:t>
            </a:r>
          </a:p>
          <a:p>
            <a:pPr lvl="2"/>
            <a:r>
              <a:rPr kumimoji="1" lang="ja-JP" altLang="en-US" dirty="0"/>
              <a:t>第 </a:t>
            </a:r>
            <a:r>
              <a:rPr kumimoji="1" lang="en-US" altLang="ja-JP" dirty="0"/>
              <a:t>3 </a:t>
            </a:r>
            <a:r>
              <a:rPr kumimoji="1" lang="ja-JP" altLang="en-US" dirty="0"/>
              <a:t>レベル</a:t>
            </a:r>
          </a:p>
          <a:p>
            <a:pPr lvl="3"/>
            <a:r>
              <a:rPr kumimoji="1" lang="ja-JP" altLang="en-US" dirty="0"/>
              <a:t>第 </a:t>
            </a:r>
            <a:r>
              <a:rPr kumimoji="1" lang="en-US" altLang="ja-JP" dirty="0"/>
              <a:t>4 </a:t>
            </a:r>
            <a:r>
              <a:rPr kumimoji="1" lang="ja-JP" altLang="en-US" dirty="0"/>
              <a:t>レベル</a:t>
            </a:r>
          </a:p>
        </p:txBody>
      </p:sp>
      <p:sp>
        <p:nvSpPr>
          <p:cNvPr id="3" name="タイトル 2">
            <a:extLst>
              <a:ext uri="{FF2B5EF4-FFF2-40B4-BE49-F238E27FC236}">
                <a16:creationId xmlns:a16="http://schemas.microsoft.com/office/drawing/2014/main" id="{C2077C08-ACF5-43D3-81E0-E3DA504F361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84273" y="196295"/>
            <a:ext cx="8164800" cy="342000"/>
          </a:xfrm>
          <a:prstGeom prst="rect">
            <a:avLst/>
          </a:prstGeom>
        </p:spPr>
        <p:txBody>
          <a:bodyPr/>
          <a:lstStyle>
            <a:lvl1pPr algn="l">
              <a:defRPr lang="ja-JP" altLang="en-US" sz="2400"/>
            </a:lvl1pPr>
          </a:lstStyle>
          <a:p>
            <a:pPr marL="0" lvl="0" algn="l">
              <a:tabLst/>
            </a:pPr>
            <a:r>
              <a:rPr kumimoji="1" lang="ja-JP" altLang="en-US" dirty="0"/>
              <a:t>クリックしてタイトルを入力</a:t>
            </a:r>
          </a:p>
        </p:txBody>
      </p:sp>
    </p:spTree>
    <p:extLst>
      <p:ext uri="{BB962C8B-B14F-4D97-AF65-F5344CB8AC3E}">
        <p14:creationId xmlns:p14="http://schemas.microsoft.com/office/powerpoint/2010/main" val="18756286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pos="2880">
          <p15:clr>
            <a:srgbClr val="FBAE40"/>
          </p15:clr>
        </p15:guide>
        <p15:guide id="2" orient="horz" pos="2160">
          <p15:clr>
            <a:srgbClr val="FBAE40"/>
          </p15:clr>
        </p15:guide>
        <p15:guide id="3" orient="horz" pos="572">
          <p15:clr>
            <a:srgbClr val="FBAE40"/>
          </p15:clr>
        </p15:guide>
        <p15:guide id="4" orient="horz" pos="3974">
          <p15:clr>
            <a:srgbClr val="FBAE40"/>
          </p15:clr>
        </p15:guide>
        <p15:guide id="5" pos="5602">
          <p15:clr>
            <a:srgbClr val="FBAE40"/>
          </p15:clr>
        </p15:guide>
        <p15:guide id="6" pos="158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社外用　本文　2カラム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>
          <a:xfrm>
            <a:off x="784273" y="196295"/>
            <a:ext cx="8164283" cy="342000"/>
          </a:xfrm>
          <a:prstGeom prst="rect">
            <a:avLst/>
          </a:prstGeom>
        </p:spPr>
        <p:txBody>
          <a:bodyPr/>
          <a:lstStyle>
            <a:lvl1pPr marL="0" algn="l">
              <a:tabLst/>
              <a:defRPr lang="ja-JP" altLang="en-US" sz="2400" b="1" dirty="0">
                <a:latin typeface="+mj-ea"/>
                <a:ea typeface="+mj-ea"/>
              </a:defRPr>
            </a:lvl1pPr>
          </a:lstStyle>
          <a:p>
            <a:pPr marL="0" lvl="0" algn="l"/>
            <a:r>
              <a:rPr kumimoji="1" lang="ja-JP" altLang="en-US" dirty="0"/>
              <a:t>クリックしてタイトルを入力</a:t>
            </a:r>
          </a:p>
        </p:txBody>
      </p:sp>
      <p:sp>
        <p:nvSpPr>
          <p:cNvPr id="5" name="コンテンツ プレースホルダー 2">
            <a:extLst>
              <a:ext uri="{FF2B5EF4-FFF2-40B4-BE49-F238E27FC236}">
                <a16:creationId xmlns:a16="http://schemas.microsoft.com/office/drawing/2014/main" id="{AAD10D2D-AD51-42AE-8973-FBB4B286505B}"/>
              </a:ext>
            </a:extLst>
          </p:cNvPr>
          <p:cNvSpPr>
            <a:spLocks noGrp="1"/>
          </p:cNvSpPr>
          <p:nvPr>
            <p:ph sz="half" idx="10" hasCustomPrompt="1"/>
          </p:nvPr>
        </p:nvSpPr>
        <p:spPr bwMode="gray">
          <a:xfrm>
            <a:off x="250826" y="730852"/>
            <a:ext cx="4176713" cy="3877600"/>
          </a:xfrm>
          <a:prstGeom prst="rect">
            <a:avLst/>
          </a:prstGeom>
        </p:spPr>
        <p:txBody>
          <a:bodyPr/>
          <a:lstStyle>
            <a:lvl1pPr marL="266700" indent="-266700">
              <a:buClr>
                <a:schemeClr val="tx1"/>
              </a:buClr>
              <a:buFont typeface="Wingdings" panose="05000000000000000000" pitchFamily="2" charset="2"/>
              <a:buChar char="n"/>
              <a:defRPr kumimoji="1" lang="ja-JP" altLang="en-US" sz="18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46088" indent="-179388">
              <a:buClr>
                <a:schemeClr val="tx1"/>
              </a:buClr>
              <a:buFont typeface="Wingdings" panose="05000000000000000000" pitchFamily="2" charset="2"/>
              <a:buChar char="l"/>
              <a:defRPr sz="1600" b="1">
                <a:solidFill>
                  <a:schemeClr val="tx1"/>
                </a:solidFill>
              </a:defRPr>
            </a:lvl2pPr>
            <a:lvl3pPr marL="628650" indent="-182563">
              <a:buClr>
                <a:schemeClr val="tx1"/>
              </a:buClr>
              <a:defRPr sz="1400">
                <a:solidFill>
                  <a:schemeClr val="tx1"/>
                </a:solidFill>
              </a:defRPr>
            </a:lvl3pPr>
            <a:lvl4pPr marL="808038" indent="-179388">
              <a:buClr>
                <a:schemeClr val="tx1"/>
              </a:buClr>
              <a:defRPr sz="1200">
                <a:solidFill>
                  <a:schemeClr val="tx1"/>
                </a:solidFill>
              </a:defRPr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dirty="0"/>
              <a:t>クリックしてテキストを入力</a:t>
            </a:r>
          </a:p>
          <a:p>
            <a:pPr lvl="1"/>
            <a:r>
              <a:rPr kumimoji="1" lang="ja-JP" altLang="en-US" dirty="0"/>
              <a:t>第 </a:t>
            </a:r>
            <a:r>
              <a:rPr kumimoji="1" lang="en-US" altLang="ja-JP" dirty="0"/>
              <a:t>2 </a:t>
            </a:r>
            <a:r>
              <a:rPr kumimoji="1" lang="ja-JP" altLang="en-US" dirty="0"/>
              <a:t>レベル</a:t>
            </a:r>
          </a:p>
          <a:p>
            <a:pPr lvl="2"/>
            <a:r>
              <a:rPr kumimoji="1" lang="ja-JP" altLang="en-US" dirty="0"/>
              <a:t>第 </a:t>
            </a:r>
            <a:r>
              <a:rPr kumimoji="1" lang="en-US" altLang="ja-JP" dirty="0"/>
              <a:t>3 </a:t>
            </a:r>
            <a:r>
              <a:rPr kumimoji="1" lang="ja-JP" altLang="en-US" dirty="0"/>
              <a:t>レベル</a:t>
            </a:r>
          </a:p>
          <a:p>
            <a:pPr lvl="3"/>
            <a:r>
              <a:rPr kumimoji="1" lang="ja-JP" altLang="en-US" dirty="0"/>
              <a:t>第 </a:t>
            </a:r>
            <a:r>
              <a:rPr kumimoji="1" lang="en-US" altLang="ja-JP" dirty="0"/>
              <a:t>4 </a:t>
            </a:r>
            <a:r>
              <a:rPr kumimoji="1" lang="ja-JP" altLang="en-US" dirty="0"/>
              <a:t>レベル</a:t>
            </a:r>
          </a:p>
        </p:txBody>
      </p:sp>
      <p:sp>
        <p:nvSpPr>
          <p:cNvPr id="7" name="コンテンツ プレースホルダー 3">
            <a:extLst>
              <a:ext uri="{FF2B5EF4-FFF2-40B4-BE49-F238E27FC236}">
                <a16:creationId xmlns:a16="http://schemas.microsoft.com/office/drawing/2014/main" id="{F1E395B9-DD2F-48DF-B429-F1C5A30A6CA7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 bwMode="gray">
          <a:xfrm>
            <a:off x="4716466" y="730852"/>
            <a:ext cx="4176712" cy="3877600"/>
          </a:xfrm>
          <a:prstGeom prst="rect">
            <a:avLst/>
          </a:prstGeom>
        </p:spPr>
        <p:txBody>
          <a:bodyPr/>
          <a:lstStyle>
            <a:lvl1pPr marL="266700" indent="-266700">
              <a:buClr>
                <a:schemeClr val="tx1"/>
              </a:buClr>
              <a:buFont typeface="Wingdings" panose="05000000000000000000" pitchFamily="2" charset="2"/>
              <a:buChar char="n"/>
              <a:tabLst/>
              <a:defRPr kumimoji="1" lang="ja-JP" altLang="en-US" sz="18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indent="-342900">
              <a:buClr>
                <a:schemeClr val="tx1"/>
              </a:buClr>
              <a:defRPr kumimoji="1" lang="ja-JP" altLang="en-US" sz="16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88987" indent="-342900">
              <a:buClr>
                <a:schemeClr val="tx1"/>
              </a:buClr>
              <a:defRPr kumimoji="1" lang="ja-JP" altLang="en-US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400" indent="-285750">
              <a:defRPr kumimoji="1" lang="ja-JP" alt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dirty="0"/>
              <a:t>クリックしてテキストを入力</a:t>
            </a:r>
          </a:p>
          <a:p>
            <a:pPr marL="446088" marR="0" lvl="1" indent="-179388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l"/>
              <a:tabLst/>
            </a:pPr>
            <a:r>
              <a:rPr kumimoji="1" lang="ja-JP" altLang="en-US" dirty="0"/>
              <a:t>第 </a:t>
            </a:r>
            <a:r>
              <a:rPr kumimoji="1" lang="en-US" altLang="ja-JP" dirty="0"/>
              <a:t>2 </a:t>
            </a:r>
            <a:r>
              <a:rPr kumimoji="1" lang="ja-JP" altLang="en-US" dirty="0"/>
              <a:t>レベル</a:t>
            </a:r>
          </a:p>
          <a:p>
            <a:pPr marL="628650" marR="0" lvl="2" indent="-182563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kumimoji="1" lang="ja-JP" altLang="en-US" dirty="0"/>
              <a:t>第 </a:t>
            </a:r>
            <a:r>
              <a:rPr kumimoji="1" lang="en-US" altLang="ja-JP" dirty="0"/>
              <a:t>3 </a:t>
            </a:r>
            <a:r>
              <a:rPr kumimoji="1" lang="ja-JP" altLang="en-US" dirty="0"/>
              <a:t>レベル</a:t>
            </a:r>
          </a:p>
          <a:p>
            <a:pPr marL="808038" marR="0" lvl="3" indent="-179388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–"/>
              <a:tabLst/>
            </a:pPr>
            <a:r>
              <a:rPr kumimoji="1" lang="ja-JP" altLang="en-US" dirty="0"/>
              <a:t>第 </a:t>
            </a:r>
            <a:r>
              <a:rPr kumimoji="1" lang="en-US" altLang="ja-JP" dirty="0"/>
              <a:t>4 </a:t>
            </a:r>
            <a:r>
              <a:rPr kumimoji="1" lang="ja-JP" altLang="en-US" dirty="0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26043861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pos="2880">
          <p15:clr>
            <a:srgbClr val="FBAE40"/>
          </p15:clr>
        </p15:guide>
        <p15:guide id="2" orient="horz" pos="2160">
          <p15:clr>
            <a:srgbClr val="FBAE40"/>
          </p15:clr>
        </p15:guide>
        <p15:guide id="3" orient="horz" pos="572">
          <p15:clr>
            <a:srgbClr val="FBAE40"/>
          </p15:clr>
        </p15:guide>
        <p15:guide id="4" orient="horz" pos="3974">
          <p15:clr>
            <a:srgbClr val="FBAE40"/>
          </p15:clr>
        </p15:guide>
        <p15:guide id="5" pos="5602">
          <p15:clr>
            <a:srgbClr val="FBAE40"/>
          </p15:clr>
        </p15:guide>
        <p15:guide id="6" pos="158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社外用　本文　2カラム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>
          <a:xfrm>
            <a:off x="784273" y="196295"/>
            <a:ext cx="8164283" cy="342000"/>
          </a:xfrm>
          <a:prstGeom prst="rect">
            <a:avLst/>
          </a:prstGeom>
        </p:spPr>
        <p:txBody>
          <a:bodyPr/>
          <a:lstStyle>
            <a:lvl1pPr marL="0" algn="l">
              <a:tabLst/>
              <a:defRPr lang="ja-JP" altLang="en-US" sz="2400" b="1" dirty="0">
                <a:latin typeface="+mj-ea"/>
                <a:ea typeface="+mj-ea"/>
              </a:defRPr>
            </a:lvl1pPr>
          </a:lstStyle>
          <a:p>
            <a:pPr marL="0" lvl="0" algn="l"/>
            <a:r>
              <a:rPr kumimoji="1" lang="ja-JP" altLang="en-US" dirty="0"/>
              <a:t>クリックしてタイトルを入力</a:t>
            </a:r>
          </a:p>
        </p:txBody>
      </p:sp>
      <p:sp>
        <p:nvSpPr>
          <p:cNvPr id="5" name="コンテンツ プレースホルダー 2">
            <a:extLst>
              <a:ext uri="{FF2B5EF4-FFF2-40B4-BE49-F238E27FC236}">
                <a16:creationId xmlns:a16="http://schemas.microsoft.com/office/drawing/2014/main" id="{AAD10D2D-AD51-42AE-8973-FBB4B286505B}"/>
              </a:ext>
            </a:extLst>
          </p:cNvPr>
          <p:cNvSpPr>
            <a:spLocks noGrp="1"/>
          </p:cNvSpPr>
          <p:nvPr>
            <p:ph sz="half" idx="10" hasCustomPrompt="1"/>
          </p:nvPr>
        </p:nvSpPr>
        <p:spPr bwMode="gray">
          <a:xfrm>
            <a:off x="250826" y="1153357"/>
            <a:ext cx="4176713" cy="3455093"/>
          </a:xfrm>
          <a:prstGeom prst="rect">
            <a:avLst/>
          </a:prstGeom>
        </p:spPr>
        <p:txBody>
          <a:bodyPr tIns="46800"/>
          <a:lstStyle>
            <a:lvl1pPr marL="266700" indent="-266700">
              <a:buClr>
                <a:schemeClr val="tx1"/>
              </a:buClr>
              <a:buFont typeface="Wingdings" panose="05000000000000000000" pitchFamily="2" charset="2"/>
              <a:buChar char="n"/>
              <a:defRPr kumimoji="1" lang="ja-JP" altLang="en-US" sz="18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46088" indent="-179388">
              <a:buClr>
                <a:schemeClr val="tx1"/>
              </a:buClr>
              <a:buFont typeface="Wingdings" panose="05000000000000000000" pitchFamily="2" charset="2"/>
              <a:buChar char="l"/>
              <a:defRPr sz="1600" b="1">
                <a:solidFill>
                  <a:schemeClr val="tx1"/>
                </a:solidFill>
              </a:defRPr>
            </a:lvl2pPr>
            <a:lvl3pPr marL="628650" indent="-182563">
              <a:buClr>
                <a:schemeClr val="tx1"/>
              </a:buClr>
              <a:defRPr sz="1400">
                <a:solidFill>
                  <a:schemeClr val="tx1"/>
                </a:solidFill>
              </a:defRPr>
            </a:lvl3pPr>
            <a:lvl4pPr marL="808038" indent="-179388">
              <a:buClr>
                <a:schemeClr val="tx1"/>
              </a:buClr>
              <a:defRPr sz="1200">
                <a:solidFill>
                  <a:schemeClr val="tx1"/>
                </a:solidFill>
              </a:defRPr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dirty="0"/>
              <a:t>クリックしてテキストを入力</a:t>
            </a:r>
          </a:p>
          <a:p>
            <a:pPr lvl="1"/>
            <a:r>
              <a:rPr kumimoji="1" lang="ja-JP" altLang="en-US" dirty="0"/>
              <a:t>第 </a:t>
            </a:r>
            <a:r>
              <a:rPr kumimoji="1" lang="en-US" altLang="ja-JP" dirty="0"/>
              <a:t>2 </a:t>
            </a:r>
            <a:r>
              <a:rPr kumimoji="1" lang="ja-JP" altLang="en-US" dirty="0"/>
              <a:t>レベル</a:t>
            </a:r>
          </a:p>
          <a:p>
            <a:pPr lvl="2"/>
            <a:r>
              <a:rPr kumimoji="1" lang="ja-JP" altLang="en-US" dirty="0"/>
              <a:t>第 </a:t>
            </a:r>
            <a:r>
              <a:rPr kumimoji="1" lang="en-US" altLang="ja-JP" dirty="0"/>
              <a:t>3 </a:t>
            </a:r>
            <a:r>
              <a:rPr kumimoji="1" lang="ja-JP" altLang="en-US" dirty="0"/>
              <a:t>レベル</a:t>
            </a:r>
          </a:p>
          <a:p>
            <a:pPr lvl="3"/>
            <a:r>
              <a:rPr kumimoji="1" lang="ja-JP" altLang="en-US" dirty="0"/>
              <a:t>第 </a:t>
            </a:r>
            <a:r>
              <a:rPr kumimoji="1" lang="en-US" altLang="ja-JP" dirty="0"/>
              <a:t>4 </a:t>
            </a:r>
            <a:r>
              <a:rPr kumimoji="1" lang="ja-JP" altLang="en-US" dirty="0"/>
              <a:t>レベル</a:t>
            </a:r>
          </a:p>
        </p:txBody>
      </p:sp>
      <p:sp>
        <p:nvSpPr>
          <p:cNvPr id="7" name="コンテンツ プレースホルダー 3">
            <a:extLst>
              <a:ext uri="{FF2B5EF4-FFF2-40B4-BE49-F238E27FC236}">
                <a16:creationId xmlns:a16="http://schemas.microsoft.com/office/drawing/2014/main" id="{F1E395B9-DD2F-48DF-B429-F1C5A30A6CA7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 bwMode="gray">
          <a:xfrm>
            <a:off x="4716466" y="1153357"/>
            <a:ext cx="4176712" cy="3455093"/>
          </a:xfrm>
          <a:prstGeom prst="rect">
            <a:avLst/>
          </a:prstGeom>
        </p:spPr>
        <p:txBody>
          <a:bodyPr tIns="46800"/>
          <a:lstStyle>
            <a:lvl1pPr marL="266700" indent="-266700">
              <a:buClr>
                <a:schemeClr val="tx1"/>
              </a:buClr>
              <a:buFont typeface="Wingdings" panose="05000000000000000000" pitchFamily="2" charset="2"/>
              <a:buChar char="n"/>
              <a:tabLst/>
              <a:defRPr kumimoji="1" lang="ja-JP" altLang="en-US" sz="18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indent="-342900">
              <a:buClr>
                <a:schemeClr val="tx1"/>
              </a:buClr>
              <a:defRPr kumimoji="1" lang="ja-JP" altLang="en-US" sz="16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88987" indent="-342900">
              <a:buClr>
                <a:schemeClr val="tx1"/>
              </a:buClr>
              <a:defRPr kumimoji="1" lang="ja-JP" altLang="en-US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400" indent="-285750">
              <a:defRPr kumimoji="1" lang="ja-JP" alt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dirty="0"/>
              <a:t>クリックしてテキストを入力</a:t>
            </a:r>
          </a:p>
          <a:p>
            <a:pPr marL="446088" marR="0" lvl="1" indent="-179388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l"/>
              <a:tabLst/>
            </a:pPr>
            <a:r>
              <a:rPr kumimoji="1" lang="ja-JP" altLang="en-US" dirty="0"/>
              <a:t>第 </a:t>
            </a:r>
            <a:r>
              <a:rPr kumimoji="1" lang="en-US" altLang="ja-JP" dirty="0"/>
              <a:t>2 </a:t>
            </a:r>
            <a:r>
              <a:rPr kumimoji="1" lang="ja-JP" altLang="en-US" dirty="0"/>
              <a:t>レベル</a:t>
            </a:r>
          </a:p>
          <a:p>
            <a:pPr marL="628650" marR="0" lvl="2" indent="-182563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kumimoji="1" lang="ja-JP" altLang="en-US" dirty="0"/>
              <a:t>第 </a:t>
            </a:r>
            <a:r>
              <a:rPr kumimoji="1" lang="en-US" altLang="ja-JP" dirty="0"/>
              <a:t>3 </a:t>
            </a:r>
            <a:r>
              <a:rPr kumimoji="1" lang="ja-JP" altLang="en-US" dirty="0"/>
              <a:t>レベル</a:t>
            </a:r>
          </a:p>
          <a:p>
            <a:pPr marL="808038" marR="0" lvl="3" indent="-179388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–"/>
              <a:tabLst/>
            </a:pPr>
            <a:r>
              <a:rPr kumimoji="1" lang="ja-JP" altLang="en-US" dirty="0"/>
              <a:t>第 </a:t>
            </a:r>
            <a:r>
              <a:rPr kumimoji="1" lang="en-US" altLang="ja-JP" dirty="0"/>
              <a:t>4 </a:t>
            </a:r>
            <a:r>
              <a:rPr kumimoji="1" lang="ja-JP" altLang="en-US" dirty="0"/>
              <a:t>レベル</a:t>
            </a:r>
          </a:p>
        </p:txBody>
      </p:sp>
      <p:sp>
        <p:nvSpPr>
          <p:cNvPr id="6" name="テキスト プレースホルダー 2">
            <a:extLst>
              <a:ext uri="{FF2B5EF4-FFF2-40B4-BE49-F238E27FC236}">
                <a16:creationId xmlns:a16="http://schemas.microsoft.com/office/drawing/2014/main" id="{02300FF6-2F0A-411A-94DD-F6E352F197E2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250826" y="730850"/>
            <a:ext cx="4176000" cy="369332"/>
          </a:xfrm>
          <a:prstGeom prst="rect">
            <a:avLst/>
          </a:prstGeom>
          <a:solidFill>
            <a:schemeClr val="accent1"/>
          </a:solidFill>
        </p:spPr>
        <p:txBody>
          <a:bodyPr wrap="square" lIns="0" rIns="0" bIns="0" anchor="ctr">
            <a:noAutofit/>
          </a:bodyPr>
          <a:lstStyle>
            <a:lvl1pPr marL="0" indent="0" algn="ctr">
              <a:buNone/>
              <a:defRPr sz="1800" b="1">
                <a:solidFill>
                  <a:schemeClr val="bg1"/>
                </a:solidFill>
                <a:latin typeface="+mj-ea"/>
                <a:ea typeface="+mj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dirty="0"/>
              <a:t>クリックしてテキストを入力</a:t>
            </a:r>
          </a:p>
        </p:txBody>
      </p:sp>
      <p:sp>
        <p:nvSpPr>
          <p:cNvPr id="8" name="テキスト プレースホルダー 4">
            <a:extLst>
              <a:ext uri="{FF2B5EF4-FFF2-40B4-BE49-F238E27FC236}">
                <a16:creationId xmlns:a16="http://schemas.microsoft.com/office/drawing/2014/main" id="{578175B2-19A8-419C-84BA-F2107D6CA153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4716466" y="730850"/>
            <a:ext cx="4176000" cy="369332"/>
          </a:xfrm>
          <a:prstGeom prst="rect">
            <a:avLst/>
          </a:prstGeom>
          <a:solidFill>
            <a:schemeClr val="accent1"/>
          </a:solidFill>
        </p:spPr>
        <p:txBody>
          <a:bodyPr wrap="square" lIns="0" rIns="0" bIns="0" anchor="ctr">
            <a:noAutofit/>
          </a:bodyPr>
          <a:lstStyle>
            <a:lvl1pPr marL="0" indent="0" algn="ctr">
              <a:buNone/>
              <a:defRPr sz="1800" b="1">
                <a:solidFill>
                  <a:schemeClr val="bg1"/>
                </a:solidFill>
                <a:latin typeface="+mj-ea"/>
                <a:ea typeface="+mj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dirty="0"/>
              <a:t>クリックしてテキストを入力</a:t>
            </a:r>
          </a:p>
        </p:txBody>
      </p:sp>
    </p:spTree>
    <p:extLst>
      <p:ext uri="{BB962C8B-B14F-4D97-AF65-F5344CB8AC3E}">
        <p14:creationId xmlns:p14="http://schemas.microsoft.com/office/powerpoint/2010/main" val="15963894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pos="2880">
          <p15:clr>
            <a:srgbClr val="FBAE40"/>
          </p15:clr>
        </p15:guide>
        <p15:guide id="2" orient="horz" pos="2160">
          <p15:clr>
            <a:srgbClr val="FBAE40"/>
          </p15:clr>
        </p15:guide>
        <p15:guide id="3" orient="horz" pos="572">
          <p15:clr>
            <a:srgbClr val="FBAE40"/>
          </p15:clr>
        </p15:guide>
        <p15:guide id="4" orient="horz" pos="3974">
          <p15:clr>
            <a:srgbClr val="FBAE40"/>
          </p15:clr>
        </p15:guide>
        <p15:guide id="5" pos="5602">
          <p15:clr>
            <a:srgbClr val="FBAE40"/>
          </p15:clr>
        </p15:guide>
        <p15:guide id="6" pos="158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裏表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図 3">
            <a:extLst>
              <a:ext uri="{FF2B5EF4-FFF2-40B4-BE49-F238E27FC236}">
                <a16:creationId xmlns:a16="http://schemas.microsoft.com/office/drawing/2014/main" id="{031EE55E-6CD3-4F4A-9060-FD375378BC9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897659" y="1748217"/>
            <a:ext cx="3348000" cy="15355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43650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772619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中表紙">
    <p:bg bwMode="gray"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タイトル 1">
            <a:extLst>
              <a:ext uri="{FF2B5EF4-FFF2-40B4-BE49-F238E27FC236}">
                <a16:creationId xmlns:a16="http://schemas.microsoft.com/office/drawing/2014/main" id="{74EDCBBC-24B4-48C0-AC6C-4784D09DCA93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555226" y="602685"/>
            <a:ext cx="6579784" cy="1102519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>
              <a:defRPr sz="2800" b="1">
                <a:solidFill>
                  <a:schemeClr val="tx1"/>
                </a:solidFill>
                <a:latin typeface="+mj-ea"/>
                <a:ea typeface="+mj-ea"/>
              </a:defRPr>
            </a:lvl1pPr>
          </a:lstStyle>
          <a:p>
            <a:r>
              <a:rPr kumimoji="1" lang="ja-JP" altLang="en-US" dirty="0"/>
              <a:t>クリックしてタイトルを入力</a:t>
            </a:r>
          </a:p>
        </p:txBody>
      </p:sp>
      <p:sp>
        <p:nvSpPr>
          <p:cNvPr id="12" name="正方形/長方形 11">
            <a:extLst>
              <a:ext uri="{FF2B5EF4-FFF2-40B4-BE49-F238E27FC236}">
                <a16:creationId xmlns:a16="http://schemas.microsoft.com/office/drawing/2014/main" id="{51B6E14A-FB3C-4194-BC01-3908BDF6A609}"/>
              </a:ext>
            </a:extLst>
          </p:cNvPr>
          <p:cNvSpPr/>
          <p:nvPr userDrawn="1"/>
        </p:nvSpPr>
        <p:spPr>
          <a:xfrm>
            <a:off x="299430" y="0"/>
            <a:ext cx="1594800" cy="4067910"/>
          </a:xfrm>
          <a:prstGeom prst="rect">
            <a:avLst/>
          </a:prstGeom>
          <a:blipFill>
            <a:blip r:embed="rId2"/>
            <a:stretch>
              <a:fillRect t="-24138"/>
            </a:stretch>
          </a:blipFill>
          <a:ln w="19050"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bg1"/>
              </a:solidFill>
            </a:endParaRPr>
          </a:p>
        </p:txBody>
      </p:sp>
      <p:pic>
        <p:nvPicPr>
          <p:cNvPr id="7" name="図 6">
            <a:extLst>
              <a:ext uri="{FF2B5EF4-FFF2-40B4-BE49-F238E27FC236}">
                <a16:creationId xmlns:a16="http://schemas.microsoft.com/office/drawing/2014/main" id="{43445A3B-9AC3-4469-ACE4-6788F26D492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691571" y="4882473"/>
            <a:ext cx="1265329" cy="176400"/>
          </a:xfrm>
          <a:prstGeom prst="rect">
            <a:avLst/>
          </a:prstGeom>
        </p:spPr>
      </p:pic>
      <p:sp>
        <p:nvSpPr>
          <p:cNvPr id="5" name="Text Box 49"/>
          <p:cNvSpPr txBox="1">
            <a:spLocks noChangeArrowheads="1"/>
          </p:cNvSpPr>
          <p:nvPr userDrawn="1"/>
        </p:nvSpPr>
        <p:spPr bwMode="ltGray">
          <a:xfrm>
            <a:off x="8250149" y="49255"/>
            <a:ext cx="840606" cy="195814"/>
          </a:xfrm>
          <a:prstGeom prst="roundRect">
            <a:avLst>
              <a:gd name="adj" fmla="val 0"/>
            </a:avLst>
          </a:prstGeom>
          <a:solidFill>
            <a:schemeClr val="accent4"/>
          </a:solidFill>
          <a:ln w="9525">
            <a:noFill/>
            <a:miter lim="800000"/>
            <a:headEnd/>
            <a:tailEnd/>
          </a:ln>
          <a:effectLst/>
        </p:spPr>
        <p:txBody>
          <a:bodyPr wrap="square" tIns="36000" bIns="36000" anchor="ctr">
            <a:spAutoFit/>
          </a:bodyPr>
          <a:lstStyle>
            <a:defPPr>
              <a:defRPr lang="ja-JP"/>
            </a:defPPr>
            <a:lvl1pPr algn="ctr">
              <a:defRPr sz="900">
                <a:solidFill>
                  <a:schemeClr val="bg1"/>
                </a:solidFill>
                <a:latin typeface="Arial" charset="0"/>
                <a:ea typeface="HGPｺﾞｼｯｸM" pitchFamily="50" charset="-128"/>
              </a:defRPr>
            </a:lvl1pPr>
            <a:lvl2pPr marL="742950" indent="-285750" eaLnBrk="0" hangingPunct="0">
              <a:defRPr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ＭＳ Ｐゴシック" charset="-128"/>
              </a:defRPr>
            </a:lvl9pPr>
          </a:lstStyle>
          <a:p>
            <a:pPr lvl="0"/>
            <a:r>
              <a:rPr lang="ja-JP" altLang="en-US" sz="800" dirty="0">
                <a:latin typeface="+mn-lt"/>
                <a:ea typeface="+mn-ea"/>
              </a:rPr>
              <a:t>社外秘○○</a:t>
            </a:r>
          </a:p>
        </p:txBody>
      </p:sp>
    </p:spTree>
    <p:extLst>
      <p:ext uri="{BB962C8B-B14F-4D97-AF65-F5344CB8AC3E}">
        <p14:creationId xmlns:p14="http://schemas.microsoft.com/office/powerpoint/2010/main" val="2072073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社内用　本文　1カラム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>
          <a:xfrm>
            <a:off x="784273" y="196295"/>
            <a:ext cx="8164283" cy="342000"/>
          </a:xfrm>
          <a:prstGeom prst="rect">
            <a:avLst/>
          </a:prstGeom>
        </p:spPr>
        <p:txBody>
          <a:bodyPr/>
          <a:lstStyle>
            <a:lvl1pPr marL="0" algn="l">
              <a:tabLst/>
              <a:defRPr lang="ja-JP" altLang="en-US" sz="2400" b="1" dirty="0">
                <a:latin typeface="+mj-ea"/>
                <a:ea typeface="+mj-ea"/>
              </a:defRPr>
            </a:lvl1pPr>
          </a:lstStyle>
          <a:p>
            <a:pPr marL="0" lvl="0" algn="l"/>
            <a:r>
              <a:rPr kumimoji="1" lang="ja-JP" altLang="en-US" dirty="0"/>
              <a:t>クリックしてタイトルを入力</a:t>
            </a:r>
          </a:p>
        </p:txBody>
      </p:sp>
    </p:spTree>
    <p:extLst>
      <p:ext uri="{BB962C8B-B14F-4D97-AF65-F5344CB8AC3E}">
        <p14:creationId xmlns:p14="http://schemas.microsoft.com/office/powerpoint/2010/main" val="36280653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pos="2880">
          <p15:clr>
            <a:srgbClr val="FBAE40"/>
          </p15:clr>
        </p15:guide>
        <p15:guide id="2" orient="horz" pos="2160">
          <p15:clr>
            <a:srgbClr val="FBAE40"/>
          </p15:clr>
        </p15:guide>
        <p15:guide id="3" orient="horz" pos="572">
          <p15:clr>
            <a:srgbClr val="FBAE40"/>
          </p15:clr>
        </p15:guide>
        <p15:guide id="4" orient="horz" pos="3974">
          <p15:clr>
            <a:srgbClr val="FBAE40"/>
          </p15:clr>
        </p15:guide>
        <p15:guide id="5" pos="5602">
          <p15:clr>
            <a:srgbClr val="FBAE40"/>
          </p15:clr>
        </p15:guide>
        <p15:guide id="6" pos="158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社内用　本文　1カラム01 フッターな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>
          <a:xfrm>
            <a:off x="784273" y="196295"/>
            <a:ext cx="8164283" cy="342000"/>
          </a:xfrm>
          <a:prstGeom prst="rect">
            <a:avLst/>
          </a:prstGeom>
        </p:spPr>
        <p:txBody>
          <a:bodyPr/>
          <a:lstStyle>
            <a:lvl1pPr marL="0" algn="l">
              <a:tabLst/>
              <a:defRPr lang="ja-JP" altLang="en-US" sz="2400" b="1" dirty="0">
                <a:latin typeface="+mj-ea"/>
                <a:ea typeface="+mj-ea"/>
              </a:defRPr>
            </a:lvl1pPr>
          </a:lstStyle>
          <a:p>
            <a:pPr marL="0" lvl="0" algn="l"/>
            <a:r>
              <a:rPr kumimoji="1" lang="ja-JP" altLang="en-US" dirty="0"/>
              <a:t>クリックしてタイトルを入力</a:t>
            </a:r>
          </a:p>
        </p:txBody>
      </p:sp>
      <p:sp>
        <p:nvSpPr>
          <p:cNvPr id="3" name="正方形/長方形 2"/>
          <p:cNvSpPr/>
          <p:nvPr userDrawn="1"/>
        </p:nvSpPr>
        <p:spPr bwMode="white">
          <a:xfrm>
            <a:off x="133564" y="4633645"/>
            <a:ext cx="8814992" cy="195209"/>
          </a:xfrm>
          <a:prstGeom prst="rect">
            <a:avLst/>
          </a:prstGeom>
          <a:solidFill>
            <a:schemeClr val="bg1"/>
          </a:solidFill>
          <a:ln w="190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bg1"/>
              </a:solidFill>
            </a:endParaRPr>
          </a:p>
        </p:txBody>
      </p:sp>
      <p:sp>
        <p:nvSpPr>
          <p:cNvPr id="4" name="正方形/長方形 3"/>
          <p:cNvSpPr/>
          <p:nvPr userDrawn="1"/>
        </p:nvSpPr>
        <p:spPr bwMode="white">
          <a:xfrm>
            <a:off x="7572054" y="4828855"/>
            <a:ext cx="1376502" cy="256854"/>
          </a:xfrm>
          <a:prstGeom prst="rect">
            <a:avLst/>
          </a:prstGeom>
          <a:solidFill>
            <a:schemeClr val="bg1"/>
          </a:solidFill>
          <a:ln w="19050"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97254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pos="2880">
          <p15:clr>
            <a:srgbClr val="FBAE40"/>
          </p15:clr>
        </p15:guide>
        <p15:guide id="2" orient="horz" pos="2160">
          <p15:clr>
            <a:srgbClr val="FBAE40"/>
          </p15:clr>
        </p15:guide>
        <p15:guide id="3" orient="horz" pos="572">
          <p15:clr>
            <a:srgbClr val="FBAE40"/>
          </p15:clr>
        </p15:guide>
        <p15:guide id="4" orient="horz" pos="3974">
          <p15:clr>
            <a:srgbClr val="FBAE40"/>
          </p15:clr>
        </p15:guide>
        <p15:guide id="5" pos="5602">
          <p15:clr>
            <a:srgbClr val="FBAE40"/>
          </p15:clr>
        </p15:guide>
        <p15:guide id="6" pos="158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社内用　本文　1カラム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コンテンツ プレースホルダー 2">
            <a:extLst>
              <a:ext uri="{FF2B5EF4-FFF2-40B4-BE49-F238E27FC236}">
                <a16:creationId xmlns:a16="http://schemas.microsoft.com/office/drawing/2014/main" id="{21C1C364-347D-4E49-9CC8-9988800F5015}"/>
              </a:ext>
            </a:extLst>
          </p:cNvPr>
          <p:cNvSpPr>
            <a:spLocks noGrp="1"/>
          </p:cNvSpPr>
          <p:nvPr>
            <p:ph idx="1" hasCustomPrompt="1"/>
          </p:nvPr>
        </p:nvSpPr>
        <p:spPr bwMode="gray">
          <a:xfrm>
            <a:off x="250826" y="730851"/>
            <a:ext cx="8642349" cy="3877600"/>
          </a:xfrm>
          <a:prstGeom prst="rect">
            <a:avLst/>
          </a:prstGeom>
        </p:spPr>
        <p:txBody>
          <a:bodyPr/>
          <a:lstStyle>
            <a:lvl1pPr marL="266700" indent="-266700">
              <a:buClr>
                <a:schemeClr val="tx1"/>
              </a:buClr>
              <a:buFont typeface="Wingdings" panose="05000000000000000000" pitchFamily="2" charset="2"/>
              <a:buChar char="n"/>
              <a:defRPr sz="2000" b="1">
                <a:solidFill>
                  <a:schemeClr val="tx1"/>
                </a:solidFill>
              </a:defRPr>
            </a:lvl1pPr>
            <a:lvl2pPr marL="539750" indent="-273050">
              <a:buClr>
                <a:schemeClr val="tx1"/>
              </a:buClr>
              <a:buFont typeface="Wingdings" panose="05000000000000000000" pitchFamily="2" charset="2"/>
              <a:buChar char="l"/>
              <a:defRPr sz="1800" b="1">
                <a:solidFill>
                  <a:schemeClr val="tx1"/>
                </a:solidFill>
              </a:defRPr>
            </a:lvl2pPr>
            <a:lvl3pPr marL="719138" indent="-179388">
              <a:buClr>
                <a:schemeClr val="tx1"/>
              </a:buClr>
              <a:defRPr sz="1600">
                <a:solidFill>
                  <a:schemeClr val="tx1"/>
                </a:solidFill>
              </a:defRPr>
            </a:lvl3pPr>
            <a:lvl4pPr marL="896938" indent="-177800">
              <a:buClr>
                <a:schemeClr val="tx1"/>
              </a:buClr>
              <a:defRPr sz="1400">
                <a:solidFill>
                  <a:schemeClr val="tx1"/>
                </a:solidFill>
              </a:defRPr>
            </a:lvl4pPr>
            <a:lvl5pPr marL="1074738" indent="-177800">
              <a:defRPr sz="1400"/>
            </a:lvl5pPr>
          </a:lstStyle>
          <a:p>
            <a:pPr lvl="0"/>
            <a:r>
              <a:rPr kumimoji="1" lang="ja-JP" altLang="en-US" dirty="0"/>
              <a:t>クリックしてテキストを入力</a:t>
            </a:r>
          </a:p>
          <a:p>
            <a:pPr lvl="1"/>
            <a:r>
              <a:rPr kumimoji="1" lang="ja-JP" altLang="en-US" dirty="0"/>
              <a:t>第 </a:t>
            </a:r>
            <a:r>
              <a:rPr kumimoji="1" lang="en-US" altLang="ja-JP" dirty="0"/>
              <a:t>2 </a:t>
            </a:r>
            <a:r>
              <a:rPr kumimoji="1" lang="ja-JP" altLang="en-US" dirty="0"/>
              <a:t>レベル</a:t>
            </a:r>
          </a:p>
          <a:p>
            <a:pPr lvl="2"/>
            <a:r>
              <a:rPr kumimoji="1" lang="ja-JP" altLang="en-US" dirty="0"/>
              <a:t>第 </a:t>
            </a:r>
            <a:r>
              <a:rPr kumimoji="1" lang="en-US" altLang="ja-JP" dirty="0"/>
              <a:t>3 </a:t>
            </a:r>
            <a:r>
              <a:rPr kumimoji="1" lang="ja-JP" altLang="en-US" dirty="0"/>
              <a:t>レベル</a:t>
            </a:r>
          </a:p>
          <a:p>
            <a:pPr lvl="3"/>
            <a:r>
              <a:rPr kumimoji="1" lang="ja-JP" altLang="en-US" dirty="0"/>
              <a:t>第 </a:t>
            </a:r>
            <a:r>
              <a:rPr kumimoji="1" lang="en-US" altLang="ja-JP" dirty="0"/>
              <a:t>4 </a:t>
            </a:r>
            <a:r>
              <a:rPr kumimoji="1" lang="ja-JP" altLang="en-US" dirty="0"/>
              <a:t>レベル</a:t>
            </a:r>
          </a:p>
        </p:txBody>
      </p:sp>
      <p:sp>
        <p:nvSpPr>
          <p:cNvPr id="3" name="タイトル 2">
            <a:extLst>
              <a:ext uri="{FF2B5EF4-FFF2-40B4-BE49-F238E27FC236}">
                <a16:creationId xmlns:a16="http://schemas.microsoft.com/office/drawing/2014/main" id="{C2077C08-ACF5-43D3-81E0-E3DA504F361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84273" y="196295"/>
            <a:ext cx="8164800" cy="342000"/>
          </a:xfrm>
          <a:prstGeom prst="rect">
            <a:avLst/>
          </a:prstGeom>
        </p:spPr>
        <p:txBody>
          <a:bodyPr/>
          <a:lstStyle>
            <a:lvl1pPr algn="l">
              <a:defRPr lang="ja-JP" altLang="en-US" sz="2400"/>
            </a:lvl1pPr>
          </a:lstStyle>
          <a:p>
            <a:pPr marL="0" lvl="0" algn="l">
              <a:tabLst/>
            </a:pPr>
            <a:r>
              <a:rPr kumimoji="1" lang="ja-JP" altLang="en-US" dirty="0"/>
              <a:t>クリックしてタイトルを入力</a:t>
            </a:r>
          </a:p>
        </p:txBody>
      </p:sp>
    </p:spTree>
    <p:extLst>
      <p:ext uri="{BB962C8B-B14F-4D97-AF65-F5344CB8AC3E}">
        <p14:creationId xmlns:p14="http://schemas.microsoft.com/office/powerpoint/2010/main" val="5644107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pos="2880">
          <p15:clr>
            <a:srgbClr val="FBAE40"/>
          </p15:clr>
        </p15:guide>
        <p15:guide id="2" orient="horz" pos="2160">
          <p15:clr>
            <a:srgbClr val="FBAE40"/>
          </p15:clr>
        </p15:guide>
        <p15:guide id="3" orient="horz" pos="572">
          <p15:clr>
            <a:srgbClr val="FBAE40"/>
          </p15:clr>
        </p15:guide>
        <p15:guide id="4" orient="horz" pos="3974">
          <p15:clr>
            <a:srgbClr val="FBAE40"/>
          </p15:clr>
        </p15:guide>
        <p15:guide id="5" pos="5602">
          <p15:clr>
            <a:srgbClr val="FBAE40"/>
          </p15:clr>
        </p15:guide>
        <p15:guide id="6" pos="158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社内用　本文　2カラム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>
          <a:xfrm>
            <a:off x="784273" y="196295"/>
            <a:ext cx="8164283" cy="342000"/>
          </a:xfrm>
          <a:prstGeom prst="rect">
            <a:avLst/>
          </a:prstGeom>
        </p:spPr>
        <p:txBody>
          <a:bodyPr/>
          <a:lstStyle>
            <a:lvl1pPr marL="0" algn="l">
              <a:tabLst/>
              <a:defRPr lang="ja-JP" altLang="en-US" sz="2400" b="1" dirty="0">
                <a:latin typeface="+mj-ea"/>
                <a:ea typeface="+mj-ea"/>
              </a:defRPr>
            </a:lvl1pPr>
          </a:lstStyle>
          <a:p>
            <a:pPr marL="0" lvl="0" algn="l"/>
            <a:r>
              <a:rPr kumimoji="1" lang="ja-JP" altLang="en-US" dirty="0"/>
              <a:t>クリックしてタイトルを入力</a:t>
            </a:r>
          </a:p>
        </p:txBody>
      </p:sp>
      <p:sp>
        <p:nvSpPr>
          <p:cNvPr id="5" name="コンテンツ プレースホルダー 2">
            <a:extLst>
              <a:ext uri="{FF2B5EF4-FFF2-40B4-BE49-F238E27FC236}">
                <a16:creationId xmlns:a16="http://schemas.microsoft.com/office/drawing/2014/main" id="{AAD10D2D-AD51-42AE-8973-FBB4B286505B}"/>
              </a:ext>
            </a:extLst>
          </p:cNvPr>
          <p:cNvSpPr>
            <a:spLocks noGrp="1"/>
          </p:cNvSpPr>
          <p:nvPr>
            <p:ph sz="half" idx="10" hasCustomPrompt="1"/>
          </p:nvPr>
        </p:nvSpPr>
        <p:spPr bwMode="gray">
          <a:xfrm>
            <a:off x="250826" y="730852"/>
            <a:ext cx="4176713" cy="3877600"/>
          </a:xfrm>
          <a:prstGeom prst="rect">
            <a:avLst/>
          </a:prstGeom>
        </p:spPr>
        <p:txBody>
          <a:bodyPr/>
          <a:lstStyle>
            <a:lvl1pPr marL="266700" indent="-266700">
              <a:buClr>
                <a:schemeClr val="tx1"/>
              </a:buClr>
              <a:buFont typeface="Wingdings" panose="05000000000000000000" pitchFamily="2" charset="2"/>
              <a:buChar char="n"/>
              <a:defRPr kumimoji="1" lang="ja-JP" altLang="en-US" sz="18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46088" indent="-179388">
              <a:buClr>
                <a:schemeClr val="tx1"/>
              </a:buClr>
              <a:buFont typeface="Wingdings" panose="05000000000000000000" pitchFamily="2" charset="2"/>
              <a:buChar char="l"/>
              <a:defRPr sz="1600" b="1">
                <a:solidFill>
                  <a:schemeClr val="tx1"/>
                </a:solidFill>
              </a:defRPr>
            </a:lvl2pPr>
            <a:lvl3pPr marL="628650" indent="-182563">
              <a:buClr>
                <a:schemeClr val="tx1"/>
              </a:buClr>
              <a:defRPr sz="1400">
                <a:solidFill>
                  <a:schemeClr val="tx1"/>
                </a:solidFill>
              </a:defRPr>
            </a:lvl3pPr>
            <a:lvl4pPr marL="808038" indent="-179388">
              <a:buClr>
                <a:schemeClr val="tx1"/>
              </a:buClr>
              <a:defRPr sz="1200">
                <a:solidFill>
                  <a:schemeClr val="tx1"/>
                </a:solidFill>
              </a:defRPr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dirty="0"/>
              <a:t>クリックしてテキストを入力</a:t>
            </a:r>
          </a:p>
          <a:p>
            <a:pPr lvl="1"/>
            <a:r>
              <a:rPr kumimoji="1" lang="ja-JP" altLang="en-US" dirty="0"/>
              <a:t>第 </a:t>
            </a:r>
            <a:r>
              <a:rPr kumimoji="1" lang="en-US" altLang="ja-JP" dirty="0"/>
              <a:t>2 </a:t>
            </a:r>
            <a:r>
              <a:rPr kumimoji="1" lang="ja-JP" altLang="en-US" dirty="0"/>
              <a:t>レベル</a:t>
            </a:r>
          </a:p>
          <a:p>
            <a:pPr lvl="2"/>
            <a:r>
              <a:rPr kumimoji="1" lang="ja-JP" altLang="en-US" dirty="0"/>
              <a:t>第 </a:t>
            </a:r>
            <a:r>
              <a:rPr kumimoji="1" lang="en-US" altLang="ja-JP" dirty="0"/>
              <a:t>3 </a:t>
            </a:r>
            <a:r>
              <a:rPr kumimoji="1" lang="ja-JP" altLang="en-US" dirty="0"/>
              <a:t>レベル</a:t>
            </a:r>
          </a:p>
          <a:p>
            <a:pPr lvl="3"/>
            <a:r>
              <a:rPr kumimoji="1" lang="ja-JP" altLang="en-US" dirty="0"/>
              <a:t>第 </a:t>
            </a:r>
            <a:r>
              <a:rPr kumimoji="1" lang="en-US" altLang="ja-JP" dirty="0"/>
              <a:t>4 </a:t>
            </a:r>
            <a:r>
              <a:rPr kumimoji="1" lang="ja-JP" altLang="en-US" dirty="0"/>
              <a:t>レベル</a:t>
            </a:r>
          </a:p>
        </p:txBody>
      </p:sp>
      <p:sp>
        <p:nvSpPr>
          <p:cNvPr id="7" name="コンテンツ プレースホルダー 3">
            <a:extLst>
              <a:ext uri="{FF2B5EF4-FFF2-40B4-BE49-F238E27FC236}">
                <a16:creationId xmlns:a16="http://schemas.microsoft.com/office/drawing/2014/main" id="{F1E395B9-DD2F-48DF-B429-F1C5A30A6CA7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 bwMode="gray">
          <a:xfrm>
            <a:off x="4716466" y="730852"/>
            <a:ext cx="4176712" cy="3877600"/>
          </a:xfrm>
          <a:prstGeom prst="rect">
            <a:avLst/>
          </a:prstGeom>
        </p:spPr>
        <p:txBody>
          <a:bodyPr/>
          <a:lstStyle>
            <a:lvl1pPr marL="266700" indent="-266700">
              <a:buClr>
                <a:schemeClr val="tx1"/>
              </a:buClr>
              <a:buFont typeface="Wingdings" panose="05000000000000000000" pitchFamily="2" charset="2"/>
              <a:buChar char="n"/>
              <a:tabLst/>
              <a:defRPr kumimoji="1" lang="ja-JP" altLang="en-US" sz="18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indent="-342900">
              <a:buClr>
                <a:schemeClr val="tx1"/>
              </a:buClr>
              <a:defRPr kumimoji="1" lang="ja-JP" altLang="en-US" sz="16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88987" indent="-342900">
              <a:buClr>
                <a:schemeClr val="tx1"/>
              </a:buClr>
              <a:defRPr kumimoji="1" lang="ja-JP" altLang="en-US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400" indent="-285750">
              <a:defRPr kumimoji="1" lang="ja-JP" alt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dirty="0"/>
              <a:t>クリックしてテキストを入力</a:t>
            </a:r>
          </a:p>
          <a:p>
            <a:pPr marL="446088" marR="0" lvl="1" indent="-179388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l"/>
              <a:tabLst/>
            </a:pPr>
            <a:r>
              <a:rPr kumimoji="1" lang="ja-JP" altLang="en-US" dirty="0"/>
              <a:t>第 </a:t>
            </a:r>
            <a:r>
              <a:rPr kumimoji="1" lang="en-US" altLang="ja-JP" dirty="0"/>
              <a:t>2 </a:t>
            </a:r>
            <a:r>
              <a:rPr kumimoji="1" lang="ja-JP" altLang="en-US" dirty="0"/>
              <a:t>レベル</a:t>
            </a:r>
          </a:p>
          <a:p>
            <a:pPr marL="628650" marR="0" lvl="2" indent="-182563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kumimoji="1" lang="ja-JP" altLang="en-US" dirty="0"/>
              <a:t>第 </a:t>
            </a:r>
            <a:r>
              <a:rPr kumimoji="1" lang="en-US" altLang="ja-JP" dirty="0"/>
              <a:t>3 </a:t>
            </a:r>
            <a:r>
              <a:rPr kumimoji="1" lang="ja-JP" altLang="en-US" dirty="0"/>
              <a:t>レベル</a:t>
            </a:r>
          </a:p>
          <a:p>
            <a:pPr marL="808038" marR="0" lvl="3" indent="-179388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–"/>
              <a:tabLst/>
            </a:pPr>
            <a:r>
              <a:rPr kumimoji="1" lang="ja-JP" altLang="en-US" dirty="0"/>
              <a:t>第 </a:t>
            </a:r>
            <a:r>
              <a:rPr kumimoji="1" lang="en-US" altLang="ja-JP" dirty="0"/>
              <a:t>4 </a:t>
            </a:r>
            <a:r>
              <a:rPr kumimoji="1" lang="ja-JP" altLang="en-US" dirty="0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17364458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pos="2880">
          <p15:clr>
            <a:srgbClr val="FBAE40"/>
          </p15:clr>
        </p15:guide>
        <p15:guide id="2" orient="horz" pos="2160">
          <p15:clr>
            <a:srgbClr val="FBAE40"/>
          </p15:clr>
        </p15:guide>
        <p15:guide id="3" orient="horz" pos="572">
          <p15:clr>
            <a:srgbClr val="FBAE40"/>
          </p15:clr>
        </p15:guide>
        <p15:guide id="4" orient="horz" pos="3974">
          <p15:clr>
            <a:srgbClr val="FBAE40"/>
          </p15:clr>
        </p15:guide>
        <p15:guide id="5" pos="5602">
          <p15:clr>
            <a:srgbClr val="FBAE40"/>
          </p15:clr>
        </p15:guide>
        <p15:guide id="6" pos="158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社内用　本文　2カラム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>
          <a:xfrm>
            <a:off x="784273" y="196295"/>
            <a:ext cx="8164283" cy="342000"/>
          </a:xfrm>
          <a:prstGeom prst="rect">
            <a:avLst/>
          </a:prstGeom>
        </p:spPr>
        <p:txBody>
          <a:bodyPr/>
          <a:lstStyle>
            <a:lvl1pPr marL="0" algn="l">
              <a:tabLst/>
              <a:defRPr lang="ja-JP" altLang="en-US" sz="2400" b="1" dirty="0">
                <a:latin typeface="+mj-ea"/>
                <a:ea typeface="+mj-ea"/>
              </a:defRPr>
            </a:lvl1pPr>
          </a:lstStyle>
          <a:p>
            <a:pPr marL="0" lvl="0" algn="l"/>
            <a:r>
              <a:rPr kumimoji="1" lang="ja-JP" altLang="en-US" dirty="0"/>
              <a:t>クリックしてタイトルを入力</a:t>
            </a:r>
          </a:p>
        </p:txBody>
      </p:sp>
      <p:sp>
        <p:nvSpPr>
          <p:cNvPr id="5" name="コンテンツ プレースホルダー 2">
            <a:extLst>
              <a:ext uri="{FF2B5EF4-FFF2-40B4-BE49-F238E27FC236}">
                <a16:creationId xmlns:a16="http://schemas.microsoft.com/office/drawing/2014/main" id="{AAD10D2D-AD51-42AE-8973-FBB4B286505B}"/>
              </a:ext>
            </a:extLst>
          </p:cNvPr>
          <p:cNvSpPr>
            <a:spLocks noGrp="1"/>
          </p:cNvSpPr>
          <p:nvPr>
            <p:ph sz="half" idx="10" hasCustomPrompt="1"/>
          </p:nvPr>
        </p:nvSpPr>
        <p:spPr bwMode="gray">
          <a:xfrm>
            <a:off x="250826" y="1153357"/>
            <a:ext cx="4176713" cy="3455093"/>
          </a:xfrm>
          <a:prstGeom prst="rect">
            <a:avLst/>
          </a:prstGeom>
        </p:spPr>
        <p:txBody>
          <a:bodyPr tIns="46800"/>
          <a:lstStyle>
            <a:lvl1pPr marL="266700" indent="-266700">
              <a:buClr>
                <a:schemeClr val="tx1"/>
              </a:buClr>
              <a:buFont typeface="Wingdings" panose="05000000000000000000" pitchFamily="2" charset="2"/>
              <a:buChar char="n"/>
              <a:defRPr kumimoji="1" lang="ja-JP" altLang="en-US" sz="18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46088" indent="-179388">
              <a:buClr>
                <a:schemeClr val="tx1"/>
              </a:buClr>
              <a:buFont typeface="Wingdings" panose="05000000000000000000" pitchFamily="2" charset="2"/>
              <a:buChar char="l"/>
              <a:defRPr sz="1600" b="1">
                <a:solidFill>
                  <a:schemeClr val="tx1"/>
                </a:solidFill>
              </a:defRPr>
            </a:lvl2pPr>
            <a:lvl3pPr marL="628650" indent="-182563">
              <a:buClr>
                <a:schemeClr val="tx1"/>
              </a:buClr>
              <a:defRPr sz="1400">
                <a:solidFill>
                  <a:schemeClr val="tx1"/>
                </a:solidFill>
              </a:defRPr>
            </a:lvl3pPr>
            <a:lvl4pPr marL="808038" indent="-179388">
              <a:buClr>
                <a:schemeClr val="tx1"/>
              </a:buClr>
              <a:defRPr sz="1200">
                <a:solidFill>
                  <a:schemeClr val="tx1"/>
                </a:solidFill>
              </a:defRPr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dirty="0"/>
              <a:t>クリックしてテキストを入力</a:t>
            </a:r>
          </a:p>
          <a:p>
            <a:pPr lvl="1"/>
            <a:r>
              <a:rPr kumimoji="1" lang="ja-JP" altLang="en-US" dirty="0"/>
              <a:t>第 </a:t>
            </a:r>
            <a:r>
              <a:rPr kumimoji="1" lang="en-US" altLang="ja-JP" dirty="0"/>
              <a:t>2 </a:t>
            </a:r>
            <a:r>
              <a:rPr kumimoji="1" lang="ja-JP" altLang="en-US" dirty="0"/>
              <a:t>レベル</a:t>
            </a:r>
          </a:p>
          <a:p>
            <a:pPr lvl="2"/>
            <a:r>
              <a:rPr kumimoji="1" lang="ja-JP" altLang="en-US" dirty="0"/>
              <a:t>第 </a:t>
            </a:r>
            <a:r>
              <a:rPr kumimoji="1" lang="en-US" altLang="ja-JP" dirty="0"/>
              <a:t>3 </a:t>
            </a:r>
            <a:r>
              <a:rPr kumimoji="1" lang="ja-JP" altLang="en-US" dirty="0"/>
              <a:t>レベル</a:t>
            </a:r>
          </a:p>
          <a:p>
            <a:pPr lvl="3"/>
            <a:r>
              <a:rPr kumimoji="1" lang="ja-JP" altLang="en-US" dirty="0"/>
              <a:t>第 </a:t>
            </a:r>
            <a:r>
              <a:rPr kumimoji="1" lang="en-US" altLang="ja-JP" dirty="0"/>
              <a:t>4 </a:t>
            </a:r>
            <a:r>
              <a:rPr kumimoji="1" lang="ja-JP" altLang="en-US" dirty="0"/>
              <a:t>レベル</a:t>
            </a:r>
          </a:p>
        </p:txBody>
      </p:sp>
      <p:sp>
        <p:nvSpPr>
          <p:cNvPr id="7" name="コンテンツ プレースホルダー 3">
            <a:extLst>
              <a:ext uri="{FF2B5EF4-FFF2-40B4-BE49-F238E27FC236}">
                <a16:creationId xmlns:a16="http://schemas.microsoft.com/office/drawing/2014/main" id="{F1E395B9-DD2F-48DF-B429-F1C5A30A6CA7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 bwMode="gray">
          <a:xfrm>
            <a:off x="4716466" y="1153357"/>
            <a:ext cx="4176712" cy="3455093"/>
          </a:xfrm>
          <a:prstGeom prst="rect">
            <a:avLst/>
          </a:prstGeom>
        </p:spPr>
        <p:txBody>
          <a:bodyPr tIns="46800"/>
          <a:lstStyle>
            <a:lvl1pPr marL="266700" indent="-266700">
              <a:buClr>
                <a:schemeClr val="tx1"/>
              </a:buClr>
              <a:buFont typeface="Wingdings" panose="05000000000000000000" pitchFamily="2" charset="2"/>
              <a:buChar char="n"/>
              <a:tabLst/>
              <a:defRPr kumimoji="1" lang="ja-JP" altLang="en-US" sz="18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indent="-342900">
              <a:buClr>
                <a:schemeClr val="tx1"/>
              </a:buClr>
              <a:defRPr kumimoji="1" lang="ja-JP" altLang="en-US" sz="16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88987" indent="-342900">
              <a:buClr>
                <a:schemeClr val="tx1"/>
              </a:buClr>
              <a:defRPr kumimoji="1" lang="ja-JP" altLang="en-US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400" indent="-285750">
              <a:defRPr kumimoji="1" lang="ja-JP" alt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dirty="0"/>
              <a:t>クリックしてテキストを入力</a:t>
            </a:r>
          </a:p>
          <a:p>
            <a:pPr marL="446088" marR="0" lvl="1" indent="-179388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l"/>
              <a:tabLst/>
            </a:pPr>
            <a:r>
              <a:rPr kumimoji="1" lang="ja-JP" altLang="en-US" dirty="0"/>
              <a:t>第 </a:t>
            </a:r>
            <a:r>
              <a:rPr kumimoji="1" lang="en-US" altLang="ja-JP" dirty="0"/>
              <a:t>2 </a:t>
            </a:r>
            <a:r>
              <a:rPr kumimoji="1" lang="ja-JP" altLang="en-US" dirty="0"/>
              <a:t>レベル</a:t>
            </a:r>
          </a:p>
          <a:p>
            <a:pPr marL="628650" marR="0" lvl="2" indent="-182563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kumimoji="1" lang="ja-JP" altLang="en-US" dirty="0"/>
              <a:t>第 </a:t>
            </a:r>
            <a:r>
              <a:rPr kumimoji="1" lang="en-US" altLang="ja-JP" dirty="0"/>
              <a:t>3 </a:t>
            </a:r>
            <a:r>
              <a:rPr kumimoji="1" lang="ja-JP" altLang="en-US" dirty="0"/>
              <a:t>レベル</a:t>
            </a:r>
          </a:p>
          <a:p>
            <a:pPr marL="808038" marR="0" lvl="3" indent="-179388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–"/>
              <a:tabLst/>
            </a:pPr>
            <a:r>
              <a:rPr kumimoji="1" lang="ja-JP" altLang="en-US" dirty="0"/>
              <a:t>第 </a:t>
            </a:r>
            <a:r>
              <a:rPr kumimoji="1" lang="en-US" altLang="ja-JP" dirty="0"/>
              <a:t>4 </a:t>
            </a:r>
            <a:r>
              <a:rPr kumimoji="1" lang="ja-JP" altLang="en-US" dirty="0"/>
              <a:t>レベル</a:t>
            </a:r>
          </a:p>
        </p:txBody>
      </p:sp>
      <p:sp>
        <p:nvSpPr>
          <p:cNvPr id="6" name="テキスト プレースホルダー 2">
            <a:extLst>
              <a:ext uri="{FF2B5EF4-FFF2-40B4-BE49-F238E27FC236}">
                <a16:creationId xmlns:a16="http://schemas.microsoft.com/office/drawing/2014/main" id="{02300FF6-2F0A-411A-94DD-F6E352F197E2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250826" y="730850"/>
            <a:ext cx="4176000" cy="369332"/>
          </a:xfrm>
          <a:prstGeom prst="rect">
            <a:avLst/>
          </a:prstGeom>
          <a:solidFill>
            <a:schemeClr val="accent1"/>
          </a:solidFill>
        </p:spPr>
        <p:txBody>
          <a:bodyPr wrap="square" lIns="0" rIns="0" bIns="0" anchor="ctr">
            <a:noAutofit/>
          </a:bodyPr>
          <a:lstStyle>
            <a:lvl1pPr marL="0" indent="0" algn="ctr">
              <a:buNone/>
              <a:defRPr sz="1800" b="1">
                <a:solidFill>
                  <a:schemeClr val="bg1"/>
                </a:solidFill>
                <a:latin typeface="+mj-ea"/>
                <a:ea typeface="+mj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dirty="0"/>
              <a:t>クリックしてテキストを入力</a:t>
            </a:r>
          </a:p>
        </p:txBody>
      </p:sp>
      <p:sp>
        <p:nvSpPr>
          <p:cNvPr id="8" name="テキスト プレースホルダー 4">
            <a:extLst>
              <a:ext uri="{FF2B5EF4-FFF2-40B4-BE49-F238E27FC236}">
                <a16:creationId xmlns:a16="http://schemas.microsoft.com/office/drawing/2014/main" id="{578175B2-19A8-419C-84BA-F2107D6CA153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4716466" y="730850"/>
            <a:ext cx="4176000" cy="369332"/>
          </a:xfrm>
          <a:prstGeom prst="rect">
            <a:avLst/>
          </a:prstGeom>
          <a:solidFill>
            <a:schemeClr val="accent1"/>
          </a:solidFill>
        </p:spPr>
        <p:txBody>
          <a:bodyPr wrap="square" lIns="0" rIns="0" bIns="0" anchor="ctr">
            <a:noAutofit/>
          </a:bodyPr>
          <a:lstStyle>
            <a:lvl1pPr marL="0" indent="0" algn="ctr">
              <a:buNone/>
              <a:defRPr sz="1800" b="1">
                <a:solidFill>
                  <a:schemeClr val="bg1"/>
                </a:solidFill>
                <a:latin typeface="+mj-ea"/>
                <a:ea typeface="+mj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dirty="0"/>
              <a:t>クリックしてテキストを入力</a:t>
            </a:r>
          </a:p>
        </p:txBody>
      </p:sp>
    </p:spTree>
    <p:extLst>
      <p:ext uri="{BB962C8B-B14F-4D97-AF65-F5344CB8AC3E}">
        <p14:creationId xmlns:p14="http://schemas.microsoft.com/office/powerpoint/2010/main" val="17031198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pos="2880">
          <p15:clr>
            <a:srgbClr val="FBAE40"/>
          </p15:clr>
        </p15:guide>
        <p15:guide id="2" orient="horz" pos="2160">
          <p15:clr>
            <a:srgbClr val="FBAE40"/>
          </p15:clr>
        </p15:guide>
        <p15:guide id="3" orient="horz" pos="572">
          <p15:clr>
            <a:srgbClr val="FBAE40"/>
          </p15:clr>
        </p15:guide>
        <p15:guide id="4" orient="horz" pos="3974">
          <p15:clr>
            <a:srgbClr val="FBAE40"/>
          </p15:clr>
        </p15:guide>
        <p15:guide id="5" pos="5602">
          <p15:clr>
            <a:srgbClr val="FBAE40"/>
          </p15:clr>
        </p15:guide>
        <p15:guide id="6" pos="158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裏表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図 3">
            <a:extLst>
              <a:ext uri="{FF2B5EF4-FFF2-40B4-BE49-F238E27FC236}">
                <a16:creationId xmlns:a16="http://schemas.microsoft.com/office/drawing/2014/main" id="{4EF3B247-2CF5-4A4D-806A-A9628E4C4D7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897659" y="1748217"/>
            <a:ext cx="3348000" cy="15355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3780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社外用　表紙">
    <p:bg bwMode="gray"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グループ化 4">
            <a:extLst>
              <a:ext uri="{FF2B5EF4-FFF2-40B4-BE49-F238E27FC236}">
                <a16:creationId xmlns:a16="http://schemas.microsoft.com/office/drawing/2014/main" id="{D2F53B69-E1C9-497B-A194-ED26B9E71BFE}"/>
              </a:ext>
            </a:extLst>
          </p:cNvPr>
          <p:cNvGrpSpPr/>
          <p:nvPr userDrawn="1"/>
        </p:nvGrpSpPr>
        <p:grpSpPr bwMode="gray">
          <a:xfrm>
            <a:off x="3772113" y="-323240"/>
            <a:ext cx="6764371" cy="6239411"/>
            <a:chOff x="1919868" y="-296294"/>
            <a:chExt cx="6764371" cy="6239411"/>
          </a:xfrm>
        </p:grpSpPr>
        <p:cxnSp>
          <p:nvCxnSpPr>
            <p:cNvPr id="6" name="直線コネクタ 5">
              <a:extLst>
                <a:ext uri="{FF2B5EF4-FFF2-40B4-BE49-F238E27FC236}">
                  <a16:creationId xmlns:a16="http://schemas.microsoft.com/office/drawing/2014/main" id="{75254590-A154-4BE4-B8B0-3E576CD74858}"/>
                </a:ext>
              </a:extLst>
            </p:cNvPr>
            <p:cNvCxnSpPr>
              <a:cxnSpLocks/>
            </p:cNvCxnSpPr>
            <p:nvPr userDrawn="1"/>
          </p:nvCxnSpPr>
          <p:spPr bwMode="gray">
            <a:xfrm rot="20315096" flipH="1">
              <a:off x="7597250" y="-178461"/>
              <a:ext cx="0" cy="4214961"/>
            </a:xfrm>
            <a:prstGeom prst="line">
              <a:avLst/>
            </a:prstGeom>
            <a:ln w="127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線コネクタ 6">
              <a:extLst>
                <a:ext uri="{FF2B5EF4-FFF2-40B4-BE49-F238E27FC236}">
                  <a16:creationId xmlns:a16="http://schemas.microsoft.com/office/drawing/2014/main" id="{A5C23AB9-DC20-4D46-9084-0F5DA7FDE834}"/>
                </a:ext>
              </a:extLst>
            </p:cNvPr>
            <p:cNvCxnSpPr>
              <a:cxnSpLocks/>
            </p:cNvCxnSpPr>
            <p:nvPr userDrawn="1"/>
          </p:nvCxnSpPr>
          <p:spPr bwMode="gray">
            <a:xfrm rot="20315096" flipH="1">
              <a:off x="7497701" y="-139418"/>
              <a:ext cx="0" cy="4214961"/>
            </a:xfrm>
            <a:prstGeom prst="line">
              <a:avLst/>
            </a:prstGeom>
            <a:ln w="127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線コネクタ 7">
              <a:extLst>
                <a:ext uri="{FF2B5EF4-FFF2-40B4-BE49-F238E27FC236}">
                  <a16:creationId xmlns:a16="http://schemas.microsoft.com/office/drawing/2014/main" id="{A74BE3A2-AA2C-4D2D-B37F-B9E8DF4A6DDF}"/>
                </a:ext>
              </a:extLst>
            </p:cNvPr>
            <p:cNvCxnSpPr>
              <a:cxnSpLocks/>
            </p:cNvCxnSpPr>
            <p:nvPr userDrawn="1"/>
          </p:nvCxnSpPr>
          <p:spPr bwMode="gray">
            <a:xfrm rot="20315096" flipH="1">
              <a:off x="7398153" y="-100375"/>
              <a:ext cx="0" cy="4214961"/>
            </a:xfrm>
            <a:prstGeom prst="line">
              <a:avLst/>
            </a:prstGeom>
            <a:ln w="127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線コネクタ 10">
              <a:extLst>
                <a:ext uri="{FF2B5EF4-FFF2-40B4-BE49-F238E27FC236}">
                  <a16:creationId xmlns:a16="http://schemas.microsoft.com/office/drawing/2014/main" id="{8E211C94-9AD7-424C-814A-62B4FEBC27A8}"/>
                </a:ext>
              </a:extLst>
            </p:cNvPr>
            <p:cNvCxnSpPr>
              <a:cxnSpLocks/>
            </p:cNvCxnSpPr>
            <p:nvPr userDrawn="1"/>
          </p:nvCxnSpPr>
          <p:spPr bwMode="gray">
            <a:xfrm rot="20315096" flipH="1">
              <a:off x="7298605" y="-61332"/>
              <a:ext cx="0" cy="4214961"/>
            </a:xfrm>
            <a:prstGeom prst="line">
              <a:avLst/>
            </a:prstGeom>
            <a:ln w="127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線コネクタ 11">
              <a:extLst>
                <a:ext uri="{FF2B5EF4-FFF2-40B4-BE49-F238E27FC236}">
                  <a16:creationId xmlns:a16="http://schemas.microsoft.com/office/drawing/2014/main" id="{FC9274D6-C29F-49F1-9058-B591DF30E1B4}"/>
                </a:ext>
              </a:extLst>
            </p:cNvPr>
            <p:cNvCxnSpPr>
              <a:cxnSpLocks/>
            </p:cNvCxnSpPr>
            <p:nvPr userDrawn="1"/>
          </p:nvCxnSpPr>
          <p:spPr bwMode="gray">
            <a:xfrm rot="20315096" flipH="1">
              <a:off x="7199056" y="-22290"/>
              <a:ext cx="0" cy="4214961"/>
            </a:xfrm>
            <a:prstGeom prst="line">
              <a:avLst/>
            </a:prstGeom>
            <a:ln w="127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線コネクタ 12">
              <a:extLst>
                <a:ext uri="{FF2B5EF4-FFF2-40B4-BE49-F238E27FC236}">
                  <a16:creationId xmlns:a16="http://schemas.microsoft.com/office/drawing/2014/main" id="{82BD6D0D-8C89-4F88-9F1A-B2194D52EE24}"/>
                </a:ext>
              </a:extLst>
            </p:cNvPr>
            <p:cNvCxnSpPr>
              <a:cxnSpLocks/>
            </p:cNvCxnSpPr>
            <p:nvPr userDrawn="1"/>
          </p:nvCxnSpPr>
          <p:spPr bwMode="gray">
            <a:xfrm rot="20315096" flipH="1">
              <a:off x="7099508" y="16753"/>
              <a:ext cx="0" cy="4214961"/>
            </a:xfrm>
            <a:prstGeom prst="line">
              <a:avLst/>
            </a:prstGeom>
            <a:ln w="127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線コネクタ 13">
              <a:extLst>
                <a:ext uri="{FF2B5EF4-FFF2-40B4-BE49-F238E27FC236}">
                  <a16:creationId xmlns:a16="http://schemas.microsoft.com/office/drawing/2014/main" id="{33A02EAB-A019-4973-ABD2-3BD4F4D2E644}"/>
                </a:ext>
              </a:extLst>
            </p:cNvPr>
            <p:cNvCxnSpPr>
              <a:cxnSpLocks/>
            </p:cNvCxnSpPr>
            <p:nvPr userDrawn="1"/>
          </p:nvCxnSpPr>
          <p:spPr bwMode="gray">
            <a:xfrm rot="20315096" flipH="1">
              <a:off x="6999960" y="55796"/>
              <a:ext cx="0" cy="4214961"/>
            </a:xfrm>
            <a:prstGeom prst="line">
              <a:avLst/>
            </a:prstGeom>
            <a:ln w="127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線コネクタ 14">
              <a:extLst>
                <a:ext uri="{FF2B5EF4-FFF2-40B4-BE49-F238E27FC236}">
                  <a16:creationId xmlns:a16="http://schemas.microsoft.com/office/drawing/2014/main" id="{9100F762-F018-42F3-82B8-7AE314AC0579}"/>
                </a:ext>
              </a:extLst>
            </p:cNvPr>
            <p:cNvCxnSpPr>
              <a:cxnSpLocks/>
            </p:cNvCxnSpPr>
            <p:nvPr userDrawn="1"/>
          </p:nvCxnSpPr>
          <p:spPr bwMode="gray">
            <a:xfrm rot="20315096" flipH="1">
              <a:off x="6900412" y="94839"/>
              <a:ext cx="0" cy="4214961"/>
            </a:xfrm>
            <a:prstGeom prst="line">
              <a:avLst/>
            </a:prstGeom>
            <a:ln w="127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線コネクタ 15">
              <a:extLst>
                <a:ext uri="{FF2B5EF4-FFF2-40B4-BE49-F238E27FC236}">
                  <a16:creationId xmlns:a16="http://schemas.microsoft.com/office/drawing/2014/main" id="{FCBE72AF-B66B-402A-B1BF-D837BB780EC9}"/>
                </a:ext>
              </a:extLst>
            </p:cNvPr>
            <p:cNvCxnSpPr>
              <a:cxnSpLocks/>
            </p:cNvCxnSpPr>
            <p:nvPr userDrawn="1"/>
          </p:nvCxnSpPr>
          <p:spPr bwMode="gray">
            <a:xfrm rot="20315096" flipH="1">
              <a:off x="6800863" y="133881"/>
              <a:ext cx="0" cy="4214961"/>
            </a:xfrm>
            <a:prstGeom prst="line">
              <a:avLst/>
            </a:prstGeom>
            <a:ln w="127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線コネクタ 16">
              <a:extLst>
                <a:ext uri="{FF2B5EF4-FFF2-40B4-BE49-F238E27FC236}">
                  <a16:creationId xmlns:a16="http://schemas.microsoft.com/office/drawing/2014/main" id="{871061D2-A982-4631-8A23-9BF9055465DB}"/>
                </a:ext>
              </a:extLst>
            </p:cNvPr>
            <p:cNvCxnSpPr>
              <a:cxnSpLocks/>
            </p:cNvCxnSpPr>
            <p:nvPr userDrawn="1"/>
          </p:nvCxnSpPr>
          <p:spPr bwMode="gray">
            <a:xfrm rot="20315096" flipH="1">
              <a:off x="6701315" y="172924"/>
              <a:ext cx="0" cy="4214961"/>
            </a:xfrm>
            <a:prstGeom prst="line">
              <a:avLst/>
            </a:prstGeom>
            <a:ln w="127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線コネクタ 17">
              <a:extLst>
                <a:ext uri="{FF2B5EF4-FFF2-40B4-BE49-F238E27FC236}">
                  <a16:creationId xmlns:a16="http://schemas.microsoft.com/office/drawing/2014/main" id="{9137331E-D7BC-4830-BD03-22083243773D}"/>
                </a:ext>
              </a:extLst>
            </p:cNvPr>
            <p:cNvCxnSpPr>
              <a:cxnSpLocks/>
            </p:cNvCxnSpPr>
            <p:nvPr userDrawn="1"/>
          </p:nvCxnSpPr>
          <p:spPr bwMode="gray">
            <a:xfrm rot="20315096" flipH="1">
              <a:off x="6601767" y="211967"/>
              <a:ext cx="0" cy="4214961"/>
            </a:xfrm>
            <a:prstGeom prst="line">
              <a:avLst/>
            </a:prstGeom>
            <a:ln w="127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線コネクタ 18">
              <a:extLst>
                <a:ext uri="{FF2B5EF4-FFF2-40B4-BE49-F238E27FC236}">
                  <a16:creationId xmlns:a16="http://schemas.microsoft.com/office/drawing/2014/main" id="{5799A4B4-900D-4AD7-ACF1-D5B642D69934}"/>
                </a:ext>
              </a:extLst>
            </p:cNvPr>
            <p:cNvCxnSpPr>
              <a:cxnSpLocks/>
            </p:cNvCxnSpPr>
            <p:nvPr userDrawn="1"/>
          </p:nvCxnSpPr>
          <p:spPr bwMode="gray">
            <a:xfrm rot="20315096" flipH="1">
              <a:off x="6502218" y="251010"/>
              <a:ext cx="0" cy="4214961"/>
            </a:xfrm>
            <a:prstGeom prst="line">
              <a:avLst/>
            </a:prstGeom>
            <a:ln w="127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線コネクタ 19">
              <a:extLst>
                <a:ext uri="{FF2B5EF4-FFF2-40B4-BE49-F238E27FC236}">
                  <a16:creationId xmlns:a16="http://schemas.microsoft.com/office/drawing/2014/main" id="{0DB6B838-B142-40A8-93FB-F18242EE2964}"/>
                </a:ext>
              </a:extLst>
            </p:cNvPr>
            <p:cNvCxnSpPr>
              <a:cxnSpLocks/>
            </p:cNvCxnSpPr>
            <p:nvPr userDrawn="1"/>
          </p:nvCxnSpPr>
          <p:spPr bwMode="gray">
            <a:xfrm rot="20315096" flipH="1">
              <a:off x="6402670" y="290052"/>
              <a:ext cx="0" cy="4214961"/>
            </a:xfrm>
            <a:prstGeom prst="line">
              <a:avLst/>
            </a:prstGeom>
            <a:ln w="127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線コネクタ 20">
              <a:extLst>
                <a:ext uri="{FF2B5EF4-FFF2-40B4-BE49-F238E27FC236}">
                  <a16:creationId xmlns:a16="http://schemas.microsoft.com/office/drawing/2014/main" id="{D4AFE9CC-A6E7-47C1-B47E-ED5AA440DEB6}"/>
                </a:ext>
              </a:extLst>
            </p:cNvPr>
            <p:cNvCxnSpPr>
              <a:cxnSpLocks/>
            </p:cNvCxnSpPr>
            <p:nvPr userDrawn="1"/>
          </p:nvCxnSpPr>
          <p:spPr bwMode="gray">
            <a:xfrm rot="20315096" flipH="1">
              <a:off x="6303122" y="329095"/>
              <a:ext cx="0" cy="4214961"/>
            </a:xfrm>
            <a:prstGeom prst="line">
              <a:avLst/>
            </a:prstGeom>
            <a:ln w="127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線コネクタ 21">
              <a:extLst>
                <a:ext uri="{FF2B5EF4-FFF2-40B4-BE49-F238E27FC236}">
                  <a16:creationId xmlns:a16="http://schemas.microsoft.com/office/drawing/2014/main" id="{B03393E8-8F4F-4741-8387-BF83EAA9433F}"/>
                </a:ext>
              </a:extLst>
            </p:cNvPr>
            <p:cNvCxnSpPr>
              <a:cxnSpLocks/>
            </p:cNvCxnSpPr>
            <p:nvPr userDrawn="1"/>
          </p:nvCxnSpPr>
          <p:spPr bwMode="gray">
            <a:xfrm rot="20315096" flipH="1">
              <a:off x="6203574" y="368138"/>
              <a:ext cx="0" cy="4214961"/>
            </a:xfrm>
            <a:prstGeom prst="line">
              <a:avLst/>
            </a:prstGeom>
            <a:ln w="127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線コネクタ 22">
              <a:extLst>
                <a:ext uri="{FF2B5EF4-FFF2-40B4-BE49-F238E27FC236}">
                  <a16:creationId xmlns:a16="http://schemas.microsoft.com/office/drawing/2014/main" id="{1B4C6138-CBFE-4B0D-B98A-20CD4E0B4E2C}"/>
                </a:ext>
              </a:extLst>
            </p:cNvPr>
            <p:cNvCxnSpPr/>
            <p:nvPr userDrawn="1"/>
          </p:nvCxnSpPr>
          <p:spPr bwMode="gray">
            <a:xfrm rot="20315096" flipH="1">
              <a:off x="6104025" y="407181"/>
              <a:ext cx="0" cy="4214961"/>
            </a:xfrm>
            <a:prstGeom prst="line">
              <a:avLst/>
            </a:prstGeom>
            <a:ln w="127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線コネクタ 23">
              <a:extLst>
                <a:ext uri="{FF2B5EF4-FFF2-40B4-BE49-F238E27FC236}">
                  <a16:creationId xmlns:a16="http://schemas.microsoft.com/office/drawing/2014/main" id="{41832F21-5BC8-447B-A28B-DF81268F8329}"/>
                </a:ext>
              </a:extLst>
            </p:cNvPr>
            <p:cNvCxnSpPr/>
            <p:nvPr userDrawn="1"/>
          </p:nvCxnSpPr>
          <p:spPr bwMode="gray">
            <a:xfrm rot="20315096" flipH="1">
              <a:off x="6004477" y="446223"/>
              <a:ext cx="0" cy="4214961"/>
            </a:xfrm>
            <a:prstGeom prst="line">
              <a:avLst/>
            </a:prstGeom>
            <a:ln w="127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線コネクタ 24">
              <a:extLst>
                <a:ext uri="{FF2B5EF4-FFF2-40B4-BE49-F238E27FC236}">
                  <a16:creationId xmlns:a16="http://schemas.microsoft.com/office/drawing/2014/main" id="{955DB7FB-3298-4894-BE16-BF0B0271F70A}"/>
                </a:ext>
              </a:extLst>
            </p:cNvPr>
            <p:cNvCxnSpPr/>
            <p:nvPr userDrawn="1"/>
          </p:nvCxnSpPr>
          <p:spPr bwMode="gray">
            <a:xfrm rot="20315096" flipH="1">
              <a:off x="5904929" y="485266"/>
              <a:ext cx="0" cy="4214961"/>
            </a:xfrm>
            <a:prstGeom prst="line">
              <a:avLst/>
            </a:prstGeom>
            <a:ln w="127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線コネクタ 25">
              <a:extLst>
                <a:ext uri="{FF2B5EF4-FFF2-40B4-BE49-F238E27FC236}">
                  <a16:creationId xmlns:a16="http://schemas.microsoft.com/office/drawing/2014/main" id="{9404D809-9551-4F60-A4C5-03086F9BB67B}"/>
                </a:ext>
              </a:extLst>
            </p:cNvPr>
            <p:cNvCxnSpPr/>
            <p:nvPr userDrawn="1"/>
          </p:nvCxnSpPr>
          <p:spPr bwMode="gray">
            <a:xfrm rot="20315096" flipH="1">
              <a:off x="5805380" y="524309"/>
              <a:ext cx="0" cy="4214961"/>
            </a:xfrm>
            <a:prstGeom prst="line">
              <a:avLst/>
            </a:prstGeom>
            <a:ln w="127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線コネクタ 26">
              <a:extLst>
                <a:ext uri="{FF2B5EF4-FFF2-40B4-BE49-F238E27FC236}">
                  <a16:creationId xmlns:a16="http://schemas.microsoft.com/office/drawing/2014/main" id="{98F1F0D7-EF1F-4CDF-973F-311081095270}"/>
                </a:ext>
              </a:extLst>
            </p:cNvPr>
            <p:cNvCxnSpPr/>
            <p:nvPr userDrawn="1"/>
          </p:nvCxnSpPr>
          <p:spPr bwMode="gray">
            <a:xfrm rot="20315096" flipH="1">
              <a:off x="5705832" y="563352"/>
              <a:ext cx="0" cy="4214961"/>
            </a:xfrm>
            <a:prstGeom prst="line">
              <a:avLst/>
            </a:prstGeom>
            <a:ln w="127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線コネクタ 27">
              <a:extLst>
                <a:ext uri="{FF2B5EF4-FFF2-40B4-BE49-F238E27FC236}">
                  <a16:creationId xmlns:a16="http://schemas.microsoft.com/office/drawing/2014/main" id="{7DC57E11-78D7-4FCB-ACF7-0BE5C51493BA}"/>
                </a:ext>
              </a:extLst>
            </p:cNvPr>
            <p:cNvCxnSpPr/>
            <p:nvPr userDrawn="1"/>
          </p:nvCxnSpPr>
          <p:spPr bwMode="gray">
            <a:xfrm rot="20315096" flipH="1">
              <a:off x="5606284" y="602394"/>
              <a:ext cx="0" cy="4214961"/>
            </a:xfrm>
            <a:prstGeom prst="line">
              <a:avLst/>
            </a:prstGeom>
            <a:ln w="127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線コネクタ 28">
              <a:extLst>
                <a:ext uri="{FF2B5EF4-FFF2-40B4-BE49-F238E27FC236}">
                  <a16:creationId xmlns:a16="http://schemas.microsoft.com/office/drawing/2014/main" id="{1296517B-556C-46E3-B7F7-5EE8F84D063A}"/>
                </a:ext>
              </a:extLst>
            </p:cNvPr>
            <p:cNvCxnSpPr/>
            <p:nvPr userDrawn="1"/>
          </p:nvCxnSpPr>
          <p:spPr bwMode="gray">
            <a:xfrm rot="20315096" flipH="1">
              <a:off x="5506736" y="641437"/>
              <a:ext cx="0" cy="4214961"/>
            </a:xfrm>
            <a:prstGeom prst="line">
              <a:avLst/>
            </a:prstGeom>
            <a:ln w="127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線コネクタ 29">
              <a:extLst>
                <a:ext uri="{FF2B5EF4-FFF2-40B4-BE49-F238E27FC236}">
                  <a16:creationId xmlns:a16="http://schemas.microsoft.com/office/drawing/2014/main" id="{9F5146FE-C74B-4C84-AAC0-B135DDFA6269}"/>
                </a:ext>
              </a:extLst>
            </p:cNvPr>
            <p:cNvCxnSpPr/>
            <p:nvPr userDrawn="1"/>
          </p:nvCxnSpPr>
          <p:spPr bwMode="gray">
            <a:xfrm rot="20315096" flipH="1">
              <a:off x="5407187" y="680480"/>
              <a:ext cx="0" cy="4214961"/>
            </a:xfrm>
            <a:prstGeom prst="line">
              <a:avLst/>
            </a:prstGeom>
            <a:ln w="127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線コネクタ 30">
              <a:extLst>
                <a:ext uri="{FF2B5EF4-FFF2-40B4-BE49-F238E27FC236}">
                  <a16:creationId xmlns:a16="http://schemas.microsoft.com/office/drawing/2014/main" id="{A7627F71-314A-447F-8DCD-C064293C594F}"/>
                </a:ext>
              </a:extLst>
            </p:cNvPr>
            <p:cNvCxnSpPr/>
            <p:nvPr userDrawn="1"/>
          </p:nvCxnSpPr>
          <p:spPr bwMode="gray">
            <a:xfrm rot="20315096" flipH="1">
              <a:off x="5307639" y="719523"/>
              <a:ext cx="0" cy="4214961"/>
            </a:xfrm>
            <a:prstGeom prst="line">
              <a:avLst/>
            </a:prstGeom>
            <a:ln w="127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線コネクタ 31">
              <a:extLst>
                <a:ext uri="{FF2B5EF4-FFF2-40B4-BE49-F238E27FC236}">
                  <a16:creationId xmlns:a16="http://schemas.microsoft.com/office/drawing/2014/main" id="{23355A13-F3F8-4991-AF46-78FE514A3A4F}"/>
                </a:ext>
              </a:extLst>
            </p:cNvPr>
            <p:cNvCxnSpPr/>
            <p:nvPr userDrawn="1"/>
          </p:nvCxnSpPr>
          <p:spPr bwMode="gray">
            <a:xfrm rot="20315096" flipH="1">
              <a:off x="5208091" y="758565"/>
              <a:ext cx="0" cy="4214961"/>
            </a:xfrm>
            <a:prstGeom prst="line">
              <a:avLst/>
            </a:prstGeom>
            <a:ln w="127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線コネクタ 32">
              <a:extLst>
                <a:ext uri="{FF2B5EF4-FFF2-40B4-BE49-F238E27FC236}">
                  <a16:creationId xmlns:a16="http://schemas.microsoft.com/office/drawing/2014/main" id="{D8EEC179-DA02-4529-AD1C-B68EBEAB0F58}"/>
                </a:ext>
              </a:extLst>
            </p:cNvPr>
            <p:cNvCxnSpPr/>
            <p:nvPr userDrawn="1"/>
          </p:nvCxnSpPr>
          <p:spPr bwMode="gray">
            <a:xfrm rot="20315096" flipH="1">
              <a:off x="5108542" y="797608"/>
              <a:ext cx="0" cy="4214961"/>
            </a:xfrm>
            <a:prstGeom prst="line">
              <a:avLst/>
            </a:prstGeom>
            <a:ln w="127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線コネクタ 33">
              <a:extLst>
                <a:ext uri="{FF2B5EF4-FFF2-40B4-BE49-F238E27FC236}">
                  <a16:creationId xmlns:a16="http://schemas.microsoft.com/office/drawing/2014/main" id="{C4FAEA1B-EBE9-4E92-8F0C-895D8617066B}"/>
                </a:ext>
              </a:extLst>
            </p:cNvPr>
            <p:cNvCxnSpPr/>
            <p:nvPr userDrawn="1"/>
          </p:nvCxnSpPr>
          <p:spPr bwMode="gray">
            <a:xfrm rot="20315096" flipH="1">
              <a:off x="5008994" y="836651"/>
              <a:ext cx="0" cy="4214961"/>
            </a:xfrm>
            <a:prstGeom prst="line">
              <a:avLst/>
            </a:prstGeom>
            <a:ln w="127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線コネクタ 34">
              <a:extLst>
                <a:ext uri="{FF2B5EF4-FFF2-40B4-BE49-F238E27FC236}">
                  <a16:creationId xmlns:a16="http://schemas.microsoft.com/office/drawing/2014/main" id="{0E0F6B14-F032-4238-9CFB-AA3F85AD856B}"/>
                </a:ext>
              </a:extLst>
            </p:cNvPr>
            <p:cNvCxnSpPr/>
            <p:nvPr userDrawn="1"/>
          </p:nvCxnSpPr>
          <p:spPr bwMode="gray">
            <a:xfrm rot="20315096" flipH="1">
              <a:off x="4909446" y="875694"/>
              <a:ext cx="0" cy="4214961"/>
            </a:xfrm>
            <a:prstGeom prst="line">
              <a:avLst/>
            </a:prstGeom>
            <a:ln w="127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線コネクタ 35">
              <a:extLst>
                <a:ext uri="{FF2B5EF4-FFF2-40B4-BE49-F238E27FC236}">
                  <a16:creationId xmlns:a16="http://schemas.microsoft.com/office/drawing/2014/main" id="{C3B168DC-E92F-490B-81B8-A060455697F6}"/>
                </a:ext>
              </a:extLst>
            </p:cNvPr>
            <p:cNvCxnSpPr/>
            <p:nvPr userDrawn="1"/>
          </p:nvCxnSpPr>
          <p:spPr bwMode="gray">
            <a:xfrm rot="20315096" flipH="1">
              <a:off x="4809898" y="914736"/>
              <a:ext cx="0" cy="4214961"/>
            </a:xfrm>
            <a:prstGeom prst="line">
              <a:avLst/>
            </a:prstGeom>
            <a:ln w="127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線コネクタ 36">
              <a:extLst>
                <a:ext uri="{FF2B5EF4-FFF2-40B4-BE49-F238E27FC236}">
                  <a16:creationId xmlns:a16="http://schemas.microsoft.com/office/drawing/2014/main" id="{6DE1D041-2DB2-4403-A059-1B7F4CA6D96B}"/>
                </a:ext>
              </a:extLst>
            </p:cNvPr>
            <p:cNvCxnSpPr/>
            <p:nvPr userDrawn="1"/>
          </p:nvCxnSpPr>
          <p:spPr bwMode="gray">
            <a:xfrm rot="20315096" flipH="1">
              <a:off x="4710349" y="953779"/>
              <a:ext cx="0" cy="4214961"/>
            </a:xfrm>
            <a:prstGeom prst="line">
              <a:avLst/>
            </a:prstGeom>
            <a:ln w="127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線コネクタ 37">
              <a:extLst>
                <a:ext uri="{FF2B5EF4-FFF2-40B4-BE49-F238E27FC236}">
                  <a16:creationId xmlns:a16="http://schemas.microsoft.com/office/drawing/2014/main" id="{FCB7EBFA-A419-4891-8E38-1FE04CC3FD97}"/>
                </a:ext>
              </a:extLst>
            </p:cNvPr>
            <p:cNvCxnSpPr/>
            <p:nvPr userDrawn="1"/>
          </p:nvCxnSpPr>
          <p:spPr bwMode="gray">
            <a:xfrm rot="20315096" flipH="1">
              <a:off x="4610801" y="992822"/>
              <a:ext cx="0" cy="4214961"/>
            </a:xfrm>
            <a:prstGeom prst="line">
              <a:avLst/>
            </a:prstGeom>
            <a:ln w="127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線コネクタ 38">
              <a:extLst>
                <a:ext uri="{FF2B5EF4-FFF2-40B4-BE49-F238E27FC236}">
                  <a16:creationId xmlns:a16="http://schemas.microsoft.com/office/drawing/2014/main" id="{FBC8D151-282F-4AF2-B55E-54232546061E}"/>
                </a:ext>
              </a:extLst>
            </p:cNvPr>
            <p:cNvCxnSpPr/>
            <p:nvPr userDrawn="1"/>
          </p:nvCxnSpPr>
          <p:spPr bwMode="gray">
            <a:xfrm rot="20315096" flipH="1">
              <a:off x="4511253" y="1031865"/>
              <a:ext cx="0" cy="4214961"/>
            </a:xfrm>
            <a:prstGeom prst="line">
              <a:avLst/>
            </a:prstGeom>
            <a:ln w="127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線コネクタ 39">
              <a:extLst>
                <a:ext uri="{FF2B5EF4-FFF2-40B4-BE49-F238E27FC236}">
                  <a16:creationId xmlns:a16="http://schemas.microsoft.com/office/drawing/2014/main" id="{35923080-406A-4886-B09D-E359F0CA0E3D}"/>
                </a:ext>
              </a:extLst>
            </p:cNvPr>
            <p:cNvCxnSpPr/>
            <p:nvPr userDrawn="1"/>
          </p:nvCxnSpPr>
          <p:spPr bwMode="gray">
            <a:xfrm rot="20315096" flipH="1">
              <a:off x="4411704" y="1070907"/>
              <a:ext cx="0" cy="4214961"/>
            </a:xfrm>
            <a:prstGeom prst="line">
              <a:avLst/>
            </a:prstGeom>
            <a:ln w="127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線コネクタ 40">
              <a:extLst>
                <a:ext uri="{FF2B5EF4-FFF2-40B4-BE49-F238E27FC236}">
                  <a16:creationId xmlns:a16="http://schemas.microsoft.com/office/drawing/2014/main" id="{CC0E29B7-3790-4A39-8709-87E933FAAC24}"/>
                </a:ext>
              </a:extLst>
            </p:cNvPr>
            <p:cNvCxnSpPr/>
            <p:nvPr userDrawn="1"/>
          </p:nvCxnSpPr>
          <p:spPr bwMode="gray">
            <a:xfrm rot="20315096" flipH="1">
              <a:off x="4312156" y="1109950"/>
              <a:ext cx="0" cy="4214961"/>
            </a:xfrm>
            <a:prstGeom prst="line">
              <a:avLst/>
            </a:prstGeom>
            <a:ln w="127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線コネクタ 41">
              <a:extLst>
                <a:ext uri="{FF2B5EF4-FFF2-40B4-BE49-F238E27FC236}">
                  <a16:creationId xmlns:a16="http://schemas.microsoft.com/office/drawing/2014/main" id="{8F276730-C197-4B7C-94F3-32F09692C8F3}"/>
                </a:ext>
              </a:extLst>
            </p:cNvPr>
            <p:cNvCxnSpPr/>
            <p:nvPr userDrawn="1"/>
          </p:nvCxnSpPr>
          <p:spPr bwMode="gray">
            <a:xfrm rot="20315096" flipH="1">
              <a:off x="4212608" y="1148993"/>
              <a:ext cx="0" cy="4214961"/>
            </a:xfrm>
            <a:prstGeom prst="line">
              <a:avLst/>
            </a:prstGeom>
            <a:ln w="127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線コネクタ 42">
              <a:extLst>
                <a:ext uri="{FF2B5EF4-FFF2-40B4-BE49-F238E27FC236}">
                  <a16:creationId xmlns:a16="http://schemas.microsoft.com/office/drawing/2014/main" id="{DD6BD28C-E13B-4482-A0A4-60058AC88BC2}"/>
                </a:ext>
              </a:extLst>
            </p:cNvPr>
            <p:cNvCxnSpPr/>
            <p:nvPr userDrawn="1"/>
          </p:nvCxnSpPr>
          <p:spPr bwMode="gray">
            <a:xfrm rot="20315096" flipH="1">
              <a:off x="4113060" y="1188036"/>
              <a:ext cx="0" cy="4214961"/>
            </a:xfrm>
            <a:prstGeom prst="line">
              <a:avLst/>
            </a:prstGeom>
            <a:ln w="127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線コネクタ 43">
              <a:extLst>
                <a:ext uri="{FF2B5EF4-FFF2-40B4-BE49-F238E27FC236}">
                  <a16:creationId xmlns:a16="http://schemas.microsoft.com/office/drawing/2014/main" id="{227AFE66-CB90-4931-A0D9-B9FE87662740}"/>
                </a:ext>
              </a:extLst>
            </p:cNvPr>
            <p:cNvCxnSpPr/>
            <p:nvPr userDrawn="1"/>
          </p:nvCxnSpPr>
          <p:spPr bwMode="gray">
            <a:xfrm rot="20315096" flipH="1">
              <a:off x="4013511" y="1227078"/>
              <a:ext cx="0" cy="4214961"/>
            </a:xfrm>
            <a:prstGeom prst="line">
              <a:avLst/>
            </a:prstGeom>
            <a:ln w="127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線コネクタ 44">
              <a:extLst>
                <a:ext uri="{FF2B5EF4-FFF2-40B4-BE49-F238E27FC236}">
                  <a16:creationId xmlns:a16="http://schemas.microsoft.com/office/drawing/2014/main" id="{6CBE7A36-712D-43A2-B0A3-12EB61D4BD78}"/>
                </a:ext>
              </a:extLst>
            </p:cNvPr>
            <p:cNvCxnSpPr/>
            <p:nvPr userDrawn="1"/>
          </p:nvCxnSpPr>
          <p:spPr bwMode="gray">
            <a:xfrm rot="20315096" flipH="1">
              <a:off x="3913963" y="1266121"/>
              <a:ext cx="0" cy="4214961"/>
            </a:xfrm>
            <a:prstGeom prst="line">
              <a:avLst/>
            </a:prstGeom>
            <a:ln w="127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線コネクタ 45">
              <a:extLst>
                <a:ext uri="{FF2B5EF4-FFF2-40B4-BE49-F238E27FC236}">
                  <a16:creationId xmlns:a16="http://schemas.microsoft.com/office/drawing/2014/main" id="{269D6032-1059-4B44-B651-174DF8377A4E}"/>
                </a:ext>
              </a:extLst>
            </p:cNvPr>
            <p:cNvCxnSpPr/>
            <p:nvPr userDrawn="1"/>
          </p:nvCxnSpPr>
          <p:spPr bwMode="gray">
            <a:xfrm rot="20315096" flipH="1">
              <a:off x="3814415" y="1305164"/>
              <a:ext cx="0" cy="4214961"/>
            </a:xfrm>
            <a:prstGeom prst="line">
              <a:avLst/>
            </a:prstGeom>
            <a:ln w="127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直線コネクタ 46">
              <a:extLst>
                <a:ext uri="{FF2B5EF4-FFF2-40B4-BE49-F238E27FC236}">
                  <a16:creationId xmlns:a16="http://schemas.microsoft.com/office/drawing/2014/main" id="{8F0BA15E-A8F1-4134-8696-8DACE9C31631}"/>
                </a:ext>
              </a:extLst>
            </p:cNvPr>
            <p:cNvCxnSpPr/>
            <p:nvPr userDrawn="1"/>
          </p:nvCxnSpPr>
          <p:spPr bwMode="gray">
            <a:xfrm rot="20315096" flipH="1">
              <a:off x="3714866" y="1344207"/>
              <a:ext cx="0" cy="4214961"/>
            </a:xfrm>
            <a:prstGeom prst="line">
              <a:avLst/>
            </a:prstGeom>
            <a:ln w="127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直線コネクタ 47">
              <a:extLst>
                <a:ext uri="{FF2B5EF4-FFF2-40B4-BE49-F238E27FC236}">
                  <a16:creationId xmlns:a16="http://schemas.microsoft.com/office/drawing/2014/main" id="{A7C70C15-6B74-4DFC-B774-3BDF58AD76AD}"/>
                </a:ext>
              </a:extLst>
            </p:cNvPr>
            <p:cNvCxnSpPr/>
            <p:nvPr userDrawn="1"/>
          </p:nvCxnSpPr>
          <p:spPr bwMode="gray">
            <a:xfrm rot="20315096" flipH="1">
              <a:off x="3615318" y="1383249"/>
              <a:ext cx="0" cy="4214961"/>
            </a:xfrm>
            <a:prstGeom prst="line">
              <a:avLst/>
            </a:prstGeom>
            <a:ln w="127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線コネクタ 48">
              <a:extLst>
                <a:ext uri="{FF2B5EF4-FFF2-40B4-BE49-F238E27FC236}">
                  <a16:creationId xmlns:a16="http://schemas.microsoft.com/office/drawing/2014/main" id="{241ED14C-9318-42F1-A34F-3DCBDDA484C4}"/>
                </a:ext>
              </a:extLst>
            </p:cNvPr>
            <p:cNvCxnSpPr/>
            <p:nvPr userDrawn="1"/>
          </p:nvCxnSpPr>
          <p:spPr bwMode="gray">
            <a:xfrm rot="20315096" flipH="1">
              <a:off x="3515770" y="1422292"/>
              <a:ext cx="0" cy="4214961"/>
            </a:xfrm>
            <a:prstGeom prst="line">
              <a:avLst/>
            </a:prstGeom>
            <a:ln w="127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線コネクタ 49">
              <a:extLst>
                <a:ext uri="{FF2B5EF4-FFF2-40B4-BE49-F238E27FC236}">
                  <a16:creationId xmlns:a16="http://schemas.microsoft.com/office/drawing/2014/main" id="{DFAA43DA-852E-47A1-A28F-A19C41147CD0}"/>
                </a:ext>
              </a:extLst>
            </p:cNvPr>
            <p:cNvCxnSpPr/>
            <p:nvPr userDrawn="1"/>
          </p:nvCxnSpPr>
          <p:spPr bwMode="gray">
            <a:xfrm rot="20315096" flipH="1">
              <a:off x="3416222" y="1461335"/>
              <a:ext cx="0" cy="4214961"/>
            </a:xfrm>
            <a:prstGeom prst="line">
              <a:avLst/>
            </a:prstGeom>
            <a:ln w="127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線コネクタ 50">
              <a:extLst>
                <a:ext uri="{FF2B5EF4-FFF2-40B4-BE49-F238E27FC236}">
                  <a16:creationId xmlns:a16="http://schemas.microsoft.com/office/drawing/2014/main" id="{A530074D-5DB4-4428-8110-92A202CB53FE}"/>
                </a:ext>
              </a:extLst>
            </p:cNvPr>
            <p:cNvCxnSpPr/>
            <p:nvPr userDrawn="1"/>
          </p:nvCxnSpPr>
          <p:spPr bwMode="gray">
            <a:xfrm rot="20315096" flipH="1">
              <a:off x="3316673" y="1500378"/>
              <a:ext cx="0" cy="4214961"/>
            </a:xfrm>
            <a:prstGeom prst="line">
              <a:avLst/>
            </a:prstGeom>
            <a:ln w="127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線コネクタ 51">
              <a:extLst>
                <a:ext uri="{FF2B5EF4-FFF2-40B4-BE49-F238E27FC236}">
                  <a16:creationId xmlns:a16="http://schemas.microsoft.com/office/drawing/2014/main" id="{036350C6-16D9-4FCA-8AA7-2C2DC4272592}"/>
                </a:ext>
              </a:extLst>
            </p:cNvPr>
            <p:cNvCxnSpPr/>
            <p:nvPr userDrawn="1"/>
          </p:nvCxnSpPr>
          <p:spPr bwMode="gray">
            <a:xfrm rot="20315096" flipH="1">
              <a:off x="3217125" y="1539420"/>
              <a:ext cx="0" cy="4214961"/>
            </a:xfrm>
            <a:prstGeom prst="line">
              <a:avLst/>
            </a:prstGeom>
            <a:ln w="127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線コネクタ 52">
              <a:extLst>
                <a:ext uri="{FF2B5EF4-FFF2-40B4-BE49-F238E27FC236}">
                  <a16:creationId xmlns:a16="http://schemas.microsoft.com/office/drawing/2014/main" id="{205176B2-65DE-46A3-91E8-C014BED713AE}"/>
                </a:ext>
              </a:extLst>
            </p:cNvPr>
            <p:cNvCxnSpPr/>
            <p:nvPr userDrawn="1"/>
          </p:nvCxnSpPr>
          <p:spPr bwMode="gray">
            <a:xfrm rot="20315096" flipH="1">
              <a:off x="3117577" y="1578463"/>
              <a:ext cx="0" cy="4214961"/>
            </a:xfrm>
            <a:prstGeom prst="line">
              <a:avLst/>
            </a:prstGeom>
            <a:ln w="127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線コネクタ 53">
              <a:extLst>
                <a:ext uri="{FF2B5EF4-FFF2-40B4-BE49-F238E27FC236}">
                  <a16:creationId xmlns:a16="http://schemas.microsoft.com/office/drawing/2014/main" id="{1DDDC2A3-2D63-4C0C-9AAC-7F2727952EA1}"/>
                </a:ext>
              </a:extLst>
            </p:cNvPr>
            <p:cNvCxnSpPr/>
            <p:nvPr userDrawn="1"/>
          </p:nvCxnSpPr>
          <p:spPr bwMode="gray">
            <a:xfrm rot="20315096" flipH="1">
              <a:off x="3018027" y="1614294"/>
              <a:ext cx="0" cy="4214961"/>
            </a:xfrm>
            <a:prstGeom prst="line">
              <a:avLst/>
            </a:prstGeom>
            <a:ln w="127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線コネクタ 54">
              <a:extLst>
                <a:ext uri="{FF2B5EF4-FFF2-40B4-BE49-F238E27FC236}">
                  <a16:creationId xmlns:a16="http://schemas.microsoft.com/office/drawing/2014/main" id="{B166A131-DAA8-4F93-B903-9305F10D609E}"/>
                </a:ext>
              </a:extLst>
            </p:cNvPr>
            <p:cNvCxnSpPr/>
            <p:nvPr userDrawn="1"/>
          </p:nvCxnSpPr>
          <p:spPr bwMode="gray">
            <a:xfrm rot="20315096" flipH="1">
              <a:off x="2918629" y="1652506"/>
              <a:ext cx="0" cy="4214961"/>
            </a:xfrm>
            <a:prstGeom prst="line">
              <a:avLst/>
            </a:prstGeom>
            <a:ln w="127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直線コネクタ 55">
              <a:extLst>
                <a:ext uri="{FF2B5EF4-FFF2-40B4-BE49-F238E27FC236}">
                  <a16:creationId xmlns:a16="http://schemas.microsoft.com/office/drawing/2014/main" id="{2BB7F002-5B61-4378-B3CB-C22186873A5F}"/>
                </a:ext>
              </a:extLst>
            </p:cNvPr>
            <p:cNvCxnSpPr/>
            <p:nvPr userDrawn="1"/>
          </p:nvCxnSpPr>
          <p:spPr bwMode="gray">
            <a:xfrm rot="20315096" flipH="1">
              <a:off x="2817575" y="1690718"/>
              <a:ext cx="0" cy="4214961"/>
            </a:xfrm>
            <a:prstGeom prst="line">
              <a:avLst/>
            </a:prstGeom>
            <a:ln w="127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直線コネクタ 56">
              <a:extLst>
                <a:ext uri="{FF2B5EF4-FFF2-40B4-BE49-F238E27FC236}">
                  <a16:creationId xmlns:a16="http://schemas.microsoft.com/office/drawing/2014/main" id="{BDCB50B6-3679-42E0-995A-58178DC37226}"/>
                </a:ext>
              </a:extLst>
            </p:cNvPr>
            <p:cNvCxnSpPr/>
            <p:nvPr userDrawn="1"/>
          </p:nvCxnSpPr>
          <p:spPr bwMode="gray">
            <a:xfrm rot="20315096" flipH="1">
              <a:off x="2719369" y="1728156"/>
              <a:ext cx="0" cy="4214961"/>
            </a:xfrm>
            <a:prstGeom prst="line">
              <a:avLst/>
            </a:prstGeom>
            <a:ln w="127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8" name="正方形/長方形 57">
              <a:extLst>
                <a:ext uri="{FF2B5EF4-FFF2-40B4-BE49-F238E27FC236}">
                  <a16:creationId xmlns:a16="http://schemas.microsoft.com/office/drawing/2014/main" id="{861AED1F-4691-4509-B8D5-63D5A9BA2A29}"/>
                </a:ext>
              </a:extLst>
            </p:cNvPr>
            <p:cNvSpPr/>
            <p:nvPr userDrawn="1"/>
          </p:nvSpPr>
          <p:spPr bwMode="gray">
            <a:xfrm>
              <a:off x="1919868" y="1433220"/>
              <a:ext cx="1224608" cy="3737225"/>
            </a:xfrm>
            <a:prstGeom prst="rect">
              <a:avLst/>
            </a:prstGeom>
            <a:solidFill>
              <a:schemeClr val="bg1"/>
            </a:solidFill>
            <a:ln w="19050">
              <a:noFill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/>
              <a:endParaRPr lang="ja-JP" altLang="en-US" dirty="0">
                <a:solidFill>
                  <a:schemeClr val="bg1"/>
                </a:solidFill>
              </a:endParaRPr>
            </a:p>
          </p:txBody>
        </p:sp>
        <p:sp>
          <p:nvSpPr>
            <p:cNvPr id="59" name="直角三角形 182">
              <a:extLst>
                <a:ext uri="{FF2B5EF4-FFF2-40B4-BE49-F238E27FC236}">
                  <a16:creationId xmlns:a16="http://schemas.microsoft.com/office/drawing/2014/main" id="{90E0928D-46E3-4633-8F55-7D8CDF2D8BCE}"/>
                </a:ext>
              </a:extLst>
            </p:cNvPr>
            <p:cNvSpPr/>
            <p:nvPr userDrawn="1"/>
          </p:nvSpPr>
          <p:spPr bwMode="gray">
            <a:xfrm flipV="1">
              <a:off x="3122589" y="26946"/>
              <a:ext cx="3668400" cy="5143500"/>
            </a:xfrm>
            <a:custGeom>
              <a:avLst/>
              <a:gdLst>
                <a:gd name="connsiteX0" fmla="*/ 0 w 1775596"/>
                <a:gd name="connsiteY0" fmla="*/ 5143500 h 5143500"/>
                <a:gd name="connsiteX1" fmla="*/ 0 w 1775596"/>
                <a:gd name="connsiteY1" fmla="*/ 0 h 5143500"/>
                <a:gd name="connsiteX2" fmla="*/ 1775596 w 1775596"/>
                <a:gd name="connsiteY2" fmla="*/ 5143500 h 5143500"/>
                <a:gd name="connsiteX3" fmla="*/ 0 w 1775596"/>
                <a:gd name="connsiteY3" fmla="*/ 5143500 h 5143500"/>
                <a:gd name="connsiteX0" fmla="*/ 0 w 3598419"/>
                <a:gd name="connsiteY0" fmla="*/ 5143500 h 5149477"/>
                <a:gd name="connsiteX1" fmla="*/ 0 w 3598419"/>
                <a:gd name="connsiteY1" fmla="*/ 0 h 5149477"/>
                <a:gd name="connsiteX2" fmla="*/ 3598419 w 3598419"/>
                <a:gd name="connsiteY2" fmla="*/ 5149477 h 5149477"/>
                <a:gd name="connsiteX3" fmla="*/ 0 w 3598419"/>
                <a:gd name="connsiteY3" fmla="*/ 5143500 h 5149477"/>
                <a:gd name="connsiteX0" fmla="*/ 0 w 3598419"/>
                <a:gd name="connsiteY0" fmla="*/ 4360582 h 4366559"/>
                <a:gd name="connsiteX1" fmla="*/ 5976 w 3598419"/>
                <a:gd name="connsiteY1" fmla="*/ 0 h 4366559"/>
                <a:gd name="connsiteX2" fmla="*/ 3598419 w 3598419"/>
                <a:gd name="connsiteY2" fmla="*/ 4366559 h 4366559"/>
                <a:gd name="connsiteX3" fmla="*/ 0 w 3598419"/>
                <a:gd name="connsiteY3" fmla="*/ 4360582 h 4366559"/>
                <a:gd name="connsiteX0" fmla="*/ 0 w 3598419"/>
                <a:gd name="connsiteY0" fmla="*/ 5047876 h 5053853"/>
                <a:gd name="connsiteX1" fmla="*/ 5976 w 3598419"/>
                <a:gd name="connsiteY1" fmla="*/ 0 h 5053853"/>
                <a:gd name="connsiteX2" fmla="*/ 3598419 w 3598419"/>
                <a:gd name="connsiteY2" fmla="*/ 5053853 h 5053853"/>
                <a:gd name="connsiteX3" fmla="*/ 0 w 3598419"/>
                <a:gd name="connsiteY3" fmla="*/ 5047876 h 5053853"/>
                <a:gd name="connsiteX0" fmla="*/ 0 w 3598419"/>
                <a:gd name="connsiteY0" fmla="*/ 5137523 h 5143500"/>
                <a:gd name="connsiteX1" fmla="*/ 0 w 3598419"/>
                <a:gd name="connsiteY1" fmla="*/ 0 h 5143500"/>
                <a:gd name="connsiteX2" fmla="*/ 3598419 w 3598419"/>
                <a:gd name="connsiteY2" fmla="*/ 5143500 h 5143500"/>
                <a:gd name="connsiteX3" fmla="*/ 0 w 3598419"/>
                <a:gd name="connsiteY3" fmla="*/ 5137523 h 5143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598419" h="5143500">
                  <a:moveTo>
                    <a:pt x="0" y="5137523"/>
                  </a:moveTo>
                  <a:lnTo>
                    <a:pt x="0" y="0"/>
                  </a:lnTo>
                  <a:lnTo>
                    <a:pt x="3598419" y="5143500"/>
                  </a:lnTo>
                  <a:lnTo>
                    <a:pt x="0" y="5137523"/>
                  </a:lnTo>
                  <a:close/>
                </a:path>
              </a:pathLst>
            </a:custGeom>
            <a:solidFill>
              <a:srgbClr val="FFFFFF"/>
            </a:solidFill>
            <a:ln w="19050">
              <a:noFill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/>
              <a:endParaRPr lang="ja-JP" altLang="en-US" dirty="0">
                <a:solidFill>
                  <a:schemeClr val="bg1"/>
                </a:solidFill>
              </a:endParaRPr>
            </a:p>
          </p:txBody>
        </p:sp>
        <p:sp>
          <p:nvSpPr>
            <p:cNvPr id="60" name="正方形/長方形 59">
              <a:extLst>
                <a:ext uri="{FF2B5EF4-FFF2-40B4-BE49-F238E27FC236}">
                  <a16:creationId xmlns:a16="http://schemas.microsoft.com/office/drawing/2014/main" id="{2EC00CD0-F4DB-41B2-913B-D13F2149920F}"/>
                </a:ext>
              </a:extLst>
            </p:cNvPr>
            <p:cNvSpPr/>
            <p:nvPr userDrawn="1"/>
          </p:nvSpPr>
          <p:spPr bwMode="gray">
            <a:xfrm>
              <a:off x="3111648" y="5172831"/>
              <a:ext cx="2123341" cy="652202"/>
            </a:xfrm>
            <a:prstGeom prst="rect">
              <a:avLst/>
            </a:prstGeom>
            <a:solidFill>
              <a:srgbClr val="E6E6E6"/>
            </a:solidFill>
            <a:ln w="19050">
              <a:noFill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/>
              <a:endParaRPr lang="ja-JP" altLang="en-US" dirty="0">
                <a:solidFill>
                  <a:schemeClr val="bg1"/>
                </a:solidFill>
              </a:endParaRPr>
            </a:p>
          </p:txBody>
        </p:sp>
        <p:sp>
          <p:nvSpPr>
            <p:cNvPr id="62" name="直角三角形 61">
              <a:extLst>
                <a:ext uri="{FF2B5EF4-FFF2-40B4-BE49-F238E27FC236}">
                  <a16:creationId xmlns:a16="http://schemas.microsoft.com/office/drawing/2014/main" id="{1A628F28-D43B-4948-8761-488893BD95FD}"/>
                </a:ext>
              </a:extLst>
            </p:cNvPr>
            <p:cNvSpPr/>
            <p:nvPr userDrawn="1"/>
          </p:nvSpPr>
          <p:spPr bwMode="gray">
            <a:xfrm flipH="1">
              <a:off x="5077749" y="2058053"/>
              <a:ext cx="2212047" cy="3112393"/>
            </a:xfrm>
            <a:prstGeom prst="rtTriangle">
              <a:avLst/>
            </a:prstGeom>
            <a:solidFill>
              <a:schemeClr val="bg1"/>
            </a:solidFill>
            <a:ln w="19050">
              <a:noFill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 dirty="0">
                <a:solidFill>
                  <a:schemeClr val="bg1"/>
                </a:solidFill>
              </a:endParaRPr>
            </a:p>
          </p:txBody>
        </p:sp>
        <p:cxnSp>
          <p:nvCxnSpPr>
            <p:cNvPr id="63" name="直線コネクタ 62">
              <a:extLst>
                <a:ext uri="{FF2B5EF4-FFF2-40B4-BE49-F238E27FC236}">
                  <a16:creationId xmlns:a16="http://schemas.microsoft.com/office/drawing/2014/main" id="{37AD696E-B319-4192-AA21-0B32058BEC84}"/>
                </a:ext>
              </a:extLst>
            </p:cNvPr>
            <p:cNvCxnSpPr>
              <a:cxnSpLocks/>
            </p:cNvCxnSpPr>
            <p:nvPr userDrawn="1"/>
          </p:nvCxnSpPr>
          <p:spPr bwMode="gray">
            <a:xfrm rot="20315096" flipH="1">
              <a:off x="7895407" y="-296294"/>
              <a:ext cx="0" cy="4214961"/>
            </a:xfrm>
            <a:prstGeom prst="line">
              <a:avLst/>
            </a:prstGeom>
            <a:ln w="127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直線コネクタ 63">
              <a:extLst>
                <a:ext uri="{FF2B5EF4-FFF2-40B4-BE49-F238E27FC236}">
                  <a16:creationId xmlns:a16="http://schemas.microsoft.com/office/drawing/2014/main" id="{1549FA84-E47B-40B8-97E3-2DADCBE0701B}"/>
                </a:ext>
              </a:extLst>
            </p:cNvPr>
            <p:cNvCxnSpPr>
              <a:cxnSpLocks/>
            </p:cNvCxnSpPr>
            <p:nvPr userDrawn="1"/>
          </p:nvCxnSpPr>
          <p:spPr bwMode="gray">
            <a:xfrm rot="20315096" flipH="1">
              <a:off x="7795858" y="-257251"/>
              <a:ext cx="0" cy="4214961"/>
            </a:xfrm>
            <a:prstGeom prst="line">
              <a:avLst/>
            </a:prstGeom>
            <a:ln w="127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直線コネクタ 64">
              <a:extLst>
                <a:ext uri="{FF2B5EF4-FFF2-40B4-BE49-F238E27FC236}">
                  <a16:creationId xmlns:a16="http://schemas.microsoft.com/office/drawing/2014/main" id="{2581ACDA-141C-432E-A04A-41DA88A23442}"/>
                </a:ext>
              </a:extLst>
            </p:cNvPr>
            <p:cNvCxnSpPr>
              <a:cxnSpLocks/>
            </p:cNvCxnSpPr>
            <p:nvPr userDrawn="1"/>
          </p:nvCxnSpPr>
          <p:spPr bwMode="gray">
            <a:xfrm rot="20315096" flipH="1">
              <a:off x="7696310" y="-218208"/>
              <a:ext cx="0" cy="4214961"/>
            </a:xfrm>
            <a:prstGeom prst="line">
              <a:avLst/>
            </a:prstGeom>
            <a:ln w="127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7" name="正方形/長方形 66">
              <a:extLst>
                <a:ext uri="{FF2B5EF4-FFF2-40B4-BE49-F238E27FC236}">
                  <a16:creationId xmlns:a16="http://schemas.microsoft.com/office/drawing/2014/main" id="{A6AE3976-A635-44F0-87AF-45F139EC0007}"/>
                </a:ext>
              </a:extLst>
            </p:cNvPr>
            <p:cNvSpPr/>
            <p:nvPr userDrawn="1"/>
          </p:nvSpPr>
          <p:spPr bwMode="gray">
            <a:xfrm>
              <a:off x="6708771" y="-158182"/>
              <a:ext cx="507207" cy="185127"/>
            </a:xfrm>
            <a:prstGeom prst="rect">
              <a:avLst/>
            </a:prstGeom>
            <a:solidFill>
              <a:srgbClr val="E6E6E6"/>
            </a:solidFill>
            <a:ln w="19050">
              <a:noFill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/>
              <a:endParaRPr lang="ja-JP" altLang="en-US" dirty="0">
                <a:solidFill>
                  <a:schemeClr val="bg1"/>
                </a:solidFill>
              </a:endParaRPr>
            </a:p>
          </p:txBody>
        </p:sp>
        <p:sp>
          <p:nvSpPr>
            <p:cNvPr id="66" name="正方形/長方形 65">
              <a:extLst>
                <a:ext uri="{FF2B5EF4-FFF2-40B4-BE49-F238E27FC236}">
                  <a16:creationId xmlns:a16="http://schemas.microsoft.com/office/drawing/2014/main" id="{518EF3E1-12C5-4942-9F33-19D33CF01957}"/>
                </a:ext>
              </a:extLst>
            </p:cNvPr>
            <p:cNvSpPr/>
            <p:nvPr userDrawn="1"/>
          </p:nvSpPr>
          <p:spPr bwMode="gray">
            <a:xfrm>
              <a:off x="7291039" y="23398"/>
              <a:ext cx="1393200" cy="4297073"/>
            </a:xfrm>
            <a:prstGeom prst="rect">
              <a:avLst/>
            </a:prstGeom>
            <a:solidFill>
              <a:srgbClr val="E6E6E6"/>
            </a:solidFill>
            <a:ln w="19050">
              <a:noFill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/>
              <a:endParaRPr lang="ja-JP" altLang="en-US" dirty="0">
                <a:solidFill>
                  <a:schemeClr val="bg1"/>
                </a:solidFill>
              </a:endParaRPr>
            </a:p>
          </p:txBody>
        </p:sp>
      </p:grpSp>
      <p:sp>
        <p:nvSpPr>
          <p:cNvPr id="9" name="タイトル 1">
            <a:extLst>
              <a:ext uri="{FF2B5EF4-FFF2-40B4-BE49-F238E27FC236}">
                <a16:creationId xmlns:a16="http://schemas.microsoft.com/office/drawing/2014/main" id="{74EDCBBC-24B4-48C0-AC6C-4784D09DCA93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78325" y="533165"/>
            <a:ext cx="6579784" cy="604849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>
              <a:defRPr sz="2800" b="1">
                <a:solidFill>
                  <a:schemeClr val="tx1"/>
                </a:solidFill>
                <a:latin typeface="+mj-ea"/>
                <a:ea typeface="+mj-ea"/>
              </a:defRPr>
            </a:lvl1pPr>
          </a:lstStyle>
          <a:p>
            <a:r>
              <a:rPr kumimoji="1" lang="ja-JP" altLang="en-US" dirty="0"/>
              <a:t>クリックしてタイトルを入力</a:t>
            </a:r>
          </a:p>
        </p:txBody>
      </p:sp>
      <p:sp>
        <p:nvSpPr>
          <p:cNvPr id="10" name="テキスト プレースホルダー 6">
            <a:extLst>
              <a:ext uri="{FF2B5EF4-FFF2-40B4-BE49-F238E27FC236}">
                <a16:creationId xmlns:a16="http://schemas.microsoft.com/office/drawing/2014/main" id="{80BDF5A3-4F9C-4B3E-A49A-F4229EEFCA0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78325" y="1142776"/>
            <a:ext cx="6579257" cy="27270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spcBef>
                <a:spcPts val="300"/>
              </a:spcBef>
              <a:buNone/>
              <a:defRPr sz="1200">
                <a:latin typeface="+mn-ea"/>
                <a:ea typeface="+mn-ea"/>
              </a:defRPr>
            </a:lvl1pPr>
          </a:lstStyle>
          <a:p>
            <a:pPr lvl="0"/>
            <a:r>
              <a:rPr kumimoji="1" lang="ja-JP" altLang="en-US" dirty="0"/>
              <a:t>部署名記入欄</a:t>
            </a:r>
          </a:p>
        </p:txBody>
      </p:sp>
      <p:sp>
        <p:nvSpPr>
          <p:cNvPr id="68" name="平行四辺形 128">
            <a:extLst>
              <a:ext uri="{FF2B5EF4-FFF2-40B4-BE49-F238E27FC236}">
                <a16:creationId xmlns:a16="http://schemas.microsoft.com/office/drawing/2014/main" id="{F6F3424A-0349-4C8B-AB4B-123C8A67117B}"/>
              </a:ext>
            </a:extLst>
          </p:cNvPr>
          <p:cNvSpPr/>
          <p:nvPr userDrawn="1"/>
        </p:nvSpPr>
        <p:spPr>
          <a:xfrm rot="20900152">
            <a:off x="-160011" y="2385507"/>
            <a:ext cx="9464535" cy="637422"/>
          </a:xfrm>
          <a:custGeom>
            <a:avLst/>
            <a:gdLst>
              <a:gd name="connsiteX0" fmla="*/ 0 w 7129327"/>
              <a:gd name="connsiteY0" fmla="*/ 607650 h 607650"/>
              <a:gd name="connsiteX1" fmla="*/ 123049 w 7129327"/>
              <a:gd name="connsiteY1" fmla="*/ 0 h 607650"/>
              <a:gd name="connsiteX2" fmla="*/ 7129327 w 7129327"/>
              <a:gd name="connsiteY2" fmla="*/ 0 h 607650"/>
              <a:gd name="connsiteX3" fmla="*/ 7006278 w 7129327"/>
              <a:gd name="connsiteY3" fmla="*/ 607650 h 607650"/>
              <a:gd name="connsiteX4" fmla="*/ 0 w 7129327"/>
              <a:gd name="connsiteY4" fmla="*/ 607650 h 607650"/>
              <a:gd name="connsiteX0" fmla="*/ 0 w 7129327"/>
              <a:gd name="connsiteY0" fmla="*/ 607650 h 620680"/>
              <a:gd name="connsiteX1" fmla="*/ 123049 w 7129327"/>
              <a:gd name="connsiteY1" fmla="*/ 0 h 620680"/>
              <a:gd name="connsiteX2" fmla="*/ 7129327 w 7129327"/>
              <a:gd name="connsiteY2" fmla="*/ 0 h 620680"/>
              <a:gd name="connsiteX3" fmla="*/ 6998725 w 7129327"/>
              <a:gd name="connsiteY3" fmla="*/ 620680 h 620680"/>
              <a:gd name="connsiteX4" fmla="*/ 0 w 7129327"/>
              <a:gd name="connsiteY4" fmla="*/ 607650 h 620680"/>
              <a:gd name="connsiteX0" fmla="*/ 0 w 7129327"/>
              <a:gd name="connsiteY0" fmla="*/ 607650 h 621161"/>
              <a:gd name="connsiteX1" fmla="*/ 123049 w 7129327"/>
              <a:gd name="connsiteY1" fmla="*/ 0 h 621161"/>
              <a:gd name="connsiteX2" fmla="*/ 7129327 w 7129327"/>
              <a:gd name="connsiteY2" fmla="*/ 0 h 621161"/>
              <a:gd name="connsiteX3" fmla="*/ 7001058 w 7129327"/>
              <a:gd name="connsiteY3" fmla="*/ 621161 h 621161"/>
              <a:gd name="connsiteX4" fmla="*/ 0 w 7129327"/>
              <a:gd name="connsiteY4" fmla="*/ 607650 h 621161"/>
              <a:gd name="connsiteX0" fmla="*/ 0 w 7129327"/>
              <a:gd name="connsiteY0" fmla="*/ 617459 h 630970"/>
              <a:gd name="connsiteX1" fmla="*/ 122643 w 7129327"/>
              <a:gd name="connsiteY1" fmla="*/ 0 h 630970"/>
              <a:gd name="connsiteX2" fmla="*/ 7129327 w 7129327"/>
              <a:gd name="connsiteY2" fmla="*/ 9809 h 630970"/>
              <a:gd name="connsiteX3" fmla="*/ 7001058 w 7129327"/>
              <a:gd name="connsiteY3" fmla="*/ 630970 h 630970"/>
              <a:gd name="connsiteX4" fmla="*/ 0 w 7129327"/>
              <a:gd name="connsiteY4" fmla="*/ 617459 h 630970"/>
              <a:gd name="connsiteX0" fmla="*/ 0 w 7129327"/>
              <a:gd name="connsiteY0" fmla="*/ 616977 h 630488"/>
              <a:gd name="connsiteX1" fmla="*/ 124976 w 7129327"/>
              <a:gd name="connsiteY1" fmla="*/ 0 h 630488"/>
              <a:gd name="connsiteX2" fmla="*/ 7129327 w 7129327"/>
              <a:gd name="connsiteY2" fmla="*/ 9327 h 630488"/>
              <a:gd name="connsiteX3" fmla="*/ 7001058 w 7129327"/>
              <a:gd name="connsiteY3" fmla="*/ 630488 h 630488"/>
              <a:gd name="connsiteX4" fmla="*/ 0 w 7129327"/>
              <a:gd name="connsiteY4" fmla="*/ 616977 h 630488"/>
              <a:gd name="connsiteX0" fmla="*/ 0 w 7065730"/>
              <a:gd name="connsiteY0" fmla="*/ 603359 h 630488"/>
              <a:gd name="connsiteX1" fmla="*/ 61379 w 7065730"/>
              <a:gd name="connsiteY1" fmla="*/ 0 h 630488"/>
              <a:gd name="connsiteX2" fmla="*/ 7065730 w 7065730"/>
              <a:gd name="connsiteY2" fmla="*/ 9327 h 630488"/>
              <a:gd name="connsiteX3" fmla="*/ 6937461 w 7065730"/>
              <a:gd name="connsiteY3" fmla="*/ 630488 h 630488"/>
              <a:gd name="connsiteX4" fmla="*/ 0 w 7065730"/>
              <a:gd name="connsiteY4" fmla="*/ 603359 h 630488"/>
              <a:gd name="connsiteX0" fmla="*/ 0 w 7127958"/>
              <a:gd name="connsiteY0" fmla="*/ 622122 h 630488"/>
              <a:gd name="connsiteX1" fmla="*/ 123607 w 7127958"/>
              <a:gd name="connsiteY1" fmla="*/ 0 h 630488"/>
              <a:gd name="connsiteX2" fmla="*/ 7127958 w 7127958"/>
              <a:gd name="connsiteY2" fmla="*/ 9327 h 630488"/>
              <a:gd name="connsiteX3" fmla="*/ 6999689 w 7127958"/>
              <a:gd name="connsiteY3" fmla="*/ 630488 h 630488"/>
              <a:gd name="connsiteX4" fmla="*/ 0 w 7127958"/>
              <a:gd name="connsiteY4" fmla="*/ 622122 h 630488"/>
              <a:gd name="connsiteX0" fmla="*/ 0 w 7127958"/>
              <a:gd name="connsiteY0" fmla="*/ 621159 h 629525"/>
              <a:gd name="connsiteX1" fmla="*/ 128271 w 7127958"/>
              <a:gd name="connsiteY1" fmla="*/ 0 h 629525"/>
              <a:gd name="connsiteX2" fmla="*/ 7127958 w 7127958"/>
              <a:gd name="connsiteY2" fmla="*/ 8364 h 629525"/>
              <a:gd name="connsiteX3" fmla="*/ 6999689 w 7127958"/>
              <a:gd name="connsiteY3" fmla="*/ 629525 h 629525"/>
              <a:gd name="connsiteX4" fmla="*/ 0 w 7127958"/>
              <a:gd name="connsiteY4" fmla="*/ 621159 h 629525"/>
              <a:gd name="connsiteX0" fmla="*/ 0 w 9462447"/>
              <a:gd name="connsiteY0" fmla="*/ 621159 h 629525"/>
              <a:gd name="connsiteX1" fmla="*/ 128271 w 9462447"/>
              <a:gd name="connsiteY1" fmla="*/ 0 h 629525"/>
              <a:gd name="connsiteX2" fmla="*/ 9462447 w 9462447"/>
              <a:gd name="connsiteY2" fmla="*/ 16261 h 629525"/>
              <a:gd name="connsiteX3" fmla="*/ 6999689 w 9462447"/>
              <a:gd name="connsiteY3" fmla="*/ 629525 h 629525"/>
              <a:gd name="connsiteX4" fmla="*/ 0 w 9462447"/>
              <a:gd name="connsiteY4" fmla="*/ 621159 h 629525"/>
              <a:gd name="connsiteX0" fmla="*/ 0 w 9462447"/>
              <a:gd name="connsiteY0" fmla="*/ 621159 h 637422"/>
              <a:gd name="connsiteX1" fmla="*/ 128271 w 9462447"/>
              <a:gd name="connsiteY1" fmla="*/ 0 h 637422"/>
              <a:gd name="connsiteX2" fmla="*/ 9462447 w 9462447"/>
              <a:gd name="connsiteY2" fmla="*/ 16261 h 637422"/>
              <a:gd name="connsiteX3" fmla="*/ 9334177 w 9462447"/>
              <a:gd name="connsiteY3" fmla="*/ 637422 h 637422"/>
              <a:gd name="connsiteX4" fmla="*/ 0 w 9462447"/>
              <a:gd name="connsiteY4" fmla="*/ 621159 h 6374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462447" h="637422">
                <a:moveTo>
                  <a:pt x="0" y="621159"/>
                </a:moveTo>
                <a:lnTo>
                  <a:pt x="128271" y="0"/>
                </a:lnTo>
                <a:lnTo>
                  <a:pt x="9462447" y="16261"/>
                </a:lnTo>
                <a:lnTo>
                  <a:pt x="9334177" y="637422"/>
                </a:lnTo>
                <a:lnTo>
                  <a:pt x="0" y="621159"/>
                </a:lnTo>
                <a:close/>
              </a:path>
            </a:pathLst>
          </a:custGeom>
          <a:solidFill>
            <a:srgbClr val="0E0D6A">
              <a:alpha val="60000"/>
            </a:srgbClr>
          </a:solidFill>
          <a:ln w="19050"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bg1"/>
              </a:solidFill>
            </a:endParaRPr>
          </a:p>
        </p:txBody>
      </p:sp>
      <p:cxnSp>
        <p:nvCxnSpPr>
          <p:cNvPr id="69" name="直線コネクタ 68">
            <a:extLst>
              <a:ext uri="{FF2B5EF4-FFF2-40B4-BE49-F238E27FC236}">
                <a16:creationId xmlns:a16="http://schemas.microsoft.com/office/drawing/2014/main" id="{B575BED8-48E6-45B5-A9EE-5A28E381C2BC}"/>
              </a:ext>
            </a:extLst>
          </p:cNvPr>
          <p:cNvCxnSpPr>
            <a:cxnSpLocks/>
          </p:cNvCxnSpPr>
          <p:nvPr userDrawn="1"/>
        </p:nvCxnSpPr>
        <p:spPr>
          <a:xfrm>
            <a:off x="560909" y="2031107"/>
            <a:ext cx="1850230" cy="0"/>
          </a:xfrm>
          <a:prstGeom prst="line">
            <a:avLst/>
          </a:prstGeom>
          <a:ln w="127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フリーフォーム: 図形 69">
            <a:extLst>
              <a:ext uri="{FF2B5EF4-FFF2-40B4-BE49-F238E27FC236}">
                <a16:creationId xmlns:a16="http://schemas.microsoft.com/office/drawing/2014/main" id="{078FA8C7-2945-4EAD-88AF-5497776B1D9D}"/>
              </a:ext>
            </a:extLst>
          </p:cNvPr>
          <p:cNvSpPr/>
          <p:nvPr userDrawn="1"/>
        </p:nvSpPr>
        <p:spPr>
          <a:xfrm>
            <a:off x="3712369" y="-1"/>
            <a:ext cx="5431630" cy="5143501"/>
          </a:xfrm>
          <a:custGeom>
            <a:avLst/>
            <a:gdLst>
              <a:gd name="connsiteX0" fmla="*/ 1871663 w 1924050"/>
              <a:gd name="connsiteY0" fmla="*/ 0 h 1785938"/>
              <a:gd name="connsiteX1" fmla="*/ 1924050 w 1924050"/>
              <a:gd name="connsiteY1" fmla="*/ 0 h 1785938"/>
              <a:gd name="connsiteX2" fmla="*/ 1924050 w 1924050"/>
              <a:gd name="connsiteY2" fmla="*/ 378619 h 1785938"/>
              <a:gd name="connsiteX3" fmla="*/ 440531 w 1924050"/>
              <a:gd name="connsiteY3" fmla="*/ 1785938 h 1785938"/>
              <a:gd name="connsiteX4" fmla="*/ 0 w 1924050"/>
              <a:gd name="connsiteY4" fmla="*/ 1785938 h 1785938"/>
              <a:gd name="connsiteX5" fmla="*/ 1871663 w 1924050"/>
              <a:gd name="connsiteY5" fmla="*/ 0 h 1785938"/>
              <a:gd name="connsiteX0" fmla="*/ 1871663 w 1924050"/>
              <a:gd name="connsiteY0" fmla="*/ 0 h 1785938"/>
              <a:gd name="connsiteX1" fmla="*/ 1924050 w 1924050"/>
              <a:gd name="connsiteY1" fmla="*/ 0 h 1785938"/>
              <a:gd name="connsiteX2" fmla="*/ 1924050 w 1924050"/>
              <a:gd name="connsiteY2" fmla="*/ 369094 h 1785938"/>
              <a:gd name="connsiteX3" fmla="*/ 440531 w 1924050"/>
              <a:gd name="connsiteY3" fmla="*/ 1785938 h 1785938"/>
              <a:gd name="connsiteX4" fmla="*/ 0 w 1924050"/>
              <a:gd name="connsiteY4" fmla="*/ 1785938 h 1785938"/>
              <a:gd name="connsiteX5" fmla="*/ 1871663 w 1924050"/>
              <a:gd name="connsiteY5" fmla="*/ 0 h 1785938"/>
              <a:gd name="connsiteX0" fmla="*/ 4941095 w 4993482"/>
              <a:gd name="connsiteY0" fmla="*/ 0 h 5138738"/>
              <a:gd name="connsiteX1" fmla="*/ 4993482 w 4993482"/>
              <a:gd name="connsiteY1" fmla="*/ 0 h 5138738"/>
              <a:gd name="connsiteX2" fmla="*/ 4993482 w 4993482"/>
              <a:gd name="connsiteY2" fmla="*/ 369094 h 5138738"/>
              <a:gd name="connsiteX3" fmla="*/ 0 w 4993482"/>
              <a:gd name="connsiteY3" fmla="*/ 5138738 h 5138738"/>
              <a:gd name="connsiteX4" fmla="*/ 3069432 w 4993482"/>
              <a:gd name="connsiteY4" fmla="*/ 1785938 h 5138738"/>
              <a:gd name="connsiteX5" fmla="*/ 4941095 w 4993482"/>
              <a:gd name="connsiteY5" fmla="*/ 0 h 5138738"/>
              <a:gd name="connsiteX0" fmla="*/ 5372100 w 5424487"/>
              <a:gd name="connsiteY0" fmla="*/ 0 h 5143501"/>
              <a:gd name="connsiteX1" fmla="*/ 5424487 w 5424487"/>
              <a:gd name="connsiteY1" fmla="*/ 0 h 5143501"/>
              <a:gd name="connsiteX2" fmla="*/ 5424487 w 5424487"/>
              <a:gd name="connsiteY2" fmla="*/ 369094 h 5143501"/>
              <a:gd name="connsiteX3" fmla="*/ 431005 w 5424487"/>
              <a:gd name="connsiteY3" fmla="*/ 5138738 h 5143501"/>
              <a:gd name="connsiteX4" fmla="*/ 0 w 5424487"/>
              <a:gd name="connsiteY4" fmla="*/ 5143501 h 5143501"/>
              <a:gd name="connsiteX5" fmla="*/ 5372100 w 5424487"/>
              <a:gd name="connsiteY5" fmla="*/ 0 h 5143501"/>
              <a:gd name="connsiteX0" fmla="*/ 5414962 w 5467349"/>
              <a:gd name="connsiteY0" fmla="*/ 0 h 5138738"/>
              <a:gd name="connsiteX1" fmla="*/ 5467349 w 5467349"/>
              <a:gd name="connsiteY1" fmla="*/ 0 h 5138738"/>
              <a:gd name="connsiteX2" fmla="*/ 5467349 w 5467349"/>
              <a:gd name="connsiteY2" fmla="*/ 369094 h 5138738"/>
              <a:gd name="connsiteX3" fmla="*/ 473867 w 5467349"/>
              <a:gd name="connsiteY3" fmla="*/ 5138738 h 5138738"/>
              <a:gd name="connsiteX4" fmla="*/ 0 w 5467349"/>
              <a:gd name="connsiteY4" fmla="*/ 4843463 h 5138738"/>
              <a:gd name="connsiteX5" fmla="*/ 5414962 w 5467349"/>
              <a:gd name="connsiteY5" fmla="*/ 0 h 5138738"/>
              <a:gd name="connsiteX0" fmla="*/ 5414962 w 5467349"/>
              <a:gd name="connsiteY0" fmla="*/ 0 h 5057775"/>
              <a:gd name="connsiteX1" fmla="*/ 5467349 w 5467349"/>
              <a:gd name="connsiteY1" fmla="*/ 0 h 5057775"/>
              <a:gd name="connsiteX2" fmla="*/ 5467349 w 5467349"/>
              <a:gd name="connsiteY2" fmla="*/ 369094 h 5057775"/>
              <a:gd name="connsiteX3" fmla="*/ 685798 w 5467349"/>
              <a:gd name="connsiteY3" fmla="*/ 5057775 h 5057775"/>
              <a:gd name="connsiteX4" fmla="*/ 0 w 5467349"/>
              <a:gd name="connsiteY4" fmla="*/ 4843463 h 5057775"/>
              <a:gd name="connsiteX5" fmla="*/ 5414962 w 5467349"/>
              <a:gd name="connsiteY5" fmla="*/ 0 h 5057775"/>
              <a:gd name="connsiteX0" fmla="*/ 5369719 w 5422106"/>
              <a:gd name="connsiteY0" fmla="*/ 0 h 5143501"/>
              <a:gd name="connsiteX1" fmla="*/ 5422106 w 5422106"/>
              <a:gd name="connsiteY1" fmla="*/ 0 h 5143501"/>
              <a:gd name="connsiteX2" fmla="*/ 5422106 w 5422106"/>
              <a:gd name="connsiteY2" fmla="*/ 369094 h 5143501"/>
              <a:gd name="connsiteX3" fmla="*/ 640555 w 5422106"/>
              <a:gd name="connsiteY3" fmla="*/ 5057775 h 5143501"/>
              <a:gd name="connsiteX4" fmla="*/ 0 w 5422106"/>
              <a:gd name="connsiteY4" fmla="*/ 5143501 h 5143501"/>
              <a:gd name="connsiteX5" fmla="*/ 5369719 w 5422106"/>
              <a:gd name="connsiteY5" fmla="*/ 0 h 5143501"/>
              <a:gd name="connsiteX0" fmla="*/ 5369719 w 5422106"/>
              <a:gd name="connsiteY0" fmla="*/ 0 h 5145881"/>
              <a:gd name="connsiteX1" fmla="*/ 5422106 w 5422106"/>
              <a:gd name="connsiteY1" fmla="*/ 0 h 5145881"/>
              <a:gd name="connsiteX2" fmla="*/ 5422106 w 5422106"/>
              <a:gd name="connsiteY2" fmla="*/ 369094 h 5145881"/>
              <a:gd name="connsiteX3" fmla="*/ 435767 w 5422106"/>
              <a:gd name="connsiteY3" fmla="*/ 5145881 h 5145881"/>
              <a:gd name="connsiteX4" fmla="*/ 0 w 5422106"/>
              <a:gd name="connsiteY4" fmla="*/ 5143501 h 5145881"/>
              <a:gd name="connsiteX5" fmla="*/ 5369719 w 5422106"/>
              <a:gd name="connsiteY5" fmla="*/ 0 h 5145881"/>
              <a:gd name="connsiteX0" fmla="*/ 5369719 w 5422106"/>
              <a:gd name="connsiteY0" fmla="*/ 0 h 5143501"/>
              <a:gd name="connsiteX1" fmla="*/ 5422106 w 5422106"/>
              <a:gd name="connsiteY1" fmla="*/ 0 h 5143501"/>
              <a:gd name="connsiteX2" fmla="*/ 5422106 w 5422106"/>
              <a:gd name="connsiteY2" fmla="*/ 369094 h 5143501"/>
              <a:gd name="connsiteX3" fmla="*/ 435767 w 5422106"/>
              <a:gd name="connsiteY3" fmla="*/ 5129212 h 5143501"/>
              <a:gd name="connsiteX4" fmla="*/ 0 w 5422106"/>
              <a:gd name="connsiteY4" fmla="*/ 5143501 h 5143501"/>
              <a:gd name="connsiteX5" fmla="*/ 5369719 w 5422106"/>
              <a:gd name="connsiteY5" fmla="*/ 0 h 5143501"/>
              <a:gd name="connsiteX0" fmla="*/ 5369719 w 5422106"/>
              <a:gd name="connsiteY0" fmla="*/ 0 h 5143501"/>
              <a:gd name="connsiteX1" fmla="*/ 5422106 w 5422106"/>
              <a:gd name="connsiteY1" fmla="*/ 0 h 5143501"/>
              <a:gd name="connsiteX2" fmla="*/ 5422106 w 5422106"/>
              <a:gd name="connsiteY2" fmla="*/ 369094 h 5143501"/>
              <a:gd name="connsiteX3" fmla="*/ 440529 w 5422106"/>
              <a:gd name="connsiteY3" fmla="*/ 5143500 h 5143501"/>
              <a:gd name="connsiteX4" fmla="*/ 0 w 5422106"/>
              <a:gd name="connsiteY4" fmla="*/ 5143501 h 5143501"/>
              <a:gd name="connsiteX5" fmla="*/ 5369719 w 5422106"/>
              <a:gd name="connsiteY5" fmla="*/ 0 h 5143501"/>
              <a:gd name="connsiteX0" fmla="*/ 5322094 w 5374481"/>
              <a:gd name="connsiteY0" fmla="*/ 0 h 5143500"/>
              <a:gd name="connsiteX1" fmla="*/ 5374481 w 5374481"/>
              <a:gd name="connsiteY1" fmla="*/ 0 h 5143500"/>
              <a:gd name="connsiteX2" fmla="*/ 5374481 w 5374481"/>
              <a:gd name="connsiteY2" fmla="*/ 369094 h 5143500"/>
              <a:gd name="connsiteX3" fmla="*/ 392904 w 5374481"/>
              <a:gd name="connsiteY3" fmla="*/ 5143500 h 5143500"/>
              <a:gd name="connsiteX4" fmla="*/ 0 w 5374481"/>
              <a:gd name="connsiteY4" fmla="*/ 5110164 h 5143500"/>
              <a:gd name="connsiteX5" fmla="*/ 5322094 w 5374481"/>
              <a:gd name="connsiteY5" fmla="*/ 0 h 5143500"/>
              <a:gd name="connsiteX0" fmla="*/ 5369719 w 5422106"/>
              <a:gd name="connsiteY0" fmla="*/ 0 h 5143501"/>
              <a:gd name="connsiteX1" fmla="*/ 5422106 w 5422106"/>
              <a:gd name="connsiteY1" fmla="*/ 0 h 5143501"/>
              <a:gd name="connsiteX2" fmla="*/ 5422106 w 5422106"/>
              <a:gd name="connsiteY2" fmla="*/ 369094 h 5143501"/>
              <a:gd name="connsiteX3" fmla="*/ 440529 w 5422106"/>
              <a:gd name="connsiteY3" fmla="*/ 5143500 h 5143501"/>
              <a:gd name="connsiteX4" fmla="*/ 0 w 5422106"/>
              <a:gd name="connsiteY4" fmla="*/ 5143501 h 5143501"/>
              <a:gd name="connsiteX5" fmla="*/ 5369719 w 5422106"/>
              <a:gd name="connsiteY5" fmla="*/ 0 h 5143501"/>
              <a:gd name="connsiteX0" fmla="*/ 5374481 w 5426868"/>
              <a:gd name="connsiteY0" fmla="*/ 0 h 5143501"/>
              <a:gd name="connsiteX1" fmla="*/ 5426868 w 5426868"/>
              <a:gd name="connsiteY1" fmla="*/ 0 h 5143501"/>
              <a:gd name="connsiteX2" fmla="*/ 5426868 w 5426868"/>
              <a:gd name="connsiteY2" fmla="*/ 369094 h 5143501"/>
              <a:gd name="connsiteX3" fmla="*/ 445291 w 5426868"/>
              <a:gd name="connsiteY3" fmla="*/ 5143500 h 5143501"/>
              <a:gd name="connsiteX4" fmla="*/ 0 w 5426868"/>
              <a:gd name="connsiteY4" fmla="*/ 5143501 h 5143501"/>
              <a:gd name="connsiteX5" fmla="*/ 5374481 w 5426868"/>
              <a:gd name="connsiteY5" fmla="*/ 0 h 5143501"/>
              <a:gd name="connsiteX0" fmla="*/ 5376862 w 5429249"/>
              <a:gd name="connsiteY0" fmla="*/ 0 h 5143501"/>
              <a:gd name="connsiteX1" fmla="*/ 5429249 w 5429249"/>
              <a:gd name="connsiteY1" fmla="*/ 0 h 5143501"/>
              <a:gd name="connsiteX2" fmla="*/ 5429249 w 5429249"/>
              <a:gd name="connsiteY2" fmla="*/ 369094 h 5143501"/>
              <a:gd name="connsiteX3" fmla="*/ 447672 w 5429249"/>
              <a:gd name="connsiteY3" fmla="*/ 5143500 h 5143501"/>
              <a:gd name="connsiteX4" fmla="*/ 0 w 5429249"/>
              <a:gd name="connsiteY4" fmla="*/ 5143501 h 5143501"/>
              <a:gd name="connsiteX5" fmla="*/ 5376862 w 5429249"/>
              <a:gd name="connsiteY5" fmla="*/ 0 h 5143501"/>
              <a:gd name="connsiteX0" fmla="*/ 5379243 w 5431630"/>
              <a:gd name="connsiteY0" fmla="*/ 0 h 5143501"/>
              <a:gd name="connsiteX1" fmla="*/ 5431630 w 5431630"/>
              <a:gd name="connsiteY1" fmla="*/ 0 h 5143501"/>
              <a:gd name="connsiteX2" fmla="*/ 5431630 w 5431630"/>
              <a:gd name="connsiteY2" fmla="*/ 369094 h 5143501"/>
              <a:gd name="connsiteX3" fmla="*/ 450053 w 5431630"/>
              <a:gd name="connsiteY3" fmla="*/ 5143500 h 5143501"/>
              <a:gd name="connsiteX4" fmla="*/ 0 w 5431630"/>
              <a:gd name="connsiteY4" fmla="*/ 5143501 h 5143501"/>
              <a:gd name="connsiteX5" fmla="*/ 5379243 w 5431630"/>
              <a:gd name="connsiteY5" fmla="*/ 0 h 51435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431630" h="5143501">
                <a:moveTo>
                  <a:pt x="5379243" y="0"/>
                </a:moveTo>
                <a:lnTo>
                  <a:pt x="5431630" y="0"/>
                </a:lnTo>
                <a:lnTo>
                  <a:pt x="5431630" y="369094"/>
                </a:lnTo>
                <a:lnTo>
                  <a:pt x="450053" y="5143500"/>
                </a:lnTo>
                <a:lnTo>
                  <a:pt x="0" y="5143501"/>
                </a:lnTo>
                <a:lnTo>
                  <a:pt x="5379243" y="0"/>
                </a:lnTo>
                <a:close/>
              </a:path>
            </a:pathLst>
          </a:custGeom>
          <a:solidFill>
            <a:srgbClr val="042173">
              <a:alpha val="29804"/>
            </a:srgbClr>
          </a:solidFill>
          <a:ln w="19050"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bg1"/>
              </a:solidFill>
            </a:endParaRPr>
          </a:p>
        </p:txBody>
      </p:sp>
      <p:sp>
        <p:nvSpPr>
          <p:cNvPr id="71" name="フリーフォーム: 図形 70">
            <a:extLst>
              <a:ext uri="{FF2B5EF4-FFF2-40B4-BE49-F238E27FC236}">
                <a16:creationId xmlns:a16="http://schemas.microsoft.com/office/drawing/2014/main" id="{779C3911-18A7-4861-A938-D73FE17B2B8B}"/>
              </a:ext>
            </a:extLst>
          </p:cNvPr>
          <p:cNvSpPr/>
          <p:nvPr userDrawn="1"/>
        </p:nvSpPr>
        <p:spPr>
          <a:xfrm>
            <a:off x="1345095" y="919161"/>
            <a:ext cx="7801487" cy="4224338"/>
          </a:xfrm>
          <a:custGeom>
            <a:avLst/>
            <a:gdLst>
              <a:gd name="connsiteX0" fmla="*/ 1076325 w 1076325"/>
              <a:gd name="connsiteY0" fmla="*/ 0 h 652462"/>
              <a:gd name="connsiteX1" fmla="*/ 1076325 w 1076325"/>
              <a:gd name="connsiteY1" fmla="*/ 90487 h 652462"/>
              <a:gd name="connsiteX2" fmla="*/ 133350 w 1076325"/>
              <a:gd name="connsiteY2" fmla="*/ 652462 h 652462"/>
              <a:gd name="connsiteX3" fmla="*/ 0 w 1076325"/>
              <a:gd name="connsiteY3" fmla="*/ 652462 h 652462"/>
              <a:gd name="connsiteX4" fmla="*/ 1076325 w 1076325"/>
              <a:gd name="connsiteY4" fmla="*/ 0 h 652462"/>
              <a:gd name="connsiteX0" fmla="*/ 1966913 w 1966913"/>
              <a:gd name="connsiteY0" fmla="*/ 0 h 1350168"/>
              <a:gd name="connsiteX1" fmla="*/ 1966913 w 1966913"/>
              <a:gd name="connsiteY1" fmla="*/ 90487 h 1350168"/>
              <a:gd name="connsiteX2" fmla="*/ 0 w 1966913"/>
              <a:gd name="connsiteY2" fmla="*/ 1350168 h 1350168"/>
              <a:gd name="connsiteX3" fmla="*/ 890588 w 1966913"/>
              <a:gd name="connsiteY3" fmla="*/ 652462 h 1350168"/>
              <a:gd name="connsiteX4" fmla="*/ 1966913 w 1966913"/>
              <a:gd name="connsiteY4" fmla="*/ 0 h 1350168"/>
              <a:gd name="connsiteX0" fmla="*/ 2850356 w 2850356"/>
              <a:gd name="connsiteY0" fmla="*/ 0 h 1747837"/>
              <a:gd name="connsiteX1" fmla="*/ 2850356 w 2850356"/>
              <a:gd name="connsiteY1" fmla="*/ 90487 h 1747837"/>
              <a:gd name="connsiteX2" fmla="*/ 883443 w 2850356"/>
              <a:gd name="connsiteY2" fmla="*/ 1350168 h 1747837"/>
              <a:gd name="connsiteX3" fmla="*/ 0 w 2850356"/>
              <a:gd name="connsiteY3" fmla="*/ 1747837 h 1747837"/>
              <a:gd name="connsiteX4" fmla="*/ 2850356 w 2850356"/>
              <a:gd name="connsiteY4" fmla="*/ 0 h 1747837"/>
              <a:gd name="connsiteX0" fmla="*/ 3974307 w 3974307"/>
              <a:gd name="connsiteY0" fmla="*/ 0 h 2512218"/>
              <a:gd name="connsiteX1" fmla="*/ 3974307 w 3974307"/>
              <a:gd name="connsiteY1" fmla="*/ 90487 h 2512218"/>
              <a:gd name="connsiteX2" fmla="*/ 0 w 3974307"/>
              <a:gd name="connsiteY2" fmla="*/ 2512218 h 2512218"/>
              <a:gd name="connsiteX3" fmla="*/ 1123951 w 3974307"/>
              <a:gd name="connsiteY3" fmla="*/ 1747837 h 2512218"/>
              <a:gd name="connsiteX4" fmla="*/ 3974307 w 3974307"/>
              <a:gd name="connsiteY4" fmla="*/ 0 h 2512218"/>
              <a:gd name="connsiteX0" fmla="*/ 4079081 w 4079081"/>
              <a:gd name="connsiteY0" fmla="*/ 0 h 2512218"/>
              <a:gd name="connsiteX1" fmla="*/ 4079081 w 4079081"/>
              <a:gd name="connsiteY1" fmla="*/ 90487 h 2512218"/>
              <a:gd name="connsiteX2" fmla="*/ 104774 w 4079081"/>
              <a:gd name="connsiteY2" fmla="*/ 2512218 h 2512218"/>
              <a:gd name="connsiteX3" fmla="*/ 0 w 4079081"/>
              <a:gd name="connsiteY3" fmla="*/ 2497931 h 2512218"/>
              <a:gd name="connsiteX4" fmla="*/ 4079081 w 4079081"/>
              <a:gd name="connsiteY4" fmla="*/ 0 h 2512218"/>
              <a:gd name="connsiteX0" fmla="*/ 4988718 w 4988718"/>
              <a:gd name="connsiteY0" fmla="*/ 0 h 3043238"/>
              <a:gd name="connsiteX1" fmla="*/ 4988718 w 4988718"/>
              <a:gd name="connsiteY1" fmla="*/ 90487 h 3043238"/>
              <a:gd name="connsiteX2" fmla="*/ 1014411 w 4988718"/>
              <a:gd name="connsiteY2" fmla="*/ 2512218 h 3043238"/>
              <a:gd name="connsiteX3" fmla="*/ 0 w 4988718"/>
              <a:gd name="connsiteY3" fmla="*/ 3043238 h 3043238"/>
              <a:gd name="connsiteX4" fmla="*/ 4988718 w 4988718"/>
              <a:gd name="connsiteY4" fmla="*/ 0 h 3043238"/>
              <a:gd name="connsiteX0" fmla="*/ 4988718 w 4988718"/>
              <a:gd name="connsiteY0" fmla="*/ 0 h 3043238"/>
              <a:gd name="connsiteX1" fmla="*/ 4988718 w 4988718"/>
              <a:gd name="connsiteY1" fmla="*/ 90487 h 3043238"/>
              <a:gd name="connsiteX2" fmla="*/ 142874 w 4988718"/>
              <a:gd name="connsiteY2" fmla="*/ 3040855 h 3043238"/>
              <a:gd name="connsiteX3" fmla="*/ 0 w 4988718"/>
              <a:gd name="connsiteY3" fmla="*/ 3043238 h 3043238"/>
              <a:gd name="connsiteX4" fmla="*/ 4988718 w 4988718"/>
              <a:gd name="connsiteY4" fmla="*/ 0 h 3043238"/>
              <a:gd name="connsiteX0" fmla="*/ 4988718 w 4988718"/>
              <a:gd name="connsiteY0" fmla="*/ 0 h 3043238"/>
              <a:gd name="connsiteX1" fmla="*/ 4988718 w 4988718"/>
              <a:gd name="connsiteY1" fmla="*/ 90487 h 3043238"/>
              <a:gd name="connsiteX2" fmla="*/ 140493 w 4988718"/>
              <a:gd name="connsiteY2" fmla="*/ 3043236 h 3043238"/>
              <a:gd name="connsiteX3" fmla="*/ 0 w 4988718"/>
              <a:gd name="connsiteY3" fmla="*/ 3043238 h 3043238"/>
              <a:gd name="connsiteX4" fmla="*/ 4988718 w 4988718"/>
              <a:gd name="connsiteY4" fmla="*/ 0 h 3043238"/>
              <a:gd name="connsiteX0" fmla="*/ 4988718 w 4988718"/>
              <a:gd name="connsiteY0" fmla="*/ 0 h 3043238"/>
              <a:gd name="connsiteX1" fmla="*/ 4988718 w 4988718"/>
              <a:gd name="connsiteY1" fmla="*/ 90487 h 3043238"/>
              <a:gd name="connsiteX2" fmla="*/ 93911 w 4988718"/>
              <a:gd name="connsiteY2" fmla="*/ 3043236 h 3043238"/>
              <a:gd name="connsiteX3" fmla="*/ 0 w 4988718"/>
              <a:gd name="connsiteY3" fmla="*/ 3043238 h 3043238"/>
              <a:gd name="connsiteX4" fmla="*/ 4988718 w 4988718"/>
              <a:gd name="connsiteY4" fmla="*/ 0 h 3043238"/>
              <a:gd name="connsiteX0" fmla="*/ 4988718 w 4988718"/>
              <a:gd name="connsiteY0" fmla="*/ 0 h 3043238"/>
              <a:gd name="connsiteX1" fmla="*/ 4988718 w 4988718"/>
              <a:gd name="connsiteY1" fmla="*/ 90487 h 3043238"/>
              <a:gd name="connsiteX2" fmla="*/ 118005 w 4988718"/>
              <a:gd name="connsiteY2" fmla="*/ 3043236 h 3043238"/>
              <a:gd name="connsiteX3" fmla="*/ 0 w 4988718"/>
              <a:gd name="connsiteY3" fmla="*/ 3043238 h 3043238"/>
              <a:gd name="connsiteX4" fmla="*/ 4988718 w 4988718"/>
              <a:gd name="connsiteY4" fmla="*/ 0 h 3043238"/>
              <a:gd name="connsiteX0" fmla="*/ 4988718 w 4988718"/>
              <a:gd name="connsiteY0" fmla="*/ 0 h 3043238"/>
              <a:gd name="connsiteX1" fmla="*/ 4988718 w 4988718"/>
              <a:gd name="connsiteY1" fmla="*/ 90487 h 3043238"/>
              <a:gd name="connsiteX2" fmla="*/ 106761 w 4988718"/>
              <a:gd name="connsiteY2" fmla="*/ 3043236 h 3043238"/>
              <a:gd name="connsiteX3" fmla="*/ 0 w 4988718"/>
              <a:gd name="connsiteY3" fmla="*/ 3043238 h 3043238"/>
              <a:gd name="connsiteX4" fmla="*/ 4988718 w 4988718"/>
              <a:gd name="connsiteY4" fmla="*/ 0 h 3043238"/>
              <a:gd name="connsiteX0" fmla="*/ 4977475 w 4988718"/>
              <a:gd name="connsiteY0" fmla="*/ 0 h 3998119"/>
              <a:gd name="connsiteX1" fmla="*/ 4988718 w 4988718"/>
              <a:gd name="connsiteY1" fmla="*/ 1045368 h 3998119"/>
              <a:gd name="connsiteX2" fmla="*/ 106761 w 4988718"/>
              <a:gd name="connsiteY2" fmla="*/ 3998117 h 3998119"/>
              <a:gd name="connsiteX3" fmla="*/ 0 w 4988718"/>
              <a:gd name="connsiteY3" fmla="*/ 3998119 h 3998119"/>
              <a:gd name="connsiteX4" fmla="*/ 4977475 w 4988718"/>
              <a:gd name="connsiteY4" fmla="*/ 0 h 3998119"/>
              <a:gd name="connsiteX0" fmla="*/ 4977475 w 4977475"/>
              <a:gd name="connsiteY0" fmla="*/ 0 h 3998119"/>
              <a:gd name="connsiteX1" fmla="*/ 4942136 w 4977475"/>
              <a:gd name="connsiteY1" fmla="*/ 126205 h 3998119"/>
              <a:gd name="connsiteX2" fmla="*/ 106761 w 4977475"/>
              <a:gd name="connsiteY2" fmla="*/ 3998117 h 3998119"/>
              <a:gd name="connsiteX3" fmla="*/ 0 w 4977475"/>
              <a:gd name="connsiteY3" fmla="*/ 3998119 h 3998119"/>
              <a:gd name="connsiteX4" fmla="*/ 4977475 w 4977475"/>
              <a:gd name="connsiteY4" fmla="*/ 0 h 3998119"/>
              <a:gd name="connsiteX0" fmla="*/ 4977475 w 4977475"/>
              <a:gd name="connsiteY0" fmla="*/ 0 h 3998119"/>
              <a:gd name="connsiteX1" fmla="*/ 4977474 w 4977475"/>
              <a:gd name="connsiteY1" fmla="*/ 88105 h 3998119"/>
              <a:gd name="connsiteX2" fmla="*/ 106761 w 4977475"/>
              <a:gd name="connsiteY2" fmla="*/ 3998117 h 3998119"/>
              <a:gd name="connsiteX3" fmla="*/ 0 w 4977475"/>
              <a:gd name="connsiteY3" fmla="*/ 3998119 h 3998119"/>
              <a:gd name="connsiteX4" fmla="*/ 4977475 w 4977475"/>
              <a:gd name="connsiteY4" fmla="*/ 0 h 3998119"/>
              <a:gd name="connsiteX0" fmla="*/ 4977475 w 4977475"/>
              <a:gd name="connsiteY0" fmla="*/ 0 h 3998119"/>
              <a:gd name="connsiteX1" fmla="*/ 4975868 w 4977475"/>
              <a:gd name="connsiteY1" fmla="*/ 76199 h 3998119"/>
              <a:gd name="connsiteX2" fmla="*/ 106761 w 4977475"/>
              <a:gd name="connsiteY2" fmla="*/ 3998117 h 3998119"/>
              <a:gd name="connsiteX3" fmla="*/ 0 w 4977475"/>
              <a:gd name="connsiteY3" fmla="*/ 3998119 h 3998119"/>
              <a:gd name="connsiteX4" fmla="*/ 4977475 w 4977475"/>
              <a:gd name="connsiteY4" fmla="*/ 0 h 3998119"/>
              <a:gd name="connsiteX0" fmla="*/ 4977475 w 4977475"/>
              <a:gd name="connsiteY0" fmla="*/ 0 h 3998119"/>
              <a:gd name="connsiteX1" fmla="*/ 4953381 w 4977475"/>
              <a:gd name="connsiteY1" fmla="*/ 69055 h 3998119"/>
              <a:gd name="connsiteX2" fmla="*/ 106761 w 4977475"/>
              <a:gd name="connsiteY2" fmla="*/ 3998117 h 3998119"/>
              <a:gd name="connsiteX3" fmla="*/ 0 w 4977475"/>
              <a:gd name="connsiteY3" fmla="*/ 3998119 h 3998119"/>
              <a:gd name="connsiteX4" fmla="*/ 4977475 w 4977475"/>
              <a:gd name="connsiteY4" fmla="*/ 0 h 3998119"/>
              <a:gd name="connsiteX0" fmla="*/ 4977475 w 4977476"/>
              <a:gd name="connsiteY0" fmla="*/ 0 h 3998119"/>
              <a:gd name="connsiteX1" fmla="*/ 4977476 w 4977476"/>
              <a:gd name="connsiteY1" fmla="*/ 83343 h 3998119"/>
              <a:gd name="connsiteX2" fmla="*/ 106761 w 4977476"/>
              <a:gd name="connsiteY2" fmla="*/ 3998117 h 3998119"/>
              <a:gd name="connsiteX3" fmla="*/ 0 w 4977476"/>
              <a:gd name="connsiteY3" fmla="*/ 3998119 h 3998119"/>
              <a:gd name="connsiteX4" fmla="*/ 4977475 w 4977476"/>
              <a:gd name="connsiteY4" fmla="*/ 0 h 3998119"/>
              <a:gd name="connsiteX0" fmla="*/ 5261786 w 5261786"/>
              <a:gd name="connsiteY0" fmla="*/ 0 h 4224338"/>
              <a:gd name="connsiteX1" fmla="*/ 4977476 w 5261786"/>
              <a:gd name="connsiteY1" fmla="*/ 309562 h 4224338"/>
              <a:gd name="connsiteX2" fmla="*/ 106761 w 5261786"/>
              <a:gd name="connsiteY2" fmla="*/ 4224336 h 4224338"/>
              <a:gd name="connsiteX3" fmla="*/ 0 w 5261786"/>
              <a:gd name="connsiteY3" fmla="*/ 4224338 h 4224338"/>
              <a:gd name="connsiteX4" fmla="*/ 5261786 w 5261786"/>
              <a:gd name="connsiteY4" fmla="*/ 0 h 4224338"/>
              <a:gd name="connsiteX0" fmla="*/ 5261786 w 5261786"/>
              <a:gd name="connsiteY0" fmla="*/ 0 h 4224338"/>
              <a:gd name="connsiteX1" fmla="*/ 5260181 w 5261786"/>
              <a:gd name="connsiteY1" fmla="*/ 85724 h 4224338"/>
              <a:gd name="connsiteX2" fmla="*/ 106761 w 5261786"/>
              <a:gd name="connsiteY2" fmla="*/ 4224336 h 4224338"/>
              <a:gd name="connsiteX3" fmla="*/ 0 w 5261786"/>
              <a:gd name="connsiteY3" fmla="*/ 4224338 h 4224338"/>
              <a:gd name="connsiteX4" fmla="*/ 5261786 w 5261786"/>
              <a:gd name="connsiteY4" fmla="*/ 0 h 4224338"/>
              <a:gd name="connsiteX0" fmla="*/ 5261786 w 5290586"/>
              <a:gd name="connsiteY0" fmla="*/ 0 h 4224338"/>
              <a:gd name="connsiteX1" fmla="*/ 5260181 w 5290586"/>
              <a:gd name="connsiteY1" fmla="*/ 85724 h 4224338"/>
              <a:gd name="connsiteX2" fmla="*/ 106761 w 5290586"/>
              <a:gd name="connsiteY2" fmla="*/ 4224336 h 4224338"/>
              <a:gd name="connsiteX3" fmla="*/ 0 w 5290586"/>
              <a:gd name="connsiteY3" fmla="*/ 4224338 h 4224338"/>
              <a:gd name="connsiteX4" fmla="*/ 5261786 w 5290586"/>
              <a:gd name="connsiteY4" fmla="*/ 0 h 4224338"/>
              <a:gd name="connsiteX0" fmla="*/ 5261786 w 5261786"/>
              <a:gd name="connsiteY0" fmla="*/ 0 h 4224338"/>
              <a:gd name="connsiteX1" fmla="*/ 5260181 w 5261786"/>
              <a:gd name="connsiteY1" fmla="*/ 85724 h 4224338"/>
              <a:gd name="connsiteX2" fmla="*/ 106761 w 5261786"/>
              <a:gd name="connsiteY2" fmla="*/ 4224336 h 4224338"/>
              <a:gd name="connsiteX3" fmla="*/ 0 w 5261786"/>
              <a:gd name="connsiteY3" fmla="*/ 4224338 h 4224338"/>
              <a:gd name="connsiteX4" fmla="*/ 5261786 w 5261786"/>
              <a:gd name="connsiteY4" fmla="*/ 0 h 4224338"/>
              <a:gd name="connsiteX0" fmla="*/ 5261786 w 5262500"/>
              <a:gd name="connsiteY0" fmla="*/ 0 h 4224338"/>
              <a:gd name="connsiteX1" fmla="*/ 5261787 w 5262500"/>
              <a:gd name="connsiteY1" fmla="*/ 85724 h 4224338"/>
              <a:gd name="connsiteX2" fmla="*/ 106761 w 5262500"/>
              <a:gd name="connsiteY2" fmla="*/ 4224336 h 4224338"/>
              <a:gd name="connsiteX3" fmla="*/ 0 w 5262500"/>
              <a:gd name="connsiteY3" fmla="*/ 4224338 h 4224338"/>
              <a:gd name="connsiteX4" fmla="*/ 5261786 w 5262500"/>
              <a:gd name="connsiteY4" fmla="*/ 0 h 4224338"/>
              <a:gd name="connsiteX0" fmla="*/ 5261786 w 5262500"/>
              <a:gd name="connsiteY0" fmla="*/ 0 h 4224338"/>
              <a:gd name="connsiteX1" fmla="*/ 5261787 w 5262500"/>
              <a:gd name="connsiteY1" fmla="*/ 85724 h 4224338"/>
              <a:gd name="connsiteX2" fmla="*/ 106761 w 5262500"/>
              <a:gd name="connsiteY2" fmla="*/ 4224336 h 4224338"/>
              <a:gd name="connsiteX3" fmla="*/ 0 w 5262500"/>
              <a:gd name="connsiteY3" fmla="*/ 4224338 h 4224338"/>
              <a:gd name="connsiteX4" fmla="*/ 5261786 w 5262500"/>
              <a:gd name="connsiteY4" fmla="*/ 0 h 4224338"/>
              <a:gd name="connsiteX0" fmla="*/ 5261786 w 5261786"/>
              <a:gd name="connsiteY0" fmla="*/ 0 h 4224338"/>
              <a:gd name="connsiteX1" fmla="*/ 5258575 w 5261786"/>
              <a:gd name="connsiteY1" fmla="*/ 85724 h 4224338"/>
              <a:gd name="connsiteX2" fmla="*/ 106761 w 5261786"/>
              <a:gd name="connsiteY2" fmla="*/ 4224336 h 4224338"/>
              <a:gd name="connsiteX3" fmla="*/ 0 w 5261786"/>
              <a:gd name="connsiteY3" fmla="*/ 4224338 h 4224338"/>
              <a:gd name="connsiteX4" fmla="*/ 5261786 w 5261786"/>
              <a:gd name="connsiteY4" fmla="*/ 0 h 4224338"/>
              <a:gd name="connsiteX0" fmla="*/ 5261786 w 5262500"/>
              <a:gd name="connsiteY0" fmla="*/ 0 h 4224338"/>
              <a:gd name="connsiteX1" fmla="*/ 5261787 w 5262500"/>
              <a:gd name="connsiteY1" fmla="*/ 85724 h 4224338"/>
              <a:gd name="connsiteX2" fmla="*/ 106761 w 5262500"/>
              <a:gd name="connsiteY2" fmla="*/ 4224336 h 4224338"/>
              <a:gd name="connsiteX3" fmla="*/ 0 w 5262500"/>
              <a:gd name="connsiteY3" fmla="*/ 4224338 h 4224338"/>
              <a:gd name="connsiteX4" fmla="*/ 5261786 w 5262500"/>
              <a:gd name="connsiteY4" fmla="*/ 0 h 42243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262500" h="4224338">
                <a:moveTo>
                  <a:pt x="5261786" y="0"/>
                </a:moveTo>
                <a:cubicBezTo>
                  <a:pt x="5261786" y="29368"/>
                  <a:pt x="5263393" y="84931"/>
                  <a:pt x="5261787" y="85724"/>
                </a:cubicBezTo>
                <a:lnTo>
                  <a:pt x="106761" y="4224336"/>
                </a:lnTo>
                <a:lnTo>
                  <a:pt x="0" y="4224338"/>
                </a:lnTo>
                <a:lnTo>
                  <a:pt x="5261786" y="0"/>
                </a:lnTo>
                <a:close/>
              </a:path>
            </a:pathLst>
          </a:custGeom>
          <a:solidFill>
            <a:srgbClr val="0E0D6A"/>
          </a:solidFill>
          <a:ln w="19050"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ja-JP" altLang="en-US" dirty="0">
              <a:solidFill>
                <a:schemeClr val="bg1"/>
              </a:solidFill>
            </a:endParaRPr>
          </a:p>
        </p:txBody>
      </p:sp>
      <p:pic>
        <p:nvPicPr>
          <p:cNvPr id="73" name="図 72" descr="クリップアート が含まれている画像&#10;&#10;自動的に生成された説明">
            <a:extLst>
              <a:ext uri="{FF2B5EF4-FFF2-40B4-BE49-F238E27FC236}">
                <a16:creationId xmlns:a16="http://schemas.microsoft.com/office/drawing/2014/main" id="{2FA119EE-0B8F-40CF-BE1F-53F89E8BCBF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86510" y="4208535"/>
            <a:ext cx="1242000" cy="568373"/>
          </a:xfrm>
          <a:prstGeom prst="rect">
            <a:avLst/>
          </a:prstGeom>
        </p:spPr>
      </p:pic>
      <p:sp>
        <p:nvSpPr>
          <p:cNvPr id="72" name="テキスト プレースホルダー 4"/>
          <p:cNvSpPr>
            <a:spLocks noGrp="1"/>
          </p:cNvSpPr>
          <p:nvPr>
            <p:ph type="body" sz="quarter" idx="12" hasCustomPrompt="1"/>
          </p:nvPr>
        </p:nvSpPr>
        <p:spPr>
          <a:xfrm>
            <a:off x="304862" y="128153"/>
            <a:ext cx="4177084" cy="338554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 defTabSz="914400" rtl="0" eaLnBrk="1" latinLnBrk="0" hangingPunct="1">
              <a:buNone/>
              <a:defRPr kumimoji="1" lang="ja-JP" altLang="en-US" sz="1600" b="1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algn="l" defTabSz="914400" rtl="0" eaLnBrk="1" latinLnBrk="0" hangingPunct="1">
              <a:defRPr kumimoji="1" lang="ja-JP" altLang="en-US" sz="2000" b="1" kern="1200" smtClean="0">
                <a:solidFill>
                  <a:schemeClr val="tx1"/>
                </a:solidFill>
                <a:latin typeface="+mj-ea"/>
                <a:ea typeface="+mj-ea"/>
                <a:cs typeface="+mn-cs"/>
              </a:defRPr>
            </a:lvl2pPr>
            <a:lvl3pPr marL="0" algn="l" defTabSz="914400" rtl="0" eaLnBrk="1" latinLnBrk="0" hangingPunct="1">
              <a:defRPr kumimoji="1" lang="ja-JP" altLang="en-US" sz="2000" b="1" kern="1200" smtClean="0">
                <a:solidFill>
                  <a:schemeClr val="tx1"/>
                </a:solidFill>
                <a:latin typeface="+mj-ea"/>
                <a:ea typeface="+mj-ea"/>
                <a:cs typeface="+mn-cs"/>
              </a:defRPr>
            </a:lvl3pPr>
            <a:lvl4pPr marL="0" algn="l" defTabSz="914400" rtl="0" eaLnBrk="1" latinLnBrk="0" hangingPunct="1">
              <a:defRPr kumimoji="1" lang="ja-JP" altLang="en-US" sz="2000" b="1" kern="1200" smtClean="0">
                <a:solidFill>
                  <a:schemeClr val="tx1"/>
                </a:solidFill>
                <a:latin typeface="+mj-ea"/>
                <a:ea typeface="+mj-ea"/>
                <a:cs typeface="+mn-cs"/>
              </a:defRPr>
            </a:lvl4pPr>
            <a:lvl5pPr marL="0" algn="l" defTabSz="914400" rtl="0" eaLnBrk="1" latinLnBrk="0" hangingPunct="1">
              <a:defRPr kumimoji="1" lang="ja-JP" altLang="en-US" sz="2000" b="1" kern="1200">
                <a:solidFill>
                  <a:schemeClr val="tx1"/>
                </a:solidFill>
                <a:latin typeface="+mj-ea"/>
                <a:ea typeface="+mj-ea"/>
                <a:cs typeface="+mn-cs"/>
              </a:defRPr>
            </a:lvl5pPr>
          </a:lstStyle>
          <a:p>
            <a:pPr lvl="0"/>
            <a:r>
              <a:rPr kumimoji="1" lang="ja-JP" altLang="en-US" dirty="0"/>
              <a:t>○○○○○　株式会社 御中</a:t>
            </a:r>
          </a:p>
        </p:txBody>
      </p:sp>
      <p:sp>
        <p:nvSpPr>
          <p:cNvPr id="74" name="テキスト プレースホルダー 2"/>
          <p:cNvSpPr txBox="1">
            <a:spLocks/>
          </p:cNvSpPr>
          <p:nvPr userDrawn="1"/>
        </p:nvSpPr>
        <p:spPr bwMode="ltGray">
          <a:xfrm>
            <a:off x="8101155" y="48879"/>
            <a:ext cx="1005403" cy="195814"/>
          </a:xfrm>
          <a:prstGeom prst="rect">
            <a:avLst/>
          </a:prstGeom>
          <a:solidFill>
            <a:schemeClr val="accent4"/>
          </a:solidFill>
          <a:ln w="9525">
            <a:noFill/>
            <a:miter lim="800000"/>
            <a:headEnd/>
            <a:tailEnd/>
          </a:ln>
          <a:effectLst/>
        </p:spPr>
        <p:txBody>
          <a:bodyPr wrap="none" tIns="36000" bIns="36000" anchor="ctr">
            <a:spAutoFit/>
          </a:bodyPr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kumimoji="1" lang="ja-JP" altLang="en-US" sz="900" kern="120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742950" marR="0" indent="-285750" algn="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–"/>
              <a:tabLst/>
              <a:defRPr kumimoji="1" lang="ja-JP" altLang="en-US" sz="1800" kern="1200" smtClean="0">
                <a:solidFill>
                  <a:schemeClr val="bg1"/>
                </a:solidFill>
                <a:latin typeface="Arial" charset="0"/>
                <a:ea typeface="ＭＳ Ｐゴシック" charset="-128"/>
                <a:cs typeface="+mn-cs"/>
              </a:defRPr>
            </a:lvl2pPr>
            <a:lvl3pPr marL="1143000" marR="0" indent="-228600" algn="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 kumimoji="1" lang="ja-JP" altLang="en-US" sz="1800" kern="1200" smtClean="0">
                <a:solidFill>
                  <a:schemeClr val="bg1"/>
                </a:solidFill>
                <a:latin typeface="Arial" charset="0"/>
                <a:ea typeface="ＭＳ Ｐゴシック" charset="-128"/>
                <a:cs typeface="+mn-cs"/>
              </a:defRPr>
            </a:lvl3pPr>
            <a:lvl4pPr marL="1600200" marR="0" indent="-228600" algn="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–"/>
              <a:tabLst/>
              <a:defRPr kumimoji="1" lang="ja-JP" altLang="en-US" sz="1800" kern="1200" smtClean="0">
                <a:solidFill>
                  <a:schemeClr val="bg1"/>
                </a:solidFill>
                <a:latin typeface="Arial" charset="0"/>
                <a:ea typeface="ＭＳ Ｐゴシック" charset="-128"/>
                <a:cs typeface="+mn-cs"/>
              </a:defRPr>
            </a:lvl4pPr>
            <a:lvl5pPr marL="2057400" marR="0" indent="-228600" algn="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»"/>
              <a:tabLst/>
              <a:defRPr kumimoji="1" lang="ja-JP" altLang="en-US" sz="1800" kern="1200">
                <a:solidFill>
                  <a:schemeClr val="bg1"/>
                </a:solidFill>
                <a:latin typeface="Arial" charset="0"/>
                <a:ea typeface="ＭＳ Ｐゴシック" charset="-128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ja-JP" altLang="en-US" sz="800" dirty="0"/>
              <a:t>○○○○○社限り</a:t>
            </a:r>
          </a:p>
        </p:txBody>
      </p:sp>
    </p:spTree>
    <p:extLst>
      <p:ext uri="{BB962C8B-B14F-4D97-AF65-F5344CB8AC3E}">
        <p14:creationId xmlns:p14="http://schemas.microsoft.com/office/powerpoint/2010/main" val="10465778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2.png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.xml"/><Relationship Id="rId3" Type="http://schemas.openxmlformats.org/officeDocument/2006/relationships/slideLayout" Target="../slideLayouts/slideLayout11.xml"/><Relationship Id="rId7" Type="http://schemas.openxmlformats.org/officeDocument/2006/relationships/slideLayout" Target="../slideLayouts/slideLayout15.xml"/><Relationship Id="rId12" Type="http://schemas.openxmlformats.org/officeDocument/2006/relationships/image" Target="../media/image2.png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Relationship Id="rId6" Type="http://schemas.openxmlformats.org/officeDocument/2006/relationships/slideLayout" Target="../slideLayouts/slideLayout14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13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12.xml"/><Relationship Id="rId9" Type="http://schemas.openxmlformats.org/officeDocument/2006/relationships/slideLayout" Target="../slideLayouts/slideLayout1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グループ化 1">
            <a:extLst>
              <a:ext uri="{FF2B5EF4-FFF2-40B4-BE49-F238E27FC236}">
                <a16:creationId xmlns:a16="http://schemas.microsoft.com/office/drawing/2014/main" id="{99BBB018-5534-43C9-9B5E-B279BBC8D41E}"/>
              </a:ext>
            </a:extLst>
          </p:cNvPr>
          <p:cNvGrpSpPr/>
          <p:nvPr userDrawn="1"/>
        </p:nvGrpSpPr>
        <p:grpSpPr>
          <a:xfrm>
            <a:off x="204603" y="0"/>
            <a:ext cx="8730000" cy="550801"/>
            <a:chOff x="204603" y="0"/>
            <a:chExt cx="8730000" cy="550801"/>
          </a:xfrm>
        </p:grpSpPr>
        <p:sp>
          <p:nvSpPr>
            <p:cNvPr id="14" name="正方形/長方形 13">
              <a:extLst>
                <a:ext uri="{FF2B5EF4-FFF2-40B4-BE49-F238E27FC236}">
                  <a16:creationId xmlns:a16="http://schemas.microsoft.com/office/drawing/2014/main" id="{8ACFC740-8072-4FB9-86B2-0091FCF9E220}"/>
                </a:ext>
              </a:extLst>
            </p:cNvPr>
            <p:cNvSpPr/>
            <p:nvPr userDrawn="1"/>
          </p:nvSpPr>
          <p:spPr>
            <a:xfrm>
              <a:off x="204603" y="0"/>
              <a:ext cx="488342" cy="550801"/>
            </a:xfrm>
            <a:prstGeom prst="rect">
              <a:avLst/>
            </a:prstGeom>
            <a:blipFill>
              <a:blip r:embed="rId10"/>
              <a:stretch>
                <a:fillRect t="-24138"/>
              </a:stretch>
            </a:blipFill>
            <a:ln w="19050">
              <a:noFill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 dirty="0">
                <a:solidFill>
                  <a:schemeClr val="bg1"/>
                </a:solidFill>
              </a:endParaRPr>
            </a:p>
          </p:txBody>
        </p:sp>
        <p:cxnSp>
          <p:nvCxnSpPr>
            <p:cNvPr id="8" name="直線コネクタ 7">
              <a:extLst>
                <a:ext uri="{FF2B5EF4-FFF2-40B4-BE49-F238E27FC236}">
                  <a16:creationId xmlns:a16="http://schemas.microsoft.com/office/drawing/2014/main" id="{F36C8309-A13D-4AC2-AFC7-09DD55A44A79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645319" y="542927"/>
              <a:ext cx="8289284" cy="0"/>
            </a:xfrm>
            <a:prstGeom prst="line">
              <a:avLst/>
            </a:prstGeom>
            <a:ln w="127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9" name="図 8">
            <a:extLst>
              <a:ext uri="{FF2B5EF4-FFF2-40B4-BE49-F238E27FC236}">
                <a16:creationId xmlns:a16="http://schemas.microsoft.com/office/drawing/2014/main" id="{43445A3B-9AC3-4469-ACE4-6788F26D492A}"/>
              </a:ext>
            </a:extLst>
          </p:cNvPr>
          <p:cNvPicPr>
            <a:picLocks noChangeAspect="1"/>
          </p:cNvPicPr>
          <p:nvPr userDrawn="1"/>
        </p:nvPicPr>
        <p:blipFill>
          <a:blip r:embed="rId11"/>
          <a:stretch>
            <a:fillRect/>
          </a:stretch>
        </p:blipFill>
        <p:spPr>
          <a:xfrm>
            <a:off x="7691571" y="4882473"/>
            <a:ext cx="1265329" cy="176400"/>
          </a:xfrm>
          <a:prstGeom prst="rect">
            <a:avLst/>
          </a:prstGeom>
        </p:spPr>
      </p:pic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44EFBD0C-D994-4BC1-AB88-73DC8B45136F}"/>
              </a:ext>
            </a:extLst>
          </p:cNvPr>
          <p:cNvSpPr txBox="1"/>
          <p:nvPr userDrawn="1"/>
        </p:nvSpPr>
        <p:spPr>
          <a:xfrm>
            <a:off x="199840" y="4967225"/>
            <a:ext cx="615553" cy="12311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kumimoji="1" lang="ja-JP" altLang="en-US" sz="800" dirty="0"/>
              <a:t>部署名記入欄</a:t>
            </a:r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C290B84F-F8ED-433E-AF87-CD74A57E0906}"/>
              </a:ext>
            </a:extLst>
          </p:cNvPr>
          <p:cNvSpPr txBox="1"/>
          <p:nvPr userDrawn="1"/>
        </p:nvSpPr>
        <p:spPr>
          <a:xfrm>
            <a:off x="8803560" y="314331"/>
            <a:ext cx="141064" cy="1384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r"/>
            <a:fld id="{E92F5356-8360-4518-8584-93A8F6983246}" type="slidenum">
              <a:rPr kumimoji="1" lang="ja-JP" altLang="en-US" sz="90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algn="r"/>
              <a:t>‹#›</a:t>
            </a:fld>
            <a:endParaRPr kumimoji="1" lang="ja-JP" altLang="en-US" sz="9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2" name="直線コネクタ 11">
            <a:extLst>
              <a:ext uri="{FF2B5EF4-FFF2-40B4-BE49-F238E27FC236}">
                <a16:creationId xmlns:a16="http://schemas.microsoft.com/office/drawing/2014/main" id="{03FED6A3-5BC5-4BC6-BCB4-1CA411F6BAD1}"/>
              </a:ext>
            </a:extLst>
          </p:cNvPr>
          <p:cNvCxnSpPr>
            <a:cxnSpLocks/>
          </p:cNvCxnSpPr>
          <p:nvPr userDrawn="1"/>
        </p:nvCxnSpPr>
        <p:spPr>
          <a:xfrm>
            <a:off x="204603" y="4781737"/>
            <a:ext cx="8730000" cy="0"/>
          </a:xfrm>
          <a:prstGeom prst="line">
            <a:avLst/>
          </a:prstGeom>
          <a:ln w="889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646371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703" r:id="rId2"/>
    <p:sldLayoutId id="2147483688" r:id="rId3"/>
    <p:sldLayoutId id="2147483693" r:id="rId4"/>
    <p:sldLayoutId id="2147483690" r:id="rId5"/>
    <p:sldLayoutId id="2147483691" r:id="rId6"/>
    <p:sldLayoutId id="2147483692" r:id="rId7"/>
    <p:sldLayoutId id="2147483676" r:id="rId8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hdr="0" ftr="0"/>
  <p:txStyles>
    <p:titleStyle>
      <a:lvl1pPr algn="ctr" defTabSz="914400" rtl="0" eaLnBrk="1" latinLnBrk="0" hangingPunct="1">
        <a:spcBef>
          <a:spcPct val="0"/>
        </a:spcBef>
        <a:buNone/>
        <a:defRPr kumimoji="1" lang="ja-JP" altLang="en-US" sz="1800" b="1" kern="1200" smtClean="0">
          <a:solidFill>
            <a:schemeClr val="tx1"/>
          </a:solidFill>
          <a:latin typeface="+mj-ea"/>
          <a:ea typeface="+mj-ea"/>
          <a:cs typeface="+mj-cs"/>
        </a:defRPr>
      </a:lvl1pPr>
    </p:titleStyle>
    <p:bodyStyle>
      <a:lvl1pPr marL="342900" marR="0" indent="-342900" algn="l" defTabSz="914400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Tx/>
        <a:buFont typeface="Arial" pitchFamily="34" charset="0"/>
        <a:buChar char="•"/>
        <a:tabLst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marR="0" indent="-285750" algn="l" defTabSz="914400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Tx/>
        <a:buFont typeface="Arial" pitchFamily="34" charset="0"/>
        <a:buChar char="–"/>
        <a:tabLst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marR="0" indent="-228600" algn="l" defTabSz="914400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Tx/>
        <a:buFont typeface="Arial" pitchFamily="34" charset="0"/>
        <a:buChar char="•"/>
        <a:tabLst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marR="0" indent="-228600" algn="l" defTabSz="914400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Tx/>
        <a:buFont typeface="Arial" pitchFamily="34" charset="0"/>
        <a:buChar char="–"/>
        <a:tabLst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marR="0" indent="-228600" algn="l" defTabSz="914400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Tx/>
        <a:buFont typeface="Arial" pitchFamily="34" charset="0"/>
        <a:buChar char="»"/>
        <a:tabLst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グループ化 4">
            <a:extLst>
              <a:ext uri="{FF2B5EF4-FFF2-40B4-BE49-F238E27FC236}">
                <a16:creationId xmlns:a16="http://schemas.microsoft.com/office/drawing/2014/main" id="{4915AA22-8759-41D4-A887-B7F698F61550}"/>
              </a:ext>
            </a:extLst>
          </p:cNvPr>
          <p:cNvGrpSpPr/>
          <p:nvPr userDrawn="1"/>
        </p:nvGrpSpPr>
        <p:grpSpPr>
          <a:xfrm>
            <a:off x="204603" y="0"/>
            <a:ext cx="8730000" cy="550801"/>
            <a:chOff x="204603" y="0"/>
            <a:chExt cx="8730000" cy="550801"/>
          </a:xfrm>
        </p:grpSpPr>
        <p:sp>
          <p:nvSpPr>
            <p:cNvPr id="7" name="正方形/長方形 6">
              <a:extLst>
                <a:ext uri="{FF2B5EF4-FFF2-40B4-BE49-F238E27FC236}">
                  <a16:creationId xmlns:a16="http://schemas.microsoft.com/office/drawing/2014/main" id="{280AAAE1-ED04-4790-BC89-CFB37370E70E}"/>
                </a:ext>
              </a:extLst>
            </p:cNvPr>
            <p:cNvSpPr/>
            <p:nvPr userDrawn="1"/>
          </p:nvSpPr>
          <p:spPr>
            <a:xfrm>
              <a:off x="204603" y="0"/>
              <a:ext cx="488342" cy="550801"/>
            </a:xfrm>
            <a:prstGeom prst="rect">
              <a:avLst/>
            </a:prstGeom>
            <a:blipFill>
              <a:blip r:embed="rId11"/>
              <a:stretch>
                <a:fillRect t="-24138"/>
              </a:stretch>
            </a:blipFill>
            <a:ln w="19050">
              <a:noFill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 dirty="0">
                <a:solidFill>
                  <a:schemeClr val="bg1"/>
                </a:solidFill>
              </a:endParaRPr>
            </a:p>
          </p:txBody>
        </p:sp>
        <p:cxnSp>
          <p:nvCxnSpPr>
            <p:cNvPr id="8" name="直線コネクタ 7">
              <a:extLst>
                <a:ext uri="{FF2B5EF4-FFF2-40B4-BE49-F238E27FC236}">
                  <a16:creationId xmlns:a16="http://schemas.microsoft.com/office/drawing/2014/main" id="{87029C88-3C74-436D-84B6-285C16FC08A6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645319" y="542927"/>
              <a:ext cx="8289284" cy="0"/>
            </a:xfrm>
            <a:prstGeom prst="line">
              <a:avLst/>
            </a:prstGeom>
            <a:ln w="127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9" name="図 8">
            <a:extLst>
              <a:ext uri="{FF2B5EF4-FFF2-40B4-BE49-F238E27FC236}">
                <a16:creationId xmlns:a16="http://schemas.microsoft.com/office/drawing/2014/main" id="{03B26BA0-C6C5-4178-9E88-AFE599FE9F37}"/>
              </a:ext>
            </a:extLst>
          </p:cNvPr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7691571" y="4882473"/>
            <a:ext cx="1265329" cy="176400"/>
          </a:xfrm>
          <a:prstGeom prst="rect">
            <a:avLst/>
          </a:prstGeom>
        </p:spPr>
      </p:pic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02232CD6-50DC-421E-84B0-DA03D6D23FC1}"/>
              </a:ext>
            </a:extLst>
          </p:cNvPr>
          <p:cNvSpPr txBox="1"/>
          <p:nvPr userDrawn="1"/>
        </p:nvSpPr>
        <p:spPr>
          <a:xfrm>
            <a:off x="8761881" y="314331"/>
            <a:ext cx="182743" cy="18466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r"/>
            <a:fld id="{E92F5356-8360-4518-8584-93A8F6983246}" type="slidenum">
              <a:rPr kumimoji="1" lang="ja-JP" altLang="en-US" sz="120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pPr algn="r"/>
              <a:t>‹#›</a:t>
            </a:fld>
            <a:endParaRPr kumimoji="1" lang="ja-JP" altLang="en-US" sz="12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cxnSp>
        <p:nvCxnSpPr>
          <p:cNvPr id="11" name="直線コネクタ 10">
            <a:extLst>
              <a:ext uri="{FF2B5EF4-FFF2-40B4-BE49-F238E27FC236}">
                <a16:creationId xmlns:a16="http://schemas.microsoft.com/office/drawing/2014/main" id="{837E98BF-3864-4519-9D0C-EBD3BDC18355}"/>
              </a:ext>
            </a:extLst>
          </p:cNvPr>
          <p:cNvCxnSpPr>
            <a:cxnSpLocks/>
          </p:cNvCxnSpPr>
          <p:nvPr userDrawn="1"/>
        </p:nvCxnSpPr>
        <p:spPr>
          <a:xfrm>
            <a:off x="204603" y="4781737"/>
            <a:ext cx="8730000" cy="0"/>
          </a:xfrm>
          <a:prstGeom prst="line">
            <a:avLst/>
          </a:prstGeom>
          <a:ln w="889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858670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704" r:id="rId2"/>
    <p:sldLayoutId id="2147483697" r:id="rId3"/>
    <p:sldLayoutId id="2147483698" r:id="rId4"/>
    <p:sldLayoutId id="2147483699" r:id="rId5"/>
    <p:sldLayoutId id="2147483700" r:id="rId6"/>
    <p:sldLayoutId id="2147483701" r:id="rId7"/>
    <p:sldLayoutId id="2147483702" r:id="rId8"/>
    <p:sldLayoutId id="2147483705" r:id="rId9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hdr="0" ftr="0"/>
  <p:txStyles>
    <p:titleStyle>
      <a:lvl1pPr algn="ctr" defTabSz="914400" rtl="0" eaLnBrk="1" latinLnBrk="0" hangingPunct="1">
        <a:spcBef>
          <a:spcPct val="0"/>
        </a:spcBef>
        <a:buNone/>
        <a:defRPr kumimoji="1" lang="ja-JP" altLang="en-US" sz="1800" b="1" kern="1200" smtClean="0">
          <a:solidFill>
            <a:schemeClr val="tx1"/>
          </a:solidFill>
          <a:latin typeface="+mj-ea"/>
          <a:ea typeface="+mj-ea"/>
          <a:cs typeface="+mj-cs"/>
        </a:defRPr>
      </a:lvl1pPr>
    </p:titleStyle>
    <p:bodyStyle>
      <a:lvl1pPr marL="342900" marR="0" indent="-342900" algn="l" defTabSz="914400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Tx/>
        <a:buFont typeface="Arial" pitchFamily="34" charset="0"/>
        <a:buChar char="•"/>
        <a:tabLst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marR="0" indent="-285750" algn="l" defTabSz="914400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Tx/>
        <a:buFont typeface="Arial" pitchFamily="34" charset="0"/>
        <a:buChar char="–"/>
        <a:tabLst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marR="0" indent="-228600" algn="l" defTabSz="914400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Tx/>
        <a:buFont typeface="Arial" pitchFamily="34" charset="0"/>
        <a:buChar char="•"/>
        <a:tabLst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marR="0" indent="-228600" algn="l" defTabSz="914400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Tx/>
        <a:buFont typeface="Arial" pitchFamily="34" charset="0"/>
        <a:buChar char="–"/>
        <a:tabLst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marR="0" indent="-228600" algn="l" defTabSz="914400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Tx/>
        <a:buFont typeface="Arial" pitchFamily="34" charset="0"/>
        <a:buChar char="»"/>
        <a:tabLst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7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1995182" y="1383037"/>
            <a:ext cx="6927838" cy="1102519"/>
          </a:xfrm>
        </p:spPr>
        <p:txBody>
          <a:bodyPr>
            <a:noAutofit/>
          </a:bodyPr>
          <a:lstStyle/>
          <a:p>
            <a:r>
              <a:rPr lang="en-US" altLang="ja-JP" sz="360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Proposal for Release 20 Reconfigurable Intelligent Surface</a:t>
            </a:r>
            <a:endParaRPr kumimoji="1" lang="ja-JP" altLang="en-US" sz="3600" dirty="0"/>
          </a:p>
        </p:txBody>
      </p:sp>
      <p:sp>
        <p:nvSpPr>
          <p:cNvPr id="5" name="タイトル 1"/>
          <p:cNvSpPr txBox="1">
            <a:spLocks/>
          </p:cNvSpPr>
          <p:nvPr/>
        </p:nvSpPr>
        <p:spPr>
          <a:xfrm>
            <a:off x="1991204" y="2596281"/>
            <a:ext cx="3090042" cy="561137"/>
          </a:xfrm>
          <a:prstGeom prst="rect">
            <a:avLst/>
          </a:prstGeom>
        </p:spPr>
        <p:txBody>
          <a:bodyPr anchor="b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kumimoji="1" lang="ja-JP" altLang="en-US" sz="2800" b="1" kern="1200">
                <a:solidFill>
                  <a:schemeClr val="tx1"/>
                </a:solidFill>
                <a:latin typeface="+mj-ea"/>
                <a:ea typeface="+mj-ea"/>
                <a:cs typeface="+mj-cs"/>
              </a:defRPr>
            </a:lvl1pPr>
          </a:lstStyle>
          <a:p>
            <a:r>
              <a:rPr lang="en-US" altLang="ja-JP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KDDI corporation</a:t>
            </a:r>
            <a:endParaRPr lang="ja-JP" altLang="en-US" dirty="0">
              <a:solidFill>
                <a:srgbClr val="00206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E699058F-2EE3-B826-2831-1D05AAA69F04}"/>
              </a:ext>
            </a:extLst>
          </p:cNvPr>
          <p:cNvSpPr txBox="1"/>
          <p:nvPr/>
        </p:nvSpPr>
        <p:spPr>
          <a:xfrm>
            <a:off x="7060780" y="120423"/>
            <a:ext cx="20832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2000"/>
              <a:t>RP-242562</a:t>
            </a:r>
            <a:endParaRPr lang="en-US" altLang="ja-JP" sz="2000" dirty="0"/>
          </a:p>
        </p:txBody>
      </p:sp>
    </p:spTree>
    <p:extLst>
      <p:ext uri="{BB962C8B-B14F-4D97-AF65-F5344CB8AC3E}">
        <p14:creationId xmlns:p14="http://schemas.microsoft.com/office/powerpoint/2010/main" val="21249626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DCC1524-68D9-9457-9EC1-6907199B24F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4FBD5ABB-DE06-C006-FF3C-37C87AEAD640}"/>
              </a:ext>
            </a:extLst>
          </p:cNvPr>
          <p:cNvSpPr txBox="1"/>
          <p:nvPr/>
        </p:nvSpPr>
        <p:spPr>
          <a:xfrm>
            <a:off x="204040" y="765925"/>
            <a:ext cx="8597060" cy="386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ts val="24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ja-JP" sz="2000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The use of FR2 is expected to accommodate increasing data traffic even in 5G-Advanced.</a:t>
            </a:r>
          </a:p>
          <a:p>
            <a:pPr marL="285750" indent="-285750">
              <a:lnSpc>
                <a:spcPts val="24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ja-JP" sz="2000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Some operators have started to deploy FR2, however, coverage is limited due to its high propagation and blockage losses.</a:t>
            </a:r>
          </a:p>
          <a:p>
            <a:pPr marL="285750" indent="-285750">
              <a:lnSpc>
                <a:spcPts val="24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ja-JP" sz="2000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Cost effective solution to enhance or expand the coverage is necessary.</a:t>
            </a:r>
          </a:p>
          <a:p>
            <a:pPr marL="285750" indent="-285750">
              <a:lnSpc>
                <a:spcPts val="24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ja-JP" sz="2000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In addition, demands for solutions to enhance connectivity under unstable propagation characteristics due to shadowing and/or blockage.</a:t>
            </a:r>
          </a:p>
          <a:p>
            <a:pPr marL="285750" indent="-285750">
              <a:lnSpc>
                <a:spcPts val="24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ja-JP" sz="2000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Reconfigurable Intelligent Surface (RIS) can be an effective option to resolve the dead spot issue in FR2.</a:t>
            </a:r>
          </a:p>
          <a:p>
            <a:pPr marL="285750" indent="-285750">
              <a:lnSpc>
                <a:spcPts val="24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ja-JP" sz="2000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We believe that RIS as well as NCR become important technologies for more spread of service in FR2.</a:t>
            </a:r>
          </a:p>
        </p:txBody>
      </p:sp>
      <p:sp>
        <p:nvSpPr>
          <p:cNvPr id="3" name="タイトル 1">
            <a:extLst>
              <a:ext uri="{FF2B5EF4-FFF2-40B4-BE49-F238E27FC236}">
                <a16:creationId xmlns:a16="http://schemas.microsoft.com/office/drawing/2014/main" id="{09E6692B-4B23-BB3C-7DB8-803B03A2E8B0}"/>
              </a:ext>
            </a:extLst>
          </p:cNvPr>
          <p:cNvSpPr txBox="1">
            <a:spLocks/>
          </p:cNvSpPr>
          <p:nvPr/>
        </p:nvSpPr>
        <p:spPr>
          <a:xfrm>
            <a:off x="690682" y="-7495"/>
            <a:ext cx="7249358" cy="561137"/>
          </a:xfrm>
          <a:prstGeom prst="rect">
            <a:avLst/>
          </a:prstGeom>
        </p:spPr>
        <p:txBody>
          <a:bodyPr anchor="b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kumimoji="1" lang="ja-JP" altLang="en-US" sz="2800" b="1" kern="1200">
                <a:solidFill>
                  <a:schemeClr val="tx1"/>
                </a:solidFill>
                <a:latin typeface="+mj-ea"/>
                <a:ea typeface="+mj-ea"/>
                <a:cs typeface="+mj-cs"/>
              </a:defRPr>
            </a:lvl1pPr>
          </a:lstStyle>
          <a:p>
            <a:r>
              <a:rPr lang="en-US" altLang="ja-JP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Motivation</a:t>
            </a:r>
            <a:endParaRPr lang="ja-JP" altLang="en-US" dirty="0">
              <a:solidFill>
                <a:srgbClr val="00206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0080472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E81103D-954A-C985-0E30-2089B31B5DF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タイトル 1">
            <a:extLst>
              <a:ext uri="{FF2B5EF4-FFF2-40B4-BE49-F238E27FC236}">
                <a16:creationId xmlns:a16="http://schemas.microsoft.com/office/drawing/2014/main" id="{7BFCEE31-06E1-E06D-C2F6-634D0918D03C}"/>
              </a:ext>
            </a:extLst>
          </p:cNvPr>
          <p:cNvSpPr txBox="1">
            <a:spLocks/>
          </p:cNvSpPr>
          <p:nvPr/>
        </p:nvSpPr>
        <p:spPr>
          <a:xfrm>
            <a:off x="690682" y="-7495"/>
            <a:ext cx="7249358" cy="561137"/>
          </a:xfrm>
          <a:prstGeom prst="rect">
            <a:avLst/>
          </a:prstGeom>
        </p:spPr>
        <p:txBody>
          <a:bodyPr anchor="b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kumimoji="1" lang="ja-JP" altLang="en-US" sz="2800" b="1" kern="1200">
                <a:solidFill>
                  <a:schemeClr val="tx1"/>
                </a:solidFill>
                <a:latin typeface="+mj-ea"/>
                <a:ea typeface="+mj-ea"/>
                <a:cs typeface="+mj-cs"/>
              </a:defRPr>
            </a:lvl1pPr>
          </a:lstStyle>
          <a:p>
            <a:r>
              <a:rPr lang="en-US" altLang="ja-JP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Deployment scenario</a:t>
            </a:r>
            <a:endParaRPr lang="ja-JP" altLang="en-US" dirty="0">
              <a:solidFill>
                <a:srgbClr val="00206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68DD42BA-5664-A0EF-AE49-880A6735682E}"/>
              </a:ext>
            </a:extLst>
          </p:cNvPr>
          <p:cNvSpPr txBox="1"/>
          <p:nvPr/>
        </p:nvSpPr>
        <p:spPr>
          <a:xfrm>
            <a:off x="136307" y="689245"/>
            <a:ext cx="887336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ts val="24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ja-JP" sz="2200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KDDI assumes to use NCR and RIS depending on the size of dead spots and distance from BS and dead spots. </a:t>
            </a:r>
          </a:p>
          <a:p>
            <a:pPr marL="742950" lvl="1" indent="-285750">
              <a:lnSpc>
                <a:spcPts val="24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ja-JP" sz="2200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NCRs and repeaters are mainly used to expand the coverage.</a:t>
            </a:r>
          </a:p>
          <a:p>
            <a:pPr marL="742950" lvl="1" indent="-285750">
              <a:lnSpc>
                <a:spcPts val="24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ja-JP" sz="2200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RISs are mainly used to reduce dead spots.</a:t>
            </a:r>
          </a:p>
        </p:txBody>
      </p:sp>
      <p:grpSp>
        <p:nvGrpSpPr>
          <p:cNvPr id="4" name="グループ化 3">
            <a:extLst>
              <a:ext uri="{FF2B5EF4-FFF2-40B4-BE49-F238E27FC236}">
                <a16:creationId xmlns:a16="http://schemas.microsoft.com/office/drawing/2014/main" id="{1A0509B6-EDA8-A94A-FEF6-4EBEC9D383FC}"/>
              </a:ext>
            </a:extLst>
          </p:cNvPr>
          <p:cNvGrpSpPr/>
          <p:nvPr/>
        </p:nvGrpSpPr>
        <p:grpSpPr>
          <a:xfrm>
            <a:off x="1917182" y="2574935"/>
            <a:ext cx="2154295" cy="1854614"/>
            <a:chOff x="744180" y="2651857"/>
            <a:chExt cx="2523045" cy="2172068"/>
          </a:xfrm>
        </p:grpSpPr>
        <p:grpSp>
          <p:nvGrpSpPr>
            <p:cNvPr id="5" name="グループ化 4">
              <a:extLst>
                <a:ext uri="{FF2B5EF4-FFF2-40B4-BE49-F238E27FC236}">
                  <a16:creationId xmlns:a16="http://schemas.microsoft.com/office/drawing/2014/main" id="{E99506C8-0BC3-B600-7060-C0621BCE47FE}"/>
                </a:ext>
              </a:extLst>
            </p:cNvPr>
            <p:cNvGrpSpPr/>
            <p:nvPr/>
          </p:nvGrpSpPr>
          <p:grpSpPr>
            <a:xfrm>
              <a:off x="744180" y="2651857"/>
              <a:ext cx="2523045" cy="2172068"/>
              <a:chOff x="884023" y="3960000"/>
              <a:chExt cx="2163977" cy="1862950"/>
            </a:xfrm>
          </p:grpSpPr>
          <p:sp>
            <p:nvSpPr>
              <p:cNvPr id="8" name="楕円 7">
                <a:extLst>
                  <a:ext uri="{FF2B5EF4-FFF2-40B4-BE49-F238E27FC236}">
                    <a16:creationId xmlns:a16="http://schemas.microsoft.com/office/drawing/2014/main" id="{8AECBC92-8A82-585D-F43E-9B7128B3B735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025999" y="3960000"/>
                <a:ext cx="1800000" cy="1800000"/>
              </a:xfrm>
              <a:prstGeom prst="ellipse">
                <a:avLst/>
              </a:prstGeom>
              <a:solidFill>
                <a:schemeClr val="bg1">
                  <a:lumMod val="75000"/>
                </a:schemeClr>
              </a:solidFill>
              <a:ln w="12700">
                <a:solidFill>
                  <a:schemeClr val="tx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メイリオ"/>
                  <a:cs typeface="+mn-cs"/>
                </a:endParaRPr>
              </a:p>
            </p:txBody>
          </p:sp>
          <p:sp>
            <p:nvSpPr>
              <p:cNvPr id="9" name="楕円 8">
                <a:extLst>
                  <a:ext uri="{FF2B5EF4-FFF2-40B4-BE49-F238E27FC236}">
                    <a16:creationId xmlns:a16="http://schemas.microsoft.com/office/drawing/2014/main" id="{8654E68C-04F6-789E-ED49-1AA465B82079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295999" y="4230000"/>
                <a:ext cx="1260000" cy="1260000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 w="12700">
                <a:solidFill>
                  <a:schemeClr val="tx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メイリオ"/>
                  <a:cs typeface="+mn-cs"/>
                </a:endParaRPr>
              </a:p>
            </p:txBody>
          </p:sp>
          <p:sp>
            <p:nvSpPr>
              <p:cNvPr id="10" name="円弧 9">
                <a:extLst>
                  <a:ext uri="{FF2B5EF4-FFF2-40B4-BE49-F238E27FC236}">
                    <a16:creationId xmlns:a16="http://schemas.microsoft.com/office/drawing/2014/main" id="{6A9D32F3-040B-97C7-03A5-9E407F60DEAC}"/>
                  </a:ext>
                </a:extLst>
              </p:cNvPr>
              <p:cNvSpPr/>
              <p:nvPr/>
            </p:nvSpPr>
            <p:spPr>
              <a:xfrm>
                <a:off x="1295999" y="4230000"/>
                <a:ext cx="1260000" cy="1260000"/>
              </a:xfrm>
              <a:prstGeom prst="arc">
                <a:avLst>
                  <a:gd name="adj1" fmla="val 11084486"/>
                  <a:gd name="adj2" fmla="val 17818765"/>
                </a:avLst>
              </a:prstGeom>
              <a:solidFill>
                <a:srgbClr val="ADDB7B"/>
              </a:solidFill>
              <a:ln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メイリオ"/>
                  <a:cs typeface="+mn-cs"/>
                </a:endParaRPr>
              </a:p>
            </p:txBody>
          </p:sp>
          <p:sp>
            <p:nvSpPr>
              <p:cNvPr id="11" name="円弧 10">
                <a:extLst>
                  <a:ext uri="{FF2B5EF4-FFF2-40B4-BE49-F238E27FC236}">
                    <a16:creationId xmlns:a16="http://schemas.microsoft.com/office/drawing/2014/main" id="{BA038194-7606-9DB7-CDF0-51E063DBBF04}"/>
                  </a:ext>
                </a:extLst>
              </p:cNvPr>
              <p:cNvSpPr/>
              <p:nvPr/>
            </p:nvSpPr>
            <p:spPr>
              <a:xfrm>
                <a:off x="1295999" y="4230000"/>
                <a:ext cx="1260000" cy="1260000"/>
              </a:xfrm>
              <a:prstGeom prst="arc">
                <a:avLst>
                  <a:gd name="adj1" fmla="val 19052700"/>
                  <a:gd name="adj2" fmla="val 21544018"/>
                </a:avLst>
              </a:prstGeom>
              <a:solidFill>
                <a:srgbClr val="ADDB7B"/>
              </a:solidFill>
              <a:ln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メイリオ"/>
                  <a:cs typeface="+mn-cs"/>
                </a:endParaRPr>
              </a:p>
            </p:txBody>
          </p:sp>
          <p:sp>
            <p:nvSpPr>
              <p:cNvPr id="12" name="円弧 11">
                <a:extLst>
                  <a:ext uri="{FF2B5EF4-FFF2-40B4-BE49-F238E27FC236}">
                    <a16:creationId xmlns:a16="http://schemas.microsoft.com/office/drawing/2014/main" id="{6E0D706F-F3F8-5545-8775-7DE9D3F4A22A}"/>
                  </a:ext>
                </a:extLst>
              </p:cNvPr>
              <p:cNvSpPr/>
              <p:nvPr/>
            </p:nvSpPr>
            <p:spPr>
              <a:xfrm>
                <a:off x="1295999" y="4230000"/>
                <a:ext cx="1260000" cy="1260000"/>
              </a:xfrm>
              <a:prstGeom prst="arc">
                <a:avLst>
                  <a:gd name="adj1" fmla="val 2764550"/>
                  <a:gd name="adj2" fmla="val 4873203"/>
                </a:avLst>
              </a:prstGeom>
              <a:solidFill>
                <a:srgbClr val="ADDB7B"/>
              </a:solidFill>
              <a:ln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メイリオ"/>
                  <a:cs typeface="+mn-cs"/>
                </a:endParaRPr>
              </a:p>
            </p:txBody>
          </p:sp>
          <p:sp>
            <p:nvSpPr>
              <p:cNvPr id="13" name="円弧 12">
                <a:extLst>
                  <a:ext uri="{FF2B5EF4-FFF2-40B4-BE49-F238E27FC236}">
                    <a16:creationId xmlns:a16="http://schemas.microsoft.com/office/drawing/2014/main" id="{650217EE-C430-DC1C-A7E4-3ADB88C61CC0}"/>
                  </a:ext>
                </a:extLst>
              </p:cNvPr>
              <p:cNvSpPr/>
              <p:nvPr/>
            </p:nvSpPr>
            <p:spPr>
              <a:xfrm>
                <a:off x="1295999" y="4230000"/>
                <a:ext cx="1260000" cy="1260000"/>
              </a:xfrm>
              <a:prstGeom prst="arc">
                <a:avLst>
                  <a:gd name="adj1" fmla="val 7407655"/>
                  <a:gd name="adj2" fmla="val 10100712"/>
                </a:avLst>
              </a:prstGeom>
              <a:solidFill>
                <a:srgbClr val="ADDB7B"/>
              </a:solidFill>
              <a:ln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メイリオ"/>
                  <a:cs typeface="+mn-cs"/>
                </a:endParaRPr>
              </a:p>
            </p:txBody>
          </p:sp>
          <p:sp>
            <p:nvSpPr>
              <p:cNvPr id="14" name="フリーフォーム 13">
                <a:extLst>
                  <a:ext uri="{FF2B5EF4-FFF2-40B4-BE49-F238E27FC236}">
                    <a16:creationId xmlns:a16="http://schemas.microsoft.com/office/drawing/2014/main" id="{06DB664B-34AE-4D16-0839-5016328C8BE6}"/>
                  </a:ext>
                </a:extLst>
              </p:cNvPr>
              <p:cNvSpPr/>
              <p:nvPr/>
            </p:nvSpPr>
            <p:spPr>
              <a:xfrm>
                <a:off x="1423988" y="4822825"/>
                <a:ext cx="493712" cy="131763"/>
              </a:xfrm>
              <a:custGeom>
                <a:avLst/>
                <a:gdLst>
                  <a:gd name="connsiteX0" fmla="*/ 493712 w 493712"/>
                  <a:gd name="connsiteY0" fmla="*/ 36513 h 131763"/>
                  <a:gd name="connsiteX1" fmla="*/ 1587 w 493712"/>
                  <a:gd name="connsiteY1" fmla="*/ 131763 h 131763"/>
                  <a:gd name="connsiteX2" fmla="*/ 0 w 493712"/>
                  <a:gd name="connsiteY2" fmla="*/ 0 h 131763"/>
                  <a:gd name="connsiteX3" fmla="*/ 493712 w 493712"/>
                  <a:gd name="connsiteY3" fmla="*/ 36513 h 1317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93712" h="131763">
                    <a:moveTo>
                      <a:pt x="493712" y="36513"/>
                    </a:moveTo>
                    <a:lnTo>
                      <a:pt x="1587" y="131763"/>
                    </a:lnTo>
                    <a:lnTo>
                      <a:pt x="0" y="0"/>
                    </a:lnTo>
                    <a:lnTo>
                      <a:pt x="493712" y="36513"/>
                    </a:lnTo>
                    <a:close/>
                  </a:path>
                </a:pathLst>
              </a:custGeom>
              <a:solidFill>
                <a:srgbClr val="ADDB7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メイリオ"/>
                  <a:cs typeface="+mn-cs"/>
                </a:endParaRPr>
              </a:p>
            </p:txBody>
          </p:sp>
          <p:sp>
            <p:nvSpPr>
              <p:cNvPr id="15" name="フリーフォーム 14">
                <a:extLst>
                  <a:ext uri="{FF2B5EF4-FFF2-40B4-BE49-F238E27FC236}">
                    <a16:creationId xmlns:a16="http://schemas.microsoft.com/office/drawing/2014/main" id="{64511CC7-8940-3B3C-C5A8-81FB71B4722C}"/>
                  </a:ext>
                </a:extLst>
              </p:cNvPr>
              <p:cNvSpPr/>
              <p:nvPr/>
            </p:nvSpPr>
            <p:spPr>
              <a:xfrm>
                <a:off x="1919288" y="4602163"/>
                <a:ext cx="201612" cy="258762"/>
              </a:xfrm>
              <a:custGeom>
                <a:avLst/>
                <a:gdLst>
                  <a:gd name="connsiteX0" fmla="*/ 0 w 201612"/>
                  <a:gd name="connsiteY0" fmla="*/ 225425 h 225425"/>
                  <a:gd name="connsiteX1" fmla="*/ 128587 w 201612"/>
                  <a:gd name="connsiteY1" fmla="*/ 0 h 225425"/>
                  <a:gd name="connsiteX2" fmla="*/ 201612 w 201612"/>
                  <a:gd name="connsiteY2" fmla="*/ 34925 h 225425"/>
                  <a:gd name="connsiteX3" fmla="*/ 0 w 201612"/>
                  <a:gd name="connsiteY3" fmla="*/ 225425 h 225425"/>
                  <a:gd name="connsiteX0" fmla="*/ 0 w 201612"/>
                  <a:gd name="connsiteY0" fmla="*/ 258762 h 258762"/>
                  <a:gd name="connsiteX1" fmla="*/ 146049 w 201612"/>
                  <a:gd name="connsiteY1" fmla="*/ 0 h 258762"/>
                  <a:gd name="connsiteX2" fmla="*/ 201612 w 201612"/>
                  <a:gd name="connsiteY2" fmla="*/ 68262 h 258762"/>
                  <a:gd name="connsiteX3" fmla="*/ 0 w 201612"/>
                  <a:gd name="connsiteY3" fmla="*/ 258762 h 2587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1612" h="258762">
                    <a:moveTo>
                      <a:pt x="0" y="258762"/>
                    </a:moveTo>
                    <a:lnTo>
                      <a:pt x="146049" y="0"/>
                    </a:lnTo>
                    <a:lnTo>
                      <a:pt x="201612" y="68262"/>
                    </a:lnTo>
                    <a:lnTo>
                      <a:pt x="0" y="258762"/>
                    </a:lnTo>
                    <a:close/>
                  </a:path>
                </a:pathLst>
              </a:custGeom>
              <a:solidFill>
                <a:srgbClr val="ADDB7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メイリオ"/>
                  <a:cs typeface="+mn-cs"/>
                </a:endParaRPr>
              </a:p>
            </p:txBody>
          </p:sp>
          <p:sp>
            <p:nvSpPr>
              <p:cNvPr id="16" name="フリーフォーム 15">
                <a:extLst>
                  <a:ext uri="{FF2B5EF4-FFF2-40B4-BE49-F238E27FC236}">
                    <a16:creationId xmlns:a16="http://schemas.microsoft.com/office/drawing/2014/main" id="{9FD9C9BE-1A5C-1B7D-7575-706C3E182B72}"/>
                  </a:ext>
                </a:extLst>
              </p:cNvPr>
              <p:cNvSpPr/>
              <p:nvPr/>
            </p:nvSpPr>
            <p:spPr>
              <a:xfrm>
                <a:off x="1828800" y="4859338"/>
                <a:ext cx="114300" cy="147637"/>
              </a:xfrm>
              <a:custGeom>
                <a:avLst/>
                <a:gdLst>
                  <a:gd name="connsiteX0" fmla="*/ 96838 w 114300"/>
                  <a:gd name="connsiteY0" fmla="*/ 0 h 147637"/>
                  <a:gd name="connsiteX1" fmla="*/ 0 w 114300"/>
                  <a:gd name="connsiteY1" fmla="*/ 147637 h 147637"/>
                  <a:gd name="connsiteX2" fmla="*/ 114300 w 114300"/>
                  <a:gd name="connsiteY2" fmla="*/ 134937 h 147637"/>
                  <a:gd name="connsiteX3" fmla="*/ 96838 w 114300"/>
                  <a:gd name="connsiteY3" fmla="*/ 0 h 1476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4300" h="147637">
                    <a:moveTo>
                      <a:pt x="96838" y="0"/>
                    </a:moveTo>
                    <a:lnTo>
                      <a:pt x="0" y="147637"/>
                    </a:lnTo>
                    <a:lnTo>
                      <a:pt x="114300" y="134937"/>
                    </a:lnTo>
                    <a:lnTo>
                      <a:pt x="96838" y="0"/>
                    </a:lnTo>
                    <a:close/>
                  </a:path>
                </a:pathLst>
              </a:custGeom>
              <a:solidFill>
                <a:srgbClr val="ADDB7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メイリオ"/>
                  <a:cs typeface="+mn-cs"/>
                </a:endParaRPr>
              </a:p>
            </p:txBody>
          </p:sp>
          <p:sp>
            <p:nvSpPr>
              <p:cNvPr id="17" name="フリーフォーム 16">
                <a:extLst>
                  <a:ext uri="{FF2B5EF4-FFF2-40B4-BE49-F238E27FC236}">
                    <a16:creationId xmlns:a16="http://schemas.microsoft.com/office/drawing/2014/main" id="{FD495F0C-AB1B-F9A3-EF5B-4EFA64BD4FC8}"/>
                  </a:ext>
                </a:extLst>
              </p:cNvPr>
              <p:cNvSpPr/>
              <p:nvPr/>
            </p:nvSpPr>
            <p:spPr>
              <a:xfrm>
                <a:off x="1933575" y="4859338"/>
                <a:ext cx="239713" cy="93662"/>
              </a:xfrm>
              <a:custGeom>
                <a:avLst/>
                <a:gdLst>
                  <a:gd name="connsiteX0" fmla="*/ 0 w 239713"/>
                  <a:gd name="connsiteY0" fmla="*/ 4762 h 93662"/>
                  <a:gd name="connsiteX1" fmla="*/ 93663 w 239713"/>
                  <a:gd name="connsiteY1" fmla="*/ 93662 h 93662"/>
                  <a:gd name="connsiteX2" fmla="*/ 239713 w 239713"/>
                  <a:gd name="connsiteY2" fmla="*/ 0 h 93662"/>
                  <a:gd name="connsiteX3" fmla="*/ 0 w 239713"/>
                  <a:gd name="connsiteY3" fmla="*/ 4762 h 936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39713" h="93662">
                    <a:moveTo>
                      <a:pt x="0" y="4762"/>
                    </a:moveTo>
                    <a:lnTo>
                      <a:pt x="93663" y="93662"/>
                    </a:lnTo>
                    <a:lnTo>
                      <a:pt x="239713" y="0"/>
                    </a:lnTo>
                    <a:lnTo>
                      <a:pt x="0" y="4762"/>
                    </a:lnTo>
                    <a:close/>
                  </a:path>
                </a:pathLst>
              </a:custGeom>
              <a:solidFill>
                <a:srgbClr val="ADDB7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メイリオ"/>
                  <a:cs typeface="+mn-cs"/>
                </a:endParaRPr>
              </a:p>
            </p:txBody>
          </p:sp>
          <p:grpSp>
            <p:nvGrpSpPr>
              <p:cNvPr id="18" name="グループ化 17">
                <a:extLst>
                  <a:ext uri="{FF2B5EF4-FFF2-40B4-BE49-F238E27FC236}">
                    <a16:creationId xmlns:a16="http://schemas.microsoft.com/office/drawing/2014/main" id="{9B6D0672-153F-B039-D96C-8384FDFCB553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>
                <a:off x="1799999" y="4755765"/>
                <a:ext cx="252000" cy="208471"/>
                <a:chOff x="4925189" y="4335461"/>
                <a:chExt cx="720000" cy="595631"/>
              </a:xfrm>
            </p:grpSpPr>
            <p:grpSp>
              <p:nvGrpSpPr>
                <p:cNvPr id="47" name="グループ化 46">
                  <a:extLst>
                    <a:ext uri="{FF2B5EF4-FFF2-40B4-BE49-F238E27FC236}">
                      <a16:creationId xmlns:a16="http://schemas.microsoft.com/office/drawing/2014/main" id="{9F2094D9-B728-3F1A-2285-571E446EC694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>
                <a:xfrm>
                  <a:off x="4925189" y="4335461"/>
                  <a:ext cx="720000" cy="595631"/>
                  <a:chOff x="4232462" y="3559802"/>
                  <a:chExt cx="3975538" cy="3288822"/>
                </a:xfrm>
              </p:grpSpPr>
              <p:pic>
                <p:nvPicPr>
                  <p:cNvPr id="52" name="Picture 4">
                    <a:extLst>
                      <a:ext uri="{FF2B5EF4-FFF2-40B4-BE49-F238E27FC236}">
                        <a16:creationId xmlns:a16="http://schemas.microsoft.com/office/drawing/2014/main" id="{34FFDF93-A106-CDF8-F6DC-A04F069FC45B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2" cstate="print">
                    <a:clrChange>
                      <a:clrFrom>
                        <a:srgbClr val="FFFFFF"/>
                      </a:clrFrom>
                      <a:clrTo>
                        <a:srgbClr val="FFFFFF">
                          <a:alpha val="0"/>
                        </a:srgbClr>
                      </a:clrTo>
                    </a:clrChange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4232462" y="3753842"/>
                    <a:ext cx="3975538" cy="3094782"/>
                  </a:xfrm>
                  <a:prstGeom prst="rect">
                    <a:avLst/>
                  </a:prstGeom>
                </p:spPr>
              </p:pic>
              <p:sp>
                <p:nvSpPr>
                  <p:cNvPr id="53" name="正方形/長方形 52">
                    <a:extLst>
                      <a:ext uri="{FF2B5EF4-FFF2-40B4-BE49-F238E27FC236}">
                        <a16:creationId xmlns:a16="http://schemas.microsoft.com/office/drawing/2014/main" id="{2CA260AC-684D-CBC8-C1D0-AC0888FA6E5C}"/>
                      </a:ext>
                    </a:extLst>
                  </p:cNvPr>
                  <p:cNvSpPr/>
                  <p:nvPr/>
                </p:nvSpPr>
                <p:spPr>
                  <a:xfrm rot="634619">
                    <a:off x="5423463" y="3589090"/>
                    <a:ext cx="714501" cy="547785"/>
                  </a:xfrm>
                  <a:prstGeom prst="rect">
                    <a:avLst/>
                  </a:prstGeom>
                  <a:solidFill>
                    <a:sysClr val="window" lastClr="FFFFFF">
                      <a:lumMod val="75000"/>
                    </a:sysClr>
                  </a:solidFill>
                  <a:ln w="9525" cap="flat" cmpd="sng" algn="ctr">
                    <a:solidFill>
                      <a:sysClr val="window" lastClr="FFFFFF">
                        <a:lumMod val="65000"/>
                      </a:sysClr>
                    </a:solidFill>
                    <a:prstDash val="solid"/>
                  </a:ln>
                  <a:effectLst/>
                  <a:scene3d>
                    <a:camera prst="isometricRightUp">
                      <a:rot lat="679157" lon="8425202" rev="1207980"/>
                    </a:camera>
                    <a:lightRig rig="threePt" dir="t"/>
                  </a:scene3d>
                  <a:sp3d>
                    <a:bevelB w="0" h="25400"/>
                  </a:sp3d>
                </p:spPr>
                <p:txBody>
                  <a:bodyPr rtlCol="0" anchor="ctr"/>
                  <a:lstStyle>
                    <a:defPPr>
                      <a:defRPr lang="ja-JP"/>
                    </a:defPPr>
                    <a:lvl1pPr marL="0" algn="l" defTabSz="914400" rtl="0" eaLnBrk="1" latinLnBrk="0" hangingPunct="1">
                      <a:defRPr kumimoji="1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kumimoji="1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kumimoji="1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kumimoji="1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kumimoji="1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kumimoji="1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kumimoji="1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kumimoji="1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kumimoji="1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844083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ja-JP" altLang="en-US" sz="900" b="1" i="0" u="none" strike="noStrike" kern="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メイリオ"/>
                      <a:ea typeface="メイリオ"/>
                      <a:cs typeface="メイリオ" panose="020B0604030504040204" pitchFamily="50" charset="-128"/>
                    </a:endParaRPr>
                  </a:p>
                </p:txBody>
              </p:sp>
              <p:pic>
                <p:nvPicPr>
                  <p:cNvPr id="54" name="図 53">
                    <a:extLst>
                      <a:ext uri="{FF2B5EF4-FFF2-40B4-BE49-F238E27FC236}">
                        <a16:creationId xmlns:a16="http://schemas.microsoft.com/office/drawing/2014/main" id="{A1DFB3F6-C275-76D2-E325-569D7E98C0D7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3" cstate="screen">
                    <a:clrChange>
                      <a:clrFrom>
                        <a:srgbClr val="FFFFFF"/>
                      </a:clrFrom>
                      <a:clrTo>
                        <a:srgbClr val="FFFFFF">
                          <a:alpha val="0"/>
                        </a:srgbClr>
                      </a:clrTo>
                    </a:clrChange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 flipH="1">
                    <a:off x="5166236" y="3848401"/>
                    <a:ext cx="592606" cy="757015"/>
                  </a:xfrm>
                  <a:prstGeom prst="rect">
                    <a:avLst/>
                  </a:prstGeom>
                </p:spPr>
              </p:pic>
              <p:pic>
                <p:nvPicPr>
                  <p:cNvPr id="55" name="図 54">
                    <a:extLst>
                      <a:ext uri="{FF2B5EF4-FFF2-40B4-BE49-F238E27FC236}">
                        <a16:creationId xmlns:a16="http://schemas.microsoft.com/office/drawing/2014/main" id="{B7B8C654-A418-4E34-CE9E-45096632A1D1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3" cstate="screen">
                    <a:clrChange>
                      <a:clrFrom>
                        <a:srgbClr val="FFFFFF"/>
                      </a:clrFrom>
                      <a:clrTo>
                        <a:srgbClr val="FFFFFF">
                          <a:alpha val="0"/>
                        </a:srgbClr>
                      </a:clrTo>
                    </a:clrChange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 flipH="1">
                    <a:off x="5694001" y="3647739"/>
                    <a:ext cx="592606" cy="757015"/>
                  </a:xfrm>
                  <a:prstGeom prst="rect">
                    <a:avLst/>
                  </a:prstGeom>
                </p:spPr>
              </p:pic>
              <p:sp>
                <p:nvSpPr>
                  <p:cNvPr id="56" name="正方形/長方形 55">
                    <a:extLst>
                      <a:ext uri="{FF2B5EF4-FFF2-40B4-BE49-F238E27FC236}">
                        <a16:creationId xmlns:a16="http://schemas.microsoft.com/office/drawing/2014/main" id="{EF91BFF2-3E48-683D-403A-DF3BCE711997}"/>
                      </a:ext>
                    </a:extLst>
                  </p:cNvPr>
                  <p:cNvSpPr/>
                  <p:nvPr/>
                </p:nvSpPr>
                <p:spPr>
                  <a:xfrm rot="634619">
                    <a:off x="6685272" y="3559802"/>
                    <a:ext cx="714501" cy="547785"/>
                  </a:xfrm>
                  <a:prstGeom prst="rect">
                    <a:avLst/>
                  </a:prstGeom>
                  <a:solidFill>
                    <a:sysClr val="window" lastClr="FFFFFF">
                      <a:lumMod val="75000"/>
                    </a:sysClr>
                  </a:solidFill>
                  <a:ln w="9525" cap="flat" cmpd="sng" algn="ctr">
                    <a:solidFill>
                      <a:sysClr val="window" lastClr="FFFFFF">
                        <a:lumMod val="65000"/>
                      </a:sysClr>
                    </a:solidFill>
                    <a:prstDash val="solid"/>
                  </a:ln>
                  <a:effectLst/>
                  <a:scene3d>
                    <a:camera prst="isometricRightUp">
                      <a:rot lat="21149020" lon="14056634" rev="21126042"/>
                    </a:camera>
                    <a:lightRig rig="threePt" dir="t"/>
                  </a:scene3d>
                  <a:sp3d>
                    <a:bevelB w="0" h="25400"/>
                  </a:sp3d>
                </p:spPr>
                <p:txBody>
                  <a:bodyPr rtlCol="0" anchor="ctr"/>
                  <a:lstStyle>
                    <a:defPPr>
                      <a:defRPr lang="ja-JP"/>
                    </a:defPPr>
                    <a:lvl1pPr marL="0" algn="l" defTabSz="914400" rtl="0" eaLnBrk="1" latinLnBrk="0" hangingPunct="1">
                      <a:defRPr kumimoji="1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kumimoji="1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kumimoji="1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kumimoji="1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kumimoji="1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kumimoji="1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kumimoji="1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kumimoji="1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kumimoji="1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844083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ja-JP" altLang="en-US" sz="900" b="1" i="0" u="none" strike="noStrike" kern="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メイリオ"/>
                      <a:ea typeface="メイリオ"/>
                      <a:cs typeface="メイリオ" panose="020B0604030504040204" pitchFamily="50" charset="-128"/>
                    </a:endParaRPr>
                  </a:p>
                </p:txBody>
              </p:sp>
              <p:pic>
                <p:nvPicPr>
                  <p:cNvPr id="57" name="図 56">
                    <a:extLst>
                      <a:ext uri="{FF2B5EF4-FFF2-40B4-BE49-F238E27FC236}">
                        <a16:creationId xmlns:a16="http://schemas.microsoft.com/office/drawing/2014/main" id="{CA6428A4-4A3E-C893-4026-4E9B72DDDD9C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3" cstate="screen">
                    <a:clrChange>
                      <a:clrFrom>
                        <a:srgbClr val="FFFFFF"/>
                      </a:clrFrom>
                      <a:clrTo>
                        <a:srgbClr val="FFFFFF">
                          <a:alpha val="0"/>
                        </a:srgbClr>
                      </a:clrTo>
                    </a:clrChange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 flipH="1">
                    <a:off x="6372883" y="3589355"/>
                    <a:ext cx="592606" cy="757015"/>
                  </a:xfrm>
                  <a:prstGeom prst="rect">
                    <a:avLst/>
                  </a:prstGeom>
                </p:spPr>
              </p:pic>
              <p:grpSp>
                <p:nvGrpSpPr>
                  <p:cNvPr id="58" name="グループ化 57">
                    <a:extLst>
                      <a:ext uri="{FF2B5EF4-FFF2-40B4-BE49-F238E27FC236}">
                        <a16:creationId xmlns:a16="http://schemas.microsoft.com/office/drawing/2014/main" id="{609CB26E-1E48-C7BB-6FE8-7E1788FF8050}"/>
                      </a:ext>
                    </a:extLst>
                  </p:cNvPr>
                  <p:cNvGrpSpPr/>
                  <p:nvPr/>
                </p:nvGrpSpPr>
                <p:grpSpPr>
                  <a:xfrm>
                    <a:off x="4561685" y="4135450"/>
                    <a:ext cx="708567" cy="538616"/>
                    <a:chOff x="4561685" y="4135450"/>
                    <a:chExt cx="708567" cy="538616"/>
                  </a:xfrm>
                </p:grpSpPr>
                <p:sp>
                  <p:nvSpPr>
                    <p:cNvPr id="59" name="正方形/長方形 58">
                      <a:extLst>
                        <a:ext uri="{FF2B5EF4-FFF2-40B4-BE49-F238E27FC236}">
                          <a16:creationId xmlns:a16="http://schemas.microsoft.com/office/drawing/2014/main" id="{0083120F-24E9-6E49-320A-49C9A8DBE252}"/>
                        </a:ext>
                      </a:extLst>
                    </p:cNvPr>
                    <p:cNvSpPr/>
                    <p:nvPr/>
                  </p:nvSpPr>
                  <p:spPr>
                    <a:xfrm rot="6503725">
                      <a:off x="4646661" y="4050474"/>
                      <a:ext cx="538616" cy="708567"/>
                    </a:xfrm>
                    <a:prstGeom prst="rect">
                      <a:avLst/>
                    </a:prstGeom>
                    <a:solidFill>
                      <a:sysClr val="window" lastClr="FFFFFF">
                        <a:lumMod val="75000"/>
                      </a:sysClr>
                    </a:solidFill>
                    <a:ln w="9525" cap="flat" cmpd="sng" algn="ctr">
                      <a:solidFill>
                        <a:sysClr val="window" lastClr="FFFFFF">
                          <a:lumMod val="65000"/>
                        </a:sysClr>
                      </a:solidFill>
                      <a:prstDash val="solid"/>
                    </a:ln>
                    <a:effectLst/>
                    <a:scene3d>
                      <a:camera prst="isometricRightUp"/>
                      <a:lightRig rig="threePt" dir="t"/>
                    </a:scene3d>
                    <a:sp3d>
                      <a:bevelB w="0" h="25400"/>
                    </a:sp3d>
                  </p:spPr>
                  <p:txBody>
                    <a:bodyPr rtlCol="0" anchor="ctr"/>
                    <a:lstStyle>
                      <a:defPPr>
                        <a:defRPr lang="ja-JP"/>
                      </a:defPPr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marR="0" lvl="0" indent="0" algn="ctr" defTabSz="84408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ja-JP" altLang="en-US" sz="900" b="1" i="0" u="none" strike="noStrike" kern="0" cap="none" spc="0" normalizeH="0" baseline="0" noProof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メイリオ"/>
                        <a:ea typeface="メイリオ"/>
                        <a:cs typeface="メイリオ" panose="020B0604030504040204" pitchFamily="50" charset="-128"/>
                      </a:endParaRPr>
                    </a:p>
                  </p:txBody>
                </p:sp>
                <p:sp>
                  <p:nvSpPr>
                    <p:cNvPr id="60" name="正方形/長方形 59">
                      <a:extLst>
                        <a:ext uri="{FF2B5EF4-FFF2-40B4-BE49-F238E27FC236}">
                          <a16:creationId xmlns:a16="http://schemas.microsoft.com/office/drawing/2014/main" id="{D4C8608F-E11B-A376-DBF4-E65C44074251}"/>
                        </a:ext>
                      </a:extLst>
                    </p:cNvPr>
                    <p:cNvSpPr>
                      <a:spLocks noChangeAspect="1"/>
                    </p:cNvSpPr>
                    <p:nvPr/>
                  </p:nvSpPr>
                  <p:spPr>
                    <a:xfrm rot="6503725">
                      <a:off x="4663969" y="4073243"/>
                      <a:ext cx="504000" cy="663029"/>
                    </a:xfrm>
                    <a:prstGeom prst="rect">
                      <a:avLst/>
                    </a:prstGeom>
                    <a:solidFill>
                      <a:srgbClr val="FCD5B5"/>
                    </a:solidFill>
                    <a:ln w="9525" cap="flat" cmpd="sng" algn="ctr">
                      <a:noFill/>
                      <a:prstDash val="solid"/>
                    </a:ln>
                    <a:effectLst/>
                    <a:scene3d>
                      <a:camera prst="isometricRightUp"/>
                      <a:lightRig rig="threePt" dir="t"/>
                    </a:scene3d>
                    <a:sp3d>
                      <a:bevelB w="0" h="0"/>
                    </a:sp3d>
                  </p:spPr>
                  <p:txBody>
                    <a:bodyPr rtlCol="0" anchor="ctr"/>
                    <a:lstStyle>
                      <a:defPPr>
                        <a:defRPr lang="ja-JP"/>
                      </a:defPPr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0" marR="0" lvl="0" indent="0" algn="ctr" defTabSz="84408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ja-JP" altLang="en-US" sz="900" b="1" i="0" u="none" strike="noStrike" kern="0" cap="none" spc="0" normalizeH="0" baseline="0" noProof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メイリオ"/>
                        <a:ea typeface="メイリオ"/>
                        <a:cs typeface="メイリオ" panose="020B0604030504040204" pitchFamily="50" charset="-128"/>
                      </a:endParaRPr>
                    </a:p>
                  </p:txBody>
                </p:sp>
              </p:grpSp>
            </p:grpSp>
            <p:pic>
              <p:nvPicPr>
                <p:cNvPr id="48" name="図 47">
                  <a:extLst>
                    <a:ext uri="{FF2B5EF4-FFF2-40B4-BE49-F238E27FC236}">
                      <a16:creationId xmlns:a16="http://schemas.microsoft.com/office/drawing/2014/main" id="{8959572C-1E05-7BD8-66B3-4AA9C6F19DA7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3" cstate="screen">
                  <a:clrChange>
                    <a:clrFrom>
                      <a:srgbClr val="FFFFFF"/>
                    </a:clrFrom>
                    <a:clrTo>
                      <a:srgbClr val="FFFFFF">
                        <a:alpha val="0"/>
                      </a:srgbClr>
                    </a:clrTo>
                  </a:clrChange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 flipH="1">
                  <a:off x="5202391" y="4397563"/>
                  <a:ext cx="107325" cy="137101"/>
                </a:xfrm>
                <a:prstGeom prst="rect">
                  <a:avLst/>
                </a:prstGeom>
              </p:spPr>
            </p:pic>
            <p:grpSp>
              <p:nvGrpSpPr>
                <p:cNvPr id="49" name="グループ化 48">
                  <a:extLst>
                    <a:ext uri="{FF2B5EF4-FFF2-40B4-BE49-F238E27FC236}">
                      <a16:creationId xmlns:a16="http://schemas.microsoft.com/office/drawing/2014/main" id="{C507286A-BD83-466C-81F4-824647ED555B}"/>
                    </a:ext>
                  </a:extLst>
                </p:cNvPr>
                <p:cNvGrpSpPr/>
                <p:nvPr/>
              </p:nvGrpSpPr>
              <p:grpSpPr>
                <a:xfrm>
                  <a:off x="5297062" y="4406600"/>
                  <a:ext cx="147871" cy="117617"/>
                  <a:chOff x="4556736" y="4610619"/>
                  <a:chExt cx="147871" cy="117617"/>
                </a:xfrm>
              </p:grpSpPr>
              <p:sp>
                <p:nvSpPr>
                  <p:cNvPr id="50" name="正方形/長方形 49">
                    <a:extLst>
                      <a:ext uri="{FF2B5EF4-FFF2-40B4-BE49-F238E27FC236}">
                        <a16:creationId xmlns:a16="http://schemas.microsoft.com/office/drawing/2014/main" id="{715C8F3E-72FA-8A02-D42B-55BCB8437C29}"/>
                      </a:ext>
                    </a:extLst>
                  </p:cNvPr>
                  <p:cNvSpPr/>
                  <p:nvPr/>
                </p:nvSpPr>
                <p:spPr>
                  <a:xfrm rot="634619">
                    <a:off x="4556736" y="4610619"/>
                    <a:ext cx="147871" cy="117617"/>
                  </a:xfrm>
                  <a:prstGeom prst="rect">
                    <a:avLst/>
                  </a:prstGeom>
                  <a:solidFill>
                    <a:sysClr val="window" lastClr="FFFFFF">
                      <a:lumMod val="75000"/>
                    </a:sysClr>
                  </a:solidFill>
                  <a:ln w="9525" cap="flat" cmpd="sng" algn="ctr">
                    <a:solidFill>
                      <a:sysClr val="window" lastClr="FFFFFF">
                        <a:lumMod val="65000"/>
                      </a:sysClr>
                    </a:solidFill>
                    <a:prstDash val="solid"/>
                  </a:ln>
                  <a:effectLst/>
                  <a:scene3d>
                    <a:camera prst="isometricRightUp"/>
                    <a:lightRig rig="threePt" dir="t"/>
                  </a:scene3d>
                  <a:sp3d>
                    <a:bevelB w="0" h="25400"/>
                  </a:sp3d>
                </p:spPr>
                <p:txBody>
                  <a:bodyPr rtlCol="0" anchor="ctr"/>
                  <a:lstStyle>
                    <a:defPPr>
                      <a:defRPr lang="ja-JP"/>
                    </a:defPPr>
                    <a:lvl1pPr marL="0" algn="l" defTabSz="914400" rtl="0" eaLnBrk="1" latinLnBrk="0" hangingPunct="1">
                      <a:defRPr kumimoji="1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kumimoji="1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kumimoji="1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kumimoji="1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kumimoji="1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kumimoji="1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kumimoji="1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kumimoji="1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kumimoji="1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ja-JP" altLang="en-US" sz="1000" b="1" i="0" u="none" strike="noStrike" kern="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メイリオ"/>
                      <a:ea typeface="メイリオ"/>
                      <a:cs typeface="メイリオ" panose="020B0604030504040204" pitchFamily="50" charset="-128"/>
                    </a:endParaRPr>
                  </a:p>
                </p:txBody>
              </p:sp>
              <p:sp>
                <p:nvSpPr>
                  <p:cNvPr id="51" name="正方形/長方形 50">
                    <a:extLst>
                      <a:ext uri="{FF2B5EF4-FFF2-40B4-BE49-F238E27FC236}">
                        <a16:creationId xmlns:a16="http://schemas.microsoft.com/office/drawing/2014/main" id="{EAE43942-2943-C50E-8985-1D0D65EA331A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 rot="634619">
                    <a:off x="4562781" y="4615427"/>
                    <a:ext cx="135780" cy="108000"/>
                  </a:xfrm>
                  <a:prstGeom prst="rect">
                    <a:avLst/>
                  </a:prstGeom>
                  <a:solidFill>
                    <a:srgbClr val="FCD5B5"/>
                  </a:solidFill>
                  <a:ln w="9525" cap="flat" cmpd="sng" algn="ctr">
                    <a:noFill/>
                    <a:prstDash val="solid"/>
                  </a:ln>
                  <a:effectLst/>
                  <a:scene3d>
                    <a:camera prst="isometricRightUp"/>
                    <a:lightRig rig="threePt" dir="t"/>
                  </a:scene3d>
                  <a:sp3d>
                    <a:bevelB w="0" h="0"/>
                  </a:sp3d>
                </p:spPr>
                <p:txBody>
                  <a:bodyPr rtlCol="0" anchor="ctr"/>
                  <a:lstStyle>
                    <a:defPPr>
                      <a:defRPr lang="ja-JP"/>
                    </a:defPPr>
                    <a:lvl1pPr marL="0" algn="l" defTabSz="914400" rtl="0" eaLnBrk="1" latinLnBrk="0" hangingPunct="1">
                      <a:defRPr kumimoji="1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kumimoji="1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kumimoji="1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kumimoji="1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kumimoji="1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kumimoji="1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kumimoji="1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kumimoji="1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kumimoji="1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ja-JP" altLang="en-US" sz="1000" b="1" i="0" u="none" strike="noStrike" kern="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メイリオ"/>
                      <a:ea typeface="メイリオ"/>
                      <a:cs typeface="メイリオ" panose="020B0604030504040204" pitchFamily="50" charset="-128"/>
                    </a:endParaRPr>
                  </a:p>
                </p:txBody>
              </p:sp>
            </p:grpSp>
          </p:grpSp>
          <p:grpSp>
            <p:nvGrpSpPr>
              <p:cNvPr id="19" name="グループ化 18">
                <a:extLst>
                  <a:ext uri="{FF2B5EF4-FFF2-40B4-BE49-F238E27FC236}">
                    <a16:creationId xmlns:a16="http://schemas.microsoft.com/office/drawing/2014/main" id="{8A9A4F44-D839-6031-C6A5-46252D0C3163}"/>
                  </a:ext>
                </a:extLst>
              </p:cNvPr>
              <p:cNvGrpSpPr/>
              <p:nvPr/>
            </p:nvGrpSpPr>
            <p:grpSpPr>
              <a:xfrm>
                <a:off x="1171545" y="4467741"/>
                <a:ext cx="1216246" cy="1051951"/>
                <a:chOff x="1171545" y="4467741"/>
                <a:chExt cx="1216246" cy="1051951"/>
              </a:xfrm>
            </p:grpSpPr>
            <p:grpSp>
              <p:nvGrpSpPr>
                <p:cNvPr id="29" name="グループ化 28">
                  <a:extLst>
                    <a:ext uri="{FF2B5EF4-FFF2-40B4-BE49-F238E27FC236}">
                      <a16:creationId xmlns:a16="http://schemas.microsoft.com/office/drawing/2014/main" id="{EBB308CA-DF4C-9D55-E6A1-1BEFCE53EAB2}"/>
                    </a:ext>
                  </a:extLst>
                </p:cNvPr>
                <p:cNvGrpSpPr/>
                <p:nvPr/>
              </p:nvGrpSpPr>
              <p:grpSpPr>
                <a:xfrm>
                  <a:off x="2016225" y="4786553"/>
                  <a:ext cx="371566" cy="297380"/>
                  <a:chOff x="2016225" y="4786553"/>
                  <a:chExt cx="371566" cy="297380"/>
                </a:xfrm>
              </p:grpSpPr>
              <p:pic>
                <p:nvPicPr>
                  <p:cNvPr id="43" name="図 42">
                    <a:extLst>
                      <a:ext uri="{FF2B5EF4-FFF2-40B4-BE49-F238E27FC236}">
                        <a16:creationId xmlns:a16="http://schemas.microsoft.com/office/drawing/2014/main" id="{5F810DEA-0480-D8FA-16CC-552BEC2AB7C3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4"/>
                  <a:srcRect t="472"/>
                  <a:stretch/>
                </p:blipFill>
                <p:spPr>
                  <a:xfrm>
                    <a:off x="2256206" y="4786553"/>
                    <a:ext cx="131585" cy="211066"/>
                  </a:xfrm>
                  <a:prstGeom prst="rect">
                    <a:avLst/>
                  </a:prstGeom>
                </p:spPr>
              </p:pic>
              <p:pic>
                <p:nvPicPr>
                  <p:cNvPr id="44" name="図 43">
                    <a:extLst>
                      <a:ext uri="{FF2B5EF4-FFF2-40B4-BE49-F238E27FC236}">
                        <a16:creationId xmlns:a16="http://schemas.microsoft.com/office/drawing/2014/main" id="{84E3E434-2562-16D2-53E9-984352B7D875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4"/>
                  <a:srcRect t="472"/>
                  <a:stretch/>
                </p:blipFill>
                <p:spPr>
                  <a:xfrm>
                    <a:off x="2177829" y="4814723"/>
                    <a:ext cx="131585" cy="211066"/>
                  </a:xfrm>
                  <a:prstGeom prst="rect">
                    <a:avLst/>
                  </a:prstGeom>
                </p:spPr>
              </p:pic>
              <p:pic>
                <p:nvPicPr>
                  <p:cNvPr id="45" name="図 44">
                    <a:extLst>
                      <a:ext uri="{FF2B5EF4-FFF2-40B4-BE49-F238E27FC236}">
                        <a16:creationId xmlns:a16="http://schemas.microsoft.com/office/drawing/2014/main" id="{3C6C4D78-894F-E24B-307F-F87E5476EADC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4"/>
                  <a:srcRect t="472"/>
                  <a:stretch/>
                </p:blipFill>
                <p:spPr>
                  <a:xfrm>
                    <a:off x="2094602" y="4844697"/>
                    <a:ext cx="131585" cy="211066"/>
                  </a:xfrm>
                  <a:prstGeom prst="rect">
                    <a:avLst/>
                  </a:prstGeom>
                </p:spPr>
              </p:pic>
              <p:pic>
                <p:nvPicPr>
                  <p:cNvPr id="46" name="図 45">
                    <a:extLst>
                      <a:ext uri="{FF2B5EF4-FFF2-40B4-BE49-F238E27FC236}">
                        <a16:creationId xmlns:a16="http://schemas.microsoft.com/office/drawing/2014/main" id="{FC8DD284-1C7E-0F1D-F7CB-3AF4F9C70429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4"/>
                  <a:srcRect t="472"/>
                  <a:stretch/>
                </p:blipFill>
                <p:spPr>
                  <a:xfrm>
                    <a:off x="2016225" y="4872867"/>
                    <a:ext cx="131585" cy="211066"/>
                  </a:xfrm>
                  <a:prstGeom prst="rect">
                    <a:avLst/>
                  </a:prstGeom>
                </p:spPr>
              </p:pic>
            </p:grpSp>
            <p:grpSp>
              <p:nvGrpSpPr>
                <p:cNvPr id="30" name="グループ化 29">
                  <a:extLst>
                    <a:ext uri="{FF2B5EF4-FFF2-40B4-BE49-F238E27FC236}">
                      <a16:creationId xmlns:a16="http://schemas.microsoft.com/office/drawing/2014/main" id="{A0149864-A494-8DFE-7AED-85E7EE36CFC7}"/>
                    </a:ext>
                  </a:extLst>
                </p:cNvPr>
                <p:cNvGrpSpPr/>
                <p:nvPr/>
              </p:nvGrpSpPr>
              <p:grpSpPr>
                <a:xfrm>
                  <a:off x="2051999" y="4467741"/>
                  <a:ext cx="195353" cy="234271"/>
                  <a:chOff x="2051999" y="4467741"/>
                  <a:chExt cx="195353" cy="234271"/>
                </a:xfrm>
              </p:grpSpPr>
              <p:pic>
                <p:nvPicPr>
                  <p:cNvPr id="41" name="図 40">
                    <a:extLst>
                      <a:ext uri="{FF2B5EF4-FFF2-40B4-BE49-F238E27FC236}">
                        <a16:creationId xmlns:a16="http://schemas.microsoft.com/office/drawing/2014/main" id="{EC7C0F6A-794A-6C83-94E7-E64A3C870B8F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4"/>
                  <a:srcRect t="472"/>
                  <a:stretch/>
                </p:blipFill>
                <p:spPr>
                  <a:xfrm>
                    <a:off x="2051999" y="4467741"/>
                    <a:ext cx="131585" cy="211066"/>
                  </a:xfrm>
                  <a:prstGeom prst="rect">
                    <a:avLst/>
                  </a:prstGeom>
                </p:spPr>
              </p:pic>
              <p:pic>
                <p:nvPicPr>
                  <p:cNvPr id="42" name="図 41">
                    <a:extLst>
                      <a:ext uri="{FF2B5EF4-FFF2-40B4-BE49-F238E27FC236}">
                        <a16:creationId xmlns:a16="http://schemas.microsoft.com/office/drawing/2014/main" id="{6BF867EF-36D8-8C10-7902-1A936592CEF9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4"/>
                  <a:srcRect t="472"/>
                  <a:stretch/>
                </p:blipFill>
                <p:spPr>
                  <a:xfrm>
                    <a:off x="2115767" y="4490946"/>
                    <a:ext cx="131585" cy="211066"/>
                  </a:xfrm>
                  <a:prstGeom prst="rect">
                    <a:avLst/>
                  </a:prstGeom>
                </p:spPr>
              </p:pic>
            </p:grpSp>
            <p:grpSp>
              <p:nvGrpSpPr>
                <p:cNvPr id="31" name="グループ化 30">
                  <a:extLst>
                    <a:ext uri="{FF2B5EF4-FFF2-40B4-BE49-F238E27FC236}">
                      <a16:creationId xmlns:a16="http://schemas.microsoft.com/office/drawing/2014/main" id="{52C5B290-BCA7-D80F-951F-6EE9631A2AB3}"/>
                    </a:ext>
                  </a:extLst>
                </p:cNvPr>
                <p:cNvGrpSpPr/>
                <p:nvPr/>
              </p:nvGrpSpPr>
              <p:grpSpPr>
                <a:xfrm>
                  <a:off x="1171545" y="4693686"/>
                  <a:ext cx="266199" cy="278254"/>
                  <a:chOff x="1171545" y="4693686"/>
                  <a:chExt cx="266199" cy="278254"/>
                </a:xfrm>
              </p:grpSpPr>
              <p:pic>
                <p:nvPicPr>
                  <p:cNvPr id="38" name="図 37">
                    <a:extLst>
                      <a:ext uri="{FF2B5EF4-FFF2-40B4-BE49-F238E27FC236}">
                        <a16:creationId xmlns:a16="http://schemas.microsoft.com/office/drawing/2014/main" id="{D2410ADF-AE59-C68A-EE23-E72645A34BAD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4"/>
                  <a:srcRect t="472"/>
                  <a:stretch/>
                </p:blipFill>
                <p:spPr>
                  <a:xfrm>
                    <a:off x="1171545" y="4693686"/>
                    <a:ext cx="131585" cy="211066"/>
                  </a:xfrm>
                  <a:prstGeom prst="rect">
                    <a:avLst/>
                  </a:prstGeom>
                </p:spPr>
              </p:pic>
              <p:pic>
                <p:nvPicPr>
                  <p:cNvPr id="39" name="図 38">
                    <a:extLst>
                      <a:ext uri="{FF2B5EF4-FFF2-40B4-BE49-F238E27FC236}">
                        <a16:creationId xmlns:a16="http://schemas.microsoft.com/office/drawing/2014/main" id="{374A7B4E-0755-947E-B34F-6527A20257F2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4"/>
                  <a:srcRect t="472"/>
                  <a:stretch/>
                </p:blipFill>
                <p:spPr>
                  <a:xfrm>
                    <a:off x="1236143" y="4726697"/>
                    <a:ext cx="131585" cy="211066"/>
                  </a:xfrm>
                  <a:prstGeom prst="rect">
                    <a:avLst/>
                  </a:prstGeom>
                </p:spPr>
              </p:pic>
              <p:pic>
                <p:nvPicPr>
                  <p:cNvPr id="40" name="図 39">
                    <a:extLst>
                      <a:ext uri="{FF2B5EF4-FFF2-40B4-BE49-F238E27FC236}">
                        <a16:creationId xmlns:a16="http://schemas.microsoft.com/office/drawing/2014/main" id="{A9336253-E517-CE05-D89B-2363593811F0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4"/>
                  <a:srcRect t="472"/>
                  <a:stretch/>
                </p:blipFill>
                <p:spPr>
                  <a:xfrm>
                    <a:off x="1306159" y="4760874"/>
                    <a:ext cx="131585" cy="211066"/>
                  </a:xfrm>
                  <a:prstGeom prst="rect">
                    <a:avLst/>
                  </a:prstGeom>
                </p:spPr>
              </p:pic>
            </p:grpSp>
            <p:grpSp>
              <p:nvGrpSpPr>
                <p:cNvPr id="32" name="グループ化 31">
                  <a:extLst>
                    <a:ext uri="{FF2B5EF4-FFF2-40B4-BE49-F238E27FC236}">
                      <a16:creationId xmlns:a16="http://schemas.microsoft.com/office/drawing/2014/main" id="{2F7499F8-CDAF-8097-3723-FD3AD3765F67}"/>
                    </a:ext>
                  </a:extLst>
                </p:cNvPr>
                <p:cNvGrpSpPr/>
                <p:nvPr/>
              </p:nvGrpSpPr>
              <p:grpSpPr>
                <a:xfrm>
                  <a:off x="1758358" y="4950230"/>
                  <a:ext cx="209962" cy="239236"/>
                  <a:chOff x="1758358" y="4950230"/>
                  <a:chExt cx="209962" cy="239236"/>
                </a:xfrm>
              </p:grpSpPr>
              <p:pic>
                <p:nvPicPr>
                  <p:cNvPr id="36" name="図 35">
                    <a:extLst>
                      <a:ext uri="{FF2B5EF4-FFF2-40B4-BE49-F238E27FC236}">
                        <a16:creationId xmlns:a16="http://schemas.microsoft.com/office/drawing/2014/main" id="{2C65C72D-AAD5-B989-7DB3-C230265C834A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4"/>
                  <a:srcRect t="472"/>
                  <a:stretch/>
                </p:blipFill>
                <p:spPr>
                  <a:xfrm>
                    <a:off x="1836735" y="4950230"/>
                    <a:ext cx="131585" cy="211066"/>
                  </a:xfrm>
                  <a:prstGeom prst="rect">
                    <a:avLst/>
                  </a:prstGeom>
                </p:spPr>
              </p:pic>
              <p:pic>
                <p:nvPicPr>
                  <p:cNvPr id="37" name="図 36">
                    <a:extLst>
                      <a:ext uri="{FF2B5EF4-FFF2-40B4-BE49-F238E27FC236}">
                        <a16:creationId xmlns:a16="http://schemas.microsoft.com/office/drawing/2014/main" id="{42054035-03AB-64CB-41EA-E4DC877CD248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4"/>
                  <a:srcRect t="472"/>
                  <a:stretch/>
                </p:blipFill>
                <p:spPr>
                  <a:xfrm>
                    <a:off x="1758358" y="4978400"/>
                    <a:ext cx="131585" cy="211066"/>
                  </a:xfrm>
                  <a:prstGeom prst="rect">
                    <a:avLst/>
                  </a:prstGeom>
                </p:spPr>
              </p:pic>
            </p:grpSp>
            <p:grpSp>
              <p:nvGrpSpPr>
                <p:cNvPr id="33" name="グループ化 32">
                  <a:extLst>
                    <a:ext uri="{FF2B5EF4-FFF2-40B4-BE49-F238E27FC236}">
                      <a16:creationId xmlns:a16="http://schemas.microsoft.com/office/drawing/2014/main" id="{F7A8A279-EADC-845A-5CF1-E101CACEEFDC}"/>
                    </a:ext>
                  </a:extLst>
                </p:cNvPr>
                <p:cNvGrpSpPr/>
                <p:nvPr/>
              </p:nvGrpSpPr>
              <p:grpSpPr>
                <a:xfrm>
                  <a:off x="1721622" y="5280456"/>
                  <a:ext cx="209962" cy="239236"/>
                  <a:chOff x="1721622" y="5280456"/>
                  <a:chExt cx="209962" cy="239236"/>
                </a:xfrm>
              </p:grpSpPr>
              <p:pic>
                <p:nvPicPr>
                  <p:cNvPr id="34" name="図 33">
                    <a:extLst>
                      <a:ext uri="{FF2B5EF4-FFF2-40B4-BE49-F238E27FC236}">
                        <a16:creationId xmlns:a16="http://schemas.microsoft.com/office/drawing/2014/main" id="{854A3BFB-DA99-F2A8-28E3-9D25F36BDC2C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4"/>
                  <a:srcRect t="472"/>
                  <a:stretch/>
                </p:blipFill>
                <p:spPr>
                  <a:xfrm>
                    <a:off x="1799999" y="5280456"/>
                    <a:ext cx="131585" cy="211066"/>
                  </a:xfrm>
                  <a:prstGeom prst="rect">
                    <a:avLst/>
                  </a:prstGeom>
                </p:spPr>
              </p:pic>
              <p:pic>
                <p:nvPicPr>
                  <p:cNvPr id="35" name="図 34">
                    <a:extLst>
                      <a:ext uri="{FF2B5EF4-FFF2-40B4-BE49-F238E27FC236}">
                        <a16:creationId xmlns:a16="http://schemas.microsoft.com/office/drawing/2014/main" id="{8E712F0B-B586-4B09-3430-E4B256D2AB47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4"/>
                  <a:srcRect t="472"/>
                  <a:stretch/>
                </p:blipFill>
                <p:spPr>
                  <a:xfrm>
                    <a:off x="1721622" y="5308626"/>
                    <a:ext cx="131585" cy="211066"/>
                  </a:xfrm>
                  <a:prstGeom prst="rect">
                    <a:avLst/>
                  </a:prstGeom>
                </p:spPr>
              </p:pic>
            </p:grpSp>
          </p:grpSp>
          <p:cxnSp>
            <p:nvCxnSpPr>
              <p:cNvPr id="20" name="直線コネクタ 19" hidden="1">
                <a:extLst>
                  <a:ext uri="{FF2B5EF4-FFF2-40B4-BE49-F238E27FC236}">
                    <a16:creationId xmlns:a16="http://schemas.microsoft.com/office/drawing/2014/main" id="{0A9BE365-1881-85AB-C199-22E8DADBEB89}"/>
                  </a:ext>
                </a:extLst>
              </p:cNvPr>
              <p:cNvCxnSpPr>
                <a:stCxn id="28" idx="2"/>
              </p:cNvCxnSpPr>
              <p:nvPr/>
            </p:nvCxnSpPr>
            <p:spPr>
              <a:xfrm flipH="1" flipV="1">
                <a:off x="884715" y="4781631"/>
                <a:ext cx="1041284" cy="78370"/>
              </a:xfrm>
              <a:prstGeom prst="line">
                <a:avLst/>
              </a:prstGeom>
            </p:spPr>
            <p:style>
              <a:lnRef idx="1">
                <a:schemeClr val="accent4"/>
              </a:lnRef>
              <a:fillRef idx="0">
                <a:schemeClr val="accent4"/>
              </a:fillRef>
              <a:effectRef idx="0">
                <a:schemeClr val="accent4"/>
              </a:effectRef>
              <a:fontRef idx="minor">
                <a:schemeClr val="tx1"/>
              </a:fontRef>
            </p:style>
          </p:cxnSp>
          <p:cxnSp>
            <p:nvCxnSpPr>
              <p:cNvPr id="21" name="直線コネクタ 20" hidden="1">
                <a:extLst>
                  <a:ext uri="{FF2B5EF4-FFF2-40B4-BE49-F238E27FC236}">
                    <a16:creationId xmlns:a16="http://schemas.microsoft.com/office/drawing/2014/main" id="{EF89152B-24B1-29CC-5C2C-C17479B2A86E}"/>
                  </a:ext>
                </a:extLst>
              </p:cNvPr>
              <p:cNvCxnSpPr>
                <a:stCxn id="28" idx="2"/>
              </p:cNvCxnSpPr>
              <p:nvPr/>
            </p:nvCxnSpPr>
            <p:spPr>
              <a:xfrm flipH="1">
                <a:off x="884023" y="4860001"/>
                <a:ext cx="1041976" cy="208317"/>
              </a:xfrm>
              <a:prstGeom prst="line">
                <a:avLst/>
              </a:prstGeom>
            </p:spPr>
            <p:style>
              <a:lnRef idx="1">
                <a:schemeClr val="accent4"/>
              </a:lnRef>
              <a:fillRef idx="0">
                <a:schemeClr val="accent4"/>
              </a:fillRef>
              <a:effectRef idx="0">
                <a:schemeClr val="accent4"/>
              </a:effectRef>
              <a:fontRef idx="minor">
                <a:schemeClr val="tx1"/>
              </a:fontRef>
            </p:style>
          </p:cxnSp>
          <p:cxnSp>
            <p:nvCxnSpPr>
              <p:cNvPr id="22" name="直線コネクタ 21" hidden="1">
                <a:extLst>
                  <a:ext uri="{FF2B5EF4-FFF2-40B4-BE49-F238E27FC236}">
                    <a16:creationId xmlns:a16="http://schemas.microsoft.com/office/drawing/2014/main" id="{F269CD65-519E-9633-1946-55C859CC5BD3}"/>
                  </a:ext>
                </a:extLst>
              </p:cNvPr>
              <p:cNvCxnSpPr>
                <a:stCxn id="28" idx="4"/>
              </p:cNvCxnSpPr>
              <p:nvPr/>
            </p:nvCxnSpPr>
            <p:spPr>
              <a:xfrm>
                <a:off x="1926000" y="4860001"/>
                <a:ext cx="143273" cy="962949"/>
              </a:xfrm>
              <a:prstGeom prst="line">
                <a:avLst/>
              </a:prstGeom>
            </p:spPr>
            <p:style>
              <a:lnRef idx="1">
                <a:schemeClr val="accent4"/>
              </a:lnRef>
              <a:fillRef idx="0">
                <a:schemeClr val="accent4"/>
              </a:fillRef>
              <a:effectRef idx="0">
                <a:schemeClr val="accent4"/>
              </a:effectRef>
              <a:fontRef idx="minor">
                <a:schemeClr val="tx1"/>
              </a:fontRef>
            </p:style>
          </p:cxnSp>
          <p:cxnSp>
            <p:nvCxnSpPr>
              <p:cNvPr id="23" name="直線コネクタ 22" hidden="1">
                <a:extLst>
                  <a:ext uri="{FF2B5EF4-FFF2-40B4-BE49-F238E27FC236}">
                    <a16:creationId xmlns:a16="http://schemas.microsoft.com/office/drawing/2014/main" id="{90031972-0E22-E275-36F2-32AC91E01356}"/>
                  </a:ext>
                </a:extLst>
              </p:cNvPr>
              <p:cNvCxnSpPr>
                <a:stCxn id="28" idx="4"/>
              </p:cNvCxnSpPr>
              <p:nvPr/>
            </p:nvCxnSpPr>
            <p:spPr>
              <a:xfrm flipH="1">
                <a:off x="1369706" y="4860001"/>
                <a:ext cx="556294" cy="835877"/>
              </a:xfrm>
              <a:prstGeom prst="line">
                <a:avLst/>
              </a:prstGeom>
            </p:spPr>
            <p:style>
              <a:lnRef idx="1">
                <a:schemeClr val="accent4"/>
              </a:lnRef>
              <a:fillRef idx="0">
                <a:schemeClr val="accent4"/>
              </a:fillRef>
              <a:effectRef idx="0">
                <a:schemeClr val="accent4"/>
              </a:effectRef>
              <a:fontRef idx="minor">
                <a:schemeClr val="tx1"/>
              </a:fontRef>
            </p:style>
          </p:cxnSp>
          <p:cxnSp>
            <p:nvCxnSpPr>
              <p:cNvPr id="24" name="直線コネクタ 23" hidden="1">
                <a:extLst>
                  <a:ext uri="{FF2B5EF4-FFF2-40B4-BE49-F238E27FC236}">
                    <a16:creationId xmlns:a16="http://schemas.microsoft.com/office/drawing/2014/main" id="{2BCBDA33-4613-358E-8B52-B7D08C0FCDD3}"/>
                  </a:ext>
                </a:extLst>
              </p:cNvPr>
              <p:cNvCxnSpPr>
                <a:stCxn id="28" idx="5"/>
              </p:cNvCxnSpPr>
              <p:nvPr/>
            </p:nvCxnSpPr>
            <p:spPr>
              <a:xfrm>
                <a:off x="1926000" y="4860001"/>
                <a:ext cx="701999" cy="738989"/>
              </a:xfrm>
              <a:prstGeom prst="line">
                <a:avLst/>
              </a:prstGeom>
            </p:spPr>
            <p:style>
              <a:lnRef idx="1">
                <a:schemeClr val="accent4"/>
              </a:lnRef>
              <a:fillRef idx="0">
                <a:schemeClr val="accent4"/>
              </a:fillRef>
              <a:effectRef idx="0">
                <a:schemeClr val="accent4"/>
              </a:effectRef>
              <a:fontRef idx="minor">
                <a:schemeClr val="tx1"/>
              </a:fontRef>
            </p:style>
          </p:cxnSp>
          <p:cxnSp>
            <p:nvCxnSpPr>
              <p:cNvPr id="25" name="直線コネクタ 24" hidden="1">
                <a:extLst>
                  <a:ext uri="{FF2B5EF4-FFF2-40B4-BE49-F238E27FC236}">
                    <a16:creationId xmlns:a16="http://schemas.microsoft.com/office/drawing/2014/main" id="{1D901C8A-AAFF-DE2F-555F-79DC14E90102}"/>
                  </a:ext>
                </a:extLst>
              </p:cNvPr>
              <p:cNvCxnSpPr>
                <a:stCxn id="28" idx="5"/>
              </p:cNvCxnSpPr>
              <p:nvPr/>
            </p:nvCxnSpPr>
            <p:spPr>
              <a:xfrm flipV="1">
                <a:off x="1926000" y="4839099"/>
                <a:ext cx="1122000" cy="20902"/>
              </a:xfrm>
              <a:prstGeom prst="line">
                <a:avLst/>
              </a:prstGeom>
            </p:spPr>
            <p:style>
              <a:lnRef idx="1">
                <a:schemeClr val="accent4"/>
              </a:lnRef>
              <a:fillRef idx="0">
                <a:schemeClr val="accent4"/>
              </a:fillRef>
              <a:effectRef idx="0">
                <a:schemeClr val="accent4"/>
              </a:effectRef>
              <a:fontRef idx="minor">
                <a:schemeClr val="tx1"/>
              </a:fontRef>
            </p:style>
          </p:cxnSp>
          <p:cxnSp>
            <p:nvCxnSpPr>
              <p:cNvPr id="26" name="直線コネクタ 25" hidden="1">
                <a:extLst>
                  <a:ext uri="{FF2B5EF4-FFF2-40B4-BE49-F238E27FC236}">
                    <a16:creationId xmlns:a16="http://schemas.microsoft.com/office/drawing/2014/main" id="{DA0FD1F8-CD81-7177-43F9-B9035C2F4ECC}"/>
                  </a:ext>
                </a:extLst>
              </p:cNvPr>
              <p:cNvCxnSpPr>
                <a:stCxn id="28" idx="6"/>
              </p:cNvCxnSpPr>
              <p:nvPr/>
            </p:nvCxnSpPr>
            <p:spPr>
              <a:xfrm flipV="1">
                <a:off x="1926000" y="4172439"/>
                <a:ext cx="734163" cy="687562"/>
              </a:xfrm>
              <a:prstGeom prst="line">
                <a:avLst/>
              </a:prstGeom>
            </p:spPr>
            <p:style>
              <a:lnRef idx="1">
                <a:schemeClr val="accent4"/>
              </a:lnRef>
              <a:fillRef idx="0">
                <a:schemeClr val="accent4"/>
              </a:fillRef>
              <a:effectRef idx="0">
                <a:schemeClr val="accent4"/>
              </a:effectRef>
              <a:fontRef idx="minor">
                <a:schemeClr val="tx1"/>
              </a:fontRef>
            </p:style>
          </p:cxnSp>
          <p:cxnSp>
            <p:nvCxnSpPr>
              <p:cNvPr id="27" name="直線コネクタ 26" hidden="1">
                <a:extLst>
                  <a:ext uri="{FF2B5EF4-FFF2-40B4-BE49-F238E27FC236}">
                    <a16:creationId xmlns:a16="http://schemas.microsoft.com/office/drawing/2014/main" id="{A370B432-3A59-6C40-F4D4-967D189BDAC8}"/>
                  </a:ext>
                </a:extLst>
              </p:cNvPr>
              <p:cNvCxnSpPr>
                <a:stCxn id="28" idx="6"/>
              </p:cNvCxnSpPr>
              <p:nvPr/>
            </p:nvCxnSpPr>
            <p:spPr>
              <a:xfrm flipV="1">
                <a:off x="1926000" y="4019604"/>
                <a:ext cx="443270" cy="840397"/>
              </a:xfrm>
              <a:prstGeom prst="line">
                <a:avLst/>
              </a:prstGeom>
            </p:spPr>
            <p:style>
              <a:lnRef idx="1">
                <a:schemeClr val="accent4"/>
              </a:lnRef>
              <a:fillRef idx="0">
                <a:schemeClr val="accent4"/>
              </a:fillRef>
              <a:effectRef idx="0">
                <a:schemeClr val="accent4"/>
              </a:effectRef>
              <a:fontRef idx="minor">
                <a:schemeClr val="tx1"/>
              </a:fontRef>
            </p:style>
          </p:cxnSp>
          <p:sp>
            <p:nvSpPr>
              <p:cNvPr id="28" name="楕円 27" hidden="1">
                <a:extLst>
                  <a:ext uri="{FF2B5EF4-FFF2-40B4-BE49-F238E27FC236}">
                    <a16:creationId xmlns:a16="http://schemas.microsoft.com/office/drawing/2014/main" id="{10566A9D-BC7A-ECEE-AB59-1338440A0054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925999" y="4860000"/>
                <a:ext cx="0" cy="0"/>
              </a:xfrm>
              <a:prstGeom prst="ellipse">
                <a:avLst/>
              </a:prstGeom>
              <a:ln>
                <a:noFill/>
              </a:ln>
            </p:spPr>
            <p:style>
              <a:lnRef idx="2">
                <a:schemeClr val="accent4">
                  <a:shade val="50000"/>
                </a:schemeClr>
              </a:lnRef>
              <a:fillRef idx="1">
                <a:schemeClr val="accent4"/>
              </a:fillRef>
              <a:effectRef idx="0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ja-JP" alt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メイリオ"/>
                  <a:cs typeface="+mn-cs"/>
                </a:endParaRPr>
              </a:p>
            </p:txBody>
          </p:sp>
        </p:grpSp>
        <p:sp>
          <p:nvSpPr>
            <p:cNvPr id="7" name="テキスト ボックス 6">
              <a:extLst>
                <a:ext uri="{FF2B5EF4-FFF2-40B4-BE49-F238E27FC236}">
                  <a16:creationId xmlns:a16="http://schemas.microsoft.com/office/drawing/2014/main" id="{E4036DE1-CC0C-36E6-0599-632CF0561B8F}"/>
                </a:ext>
              </a:extLst>
            </p:cNvPr>
            <p:cNvSpPr txBox="1"/>
            <p:nvPr/>
          </p:nvSpPr>
          <p:spPr>
            <a:xfrm>
              <a:off x="1698236" y="3318219"/>
              <a:ext cx="443848" cy="3063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ja-JP" sz="1100" dirty="0"/>
                <a:t>BS</a:t>
              </a:r>
              <a:endParaRPr kumimoji="1" lang="ja-JP" altLang="en-US" sz="1100" dirty="0"/>
            </a:p>
          </p:txBody>
        </p:sp>
      </p:grpSp>
      <p:grpSp>
        <p:nvGrpSpPr>
          <p:cNvPr id="61" name="グループ化 60">
            <a:extLst>
              <a:ext uri="{FF2B5EF4-FFF2-40B4-BE49-F238E27FC236}">
                <a16:creationId xmlns:a16="http://schemas.microsoft.com/office/drawing/2014/main" id="{9E81B5B5-2ECC-8C70-1A9A-A08A48D5BB2C}"/>
              </a:ext>
            </a:extLst>
          </p:cNvPr>
          <p:cNvGrpSpPr/>
          <p:nvPr/>
        </p:nvGrpSpPr>
        <p:grpSpPr>
          <a:xfrm>
            <a:off x="5322735" y="2474629"/>
            <a:ext cx="1861773" cy="1861773"/>
            <a:chOff x="3706770" y="2631944"/>
            <a:chExt cx="1861773" cy="1861773"/>
          </a:xfrm>
        </p:grpSpPr>
        <p:sp>
          <p:nvSpPr>
            <p:cNvPr id="62" name="楕円 61">
              <a:extLst>
                <a:ext uri="{FF2B5EF4-FFF2-40B4-BE49-F238E27FC236}">
                  <a16:creationId xmlns:a16="http://schemas.microsoft.com/office/drawing/2014/main" id="{EC891E08-9C3B-850C-0739-3A8C5E3EC41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706770" y="2631944"/>
              <a:ext cx="1861773" cy="1861773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 w="12700">
              <a:solidFill>
                <a:schemeClr val="tx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メイリオ"/>
                <a:cs typeface="+mn-cs"/>
              </a:endParaRPr>
            </a:p>
          </p:txBody>
        </p:sp>
        <p:sp>
          <p:nvSpPr>
            <p:cNvPr id="63" name="円弧 62">
              <a:extLst>
                <a:ext uri="{FF2B5EF4-FFF2-40B4-BE49-F238E27FC236}">
                  <a16:creationId xmlns:a16="http://schemas.microsoft.com/office/drawing/2014/main" id="{ACB9E62D-7DF4-738D-6957-EF7CE440A1B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706770" y="2631944"/>
              <a:ext cx="1861773" cy="1861773"/>
            </a:xfrm>
            <a:prstGeom prst="arc">
              <a:avLst>
                <a:gd name="adj1" fmla="val 11084486"/>
                <a:gd name="adj2" fmla="val 17853234"/>
              </a:avLst>
            </a:prstGeom>
            <a:solidFill>
              <a:srgbClr val="97D157"/>
            </a:solidFill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メイリオ"/>
                <a:cs typeface="+mn-cs"/>
              </a:endParaRPr>
            </a:p>
          </p:txBody>
        </p:sp>
        <p:sp>
          <p:nvSpPr>
            <p:cNvPr id="64" name="円弧 63">
              <a:extLst>
                <a:ext uri="{FF2B5EF4-FFF2-40B4-BE49-F238E27FC236}">
                  <a16:creationId xmlns:a16="http://schemas.microsoft.com/office/drawing/2014/main" id="{5D89701F-5ADB-773E-A9AB-6271D49B63D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706770" y="2631944"/>
              <a:ext cx="1861773" cy="1861773"/>
            </a:xfrm>
            <a:prstGeom prst="arc">
              <a:avLst>
                <a:gd name="adj1" fmla="val 19010390"/>
                <a:gd name="adj2" fmla="val 21536722"/>
              </a:avLst>
            </a:prstGeom>
            <a:solidFill>
              <a:srgbClr val="97D157"/>
            </a:solidFill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メイリオ"/>
                <a:cs typeface="+mn-cs"/>
              </a:endParaRPr>
            </a:p>
          </p:txBody>
        </p:sp>
        <p:sp>
          <p:nvSpPr>
            <p:cNvPr id="65" name="円弧 64">
              <a:extLst>
                <a:ext uri="{FF2B5EF4-FFF2-40B4-BE49-F238E27FC236}">
                  <a16:creationId xmlns:a16="http://schemas.microsoft.com/office/drawing/2014/main" id="{0D156235-BEEF-D42E-8A91-B8C1C5AFF38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706770" y="2631944"/>
              <a:ext cx="1861773" cy="1861773"/>
            </a:xfrm>
            <a:prstGeom prst="arc">
              <a:avLst>
                <a:gd name="adj1" fmla="val 2781819"/>
                <a:gd name="adj2" fmla="val 4888266"/>
              </a:avLst>
            </a:prstGeom>
            <a:solidFill>
              <a:srgbClr val="97D157"/>
            </a:solidFill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メイリオ"/>
                <a:cs typeface="+mn-cs"/>
              </a:endParaRPr>
            </a:p>
          </p:txBody>
        </p:sp>
        <p:sp>
          <p:nvSpPr>
            <p:cNvPr id="66" name="円弧 65">
              <a:extLst>
                <a:ext uri="{FF2B5EF4-FFF2-40B4-BE49-F238E27FC236}">
                  <a16:creationId xmlns:a16="http://schemas.microsoft.com/office/drawing/2014/main" id="{84EDC966-0399-086F-F0A5-0D521CF89D9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706770" y="2631944"/>
              <a:ext cx="1861773" cy="1861773"/>
            </a:xfrm>
            <a:prstGeom prst="arc">
              <a:avLst>
                <a:gd name="adj1" fmla="val 7461581"/>
                <a:gd name="adj2" fmla="val 10117623"/>
              </a:avLst>
            </a:prstGeom>
            <a:solidFill>
              <a:srgbClr val="97D157"/>
            </a:solidFill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メイリオ"/>
                <a:cs typeface="+mn-cs"/>
              </a:endParaRPr>
            </a:p>
          </p:txBody>
        </p:sp>
        <p:sp>
          <p:nvSpPr>
            <p:cNvPr id="67" name="楕円 66">
              <a:extLst>
                <a:ext uri="{FF2B5EF4-FFF2-40B4-BE49-F238E27FC236}">
                  <a16:creationId xmlns:a16="http://schemas.microsoft.com/office/drawing/2014/main" id="{F109CA38-54F0-C342-A78D-0933821D805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986036" y="2911209"/>
              <a:ext cx="1303241" cy="1303241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 w="12700">
              <a:solidFill>
                <a:schemeClr val="tx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メイリオ"/>
                <a:cs typeface="+mn-cs"/>
              </a:endParaRPr>
            </a:p>
          </p:txBody>
        </p:sp>
        <p:sp>
          <p:nvSpPr>
            <p:cNvPr id="68" name="円弧 67">
              <a:extLst>
                <a:ext uri="{FF2B5EF4-FFF2-40B4-BE49-F238E27FC236}">
                  <a16:creationId xmlns:a16="http://schemas.microsoft.com/office/drawing/2014/main" id="{7C1E551F-3687-5553-7FE0-75177245AA3B}"/>
                </a:ext>
              </a:extLst>
            </p:cNvPr>
            <p:cNvSpPr/>
            <p:nvPr/>
          </p:nvSpPr>
          <p:spPr>
            <a:xfrm>
              <a:off x="3986036" y="2911209"/>
              <a:ext cx="1303241" cy="1303241"/>
            </a:xfrm>
            <a:prstGeom prst="arc">
              <a:avLst>
                <a:gd name="adj1" fmla="val 11084486"/>
                <a:gd name="adj2" fmla="val 17818765"/>
              </a:avLst>
            </a:prstGeom>
            <a:solidFill>
              <a:srgbClr val="ADDB7B"/>
            </a:solidFill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メイリオ"/>
                <a:cs typeface="+mn-cs"/>
              </a:endParaRPr>
            </a:p>
          </p:txBody>
        </p:sp>
        <p:sp>
          <p:nvSpPr>
            <p:cNvPr id="69" name="円弧 68">
              <a:extLst>
                <a:ext uri="{FF2B5EF4-FFF2-40B4-BE49-F238E27FC236}">
                  <a16:creationId xmlns:a16="http://schemas.microsoft.com/office/drawing/2014/main" id="{4AB08973-EBF8-9A8F-B554-0039647180B5}"/>
                </a:ext>
              </a:extLst>
            </p:cNvPr>
            <p:cNvSpPr/>
            <p:nvPr/>
          </p:nvSpPr>
          <p:spPr>
            <a:xfrm>
              <a:off x="3986036" y="2911209"/>
              <a:ext cx="1303241" cy="1303241"/>
            </a:xfrm>
            <a:prstGeom prst="arc">
              <a:avLst>
                <a:gd name="adj1" fmla="val 19052700"/>
                <a:gd name="adj2" fmla="val 21544018"/>
              </a:avLst>
            </a:prstGeom>
            <a:solidFill>
              <a:srgbClr val="ADDB7B"/>
            </a:solidFill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メイリオ"/>
                <a:cs typeface="+mn-cs"/>
              </a:endParaRPr>
            </a:p>
          </p:txBody>
        </p:sp>
        <p:sp>
          <p:nvSpPr>
            <p:cNvPr id="70" name="円弧 69">
              <a:extLst>
                <a:ext uri="{FF2B5EF4-FFF2-40B4-BE49-F238E27FC236}">
                  <a16:creationId xmlns:a16="http://schemas.microsoft.com/office/drawing/2014/main" id="{9FA505ED-62D1-4148-1605-DF4BE5297150}"/>
                </a:ext>
              </a:extLst>
            </p:cNvPr>
            <p:cNvSpPr/>
            <p:nvPr/>
          </p:nvSpPr>
          <p:spPr>
            <a:xfrm>
              <a:off x="3986036" y="2911209"/>
              <a:ext cx="1303241" cy="1303241"/>
            </a:xfrm>
            <a:prstGeom prst="arc">
              <a:avLst>
                <a:gd name="adj1" fmla="val 2764550"/>
                <a:gd name="adj2" fmla="val 4873203"/>
              </a:avLst>
            </a:prstGeom>
            <a:solidFill>
              <a:srgbClr val="ADDB7B"/>
            </a:solidFill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メイリオ"/>
                <a:cs typeface="+mn-cs"/>
              </a:endParaRPr>
            </a:p>
          </p:txBody>
        </p:sp>
        <p:sp>
          <p:nvSpPr>
            <p:cNvPr id="71" name="円弧 70">
              <a:extLst>
                <a:ext uri="{FF2B5EF4-FFF2-40B4-BE49-F238E27FC236}">
                  <a16:creationId xmlns:a16="http://schemas.microsoft.com/office/drawing/2014/main" id="{8D0B7C1D-80C6-A642-0B1A-2A90390D39FE}"/>
                </a:ext>
              </a:extLst>
            </p:cNvPr>
            <p:cNvSpPr/>
            <p:nvPr/>
          </p:nvSpPr>
          <p:spPr>
            <a:xfrm>
              <a:off x="3986036" y="2911209"/>
              <a:ext cx="1303241" cy="1303241"/>
            </a:xfrm>
            <a:prstGeom prst="arc">
              <a:avLst>
                <a:gd name="adj1" fmla="val 7407655"/>
                <a:gd name="adj2" fmla="val 10100712"/>
              </a:avLst>
            </a:prstGeom>
            <a:solidFill>
              <a:srgbClr val="ADDB7B"/>
            </a:solidFill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メイリオ"/>
                <a:cs typeface="+mn-cs"/>
              </a:endParaRPr>
            </a:p>
          </p:txBody>
        </p:sp>
        <p:sp>
          <p:nvSpPr>
            <p:cNvPr id="72" name="フリーフォーム 72">
              <a:extLst>
                <a:ext uri="{FF2B5EF4-FFF2-40B4-BE49-F238E27FC236}">
                  <a16:creationId xmlns:a16="http://schemas.microsoft.com/office/drawing/2014/main" id="{B6F0D0C5-9C9C-090F-DC33-3D9DE7A32910}"/>
                </a:ext>
              </a:extLst>
            </p:cNvPr>
            <p:cNvSpPr/>
            <p:nvPr/>
          </p:nvSpPr>
          <p:spPr>
            <a:xfrm>
              <a:off x="4118416" y="3524379"/>
              <a:ext cx="510656" cy="136285"/>
            </a:xfrm>
            <a:custGeom>
              <a:avLst/>
              <a:gdLst>
                <a:gd name="connsiteX0" fmla="*/ 493712 w 493712"/>
                <a:gd name="connsiteY0" fmla="*/ 36513 h 131763"/>
                <a:gd name="connsiteX1" fmla="*/ 1587 w 493712"/>
                <a:gd name="connsiteY1" fmla="*/ 131763 h 131763"/>
                <a:gd name="connsiteX2" fmla="*/ 0 w 493712"/>
                <a:gd name="connsiteY2" fmla="*/ 0 h 131763"/>
                <a:gd name="connsiteX3" fmla="*/ 493712 w 493712"/>
                <a:gd name="connsiteY3" fmla="*/ 36513 h 1317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93712" h="131763">
                  <a:moveTo>
                    <a:pt x="493712" y="36513"/>
                  </a:moveTo>
                  <a:lnTo>
                    <a:pt x="1587" y="131763"/>
                  </a:lnTo>
                  <a:lnTo>
                    <a:pt x="0" y="0"/>
                  </a:lnTo>
                  <a:lnTo>
                    <a:pt x="493712" y="36513"/>
                  </a:lnTo>
                  <a:close/>
                </a:path>
              </a:pathLst>
            </a:custGeom>
            <a:solidFill>
              <a:srgbClr val="ADDB7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メイリオ"/>
                <a:cs typeface="+mn-cs"/>
              </a:endParaRPr>
            </a:p>
          </p:txBody>
        </p:sp>
        <p:sp>
          <p:nvSpPr>
            <p:cNvPr id="73" name="フリーフォーム 73">
              <a:extLst>
                <a:ext uri="{FF2B5EF4-FFF2-40B4-BE49-F238E27FC236}">
                  <a16:creationId xmlns:a16="http://schemas.microsoft.com/office/drawing/2014/main" id="{09231481-0E8C-5A1E-7A76-52723C728107}"/>
                </a:ext>
              </a:extLst>
            </p:cNvPr>
            <p:cNvSpPr/>
            <p:nvPr/>
          </p:nvSpPr>
          <p:spPr>
            <a:xfrm>
              <a:off x="4630714" y="3296145"/>
              <a:ext cx="208531" cy="267642"/>
            </a:xfrm>
            <a:custGeom>
              <a:avLst/>
              <a:gdLst>
                <a:gd name="connsiteX0" fmla="*/ 0 w 201612"/>
                <a:gd name="connsiteY0" fmla="*/ 225425 h 225425"/>
                <a:gd name="connsiteX1" fmla="*/ 128587 w 201612"/>
                <a:gd name="connsiteY1" fmla="*/ 0 h 225425"/>
                <a:gd name="connsiteX2" fmla="*/ 201612 w 201612"/>
                <a:gd name="connsiteY2" fmla="*/ 34925 h 225425"/>
                <a:gd name="connsiteX3" fmla="*/ 0 w 201612"/>
                <a:gd name="connsiteY3" fmla="*/ 225425 h 225425"/>
                <a:gd name="connsiteX0" fmla="*/ 0 w 201612"/>
                <a:gd name="connsiteY0" fmla="*/ 258762 h 258762"/>
                <a:gd name="connsiteX1" fmla="*/ 146049 w 201612"/>
                <a:gd name="connsiteY1" fmla="*/ 0 h 258762"/>
                <a:gd name="connsiteX2" fmla="*/ 201612 w 201612"/>
                <a:gd name="connsiteY2" fmla="*/ 68262 h 258762"/>
                <a:gd name="connsiteX3" fmla="*/ 0 w 201612"/>
                <a:gd name="connsiteY3" fmla="*/ 258762 h 2587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1612" h="258762">
                  <a:moveTo>
                    <a:pt x="0" y="258762"/>
                  </a:moveTo>
                  <a:lnTo>
                    <a:pt x="146049" y="0"/>
                  </a:lnTo>
                  <a:lnTo>
                    <a:pt x="201612" y="68262"/>
                  </a:lnTo>
                  <a:lnTo>
                    <a:pt x="0" y="258762"/>
                  </a:lnTo>
                  <a:close/>
                </a:path>
              </a:pathLst>
            </a:custGeom>
            <a:solidFill>
              <a:srgbClr val="ADDB7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メイリオ"/>
                <a:cs typeface="+mn-cs"/>
              </a:endParaRPr>
            </a:p>
          </p:txBody>
        </p:sp>
        <p:sp>
          <p:nvSpPr>
            <p:cNvPr id="74" name="フリーフォーム 74">
              <a:extLst>
                <a:ext uri="{FF2B5EF4-FFF2-40B4-BE49-F238E27FC236}">
                  <a16:creationId xmlns:a16="http://schemas.microsoft.com/office/drawing/2014/main" id="{983C3820-3F6D-37C6-DA48-BA151F7125DE}"/>
                </a:ext>
              </a:extLst>
            </p:cNvPr>
            <p:cNvSpPr/>
            <p:nvPr/>
          </p:nvSpPr>
          <p:spPr>
            <a:xfrm>
              <a:off x="4537122" y="3562146"/>
              <a:ext cx="118222" cy="152704"/>
            </a:xfrm>
            <a:custGeom>
              <a:avLst/>
              <a:gdLst>
                <a:gd name="connsiteX0" fmla="*/ 96838 w 114300"/>
                <a:gd name="connsiteY0" fmla="*/ 0 h 147637"/>
                <a:gd name="connsiteX1" fmla="*/ 0 w 114300"/>
                <a:gd name="connsiteY1" fmla="*/ 147637 h 147637"/>
                <a:gd name="connsiteX2" fmla="*/ 114300 w 114300"/>
                <a:gd name="connsiteY2" fmla="*/ 134937 h 147637"/>
                <a:gd name="connsiteX3" fmla="*/ 96838 w 114300"/>
                <a:gd name="connsiteY3" fmla="*/ 0 h 147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4300" h="147637">
                  <a:moveTo>
                    <a:pt x="96838" y="0"/>
                  </a:moveTo>
                  <a:lnTo>
                    <a:pt x="0" y="147637"/>
                  </a:lnTo>
                  <a:lnTo>
                    <a:pt x="114300" y="134937"/>
                  </a:lnTo>
                  <a:lnTo>
                    <a:pt x="96838" y="0"/>
                  </a:lnTo>
                  <a:close/>
                </a:path>
              </a:pathLst>
            </a:custGeom>
            <a:solidFill>
              <a:srgbClr val="ADDB7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メイリオ"/>
                <a:cs typeface="+mn-cs"/>
              </a:endParaRPr>
            </a:p>
          </p:txBody>
        </p:sp>
        <p:sp>
          <p:nvSpPr>
            <p:cNvPr id="75" name="フリーフォーム 75">
              <a:extLst>
                <a:ext uri="{FF2B5EF4-FFF2-40B4-BE49-F238E27FC236}">
                  <a16:creationId xmlns:a16="http://schemas.microsoft.com/office/drawing/2014/main" id="{155A3206-E2D6-288A-1D3C-981255AC5922}"/>
                </a:ext>
              </a:extLst>
            </p:cNvPr>
            <p:cNvSpPr/>
            <p:nvPr/>
          </p:nvSpPr>
          <p:spPr>
            <a:xfrm>
              <a:off x="4645492" y="3562146"/>
              <a:ext cx="247940" cy="149097"/>
            </a:xfrm>
            <a:custGeom>
              <a:avLst/>
              <a:gdLst>
                <a:gd name="connsiteX0" fmla="*/ 0 w 239713"/>
                <a:gd name="connsiteY0" fmla="*/ 4762 h 93662"/>
                <a:gd name="connsiteX1" fmla="*/ 93663 w 239713"/>
                <a:gd name="connsiteY1" fmla="*/ 93662 h 93662"/>
                <a:gd name="connsiteX2" fmla="*/ 239713 w 239713"/>
                <a:gd name="connsiteY2" fmla="*/ 0 h 93662"/>
                <a:gd name="connsiteX3" fmla="*/ 0 w 239713"/>
                <a:gd name="connsiteY3" fmla="*/ 4762 h 93662"/>
                <a:gd name="connsiteX0" fmla="*/ 0 w 239713"/>
                <a:gd name="connsiteY0" fmla="*/ 4762 h 144150"/>
                <a:gd name="connsiteX1" fmla="*/ 146022 w 239713"/>
                <a:gd name="connsiteY1" fmla="*/ 144150 h 144150"/>
                <a:gd name="connsiteX2" fmla="*/ 239713 w 239713"/>
                <a:gd name="connsiteY2" fmla="*/ 0 h 144150"/>
                <a:gd name="connsiteX3" fmla="*/ 0 w 239713"/>
                <a:gd name="connsiteY3" fmla="*/ 4762 h 144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9713" h="144150">
                  <a:moveTo>
                    <a:pt x="0" y="4762"/>
                  </a:moveTo>
                  <a:lnTo>
                    <a:pt x="146022" y="144150"/>
                  </a:lnTo>
                  <a:lnTo>
                    <a:pt x="239713" y="0"/>
                  </a:lnTo>
                  <a:lnTo>
                    <a:pt x="0" y="4762"/>
                  </a:lnTo>
                  <a:close/>
                </a:path>
              </a:pathLst>
            </a:custGeom>
            <a:solidFill>
              <a:srgbClr val="ADDB7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メイリオ"/>
                <a:cs typeface="+mn-cs"/>
              </a:endParaRPr>
            </a:p>
          </p:txBody>
        </p:sp>
        <p:sp>
          <p:nvSpPr>
            <p:cNvPr id="76" name="楕円 75">
              <a:extLst>
                <a:ext uri="{FF2B5EF4-FFF2-40B4-BE49-F238E27FC236}">
                  <a16:creationId xmlns:a16="http://schemas.microsoft.com/office/drawing/2014/main" id="{D9F159CB-25F1-5DC3-ACD3-F6B36090F0F8}"/>
                </a:ext>
              </a:extLst>
            </p:cNvPr>
            <p:cNvSpPr/>
            <p:nvPr/>
          </p:nvSpPr>
          <p:spPr>
            <a:xfrm>
              <a:off x="5043830" y="3540145"/>
              <a:ext cx="93089" cy="74471"/>
            </a:xfrm>
            <a:prstGeom prst="ellipse">
              <a:avLst/>
            </a:prstGeom>
            <a:solidFill>
              <a:srgbClr val="97D157"/>
            </a:solidFill>
            <a:ln w="6350">
              <a:solidFill>
                <a:schemeClr val="bg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844083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662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ＭＳ Ｐゴシック" panose="020B0600070205080204" pitchFamily="50" charset="-128"/>
                <a:cs typeface="+mn-cs"/>
              </a:endParaRPr>
            </a:p>
          </p:txBody>
        </p:sp>
        <p:sp>
          <p:nvSpPr>
            <p:cNvPr id="77" name="楕円 76">
              <a:extLst>
                <a:ext uri="{FF2B5EF4-FFF2-40B4-BE49-F238E27FC236}">
                  <a16:creationId xmlns:a16="http://schemas.microsoft.com/office/drawing/2014/main" id="{9A110AEF-BB2B-6937-8DA9-3EDE7725538E}"/>
                </a:ext>
              </a:extLst>
            </p:cNvPr>
            <p:cNvSpPr/>
            <p:nvPr/>
          </p:nvSpPr>
          <p:spPr>
            <a:xfrm>
              <a:off x="5107315" y="3536564"/>
              <a:ext cx="93089" cy="74471"/>
            </a:xfrm>
            <a:prstGeom prst="ellipse">
              <a:avLst/>
            </a:prstGeom>
            <a:solidFill>
              <a:srgbClr val="97D157"/>
            </a:solidFill>
            <a:ln w="6350">
              <a:solidFill>
                <a:schemeClr val="bg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844083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662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ＭＳ Ｐゴシック" panose="020B0600070205080204" pitchFamily="50" charset="-128"/>
                <a:cs typeface="+mn-cs"/>
              </a:endParaRPr>
            </a:p>
          </p:txBody>
        </p:sp>
        <p:sp>
          <p:nvSpPr>
            <p:cNvPr id="78" name="楕円 77">
              <a:extLst>
                <a:ext uri="{FF2B5EF4-FFF2-40B4-BE49-F238E27FC236}">
                  <a16:creationId xmlns:a16="http://schemas.microsoft.com/office/drawing/2014/main" id="{2009E9CA-3A35-BACF-9A72-7A783D04B495}"/>
                </a:ext>
              </a:extLst>
            </p:cNvPr>
            <p:cNvSpPr/>
            <p:nvPr/>
          </p:nvSpPr>
          <p:spPr>
            <a:xfrm rot="13680000">
              <a:off x="4807766" y="3697951"/>
              <a:ext cx="93088" cy="74471"/>
            </a:xfrm>
            <a:prstGeom prst="ellipse">
              <a:avLst/>
            </a:prstGeom>
            <a:solidFill>
              <a:srgbClr val="97D157"/>
            </a:solidFill>
            <a:ln w="6350">
              <a:solidFill>
                <a:schemeClr val="bg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844083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662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ＭＳ Ｐゴシック" panose="020B0600070205080204" pitchFamily="50" charset="-128"/>
                <a:cs typeface="+mn-cs"/>
              </a:endParaRPr>
            </a:p>
          </p:txBody>
        </p:sp>
        <p:sp>
          <p:nvSpPr>
            <p:cNvPr id="79" name="楕円 78">
              <a:extLst>
                <a:ext uri="{FF2B5EF4-FFF2-40B4-BE49-F238E27FC236}">
                  <a16:creationId xmlns:a16="http://schemas.microsoft.com/office/drawing/2014/main" id="{DFDD0DF3-B489-9162-19E3-EC001704AC0C}"/>
                </a:ext>
              </a:extLst>
            </p:cNvPr>
            <p:cNvSpPr/>
            <p:nvPr/>
          </p:nvSpPr>
          <p:spPr>
            <a:xfrm rot="13680000">
              <a:off x="4862464" y="3756203"/>
              <a:ext cx="93088" cy="74471"/>
            </a:xfrm>
            <a:prstGeom prst="ellipse">
              <a:avLst/>
            </a:prstGeom>
            <a:solidFill>
              <a:srgbClr val="97D157"/>
            </a:solidFill>
            <a:ln w="6350">
              <a:solidFill>
                <a:schemeClr val="bg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844083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662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ＭＳ Ｐゴシック" panose="020B0600070205080204" pitchFamily="50" charset="-128"/>
                <a:cs typeface="+mn-cs"/>
              </a:endParaRPr>
            </a:p>
          </p:txBody>
        </p:sp>
        <p:sp>
          <p:nvSpPr>
            <p:cNvPr id="80" name="楕円 79">
              <a:extLst>
                <a:ext uri="{FF2B5EF4-FFF2-40B4-BE49-F238E27FC236}">
                  <a16:creationId xmlns:a16="http://schemas.microsoft.com/office/drawing/2014/main" id="{0CC0863E-00E7-5AD1-CE3E-CADC0788C0BD}"/>
                </a:ext>
              </a:extLst>
            </p:cNvPr>
            <p:cNvSpPr/>
            <p:nvPr/>
          </p:nvSpPr>
          <p:spPr>
            <a:xfrm rot="13680000">
              <a:off x="4912608" y="3815987"/>
              <a:ext cx="93088" cy="74471"/>
            </a:xfrm>
            <a:prstGeom prst="ellipse">
              <a:avLst/>
            </a:prstGeom>
            <a:solidFill>
              <a:srgbClr val="97D157"/>
            </a:solidFill>
            <a:ln w="6350">
              <a:solidFill>
                <a:schemeClr val="bg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844083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662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ＭＳ Ｐゴシック" panose="020B0600070205080204" pitchFamily="50" charset="-128"/>
                <a:cs typeface="+mn-cs"/>
              </a:endParaRPr>
            </a:p>
          </p:txBody>
        </p:sp>
        <p:sp>
          <p:nvSpPr>
            <p:cNvPr id="81" name="楕円 80">
              <a:extLst>
                <a:ext uri="{FF2B5EF4-FFF2-40B4-BE49-F238E27FC236}">
                  <a16:creationId xmlns:a16="http://schemas.microsoft.com/office/drawing/2014/main" id="{1742D2AF-6E01-E1F5-A885-F96ED6158B37}"/>
                </a:ext>
              </a:extLst>
            </p:cNvPr>
            <p:cNvSpPr/>
            <p:nvPr/>
          </p:nvSpPr>
          <p:spPr>
            <a:xfrm rot="13680000">
              <a:off x="4967833" y="3878770"/>
              <a:ext cx="93088" cy="74471"/>
            </a:xfrm>
            <a:prstGeom prst="ellipse">
              <a:avLst/>
            </a:prstGeom>
            <a:solidFill>
              <a:srgbClr val="97D157"/>
            </a:solidFill>
            <a:ln w="6350">
              <a:solidFill>
                <a:schemeClr val="bg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844083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662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ＭＳ Ｐゴシック" panose="020B0600070205080204" pitchFamily="50" charset="-128"/>
                <a:cs typeface="+mn-cs"/>
              </a:endParaRPr>
            </a:p>
          </p:txBody>
        </p:sp>
        <p:sp>
          <p:nvSpPr>
            <p:cNvPr id="82" name="楕円 81">
              <a:extLst>
                <a:ext uri="{FF2B5EF4-FFF2-40B4-BE49-F238E27FC236}">
                  <a16:creationId xmlns:a16="http://schemas.microsoft.com/office/drawing/2014/main" id="{4FDEC087-207A-606C-B7C2-384684545768}"/>
                </a:ext>
              </a:extLst>
            </p:cNvPr>
            <p:cNvSpPr/>
            <p:nvPr/>
          </p:nvSpPr>
          <p:spPr>
            <a:xfrm>
              <a:off x="5044345" y="3594532"/>
              <a:ext cx="93089" cy="74471"/>
            </a:xfrm>
            <a:prstGeom prst="ellipse">
              <a:avLst/>
            </a:prstGeom>
            <a:solidFill>
              <a:srgbClr val="97D157"/>
            </a:solidFill>
            <a:ln w="6350">
              <a:solidFill>
                <a:schemeClr val="bg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844083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662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ＭＳ Ｐゴシック" panose="020B0600070205080204" pitchFamily="50" charset="-128"/>
                <a:cs typeface="+mn-cs"/>
              </a:endParaRPr>
            </a:p>
          </p:txBody>
        </p:sp>
        <p:sp>
          <p:nvSpPr>
            <p:cNvPr id="83" name="楕円 82">
              <a:extLst>
                <a:ext uri="{FF2B5EF4-FFF2-40B4-BE49-F238E27FC236}">
                  <a16:creationId xmlns:a16="http://schemas.microsoft.com/office/drawing/2014/main" id="{F6192A42-5A47-325B-F5FF-4E02E2DFD2BA}"/>
                </a:ext>
              </a:extLst>
            </p:cNvPr>
            <p:cNvSpPr/>
            <p:nvPr/>
          </p:nvSpPr>
          <p:spPr>
            <a:xfrm>
              <a:off x="5107829" y="3590952"/>
              <a:ext cx="93089" cy="74471"/>
            </a:xfrm>
            <a:prstGeom prst="ellipse">
              <a:avLst/>
            </a:prstGeom>
            <a:solidFill>
              <a:srgbClr val="97D157"/>
            </a:solidFill>
            <a:ln w="6350">
              <a:solidFill>
                <a:schemeClr val="bg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844083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662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ＭＳ Ｐゴシック" panose="020B0600070205080204" pitchFamily="50" charset="-128"/>
                <a:cs typeface="+mn-cs"/>
              </a:endParaRPr>
            </a:p>
          </p:txBody>
        </p:sp>
        <p:sp>
          <p:nvSpPr>
            <p:cNvPr id="84" name="楕円 83">
              <a:extLst>
                <a:ext uri="{FF2B5EF4-FFF2-40B4-BE49-F238E27FC236}">
                  <a16:creationId xmlns:a16="http://schemas.microsoft.com/office/drawing/2014/main" id="{BE086491-3201-B05A-EBF7-5C7E99D58559}"/>
                </a:ext>
              </a:extLst>
            </p:cNvPr>
            <p:cNvSpPr/>
            <p:nvPr/>
          </p:nvSpPr>
          <p:spPr>
            <a:xfrm rot="13680000">
              <a:off x="4902048" y="3713700"/>
              <a:ext cx="93088" cy="74471"/>
            </a:xfrm>
            <a:prstGeom prst="ellipse">
              <a:avLst/>
            </a:prstGeom>
            <a:solidFill>
              <a:srgbClr val="97D157"/>
            </a:solidFill>
            <a:ln w="6350">
              <a:solidFill>
                <a:schemeClr val="bg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844083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662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ＭＳ Ｐゴシック" panose="020B0600070205080204" pitchFamily="50" charset="-128"/>
                <a:cs typeface="+mn-cs"/>
              </a:endParaRPr>
            </a:p>
          </p:txBody>
        </p:sp>
        <p:sp>
          <p:nvSpPr>
            <p:cNvPr id="85" name="楕円 84">
              <a:extLst>
                <a:ext uri="{FF2B5EF4-FFF2-40B4-BE49-F238E27FC236}">
                  <a16:creationId xmlns:a16="http://schemas.microsoft.com/office/drawing/2014/main" id="{23EFE2C5-79C7-0E97-A90B-20E0AB224C86}"/>
                </a:ext>
              </a:extLst>
            </p:cNvPr>
            <p:cNvSpPr/>
            <p:nvPr/>
          </p:nvSpPr>
          <p:spPr>
            <a:xfrm rot="13680000">
              <a:off x="4962579" y="3770306"/>
              <a:ext cx="93088" cy="74471"/>
            </a:xfrm>
            <a:prstGeom prst="ellipse">
              <a:avLst/>
            </a:prstGeom>
            <a:solidFill>
              <a:srgbClr val="97D157"/>
            </a:solidFill>
            <a:ln w="6350">
              <a:solidFill>
                <a:schemeClr val="bg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844083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662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ＭＳ Ｐゴシック" panose="020B0600070205080204" pitchFamily="50" charset="-128"/>
                <a:cs typeface="+mn-cs"/>
              </a:endParaRPr>
            </a:p>
          </p:txBody>
        </p:sp>
        <p:sp>
          <p:nvSpPr>
            <p:cNvPr id="86" name="楕円 85">
              <a:extLst>
                <a:ext uri="{FF2B5EF4-FFF2-40B4-BE49-F238E27FC236}">
                  <a16:creationId xmlns:a16="http://schemas.microsoft.com/office/drawing/2014/main" id="{7D90EBB1-4294-BE5E-6D81-CB4235C78944}"/>
                </a:ext>
              </a:extLst>
            </p:cNvPr>
            <p:cNvSpPr/>
            <p:nvPr/>
          </p:nvSpPr>
          <p:spPr>
            <a:xfrm rot="13680000">
              <a:off x="5007100" y="3823804"/>
              <a:ext cx="93088" cy="74471"/>
            </a:xfrm>
            <a:prstGeom prst="ellipse">
              <a:avLst/>
            </a:prstGeom>
            <a:solidFill>
              <a:srgbClr val="97D157"/>
            </a:solidFill>
            <a:ln w="6350">
              <a:solidFill>
                <a:schemeClr val="bg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844083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662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ＭＳ Ｐゴシック" panose="020B0600070205080204" pitchFamily="50" charset="-128"/>
                <a:cs typeface="+mn-cs"/>
              </a:endParaRPr>
            </a:p>
          </p:txBody>
        </p:sp>
        <p:sp>
          <p:nvSpPr>
            <p:cNvPr id="87" name="楕円 86">
              <a:extLst>
                <a:ext uri="{FF2B5EF4-FFF2-40B4-BE49-F238E27FC236}">
                  <a16:creationId xmlns:a16="http://schemas.microsoft.com/office/drawing/2014/main" id="{A2DB2A4B-43D4-E33C-D2C9-3A6E7311BEC5}"/>
                </a:ext>
              </a:extLst>
            </p:cNvPr>
            <p:cNvSpPr/>
            <p:nvPr/>
          </p:nvSpPr>
          <p:spPr>
            <a:xfrm rot="17719396">
              <a:off x="4417597" y="3825888"/>
              <a:ext cx="93088" cy="74471"/>
            </a:xfrm>
            <a:prstGeom prst="ellipse">
              <a:avLst/>
            </a:prstGeom>
            <a:solidFill>
              <a:srgbClr val="97D157"/>
            </a:solidFill>
            <a:ln w="6350">
              <a:solidFill>
                <a:schemeClr val="bg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844083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662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ＭＳ Ｐゴシック" panose="020B0600070205080204" pitchFamily="50" charset="-128"/>
                <a:cs typeface="+mn-cs"/>
              </a:endParaRPr>
            </a:p>
          </p:txBody>
        </p:sp>
        <p:sp>
          <p:nvSpPr>
            <p:cNvPr id="88" name="楕円 87">
              <a:extLst>
                <a:ext uri="{FF2B5EF4-FFF2-40B4-BE49-F238E27FC236}">
                  <a16:creationId xmlns:a16="http://schemas.microsoft.com/office/drawing/2014/main" id="{E426F70D-C8BD-97EF-605C-F247686C595E}"/>
                </a:ext>
              </a:extLst>
            </p:cNvPr>
            <p:cNvSpPr/>
            <p:nvPr/>
          </p:nvSpPr>
          <p:spPr>
            <a:xfrm rot="17719396">
              <a:off x="4375452" y="3903731"/>
              <a:ext cx="93088" cy="74471"/>
            </a:xfrm>
            <a:prstGeom prst="ellipse">
              <a:avLst/>
            </a:prstGeom>
            <a:solidFill>
              <a:srgbClr val="97D157"/>
            </a:solidFill>
            <a:ln w="6350">
              <a:solidFill>
                <a:schemeClr val="bg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844083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662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ＭＳ Ｐゴシック" panose="020B0600070205080204" pitchFamily="50" charset="-128"/>
                <a:cs typeface="+mn-cs"/>
              </a:endParaRPr>
            </a:p>
          </p:txBody>
        </p:sp>
        <p:sp>
          <p:nvSpPr>
            <p:cNvPr id="89" name="楕円 88">
              <a:extLst>
                <a:ext uri="{FF2B5EF4-FFF2-40B4-BE49-F238E27FC236}">
                  <a16:creationId xmlns:a16="http://schemas.microsoft.com/office/drawing/2014/main" id="{AE9C0B86-0E18-FB0B-D6A3-C6AF8F8D6347}"/>
                </a:ext>
              </a:extLst>
            </p:cNvPr>
            <p:cNvSpPr/>
            <p:nvPr/>
          </p:nvSpPr>
          <p:spPr>
            <a:xfrm rot="17719396">
              <a:off x="4335322" y="3970915"/>
              <a:ext cx="93088" cy="74471"/>
            </a:xfrm>
            <a:prstGeom prst="ellipse">
              <a:avLst/>
            </a:prstGeom>
            <a:solidFill>
              <a:srgbClr val="97D157"/>
            </a:solidFill>
            <a:ln w="6350">
              <a:solidFill>
                <a:schemeClr val="bg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844083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662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ＭＳ Ｐゴシック" panose="020B0600070205080204" pitchFamily="50" charset="-128"/>
                <a:cs typeface="+mn-cs"/>
              </a:endParaRPr>
            </a:p>
          </p:txBody>
        </p:sp>
        <p:sp>
          <p:nvSpPr>
            <p:cNvPr id="90" name="楕円 89">
              <a:extLst>
                <a:ext uri="{FF2B5EF4-FFF2-40B4-BE49-F238E27FC236}">
                  <a16:creationId xmlns:a16="http://schemas.microsoft.com/office/drawing/2014/main" id="{59340237-DF09-204E-3EB0-ADB6CDCC1D3B}"/>
                </a:ext>
              </a:extLst>
            </p:cNvPr>
            <p:cNvSpPr/>
            <p:nvPr/>
          </p:nvSpPr>
          <p:spPr>
            <a:xfrm rot="5100000">
              <a:off x="4603683" y="3812748"/>
              <a:ext cx="93088" cy="74471"/>
            </a:xfrm>
            <a:prstGeom prst="ellipse">
              <a:avLst/>
            </a:prstGeom>
            <a:solidFill>
              <a:srgbClr val="97D157"/>
            </a:solidFill>
            <a:ln w="6350">
              <a:solidFill>
                <a:schemeClr val="bg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844083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662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ＭＳ Ｐゴシック" panose="020B0600070205080204" pitchFamily="50" charset="-128"/>
                <a:cs typeface="+mn-cs"/>
              </a:endParaRPr>
            </a:p>
          </p:txBody>
        </p:sp>
        <p:sp>
          <p:nvSpPr>
            <p:cNvPr id="91" name="楕円 90">
              <a:extLst>
                <a:ext uri="{FF2B5EF4-FFF2-40B4-BE49-F238E27FC236}">
                  <a16:creationId xmlns:a16="http://schemas.microsoft.com/office/drawing/2014/main" id="{81885FF8-B8B2-6DA7-53D5-0AC0DE470AD1}"/>
                </a:ext>
              </a:extLst>
            </p:cNvPr>
            <p:cNvSpPr/>
            <p:nvPr/>
          </p:nvSpPr>
          <p:spPr>
            <a:xfrm rot="5100000">
              <a:off x="4612118" y="3883309"/>
              <a:ext cx="93088" cy="74471"/>
            </a:xfrm>
            <a:prstGeom prst="ellipse">
              <a:avLst/>
            </a:prstGeom>
            <a:solidFill>
              <a:srgbClr val="97D157"/>
            </a:solidFill>
            <a:ln w="6350">
              <a:solidFill>
                <a:schemeClr val="bg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844083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662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ＭＳ Ｐゴシック" panose="020B0600070205080204" pitchFamily="50" charset="-128"/>
                <a:cs typeface="+mn-cs"/>
              </a:endParaRPr>
            </a:p>
          </p:txBody>
        </p:sp>
        <p:sp>
          <p:nvSpPr>
            <p:cNvPr id="92" name="楕円 91">
              <a:extLst>
                <a:ext uri="{FF2B5EF4-FFF2-40B4-BE49-F238E27FC236}">
                  <a16:creationId xmlns:a16="http://schemas.microsoft.com/office/drawing/2014/main" id="{B62457EF-24D4-BD1C-420F-790AE2D6C86D}"/>
                </a:ext>
              </a:extLst>
            </p:cNvPr>
            <p:cNvSpPr/>
            <p:nvPr/>
          </p:nvSpPr>
          <p:spPr>
            <a:xfrm rot="5100000">
              <a:off x="4628430" y="3960067"/>
              <a:ext cx="93088" cy="74471"/>
            </a:xfrm>
            <a:prstGeom prst="ellipse">
              <a:avLst/>
            </a:prstGeom>
            <a:solidFill>
              <a:srgbClr val="97D157"/>
            </a:solidFill>
            <a:ln w="6350">
              <a:solidFill>
                <a:schemeClr val="bg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844083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662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ＭＳ Ｐゴシック" panose="020B0600070205080204" pitchFamily="50" charset="-128"/>
                <a:cs typeface="+mn-cs"/>
              </a:endParaRPr>
            </a:p>
          </p:txBody>
        </p:sp>
        <p:sp>
          <p:nvSpPr>
            <p:cNvPr id="93" name="楕円 92">
              <a:extLst>
                <a:ext uri="{FF2B5EF4-FFF2-40B4-BE49-F238E27FC236}">
                  <a16:creationId xmlns:a16="http://schemas.microsoft.com/office/drawing/2014/main" id="{0CF59DF7-0CFB-AC08-2D60-D9D4483A1C21}"/>
                </a:ext>
              </a:extLst>
            </p:cNvPr>
            <p:cNvSpPr/>
            <p:nvPr/>
          </p:nvSpPr>
          <p:spPr>
            <a:xfrm rot="5100000">
              <a:off x="4640852" y="4036775"/>
              <a:ext cx="93088" cy="74471"/>
            </a:xfrm>
            <a:prstGeom prst="ellipse">
              <a:avLst/>
            </a:prstGeom>
            <a:solidFill>
              <a:srgbClr val="97D157"/>
            </a:solidFill>
            <a:ln w="6350">
              <a:solidFill>
                <a:schemeClr val="bg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844083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662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ＭＳ Ｐゴシック" panose="020B0600070205080204" pitchFamily="50" charset="-128"/>
                <a:cs typeface="+mn-cs"/>
              </a:endParaRPr>
            </a:p>
          </p:txBody>
        </p:sp>
        <p:sp>
          <p:nvSpPr>
            <p:cNvPr id="94" name="楕円 93">
              <a:extLst>
                <a:ext uri="{FF2B5EF4-FFF2-40B4-BE49-F238E27FC236}">
                  <a16:creationId xmlns:a16="http://schemas.microsoft.com/office/drawing/2014/main" id="{663D6B55-6D36-85D9-804F-CD6DD1A738E7}"/>
                </a:ext>
              </a:extLst>
            </p:cNvPr>
            <p:cNvSpPr/>
            <p:nvPr/>
          </p:nvSpPr>
          <p:spPr>
            <a:xfrm rot="5100000">
              <a:off x="4543914" y="3824637"/>
              <a:ext cx="93088" cy="74471"/>
            </a:xfrm>
            <a:prstGeom prst="ellipse">
              <a:avLst/>
            </a:prstGeom>
            <a:solidFill>
              <a:srgbClr val="97D157"/>
            </a:solidFill>
            <a:ln w="6350">
              <a:solidFill>
                <a:schemeClr val="bg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844083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662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ＭＳ Ｐゴシック" panose="020B0600070205080204" pitchFamily="50" charset="-128"/>
                <a:cs typeface="+mn-cs"/>
              </a:endParaRPr>
            </a:p>
          </p:txBody>
        </p:sp>
        <p:sp>
          <p:nvSpPr>
            <p:cNvPr id="95" name="楕円 94">
              <a:extLst>
                <a:ext uri="{FF2B5EF4-FFF2-40B4-BE49-F238E27FC236}">
                  <a16:creationId xmlns:a16="http://schemas.microsoft.com/office/drawing/2014/main" id="{1760190D-DC8D-55CF-C748-8B2040BF6320}"/>
                </a:ext>
              </a:extLst>
            </p:cNvPr>
            <p:cNvSpPr/>
            <p:nvPr/>
          </p:nvSpPr>
          <p:spPr>
            <a:xfrm rot="5100000">
              <a:off x="4552350" y="3895196"/>
              <a:ext cx="93088" cy="74471"/>
            </a:xfrm>
            <a:prstGeom prst="ellipse">
              <a:avLst/>
            </a:prstGeom>
            <a:solidFill>
              <a:srgbClr val="97D157"/>
            </a:solidFill>
            <a:ln w="6350">
              <a:solidFill>
                <a:schemeClr val="bg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844083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662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ＭＳ Ｐゴシック" panose="020B0600070205080204" pitchFamily="50" charset="-128"/>
                <a:cs typeface="+mn-cs"/>
              </a:endParaRPr>
            </a:p>
          </p:txBody>
        </p:sp>
        <p:sp>
          <p:nvSpPr>
            <p:cNvPr id="96" name="楕円 95">
              <a:extLst>
                <a:ext uri="{FF2B5EF4-FFF2-40B4-BE49-F238E27FC236}">
                  <a16:creationId xmlns:a16="http://schemas.microsoft.com/office/drawing/2014/main" id="{9CC4589E-5D72-FC22-0E82-98C9F76A45D6}"/>
                </a:ext>
              </a:extLst>
            </p:cNvPr>
            <p:cNvSpPr/>
            <p:nvPr/>
          </p:nvSpPr>
          <p:spPr>
            <a:xfrm rot="5100000">
              <a:off x="4568662" y="3971955"/>
              <a:ext cx="93088" cy="74471"/>
            </a:xfrm>
            <a:prstGeom prst="ellipse">
              <a:avLst/>
            </a:prstGeom>
            <a:solidFill>
              <a:srgbClr val="97D157"/>
            </a:solidFill>
            <a:ln w="6350">
              <a:solidFill>
                <a:schemeClr val="bg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844083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662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ＭＳ Ｐゴシック" panose="020B0600070205080204" pitchFamily="50" charset="-128"/>
                <a:cs typeface="+mn-cs"/>
              </a:endParaRPr>
            </a:p>
          </p:txBody>
        </p:sp>
        <p:sp>
          <p:nvSpPr>
            <p:cNvPr id="97" name="楕円 96">
              <a:extLst>
                <a:ext uri="{FF2B5EF4-FFF2-40B4-BE49-F238E27FC236}">
                  <a16:creationId xmlns:a16="http://schemas.microsoft.com/office/drawing/2014/main" id="{DAF3FAEB-0789-AA1F-CF9B-623E231B47B1}"/>
                </a:ext>
              </a:extLst>
            </p:cNvPr>
            <p:cNvSpPr/>
            <p:nvPr/>
          </p:nvSpPr>
          <p:spPr>
            <a:xfrm rot="5100000">
              <a:off x="4581084" y="4048663"/>
              <a:ext cx="93088" cy="74471"/>
            </a:xfrm>
            <a:prstGeom prst="ellipse">
              <a:avLst/>
            </a:prstGeom>
            <a:solidFill>
              <a:srgbClr val="97D157"/>
            </a:solidFill>
            <a:ln w="6350">
              <a:solidFill>
                <a:schemeClr val="bg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844083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662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ＭＳ Ｐゴシック" panose="020B0600070205080204" pitchFamily="50" charset="-128"/>
                <a:cs typeface="+mn-cs"/>
              </a:endParaRPr>
            </a:p>
          </p:txBody>
        </p:sp>
        <p:sp>
          <p:nvSpPr>
            <p:cNvPr id="98" name="楕円 97">
              <a:extLst>
                <a:ext uri="{FF2B5EF4-FFF2-40B4-BE49-F238E27FC236}">
                  <a16:creationId xmlns:a16="http://schemas.microsoft.com/office/drawing/2014/main" id="{0305A383-A098-C5A9-C6B1-C2B2D7E9DEE1}"/>
                </a:ext>
              </a:extLst>
            </p:cNvPr>
            <p:cNvSpPr/>
            <p:nvPr/>
          </p:nvSpPr>
          <p:spPr>
            <a:xfrm rot="17719396">
              <a:off x="4474589" y="3862122"/>
              <a:ext cx="93088" cy="74471"/>
            </a:xfrm>
            <a:prstGeom prst="ellipse">
              <a:avLst/>
            </a:prstGeom>
            <a:solidFill>
              <a:srgbClr val="97D157"/>
            </a:solidFill>
            <a:ln w="6350">
              <a:solidFill>
                <a:schemeClr val="bg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844083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662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ＭＳ Ｐゴシック" panose="020B0600070205080204" pitchFamily="50" charset="-128"/>
                <a:cs typeface="+mn-cs"/>
              </a:endParaRPr>
            </a:p>
          </p:txBody>
        </p:sp>
        <p:sp>
          <p:nvSpPr>
            <p:cNvPr id="99" name="楕円 98">
              <a:extLst>
                <a:ext uri="{FF2B5EF4-FFF2-40B4-BE49-F238E27FC236}">
                  <a16:creationId xmlns:a16="http://schemas.microsoft.com/office/drawing/2014/main" id="{28F425F7-B5D8-5E33-D55C-14FF46381226}"/>
                </a:ext>
              </a:extLst>
            </p:cNvPr>
            <p:cNvSpPr/>
            <p:nvPr/>
          </p:nvSpPr>
          <p:spPr>
            <a:xfrm rot="17719396">
              <a:off x="4434571" y="3934868"/>
              <a:ext cx="93088" cy="74471"/>
            </a:xfrm>
            <a:prstGeom prst="ellipse">
              <a:avLst/>
            </a:prstGeom>
            <a:solidFill>
              <a:srgbClr val="97D157"/>
            </a:solidFill>
            <a:ln w="6350">
              <a:solidFill>
                <a:schemeClr val="bg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844083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662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ＭＳ Ｐゴシック" panose="020B0600070205080204" pitchFamily="50" charset="-128"/>
                <a:cs typeface="+mn-cs"/>
              </a:endParaRPr>
            </a:p>
          </p:txBody>
        </p:sp>
        <p:sp>
          <p:nvSpPr>
            <p:cNvPr id="100" name="楕円 99">
              <a:extLst>
                <a:ext uri="{FF2B5EF4-FFF2-40B4-BE49-F238E27FC236}">
                  <a16:creationId xmlns:a16="http://schemas.microsoft.com/office/drawing/2014/main" id="{A7A8C5DD-1784-439D-B4C5-AF4D8997A8A9}"/>
                </a:ext>
              </a:extLst>
            </p:cNvPr>
            <p:cNvSpPr/>
            <p:nvPr/>
          </p:nvSpPr>
          <p:spPr>
            <a:xfrm rot="17719396">
              <a:off x="4394443" y="4002052"/>
              <a:ext cx="93088" cy="74471"/>
            </a:xfrm>
            <a:prstGeom prst="ellipse">
              <a:avLst/>
            </a:prstGeom>
            <a:solidFill>
              <a:srgbClr val="97D157"/>
            </a:solidFill>
            <a:ln w="6350">
              <a:solidFill>
                <a:schemeClr val="bg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844083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662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ＭＳ Ｐゴシック" panose="020B0600070205080204" pitchFamily="50" charset="-128"/>
                <a:cs typeface="+mn-cs"/>
              </a:endParaRPr>
            </a:p>
          </p:txBody>
        </p:sp>
        <p:sp>
          <p:nvSpPr>
            <p:cNvPr id="101" name="楕円 100">
              <a:extLst>
                <a:ext uri="{FF2B5EF4-FFF2-40B4-BE49-F238E27FC236}">
                  <a16:creationId xmlns:a16="http://schemas.microsoft.com/office/drawing/2014/main" id="{5521D23D-A225-9707-6F6C-0E4BD48416E8}"/>
                </a:ext>
              </a:extLst>
            </p:cNvPr>
            <p:cNvSpPr/>
            <p:nvPr/>
          </p:nvSpPr>
          <p:spPr>
            <a:xfrm rot="17880000">
              <a:off x="4814743" y="3136976"/>
              <a:ext cx="93088" cy="74471"/>
            </a:xfrm>
            <a:prstGeom prst="ellipse">
              <a:avLst/>
            </a:prstGeom>
            <a:solidFill>
              <a:srgbClr val="97D157"/>
            </a:solidFill>
            <a:ln w="6350">
              <a:solidFill>
                <a:schemeClr val="bg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844083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662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ＭＳ Ｐゴシック" panose="020B0600070205080204" pitchFamily="50" charset="-128"/>
                <a:cs typeface="+mn-cs"/>
              </a:endParaRPr>
            </a:p>
          </p:txBody>
        </p:sp>
        <p:sp>
          <p:nvSpPr>
            <p:cNvPr id="102" name="楕円 101">
              <a:extLst>
                <a:ext uri="{FF2B5EF4-FFF2-40B4-BE49-F238E27FC236}">
                  <a16:creationId xmlns:a16="http://schemas.microsoft.com/office/drawing/2014/main" id="{7461FE71-5C86-9A1E-7D21-645B1C18FC12}"/>
                </a:ext>
              </a:extLst>
            </p:cNvPr>
            <p:cNvSpPr/>
            <p:nvPr/>
          </p:nvSpPr>
          <p:spPr>
            <a:xfrm rot="17880000">
              <a:off x="4842283" y="3072670"/>
              <a:ext cx="93088" cy="74471"/>
            </a:xfrm>
            <a:prstGeom prst="ellipse">
              <a:avLst/>
            </a:prstGeom>
            <a:solidFill>
              <a:srgbClr val="97D157"/>
            </a:solidFill>
            <a:ln w="6350">
              <a:solidFill>
                <a:schemeClr val="bg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844083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662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ＭＳ Ｐゴシック" panose="020B0600070205080204" pitchFamily="50" charset="-128"/>
                <a:cs typeface="+mn-cs"/>
              </a:endParaRPr>
            </a:p>
          </p:txBody>
        </p:sp>
        <p:sp>
          <p:nvSpPr>
            <p:cNvPr id="103" name="楕円 102">
              <a:extLst>
                <a:ext uri="{FF2B5EF4-FFF2-40B4-BE49-F238E27FC236}">
                  <a16:creationId xmlns:a16="http://schemas.microsoft.com/office/drawing/2014/main" id="{7085307C-9262-DEFF-0548-ACD1829B1AEC}"/>
                </a:ext>
              </a:extLst>
            </p:cNvPr>
            <p:cNvSpPr/>
            <p:nvPr/>
          </p:nvSpPr>
          <p:spPr>
            <a:xfrm rot="19080000">
              <a:off x="4917042" y="3193358"/>
              <a:ext cx="93089" cy="74471"/>
            </a:xfrm>
            <a:prstGeom prst="ellipse">
              <a:avLst/>
            </a:prstGeom>
            <a:solidFill>
              <a:srgbClr val="97D157"/>
            </a:solidFill>
            <a:ln w="6350">
              <a:solidFill>
                <a:schemeClr val="bg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844083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662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ＭＳ Ｐゴシック" panose="020B0600070205080204" pitchFamily="50" charset="-128"/>
                <a:cs typeface="+mn-cs"/>
              </a:endParaRPr>
            </a:p>
          </p:txBody>
        </p:sp>
        <p:sp>
          <p:nvSpPr>
            <p:cNvPr id="104" name="楕円 103">
              <a:extLst>
                <a:ext uri="{FF2B5EF4-FFF2-40B4-BE49-F238E27FC236}">
                  <a16:creationId xmlns:a16="http://schemas.microsoft.com/office/drawing/2014/main" id="{F6FDFDCF-A7AE-E873-29DB-92BD7B214822}"/>
                </a:ext>
              </a:extLst>
            </p:cNvPr>
            <p:cNvSpPr/>
            <p:nvPr/>
          </p:nvSpPr>
          <p:spPr>
            <a:xfrm rot="19080000">
              <a:off x="4955210" y="3160590"/>
              <a:ext cx="93089" cy="74471"/>
            </a:xfrm>
            <a:prstGeom prst="ellipse">
              <a:avLst/>
            </a:prstGeom>
            <a:solidFill>
              <a:srgbClr val="97D157"/>
            </a:solidFill>
            <a:ln w="6350">
              <a:solidFill>
                <a:schemeClr val="bg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844083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662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ＭＳ Ｐゴシック" panose="020B0600070205080204" pitchFamily="50" charset="-128"/>
                <a:cs typeface="+mn-cs"/>
              </a:endParaRPr>
            </a:p>
          </p:txBody>
        </p:sp>
        <p:sp>
          <p:nvSpPr>
            <p:cNvPr id="105" name="楕円 104">
              <a:extLst>
                <a:ext uri="{FF2B5EF4-FFF2-40B4-BE49-F238E27FC236}">
                  <a16:creationId xmlns:a16="http://schemas.microsoft.com/office/drawing/2014/main" id="{996F673E-050E-DF4B-2FF7-DDE3649B7255}"/>
                </a:ext>
              </a:extLst>
            </p:cNvPr>
            <p:cNvSpPr/>
            <p:nvPr/>
          </p:nvSpPr>
          <p:spPr>
            <a:xfrm rot="17880000">
              <a:off x="4856216" y="3160534"/>
              <a:ext cx="93088" cy="74471"/>
            </a:xfrm>
            <a:prstGeom prst="ellipse">
              <a:avLst/>
            </a:prstGeom>
            <a:solidFill>
              <a:srgbClr val="97D157"/>
            </a:solidFill>
            <a:ln w="6350">
              <a:solidFill>
                <a:schemeClr val="bg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844083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662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ＭＳ Ｐゴシック" panose="020B0600070205080204" pitchFamily="50" charset="-128"/>
                <a:cs typeface="+mn-cs"/>
              </a:endParaRPr>
            </a:p>
          </p:txBody>
        </p:sp>
        <p:sp>
          <p:nvSpPr>
            <p:cNvPr id="106" name="楕円 105">
              <a:extLst>
                <a:ext uri="{FF2B5EF4-FFF2-40B4-BE49-F238E27FC236}">
                  <a16:creationId xmlns:a16="http://schemas.microsoft.com/office/drawing/2014/main" id="{3ECE8757-0E39-258A-8CE5-6F5BBD01A23D}"/>
                </a:ext>
              </a:extLst>
            </p:cNvPr>
            <p:cNvSpPr/>
            <p:nvPr/>
          </p:nvSpPr>
          <p:spPr>
            <a:xfrm rot="19080000">
              <a:off x="4874408" y="3166958"/>
              <a:ext cx="93089" cy="74471"/>
            </a:xfrm>
            <a:prstGeom prst="ellipse">
              <a:avLst/>
            </a:prstGeom>
            <a:solidFill>
              <a:srgbClr val="97D157"/>
            </a:solidFill>
            <a:ln w="6350">
              <a:solidFill>
                <a:schemeClr val="bg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844083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662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ＭＳ Ｐゴシック" panose="020B0600070205080204" pitchFamily="50" charset="-128"/>
                <a:cs typeface="+mn-cs"/>
              </a:endParaRPr>
            </a:p>
          </p:txBody>
        </p:sp>
        <p:sp>
          <p:nvSpPr>
            <p:cNvPr id="107" name="楕円 106">
              <a:extLst>
                <a:ext uri="{FF2B5EF4-FFF2-40B4-BE49-F238E27FC236}">
                  <a16:creationId xmlns:a16="http://schemas.microsoft.com/office/drawing/2014/main" id="{FCE72E83-DDB7-D2A6-D788-D740F1537AA8}"/>
                </a:ext>
              </a:extLst>
            </p:cNvPr>
            <p:cNvSpPr/>
            <p:nvPr/>
          </p:nvSpPr>
          <p:spPr>
            <a:xfrm rot="17880000">
              <a:off x="4884649" y="3096383"/>
              <a:ext cx="93088" cy="74471"/>
            </a:xfrm>
            <a:prstGeom prst="ellipse">
              <a:avLst/>
            </a:prstGeom>
            <a:solidFill>
              <a:srgbClr val="97D157"/>
            </a:solidFill>
            <a:ln w="6350">
              <a:solidFill>
                <a:schemeClr val="bg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844083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662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ＭＳ Ｐゴシック" panose="020B0600070205080204" pitchFamily="50" charset="-128"/>
                <a:cs typeface="+mn-cs"/>
              </a:endParaRPr>
            </a:p>
          </p:txBody>
        </p:sp>
        <p:sp>
          <p:nvSpPr>
            <p:cNvPr id="108" name="楕円 107">
              <a:extLst>
                <a:ext uri="{FF2B5EF4-FFF2-40B4-BE49-F238E27FC236}">
                  <a16:creationId xmlns:a16="http://schemas.microsoft.com/office/drawing/2014/main" id="{887691C0-BA49-8FA8-AEA9-46C351A731B5}"/>
                </a:ext>
              </a:extLst>
            </p:cNvPr>
            <p:cNvSpPr/>
            <p:nvPr/>
          </p:nvSpPr>
          <p:spPr>
            <a:xfrm rot="19080000">
              <a:off x="4918856" y="3124160"/>
              <a:ext cx="93089" cy="74471"/>
            </a:xfrm>
            <a:prstGeom prst="ellipse">
              <a:avLst/>
            </a:prstGeom>
            <a:solidFill>
              <a:srgbClr val="97D157"/>
            </a:solidFill>
            <a:ln w="6350">
              <a:solidFill>
                <a:schemeClr val="bg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844083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662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ＭＳ Ｐゴシック" panose="020B0600070205080204" pitchFamily="50" charset="-128"/>
                <a:cs typeface="+mn-cs"/>
              </a:endParaRPr>
            </a:p>
          </p:txBody>
        </p:sp>
        <p:grpSp>
          <p:nvGrpSpPr>
            <p:cNvPr id="109" name="グループ化 108">
              <a:extLst>
                <a:ext uri="{FF2B5EF4-FFF2-40B4-BE49-F238E27FC236}">
                  <a16:creationId xmlns:a16="http://schemas.microsoft.com/office/drawing/2014/main" id="{5190FC50-8DCD-CD26-F9C5-2CED60B3C64B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4507332" y="3455018"/>
              <a:ext cx="260648" cy="215625"/>
              <a:chOff x="4925189" y="4335461"/>
              <a:chExt cx="720000" cy="595631"/>
            </a:xfrm>
          </p:grpSpPr>
          <p:grpSp>
            <p:nvGrpSpPr>
              <p:cNvPr id="155" name="グループ化 154">
                <a:extLst>
                  <a:ext uri="{FF2B5EF4-FFF2-40B4-BE49-F238E27FC236}">
                    <a16:creationId xmlns:a16="http://schemas.microsoft.com/office/drawing/2014/main" id="{27D0AFA3-0A08-ED51-C531-E3D3DF2CBE42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>
                <a:off x="4925189" y="4335461"/>
                <a:ext cx="720000" cy="595631"/>
                <a:chOff x="4232462" y="3559802"/>
                <a:chExt cx="3975538" cy="3288822"/>
              </a:xfrm>
            </p:grpSpPr>
            <p:pic>
              <p:nvPicPr>
                <p:cNvPr id="160" name="Picture 4">
                  <a:extLst>
                    <a:ext uri="{FF2B5EF4-FFF2-40B4-BE49-F238E27FC236}">
                      <a16:creationId xmlns:a16="http://schemas.microsoft.com/office/drawing/2014/main" id="{2769D929-B841-2EF6-1E24-17413EA85BA4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2" cstate="print">
                  <a:clrChange>
                    <a:clrFrom>
                      <a:srgbClr val="FFFFFF"/>
                    </a:clrFrom>
                    <a:clrTo>
                      <a:srgbClr val="FFFFFF">
                        <a:alpha val="0"/>
                      </a:srgbClr>
                    </a:clrTo>
                  </a:clrChange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4232462" y="3753842"/>
                  <a:ext cx="3975538" cy="3094782"/>
                </a:xfrm>
                <a:prstGeom prst="rect">
                  <a:avLst/>
                </a:prstGeom>
              </p:spPr>
            </p:pic>
            <p:sp>
              <p:nvSpPr>
                <p:cNvPr id="161" name="正方形/長方形 160">
                  <a:extLst>
                    <a:ext uri="{FF2B5EF4-FFF2-40B4-BE49-F238E27FC236}">
                      <a16:creationId xmlns:a16="http://schemas.microsoft.com/office/drawing/2014/main" id="{FD419773-C1E0-3000-6606-3E4D103D10AE}"/>
                    </a:ext>
                  </a:extLst>
                </p:cNvPr>
                <p:cNvSpPr/>
                <p:nvPr/>
              </p:nvSpPr>
              <p:spPr>
                <a:xfrm rot="634619">
                  <a:off x="5423463" y="3589090"/>
                  <a:ext cx="714501" cy="547785"/>
                </a:xfrm>
                <a:prstGeom prst="rect">
                  <a:avLst/>
                </a:prstGeom>
                <a:solidFill>
                  <a:sysClr val="window" lastClr="FFFFFF">
                    <a:lumMod val="75000"/>
                  </a:sysClr>
                </a:solidFill>
                <a:ln w="9525" cap="flat" cmpd="sng" algn="ctr">
                  <a:solidFill>
                    <a:sysClr val="window" lastClr="FFFFFF">
                      <a:lumMod val="65000"/>
                    </a:sysClr>
                  </a:solidFill>
                  <a:prstDash val="solid"/>
                </a:ln>
                <a:effectLst/>
                <a:scene3d>
                  <a:camera prst="isometricRightUp">
                    <a:rot lat="679157" lon="8425202" rev="1207980"/>
                  </a:camera>
                  <a:lightRig rig="threePt" dir="t"/>
                </a:scene3d>
                <a:sp3d>
                  <a:bevelB w="0" h="25400"/>
                </a:sp3d>
              </p:spPr>
              <p:txBody>
                <a:bodyPr rtlCol="0" anchor="ctr"/>
                <a:lstStyle>
                  <a:defPPr>
                    <a:defRPr lang="ja-JP"/>
                  </a:defPPr>
                  <a:lvl1pPr marL="0" algn="l" defTabSz="914400" rtl="0" eaLnBrk="1" latinLnBrk="0" hangingPunct="1">
                    <a:defRPr kumimoji="1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kumimoji="1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kumimoji="1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kumimoji="1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kumimoji="1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umimoji="1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umimoji="1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umimoji="1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umimoji="1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844083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969" b="1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メイリオ"/>
                    <a:ea typeface="メイリオ"/>
                    <a:cs typeface="メイリオ" panose="020B0604030504040204" pitchFamily="50" charset="-128"/>
                  </a:endParaRPr>
                </a:p>
              </p:txBody>
            </p:sp>
            <p:pic>
              <p:nvPicPr>
                <p:cNvPr id="162" name="図 161">
                  <a:extLst>
                    <a:ext uri="{FF2B5EF4-FFF2-40B4-BE49-F238E27FC236}">
                      <a16:creationId xmlns:a16="http://schemas.microsoft.com/office/drawing/2014/main" id="{E272B530-E76E-8653-15C3-9E744C7E79DC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3" cstate="screen">
                  <a:clrChange>
                    <a:clrFrom>
                      <a:srgbClr val="FFFFFF"/>
                    </a:clrFrom>
                    <a:clrTo>
                      <a:srgbClr val="FFFFFF">
                        <a:alpha val="0"/>
                      </a:srgbClr>
                    </a:clrTo>
                  </a:clrChange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 flipH="1">
                  <a:off x="5166236" y="3848401"/>
                  <a:ext cx="592606" cy="757015"/>
                </a:xfrm>
                <a:prstGeom prst="rect">
                  <a:avLst/>
                </a:prstGeom>
              </p:spPr>
            </p:pic>
            <p:pic>
              <p:nvPicPr>
                <p:cNvPr id="163" name="図 162">
                  <a:extLst>
                    <a:ext uri="{FF2B5EF4-FFF2-40B4-BE49-F238E27FC236}">
                      <a16:creationId xmlns:a16="http://schemas.microsoft.com/office/drawing/2014/main" id="{D5EB9D34-D42B-C553-3A0D-B0636813E4CB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3" cstate="screen">
                  <a:clrChange>
                    <a:clrFrom>
                      <a:srgbClr val="FFFFFF"/>
                    </a:clrFrom>
                    <a:clrTo>
                      <a:srgbClr val="FFFFFF">
                        <a:alpha val="0"/>
                      </a:srgbClr>
                    </a:clrTo>
                  </a:clrChange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 flipH="1">
                  <a:off x="5694001" y="3647739"/>
                  <a:ext cx="592606" cy="757015"/>
                </a:xfrm>
                <a:prstGeom prst="rect">
                  <a:avLst/>
                </a:prstGeom>
              </p:spPr>
            </p:pic>
            <p:sp>
              <p:nvSpPr>
                <p:cNvPr id="164" name="正方形/長方形 163">
                  <a:extLst>
                    <a:ext uri="{FF2B5EF4-FFF2-40B4-BE49-F238E27FC236}">
                      <a16:creationId xmlns:a16="http://schemas.microsoft.com/office/drawing/2014/main" id="{9BA0BB95-184C-C912-2BF9-C84A7B45DCEC}"/>
                    </a:ext>
                  </a:extLst>
                </p:cNvPr>
                <p:cNvSpPr/>
                <p:nvPr/>
              </p:nvSpPr>
              <p:spPr>
                <a:xfrm rot="634619">
                  <a:off x="6685272" y="3559802"/>
                  <a:ext cx="714501" cy="547785"/>
                </a:xfrm>
                <a:prstGeom prst="rect">
                  <a:avLst/>
                </a:prstGeom>
                <a:solidFill>
                  <a:sysClr val="window" lastClr="FFFFFF">
                    <a:lumMod val="75000"/>
                  </a:sysClr>
                </a:solidFill>
                <a:ln w="9525" cap="flat" cmpd="sng" algn="ctr">
                  <a:solidFill>
                    <a:sysClr val="window" lastClr="FFFFFF">
                      <a:lumMod val="65000"/>
                    </a:sysClr>
                  </a:solidFill>
                  <a:prstDash val="solid"/>
                </a:ln>
                <a:effectLst/>
                <a:scene3d>
                  <a:camera prst="isometricRightUp">
                    <a:rot lat="21149020" lon="14056634" rev="21126042"/>
                  </a:camera>
                  <a:lightRig rig="threePt" dir="t"/>
                </a:scene3d>
                <a:sp3d>
                  <a:bevelB w="0" h="25400"/>
                </a:sp3d>
              </p:spPr>
              <p:txBody>
                <a:bodyPr rtlCol="0" anchor="ctr"/>
                <a:lstStyle>
                  <a:defPPr>
                    <a:defRPr lang="ja-JP"/>
                  </a:defPPr>
                  <a:lvl1pPr marL="0" algn="l" defTabSz="914400" rtl="0" eaLnBrk="1" latinLnBrk="0" hangingPunct="1">
                    <a:defRPr kumimoji="1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kumimoji="1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kumimoji="1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kumimoji="1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kumimoji="1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umimoji="1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umimoji="1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umimoji="1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umimoji="1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844083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969" b="1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メイリオ"/>
                    <a:ea typeface="メイリオ"/>
                    <a:cs typeface="メイリオ" panose="020B0604030504040204" pitchFamily="50" charset="-128"/>
                  </a:endParaRPr>
                </a:p>
              </p:txBody>
            </p:sp>
            <p:pic>
              <p:nvPicPr>
                <p:cNvPr id="165" name="図 164">
                  <a:extLst>
                    <a:ext uri="{FF2B5EF4-FFF2-40B4-BE49-F238E27FC236}">
                      <a16:creationId xmlns:a16="http://schemas.microsoft.com/office/drawing/2014/main" id="{0C1761B7-3FCC-56D2-0A3B-B250EEBC81B6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3" cstate="screen">
                  <a:clrChange>
                    <a:clrFrom>
                      <a:srgbClr val="FFFFFF"/>
                    </a:clrFrom>
                    <a:clrTo>
                      <a:srgbClr val="FFFFFF">
                        <a:alpha val="0"/>
                      </a:srgbClr>
                    </a:clrTo>
                  </a:clrChange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 flipH="1">
                  <a:off x="6372883" y="3589355"/>
                  <a:ext cx="592606" cy="757015"/>
                </a:xfrm>
                <a:prstGeom prst="rect">
                  <a:avLst/>
                </a:prstGeom>
              </p:spPr>
            </p:pic>
            <p:grpSp>
              <p:nvGrpSpPr>
                <p:cNvPr id="166" name="グループ化 165">
                  <a:extLst>
                    <a:ext uri="{FF2B5EF4-FFF2-40B4-BE49-F238E27FC236}">
                      <a16:creationId xmlns:a16="http://schemas.microsoft.com/office/drawing/2014/main" id="{050A551C-230A-03B7-2112-B073E231944B}"/>
                    </a:ext>
                  </a:extLst>
                </p:cNvPr>
                <p:cNvGrpSpPr/>
                <p:nvPr/>
              </p:nvGrpSpPr>
              <p:grpSpPr>
                <a:xfrm>
                  <a:off x="4561685" y="4135450"/>
                  <a:ext cx="708567" cy="538616"/>
                  <a:chOff x="4561685" y="4135450"/>
                  <a:chExt cx="708567" cy="538616"/>
                </a:xfrm>
              </p:grpSpPr>
              <p:sp>
                <p:nvSpPr>
                  <p:cNvPr id="167" name="正方形/長方形 166">
                    <a:extLst>
                      <a:ext uri="{FF2B5EF4-FFF2-40B4-BE49-F238E27FC236}">
                        <a16:creationId xmlns:a16="http://schemas.microsoft.com/office/drawing/2014/main" id="{C19DCEBB-FD2F-1060-DFE2-568609974548}"/>
                      </a:ext>
                    </a:extLst>
                  </p:cNvPr>
                  <p:cNvSpPr/>
                  <p:nvPr/>
                </p:nvSpPr>
                <p:spPr>
                  <a:xfrm rot="6503725">
                    <a:off x="4646661" y="4050474"/>
                    <a:ext cx="538616" cy="708567"/>
                  </a:xfrm>
                  <a:prstGeom prst="rect">
                    <a:avLst/>
                  </a:prstGeom>
                  <a:solidFill>
                    <a:sysClr val="window" lastClr="FFFFFF">
                      <a:lumMod val="75000"/>
                    </a:sysClr>
                  </a:solidFill>
                  <a:ln w="9525" cap="flat" cmpd="sng" algn="ctr">
                    <a:solidFill>
                      <a:sysClr val="window" lastClr="FFFFFF">
                        <a:lumMod val="65000"/>
                      </a:sysClr>
                    </a:solidFill>
                    <a:prstDash val="solid"/>
                  </a:ln>
                  <a:effectLst/>
                  <a:scene3d>
                    <a:camera prst="isometricRightUp"/>
                    <a:lightRig rig="threePt" dir="t"/>
                  </a:scene3d>
                  <a:sp3d>
                    <a:bevelB w="0" h="25400"/>
                  </a:sp3d>
                </p:spPr>
                <p:txBody>
                  <a:bodyPr rtlCol="0" anchor="ctr"/>
                  <a:lstStyle>
                    <a:defPPr>
                      <a:defRPr lang="ja-JP"/>
                    </a:defPPr>
                    <a:lvl1pPr marL="0" algn="l" defTabSz="914400" rtl="0" eaLnBrk="1" latinLnBrk="0" hangingPunct="1">
                      <a:defRPr kumimoji="1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kumimoji="1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kumimoji="1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kumimoji="1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kumimoji="1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kumimoji="1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kumimoji="1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kumimoji="1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kumimoji="1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844083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ja-JP" altLang="en-US" sz="969" b="1" i="0" u="none" strike="noStrike" kern="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メイリオ"/>
                      <a:ea typeface="メイリオ"/>
                      <a:cs typeface="メイリオ" panose="020B0604030504040204" pitchFamily="50" charset="-128"/>
                    </a:endParaRPr>
                  </a:p>
                </p:txBody>
              </p:sp>
              <p:sp>
                <p:nvSpPr>
                  <p:cNvPr id="168" name="正方形/長方形 167">
                    <a:extLst>
                      <a:ext uri="{FF2B5EF4-FFF2-40B4-BE49-F238E27FC236}">
                        <a16:creationId xmlns:a16="http://schemas.microsoft.com/office/drawing/2014/main" id="{250D611F-4F47-B12E-BFC3-748EE48FA5E6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>
                  <a:xfrm rot="6503725">
                    <a:off x="4663969" y="4073243"/>
                    <a:ext cx="504000" cy="663029"/>
                  </a:xfrm>
                  <a:prstGeom prst="rect">
                    <a:avLst/>
                  </a:prstGeom>
                  <a:solidFill>
                    <a:srgbClr val="FCD5B5"/>
                  </a:solidFill>
                  <a:ln w="9525" cap="flat" cmpd="sng" algn="ctr">
                    <a:noFill/>
                    <a:prstDash val="solid"/>
                  </a:ln>
                  <a:effectLst/>
                  <a:scene3d>
                    <a:camera prst="isometricRightUp"/>
                    <a:lightRig rig="threePt" dir="t"/>
                  </a:scene3d>
                  <a:sp3d>
                    <a:bevelB w="0" h="0"/>
                  </a:sp3d>
                </p:spPr>
                <p:txBody>
                  <a:bodyPr rtlCol="0" anchor="ctr"/>
                  <a:lstStyle>
                    <a:defPPr>
                      <a:defRPr lang="ja-JP"/>
                    </a:defPPr>
                    <a:lvl1pPr marL="0" algn="l" defTabSz="914400" rtl="0" eaLnBrk="1" latinLnBrk="0" hangingPunct="1">
                      <a:defRPr kumimoji="1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kumimoji="1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kumimoji="1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kumimoji="1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kumimoji="1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kumimoji="1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kumimoji="1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kumimoji="1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kumimoji="1"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844083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ja-JP" altLang="en-US" sz="969" b="1" i="0" u="none" strike="noStrike" kern="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メイリオ"/>
                      <a:ea typeface="メイリオ"/>
                      <a:cs typeface="メイリオ" panose="020B0604030504040204" pitchFamily="50" charset="-128"/>
                    </a:endParaRPr>
                  </a:p>
                </p:txBody>
              </p:sp>
            </p:grpSp>
          </p:grpSp>
          <p:pic>
            <p:nvPicPr>
              <p:cNvPr id="156" name="図 155">
                <a:extLst>
                  <a:ext uri="{FF2B5EF4-FFF2-40B4-BE49-F238E27FC236}">
                    <a16:creationId xmlns:a16="http://schemas.microsoft.com/office/drawing/2014/main" id="{C6DD6AD2-FBE6-B4CC-7592-2C98CF4DFB1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screen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 flipH="1">
                <a:off x="5202391" y="4397563"/>
                <a:ext cx="107325" cy="137101"/>
              </a:xfrm>
              <a:prstGeom prst="rect">
                <a:avLst/>
              </a:prstGeom>
            </p:spPr>
          </p:pic>
          <p:grpSp>
            <p:nvGrpSpPr>
              <p:cNvPr id="157" name="グループ化 156">
                <a:extLst>
                  <a:ext uri="{FF2B5EF4-FFF2-40B4-BE49-F238E27FC236}">
                    <a16:creationId xmlns:a16="http://schemas.microsoft.com/office/drawing/2014/main" id="{148CAC7C-1BA9-5740-747A-1C28B47FA257}"/>
                  </a:ext>
                </a:extLst>
              </p:cNvPr>
              <p:cNvGrpSpPr/>
              <p:nvPr/>
            </p:nvGrpSpPr>
            <p:grpSpPr>
              <a:xfrm>
                <a:off x="5297062" y="4406600"/>
                <a:ext cx="147871" cy="117617"/>
                <a:chOff x="4556736" y="4610619"/>
                <a:chExt cx="147871" cy="117617"/>
              </a:xfrm>
            </p:grpSpPr>
            <p:sp>
              <p:nvSpPr>
                <p:cNvPr id="158" name="正方形/長方形 157">
                  <a:extLst>
                    <a:ext uri="{FF2B5EF4-FFF2-40B4-BE49-F238E27FC236}">
                      <a16:creationId xmlns:a16="http://schemas.microsoft.com/office/drawing/2014/main" id="{99BF1E2F-0922-C84F-F92E-0E159D7C4D33}"/>
                    </a:ext>
                  </a:extLst>
                </p:cNvPr>
                <p:cNvSpPr/>
                <p:nvPr/>
              </p:nvSpPr>
              <p:spPr>
                <a:xfrm rot="634619">
                  <a:off x="4556736" y="4610619"/>
                  <a:ext cx="147871" cy="117617"/>
                </a:xfrm>
                <a:prstGeom prst="rect">
                  <a:avLst/>
                </a:prstGeom>
                <a:solidFill>
                  <a:sysClr val="window" lastClr="FFFFFF">
                    <a:lumMod val="75000"/>
                  </a:sysClr>
                </a:solidFill>
                <a:ln w="9525" cap="flat" cmpd="sng" algn="ctr">
                  <a:solidFill>
                    <a:sysClr val="window" lastClr="FFFFFF">
                      <a:lumMod val="65000"/>
                    </a:sysClr>
                  </a:solidFill>
                  <a:prstDash val="solid"/>
                </a:ln>
                <a:effectLst/>
                <a:scene3d>
                  <a:camera prst="isometricRightUp"/>
                  <a:lightRig rig="threePt" dir="t"/>
                </a:scene3d>
                <a:sp3d>
                  <a:bevelB w="0" h="25400"/>
                </a:sp3d>
              </p:spPr>
              <p:txBody>
                <a:bodyPr rtlCol="0" anchor="ctr"/>
                <a:lstStyle>
                  <a:defPPr>
                    <a:defRPr lang="ja-JP"/>
                  </a:defPPr>
                  <a:lvl1pPr marL="0" algn="l" defTabSz="914400" rtl="0" eaLnBrk="1" latinLnBrk="0" hangingPunct="1">
                    <a:defRPr kumimoji="1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kumimoji="1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kumimoji="1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kumimoji="1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kumimoji="1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umimoji="1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umimoji="1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umimoji="1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umimoji="1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050" b="1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メイリオ"/>
                    <a:ea typeface="メイリオ"/>
                    <a:cs typeface="メイリオ" panose="020B0604030504040204" pitchFamily="50" charset="-128"/>
                  </a:endParaRPr>
                </a:p>
              </p:txBody>
            </p:sp>
            <p:sp>
              <p:nvSpPr>
                <p:cNvPr id="159" name="正方形/長方形 158">
                  <a:extLst>
                    <a:ext uri="{FF2B5EF4-FFF2-40B4-BE49-F238E27FC236}">
                      <a16:creationId xmlns:a16="http://schemas.microsoft.com/office/drawing/2014/main" id="{C147C738-C105-B719-53A6-E11E821D3559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 rot="634619">
                  <a:off x="4562781" y="4615427"/>
                  <a:ext cx="135780" cy="108000"/>
                </a:xfrm>
                <a:prstGeom prst="rect">
                  <a:avLst/>
                </a:prstGeom>
                <a:solidFill>
                  <a:srgbClr val="FCD5B5"/>
                </a:solidFill>
                <a:ln w="9525" cap="flat" cmpd="sng" algn="ctr">
                  <a:noFill/>
                  <a:prstDash val="solid"/>
                </a:ln>
                <a:effectLst/>
                <a:scene3d>
                  <a:camera prst="isometricRightUp"/>
                  <a:lightRig rig="threePt" dir="t"/>
                </a:scene3d>
                <a:sp3d>
                  <a:bevelB w="0" h="0"/>
                </a:sp3d>
              </p:spPr>
              <p:txBody>
                <a:bodyPr rtlCol="0" anchor="ctr"/>
                <a:lstStyle>
                  <a:defPPr>
                    <a:defRPr lang="ja-JP"/>
                  </a:defPPr>
                  <a:lvl1pPr marL="0" algn="l" defTabSz="914400" rtl="0" eaLnBrk="1" latinLnBrk="0" hangingPunct="1">
                    <a:defRPr kumimoji="1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kumimoji="1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kumimoji="1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kumimoji="1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kumimoji="1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kumimoji="1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kumimoji="1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kumimoji="1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kumimoji="1"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ja-JP" altLang="en-US" sz="1050" b="1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メイリオ"/>
                    <a:ea typeface="メイリオ"/>
                    <a:cs typeface="メイリオ" panose="020B0604030504040204" pitchFamily="50" charset="-128"/>
                  </a:endParaRPr>
                </a:p>
              </p:txBody>
            </p:sp>
          </p:grpSp>
        </p:grpSp>
        <p:grpSp>
          <p:nvGrpSpPr>
            <p:cNvPr id="110" name="グループ化 109">
              <a:extLst>
                <a:ext uri="{FF2B5EF4-FFF2-40B4-BE49-F238E27FC236}">
                  <a16:creationId xmlns:a16="http://schemas.microsoft.com/office/drawing/2014/main" id="{693DEDFF-DFFD-DA60-BE88-260D24FDE180}"/>
                </a:ext>
              </a:extLst>
            </p:cNvPr>
            <p:cNvGrpSpPr/>
            <p:nvPr/>
          </p:nvGrpSpPr>
          <p:grpSpPr>
            <a:xfrm>
              <a:off x="4757418" y="3458328"/>
              <a:ext cx="384318" cy="307585"/>
              <a:chOff x="2016225" y="4786553"/>
              <a:chExt cx="371566" cy="297380"/>
            </a:xfrm>
          </p:grpSpPr>
          <p:pic>
            <p:nvPicPr>
              <p:cNvPr id="151" name="図 150">
                <a:extLst>
                  <a:ext uri="{FF2B5EF4-FFF2-40B4-BE49-F238E27FC236}">
                    <a16:creationId xmlns:a16="http://schemas.microsoft.com/office/drawing/2014/main" id="{C1B5F339-FED5-8C07-84DB-8BF2DB207006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/>
              <a:srcRect t="472"/>
              <a:stretch/>
            </p:blipFill>
            <p:spPr>
              <a:xfrm>
                <a:off x="2256206" y="4786553"/>
                <a:ext cx="131585" cy="211066"/>
              </a:xfrm>
              <a:prstGeom prst="rect">
                <a:avLst/>
              </a:prstGeom>
            </p:spPr>
          </p:pic>
          <p:pic>
            <p:nvPicPr>
              <p:cNvPr id="152" name="図 151">
                <a:extLst>
                  <a:ext uri="{FF2B5EF4-FFF2-40B4-BE49-F238E27FC236}">
                    <a16:creationId xmlns:a16="http://schemas.microsoft.com/office/drawing/2014/main" id="{FD2F9CDD-90F5-C36A-3D39-85E4CED51071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/>
              <a:srcRect t="472"/>
              <a:stretch/>
            </p:blipFill>
            <p:spPr>
              <a:xfrm>
                <a:off x="2177829" y="4814723"/>
                <a:ext cx="131585" cy="211066"/>
              </a:xfrm>
              <a:prstGeom prst="rect">
                <a:avLst/>
              </a:prstGeom>
            </p:spPr>
          </p:pic>
          <p:pic>
            <p:nvPicPr>
              <p:cNvPr id="153" name="図 152">
                <a:extLst>
                  <a:ext uri="{FF2B5EF4-FFF2-40B4-BE49-F238E27FC236}">
                    <a16:creationId xmlns:a16="http://schemas.microsoft.com/office/drawing/2014/main" id="{A01E0007-85E7-74A1-A07B-E89A43A7165F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/>
              <a:srcRect t="472"/>
              <a:stretch/>
            </p:blipFill>
            <p:spPr>
              <a:xfrm>
                <a:off x="2094602" y="4844697"/>
                <a:ext cx="131585" cy="211066"/>
              </a:xfrm>
              <a:prstGeom prst="rect">
                <a:avLst/>
              </a:prstGeom>
            </p:spPr>
          </p:pic>
          <p:pic>
            <p:nvPicPr>
              <p:cNvPr id="154" name="図 153">
                <a:extLst>
                  <a:ext uri="{FF2B5EF4-FFF2-40B4-BE49-F238E27FC236}">
                    <a16:creationId xmlns:a16="http://schemas.microsoft.com/office/drawing/2014/main" id="{922227EA-136C-71E6-6BF4-FC4BAFA725ED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/>
              <a:srcRect t="472"/>
              <a:stretch/>
            </p:blipFill>
            <p:spPr>
              <a:xfrm>
                <a:off x="2016225" y="4872867"/>
                <a:ext cx="131585" cy="211066"/>
              </a:xfrm>
              <a:prstGeom prst="rect">
                <a:avLst/>
              </a:prstGeom>
            </p:spPr>
          </p:pic>
        </p:grpSp>
        <p:grpSp>
          <p:nvGrpSpPr>
            <p:cNvPr id="111" name="グループ化 110">
              <a:extLst>
                <a:ext uri="{FF2B5EF4-FFF2-40B4-BE49-F238E27FC236}">
                  <a16:creationId xmlns:a16="http://schemas.microsoft.com/office/drawing/2014/main" id="{5ECFCADB-662D-6F91-A0C9-D1C35535DAD0}"/>
                </a:ext>
              </a:extLst>
            </p:cNvPr>
            <p:cNvGrpSpPr/>
            <p:nvPr/>
          </p:nvGrpSpPr>
          <p:grpSpPr>
            <a:xfrm>
              <a:off x="4767981" y="3157110"/>
              <a:ext cx="202057" cy="242311"/>
              <a:chOff x="2051999" y="4467741"/>
              <a:chExt cx="195353" cy="234271"/>
            </a:xfrm>
          </p:grpSpPr>
          <p:pic>
            <p:nvPicPr>
              <p:cNvPr id="149" name="図 148">
                <a:extLst>
                  <a:ext uri="{FF2B5EF4-FFF2-40B4-BE49-F238E27FC236}">
                    <a16:creationId xmlns:a16="http://schemas.microsoft.com/office/drawing/2014/main" id="{D790DB3E-658D-DE30-7433-B28DBFF10DBE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/>
              <a:srcRect t="472"/>
              <a:stretch/>
            </p:blipFill>
            <p:spPr>
              <a:xfrm>
                <a:off x="2051999" y="4467741"/>
                <a:ext cx="131585" cy="211066"/>
              </a:xfrm>
              <a:prstGeom prst="rect">
                <a:avLst/>
              </a:prstGeom>
            </p:spPr>
          </p:pic>
          <p:pic>
            <p:nvPicPr>
              <p:cNvPr id="150" name="図 149">
                <a:extLst>
                  <a:ext uri="{FF2B5EF4-FFF2-40B4-BE49-F238E27FC236}">
                    <a16:creationId xmlns:a16="http://schemas.microsoft.com/office/drawing/2014/main" id="{F3281DD6-1E52-4C26-5950-274B4AFAC929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/>
              <a:srcRect t="472"/>
              <a:stretch/>
            </p:blipFill>
            <p:spPr>
              <a:xfrm>
                <a:off x="2115767" y="4490946"/>
                <a:ext cx="131585" cy="211066"/>
              </a:xfrm>
              <a:prstGeom prst="rect">
                <a:avLst/>
              </a:prstGeom>
            </p:spPr>
          </p:pic>
        </p:grpSp>
        <p:grpSp>
          <p:nvGrpSpPr>
            <p:cNvPr id="112" name="グループ化 111">
              <a:extLst>
                <a:ext uri="{FF2B5EF4-FFF2-40B4-BE49-F238E27FC236}">
                  <a16:creationId xmlns:a16="http://schemas.microsoft.com/office/drawing/2014/main" id="{3376B753-A2DD-B816-C8FD-9DABB0F58F18}"/>
                </a:ext>
              </a:extLst>
            </p:cNvPr>
            <p:cNvGrpSpPr/>
            <p:nvPr/>
          </p:nvGrpSpPr>
          <p:grpSpPr>
            <a:xfrm>
              <a:off x="3857311" y="3390809"/>
              <a:ext cx="275335" cy="287804"/>
              <a:chOff x="1171545" y="4693686"/>
              <a:chExt cx="266199" cy="278254"/>
            </a:xfrm>
          </p:grpSpPr>
          <p:pic>
            <p:nvPicPr>
              <p:cNvPr id="146" name="図 145">
                <a:extLst>
                  <a:ext uri="{FF2B5EF4-FFF2-40B4-BE49-F238E27FC236}">
                    <a16:creationId xmlns:a16="http://schemas.microsoft.com/office/drawing/2014/main" id="{54685EB5-3797-8F06-3F54-D7F9D3956595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/>
              <a:srcRect t="472"/>
              <a:stretch/>
            </p:blipFill>
            <p:spPr>
              <a:xfrm>
                <a:off x="1171545" y="4693686"/>
                <a:ext cx="131585" cy="211066"/>
              </a:xfrm>
              <a:prstGeom prst="rect">
                <a:avLst/>
              </a:prstGeom>
            </p:spPr>
          </p:pic>
          <p:pic>
            <p:nvPicPr>
              <p:cNvPr id="147" name="図 146">
                <a:extLst>
                  <a:ext uri="{FF2B5EF4-FFF2-40B4-BE49-F238E27FC236}">
                    <a16:creationId xmlns:a16="http://schemas.microsoft.com/office/drawing/2014/main" id="{57563E4C-8B34-F8CC-293F-B1E551711CFE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/>
              <a:srcRect t="472"/>
              <a:stretch/>
            </p:blipFill>
            <p:spPr>
              <a:xfrm>
                <a:off x="1236143" y="4726697"/>
                <a:ext cx="131585" cy="211066"/>
              </a:xfrm>
              <a:prstGeom prst="rect">
                <a:avLst/>
              </a:prstGeom>
            </p:spPr>
          </p:pic>
          <p:pic>
            <p:nvPicPr>
              <p:cNvPr id="148" name="図 147">
                <a:extLst>
                  <a:ext uri="{FF2B5EF4-FFF2-40B4-BE49-F238E27FC236}">
                    <a16:creationId xmlns:a16="http://schemas.microsoft.com/office/drawing/2014/main" id="{A2DA4DEE-6F89-576C-D883-278A91887ECA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/>
              <a:srcRect t="472"/>
              <a:stretch/>
            </p:blipFill>
            <p:spPr>
              <a:xfrm>
                <a:off x="1306159" y="4760874"/>
                <a:ext cx="131585" cy="211066"/>
              </a:xfrm>
              <a:prstGeom prst="rect">
                <a:avLst/>
              </a:prstGeom>
            </p:spPr>
          </p:pic>
        </p:grpSp>
        <p:grpSp>
          <p:nvGrpSpPr>
            <p:cNvPr id="113" name="グループ化 112">
              <a:extLst>
                <a:ext uri="{FF2B5EF4-FFF2-40B4-BE49-F238E27FC236}">
                  <a16:creationId xmlns:a16="http://schemas.microsoft.com/office/drawing/2014/main" id="{D702278D-D4A4-864E-E5BE-97D3534C8CCB}"/>
                </a:ext>
              </a:extLst>
            </p:cNvPr>
            <p:cNvGrpSpPr/>
            <p:nvPr/>
          </p:nvGrpSpPr>
          <p:grpSpPr>
            <a:xfrm>
              <a:off x="4464262" y="3656157"/>
              <a:ext cx="217168" cy="247446"/>
              <a:chOff x="1758358" y="4950230"/>
              <a:chExt cx="209962" cy="239236"/>
            </a:xfrm>
          </p:grpSpPr>
          <p:pic>
            <p:nvPicPr>
              <p:cNvPr id="144" name="図 143">
                <a:extLst>
                  <a:ext uri="{FF2B5EF4-FFF2-40B4-BE49-F238E27FC236}">
                    <a16:creationId xmlns:a16="http://schemas.microsoft.com/office/drawing/2014/main" id="{A9A98485-99D8-2F96-80B6-C802380CCACC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/>
              <a:srcRect t="472"/>
              <a:stretch/>
            </p:blipFill>
            <p:spPr>
              <a:xfrm>
                <a:off x="1836735" y="4950230"/>
                <a:ext cx="131585" cy="211066"/>
              </a:xfrm>
              <a:prstGeom prst="rect">
                <a:avLst/>
              </a:prstGeom>
            </p:spPr>
          </p:pic>
          <p:pic>
            <p:nvPicPr>
              <p:cNvPr id="145" name="図 144">
                <a:extLst>
                  <a:ext uri="{FF2B5EF4-FFF2-40B4-BE49-F238E27FC236}">
                    <a16:creationId xmlns:a16="http://schemas.microsoft.com/office/drawing/2014/main" id="{3CCC11AE-0F8C-E51F-B58E-BCA6D924A9CF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/>
              <a:srcRect t="472"/>
              <a:stretch/>
            </p:blipFill>
            <p:spPr>
              <a:xfrm>
                <a:off x="1758358" y="4978400"/>
                <a:ext cx="131585" cy="211066"/>
              </a:xfrm>
              <a:prstGeom prst="rect">
                <a:avLst/>
              </a:prstGeom>
            </p:spPr>
          </p:pic>
        </p:grpSp>
        <p:grpSp>
          <p:nvGrpSpPr>
            <p:cNvPr id="114" name="グループ化 113">
              <a:extLst>
                <a:ext uri="{FF2B5EF4-FFF2-40B4-BE49-F238E27FC236}">
                  <a16:creationId xmlns:a16="http://schemas.microsoft.com/office/drawing/2014/main" id="{E18C98B8-5F1C-90C4-933A-5EC570437CB8}"/>
                </a:ext>
              </a:extLst>
            </p:cNvPr>
            <p:cNvGrpSpPr/>
            <p:nvPr/>
          </p:nvGrpSpPr>
          <p:grpSpPr>
            <a:xfrm>
              <a:off x="4426264" y="3997715"/>
              <a:ext cx="217171" cy="247446"/>
              <a:chOff x="1721622" y="5280456"/>
              <a:chExt cx="209965" cy="239236"/>
            </a:xfrm>
          </p:grpSpPr>
          <p:pic>
            <p:nvPicPr>
              <p:cNvPr id="142" name="図 141">
                <a:extLst>
                  <a:ext uri="{FF2B5EF4-FFF2-40B4-BE49-F238E27FC236}">
                    <a16:creationId xmlns:a16="http://schemas.microsoft.com/office/drawing/2014/main" id="{66FF9AAC-DC0B-FA61-DC06-07310F8FADCB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/>
              <a:srcRect t="472"/>
              <a:stretch/>
            </p:blipFill>
            <p:spPr>
              <a:xfrm>
                <a:off x="1800002" y="5280456"/>
                <a:ext cx="131585" cy="211066"/>
              </a:xfrm>
              <a:prstGeom prst="rect">
                <a:avLst/>
              </a:prstGeom>
            </p:spPr>
          </p:pic>
          <p:pic>
            <p:nvPicPr>
              <p:cNvPr id="143" name="図 142">
                <a:extLst>
                  <a:ext uri="{FF2B5EF4-FFF2-40B4-BE49-F238E27FC236}">
                    <a16:creationId xmlns:a16="http://schemas.microsoft.com/office/drawing/2014/main" id="{9386E893-CD25-F5CA-0AF1-6A71424BF411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/>
              <a:srcRect t="472"/>
              <a:stretch/>
            </p:blipFill>
            <p:spPr>
              <a:xfrm>
                <a:off x="1721622" y="5308626"/>
                <a:ext cx="131585" cy="211066"/>
              </a:xfrm>
              <a:prstGeom prst="rect">
                <a:avLst/>
              </a:prstGeom>
            </p:spPr>
          </p:pic>
        </p:grpSp>
        <p:pic>
          <p:nvPicPr>
            <p:cNvPr id="115" name="Picture 79">
              <a:extLst>
                <a:ext uri="{FF2B5EF4-FFF2-40B4-BE49-F238E27FC236}">
                  <a16:creationId xmlns:a16="http://schemas.microsoft.com/office/drawing/2014/main" id="{DACCEB27-E17C-155D-9A70-2415EC0FDB08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8912979" flipH="1">
              <a:off x="4334954" y="3825315"/>
              <a:ext cx="81892" cy="68941"/>
            </a:xfrm>
            <a:prstGeom prst="rect">
              <a:avLst/>
            </a:prstGeom>
            <a:ln>
              <a:noFill/>
            </a:ln>
            <a:scene3d>
              <a:camera prst="orthographicFront">
                <a:rot lat="0" lon="21599992" rev="21599992"/>
              </a:camera>
              <a:lightRig rig="threePt" dir="t"/>
            </a:scene3d>
          </p:spPr>
        </p:pic>
        <p:pic>
          <p:nvPicPr>
            <p:cNvPr id="116" name="Picture 79">
              <a:extLst>
                <a:ext uri="{FF2B5EF4-FFF2-40B4-BE49-F238E27FC236}">
                  <a16:creationId xmlns:a16="http://schemas.microsoft.com/office/drawing/2014/main" id="{74DCD84F-C522-7150-CA25-C76988574B31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553913" flipH="1">
              <a:off x="4706119" y="3901807"/>
              <a:ext cx="81892" cy="68941"/>
            </a:xfrm>
            <a:prstGeom prst="rect">
              <a:avLst/>
            </a:prstGeom>
            <a:ln>
              <a:noFill/>
            </a:ln>
            <a:scene3d>
              <a:camera prst="orthographicFront">
                <a:rot lat="0" lon="21599992" rev="21599992"/>
              </a:camera>
              <a:lightRig rig="threePt" dir="t"/>
            </a:scene3d>
          </p:spPr>
        </p:pic>
        <p:pic>
          <p:nvPicPr>
            <p:cNvPr id="117" name="Picture 79">
              <a:extLst>
                <a:ext uri="{FF2B5EF4-FFF2-40B4-BE49-F238E27FC236}">
                  <a16:creationId xmlns:a16="http://schemas.microsoft.com/office/drawing/2014/main" id="{C5E1C218-7E1B-98E4-F0EE-EA73DB3B8910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4139775" flipH="1">
              <a:off x="4847291" y="3850055"/>
              <a:ext cx="81892" cy="68941"/>
            </a:xfrm>
            <a:prstGeom prst="rect">
              <a:avLst/>
            </a:prstGeom>
            <a:ln>
              <a:noFill/>
            </a:ln>
            <a:scene3d>
              <a:camera prst="orthographicFront">
                <a:rot lat="0" lon="21599992" rev="21599992"/>
              </a:camera>
              <a:lightRig rig="threePt" dir="t"/>
            </a:scene3d>
          </p:spPr>
        </p:pic>
        <p:pic>
          <p:nvPicPr>
            <p:cNvPr id="118" name="Picture 79">
              <a:extLst>
                <a:ext uri="{FF2B5EF4-FFF2-40B4-BE49-F238E27FC236}">
                  <a16:creationId xmlns:a16="http://schemas.microsoft.com/office/drawing/2014/main" id="{7407AA8F-7817-CF88-8AAA-C0489D36428E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720996" flipH="1">
              <a:off x="5037249" y="3393095"/>
              <a:ext cx="81892" cy="68941"/>
            </a:xfrm>
            <a:prstGeom prst="rect">
              <a:avLst/>
            </a:prstGeom>
            <a:ln>
              <a:noFill/>
            </a:ln>
            <a:scene3d>
              <a:camera prst="orthographicFront">
                <a:rot lat="0" lon="21599992" rev="21599992"/>
              </a:camera>
              <a:lightRig rig="threePt" dir="t"/>
            </a:scene3d>
          </p:spPr>
        </p:pic>
        <p:pic>
          <p:nvPicPr>
            <p:cNvPr id="119" name="Picture 79">
              <a:extLst>
                <a:ext uri="{FF2B5EF4-FFF2-40B4-BE49-F238E27FC236}">
                  <a16:creationId xmlns:a16="http://schemas.microsoft.com/office/drawing/2014/main" id="{0550E773-761F-E6E0-9DDF-0AB3E40C2F9F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9100470" flipH="1">
              <a:off x="4713256" y="3116677"/>
              <a:ext cx="81892" cy="68941"/>
            </a:xfrm>
            <a:prstGeom prst="rect">
              <a:avLst/>
            </a:prstGeom>
            <a:ln>
              <a:noFill/>
            </a:ln>
            <a:scene3d>
              <a:camera prst="orthographicFront">
                <a:rot lat="0" lon="21599992" rev="21599992"/>
              </a:camera>
              <a:lightRig rig="threePt" dir="t"/>
            </a:scene3d>
          </p:spPr>
        </p:pic>
        <p:pic>
          <p:nvPicPr>
            <p:cNvPr id="120" name="Picture 79">
              <a:extLst>
                <a:ext uri="{FF2B5EF4-FFF2-40B4-BE49-F238E27FC236}">
                  <a16:creationId xmlns:a16="http://schemas.microsoft.com/office/drawing/2014/main" id="{EFE6347C-18B1-965C-0FA7-96889694F964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8405947" flipH="1">
              <a:off x="4976458" y="3285580"/>
              <a:ext cx="81892" cy="68941"/>
            </a:xfrm>
            <a:prstGeom prst="rect">
              <a:avLst/>
            </a:prstGeom>
            <a:ln>
              <a:noFill/>
            </a:ln>
            <a:scene3d>
              <a:camera prst="orthographicFront">
                <a:rot lat="0" lon="21599992" rev="21599992"/>
              </a:camera>
              <a:lightRig rig="threePt" dir="t"/>
            </a:scene3d>
          </p:spPr>
        </p:pic>
        <p:grpSp>
          <p:nvGrpSpPr>
            <p:cNvPr id="121" name="グループ化 120">
              <a:extLst>
                <a:ext uri="{FF2B5EF4-FFF2-40B4-BE49-F238E27FC236}">
                  <a16:creationId xmlns:a16="http://schemas.microsoft.com/office/drawing/2014/main" id="{C58F612B-A69F-AD09-A618-7381AB18E443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4825298" y="3931481"/>
              <a:ext cx="111707" cy="240883"/>
              <a:chOff x="5274000" y="1620000"/>
              <a:chExt cx="558000" cy="1203266"/>
            </a:xfrm>
          </p:grpSpPr>
          <p:sp>
            <p:nvSpPr>
              <p:cNvPr id="138" name="円柱 137">
                <a:extLst>
                  <a:ext uri="{FF2B5EF4-FFF2-40B4-BE49-F238E27FC236}">
                    <a16:creationId xmlns:a16="http://schemas.microsoft.com/office/drawing/2014/main" id="{A7530C09-440C-A7A8-F3B5-EC8BE559604A}"/>
                  </a:ext>
                </a:extLst>
              </p:cNvPr>
              <p:cNvSpPr/>
              <p:nvPr/>
            </p:nvSpPr>
            <p:spPr>
              <a:xfrm>
                <a:off x="5553000" y="1635266"/>
                <a:ext cx="36000" cy="1188000"/>
              </a:xfrm>
              <a:prstGeom prst="can">
                <a:avLst/>
              </a:prstGeom>
              <a:solidFill>
                <a:sysClr val="window" lastClr="FFFFFF">
                  <a:lumMod val="95000"/>
                </a:sysClr>
              </a:solidFill>
              <a:ln w="6350" cap="flat" cmpd="sng" algn="ctr">
                <a:solidFill>
                  <a:sysClr val="window" lastClr="FFFFFF">
                    <a:lumMod val="50000"/>
                  </a:sys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ja-JP"/>
                </a:defPPr>
                <a:lvl1pPr marL="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ja-JP" altLang="en-US" sz="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imes New Roman" panose="02020603050405020304" pitchFamily="18" charset="0"/>
                  <a:ea typeface="メイリオ"/>
                  <a:cs typeface="Times New Roman" panose="02020603050405020304" pitchFamily="18" charset="0"/>
                </a:endParaRPr>
              </a:p>
            </p:txBody>
          </p:sp>
          <p:sp>
            <p:nvSpPr>
              <p:cNvPr id="139" name="直方体 138">
                <a:extLst>
                  <a:ext uri="{FF2B5EF4-FFF2-40B4-BE49-F238E27FC236}">
                    <a16:creationId xmlns:a16="http://schemas.microsoft.com/office/drawing/2014/main" id="{7F7ACC4D-7672-EF2F-A531-45F9194FBD9E}"/>
                  </a:ext>
                </a:extLst>
              </p:cNvPr>
              <p:cNvSpPr/>
              <p:nvPr/>
            </p:nvSpPr>
            <p:spPr>
              <a:xfrm flipH="1">
                <a:off x="5463000" y="1635266"/>
                <a:ext cx="216000" cy="216000"/>
              </a:xfrm>
              <a:prstGeom prst="cube">
                <a:avLst>
                  <a:gd name="adj" fmla="val 15891"/>
                </a:avLst>
              </a:prstGeom>
              <a:solidFill>
                <a:sysClr val="window" lastClr="FFFFFF">
                  <a:lumMod val="95000"/>
                </a:sysClr>
              </a:solidFill>
              <a:ln w="9525" cap="flat" cmpd="sng" algn="ctr">
                <a:solidFill>
                  <a:sysClr val="window" lastClr="FFFFFF">
                    <a:lumMod val="50000"/>
                  </a:sys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ja-JP"/>
                </a:defPPr>
                <a:lvl1pPr marL="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ja-JP" altLang="en-US" sz="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imes New Roman" panose="02020603050405020304" pitchFamily="18" charset="0"/>
                  <a:ea typeface="メイリオ"/>
                  <a:cs typeface="Times New Roman" panose="02020603050405020304" pitchFamily="18" charset="0"/>
                </a:endParaRPr>
              </a:p>
            </p:txBody>
          </p:sp>
          <p:sp>
            <p:nvSpPr>
              <p:cNvPr id="140" name="正方形/長方形 139">
                <a:extLst>
                  <a:ext uri="{FF2B5EF4-FFF2-40B4-BE49-F238E27FC236}">
                    <a16:creationId xmlns:a16="http://schemas.microsoft.com/office/drawing/2014/main" id="{FE82FE50-8A20-9195-5F97-90598D886247}"/>
                  </a:ext>
                </a:extLst>
              </p:cNvPr>
              <p:cNvSpPr/>
              <p:nvPr/>
            </p:nvSpPr>
            <p:spPr>
              <a:xfrm rot="6503725">
                <a:off x="5292000" y="1620000"/>
                <a:ext cx="216000" cy="252000"/>
              </a:xfrm>
              <a:prstGeom prst="rect">
                <a:avLst/>
              </a:prstGeom>
              <a:solidFill>
                <a:sysClr val="window" lastClr="FFFFFF">
                  <a:lumMod val="75000"/>
                </a:sysClr>
              </a:solidFill>
              <a:ln w="9525" cap="flat" cmpd="sng" algn="ctr">
                <a:solidFill>
                  <a:sysClr val="window" lastClr="FFFFFF">
                    <a:lumMod val="65000"/>
                  </a:sysClr>
                </a:solidFill>
                <a:prstDash val="solid"/>
              </a:ln>
              <a:effectLst/>
              <a:scene3d>
                <a:camera prst="isometricRightUp"/>
                <a:lightRig rig="threePt" dir="t"/>
              </a:scene3d>
              <a:sp3d>
                <a:bevelB w="0" h="25400"/>
              </a:sp3d>
            </p:spPr>
            <p:txBody>
              <a:bodyPr rtlCol="0" anchor="ctr"/>
              <a:lstStyle>
                <a:defPPr>
                  <a:defRPr lang="ja-JP"/>
                </a:defPPr>
                <a:lvl1pPr marL="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ja-JP" altLang="en-US" sz="800" b="1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imes New Roman" panose="02020603050405020304" pitchFamily="18" charset="0"/>
                  <a:ea typeface="メイリオ"/>
                  <a:cs typeface="Times New Roman" panose="02020603050405020304" pitchFamily="18" charset="0"/>
                </a:endParaRPr>
              </a:p>
            </p:txBody>
          </p:sp>
          <p:sp>
            <p:nvSpPr>
              <p:cNvPr id="141" name="正方形/長方形 140">
                <a:extLst>
                  <a:ext uri="{FF2B5EF4-FFF2-40B4-BE49-F238E27FC236}">
                    <a16:creationId xmlns:a16="http://schemas.microsoft.com/office/drawing/2014/main" id="{8E883DDB-9143-8B95-2B0C-7480C47CFCA2}"/>
                  </a:ext>
                </a:extLst>
              </p:cNvPr>
              <p:cNvSpPr/>
              <p:nvPr/>
            </p:nvSpPr>
            <p:spPr>
              <a:xfrm rot="634619">
                <a:off x="5616000" y="1620000"/>
                <a:ext cx="216000" cy="252000"/>
              </a:xfrm>
              <a:prstGeom prst="rect">
                <a:avLst/>
              </a:prstGeom>
              <a:solidFill>
                <a:sysClr val="window" lastClr="FFFFFF">
                  <a:lumMod val="75000"/>
                </a:sysClr>
              </a:solidFill>
              <a:ln w="9525" cap="flat" cmpd="sng" algn="ctr">
                <a:solidFill>
                  <a:sysClr val="window" lastClr="FFFFFF">
                    <a:lumMod val="65000"/>
                  </a:sysClr>
                </a:solidFill>
                <a:prstDash val="solid"/>
              </a:ln>
              <a:effectLst/>
              <a:scene3d>
                <a:camera prst="isometricRightUp"/>
                <a:lightRig rig="threePt" dir="t"/>
              </a:scene3d>
              <a:sp3d>
                <a:bevelB w="0" h="25400"/>
              </a:sp3d>
            </p:spPr>
            <p:txBody>
              <a:bodyPr rtlCol="0" anchor="ctr"/>
              <a:lstStyle>
                <a:defPPr>
                  <a:defRPr lang="ja-JP"/>
                </a:defPPr>
                <a:lvl1pPr marL="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ja-JP" altLang="en-US" sz="800" b="1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imes New Roman" panose="02020603050405020304" pitchFamily="18" charset="0"/>
                  <a:ea typeface="メイリオ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122" name="グループ化 121">
              <a:extLst>
                <a:ext uri="{FF2B5EF4-FFF2-40B4-BE49-F238E27FC236}">
                  <a16:creationId xmlns:a16="http://schemas.microsoft.com/office/drawing/2014/main" id="{B6871AFA-6203-9038-2153-9D571A1741C9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4257631" y="2783273"/>
              <a:ext cx="111707" cy="240883"/>
              <a:chOff x="5274000" y="1620000"/>
              <a:chExt cx="558000" cy="1203266"/>
            </a:xfrm>
          </p:grpSpPr>
          <p:sp>
            <p:nvSpPr>
              <p:cNvPr id="134" name="円柱 133">
                <a:extLst>
                  <a:ext uri="{FF2B5EF4-FFF2-40B4-BE49-F238E27FC236}">
                    <a16:creationId xmlns:a16="http://schemas.microsoft.com/office/drawing/2014/main" id="{15AAB55C-659C-ED05-B90A-4F026FED2D53}"/>
                  </a:ext>
                </a:extLst>
              </p:cNvPr>
              <p:cNvSpPr/>
              <p:nvPr/>
            </p:nvSpPr>
            <p:spPr>
              <a:xfrm>
                <a:off x="5553000" y="1635266"/>
                <a:ext cx="36000" cy="1188000"/>
              </a:xfrm>
              <a:prstGeom prst="can">
                <a:avLst/>
              </a:prstGeom>
              <a:solidFill>
                <a:sysClr val="window" lastClr="FFFFFF">
                  <a:lumMod val="95000"/>
                </a:sysClr>
              </a:solidFill>
              <a:ln w="6350" cap="flat" cmpd="sng" algn="ctr">
                <a:solidFill>
                  <a:sysClr val="window" lastClr="FFFFFF">
                    <a:lumMod val="50000"/>
                  </a:sys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ja-JP"/>
                </a:defPPr>
                <a:lvl1pPr marL="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ja-JP" altLang="en-US" sz="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imes New Roman" panose="02020603050405020304" pitchFamily="18" charset="0"/>
                  <a:ea typeface="メイリオ"/>
                  <a:cs typeface="Times New Roman" panose="02020603050405020304" pitchFamily="18" charset="0"/>
                </a:endParaRPr>
              </a:p>
            </p:txBody>
          </p:sp>
          <p:sp>
            <p:nvSpPr>
              <p:cNvPr id="135" name="直方体 134">
                <a:extLst>
                  <a:ext uri="{FF2B5EF4-FFF2-40B4-BE49-F238E27FC236}">
                    <a16:creationId xmlns:a16="http://schemas.microsoft.com/office/drawing/2014/main" id="{1C6FB521-9BC5-073B-34D8-3D16F7D352C2}"/>
                  </a:ext>
                </a:extLst>
              </p:cNvPr>
              <p:cNvSpPr/>
              <p:nvPr/>
            </p:nvSpPr>
            <p:spPr>
              <a:xfrm flipH="1">
                <a:off x="5463000" y="1635266"/>
                <a:ext cx="216000" cy="216000"/>
              </a:xfrm>
              <a:prstGeom prst="cube">
                <a:avLst>
                  <a:gd name="adj" fmla="val 15891"/>
                </a:avLst>
              </a:prstGeom>
              <a:solidFill>
                <a:sysClr val="window" lastClr="FFFFFF">
                  <a:lumMod val="95000"/>
                </a:sysClr>
              </a:solidFill>
              <a:ln w="9525" cap="flat" cmpd="sng" algn="ctr">
                <a:solidFill>
                  <a:sysClr val="window" lastClr="FFFFFF">
                    <a:lumMod val="50000"/>
                  </a:sys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ja-JP"/>
                </a:defPPr>
                <a:lvl1pPr marL="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ja-JP" altLang="en-US" sz="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imes New Roman" panose="02020603050405020304" pitchFamily="18" charset="0"/>
                  <a:ea typeface="メイリオ"/>
                  <a:cs typeface="Times New Roman" panose="02020603050405020304" pitchFamily="18" charset="0"/>
                </a:endParaRPr>
              </a:p>
            </p:txBody>
          </p:sp>
          <p:sp>
            <p:nvSpPr>
              <p:cNvPr id="136" name="正方形/長方形 135">
                <a:extLst>
                  <a:ext uri="{FF2B5EF4-FFF2-40B4-BE49-F238E27FC236}">
                    <a16:creationId xmlns:a16="http://schemas.microsoft.com/office/drawing/2014/main" id="{BA7A53A4-0920-68C6-1AC0-ACC1E4045B03}"/>
                  </a:ext>
                </a:extLst>
              </p:cNvPr>
              <p:cNvSpPr/>
              <p:nvPr/>
            </p:nvSpPr>
            <p:spPr>
              <a:xfrm rot="6503725">
                <a:off x="5292000" y="1620000"/>
                <a:ext cx="216000" cy="252000"/>
              </a:xfrm>
              <a:prstGeom prst="rect">
                <a:avLst/>
              </a:prstGeom>
              <a:solidFill>
                <a:sysClr val="window" lastClr="FFFFFF">
                  <a:lumMod val="75000"/>
                </a:sysClr>
              </a:solidFill>
              <a:ln w="9525" cap="flat" cmpd="sng" algn="ctr">
                <a:solidFill>
                  <a:sysClr val="window" lastClr="FFFFFF">
                    <a:lumMod val="65000"/>
                  </a:sysClr>
                </a:solidFill>
                <a:prstDash val="solid"/>
              </a:ln>
              <a:effectLst/>
              <a:scene3d>
                <a:camera prst="isometricRightUp"/>
                <a:lightRig rig="threePt" dir="t"/>
              </a:scene3d>
              <a:sp3d>
                <a:bevelB w="0" h="25400"/>
              </a:sp3d>
            </p:spPr>
            <p:txBody>
              <a:bodyPr rtlCol="0" anchor="ctr"/>
              <a:lstStyle>
                <a:defPPr>
                  <a:defRPr lang="ja-JP"/>
                </a:defPPr>
                <a:lvl1pPr marL="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ja-JP" altLang="en-US" sz="800" b="1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imes New Roman" panose="02020603050405020304" pitchFamily="18" charset="0"/>
                  <a:ea typeface="メイリオ"/>
                  <a:cs typeface="Times New Roman" panose="02020603050405020304" pitchFamily="18" charset="0"/>
                </a:endParaRPr>
              </a:p>
            </p:txBody>
          </p:sp>
          <p:sp>
            <p:nvSpPr>
              <p:cNvPr id="137" name="正方形/長方形 136">
                <a:extLst>
                  <a:ext uri="{FF2B5EF4-FFF2-40B4-BE49-F238E27FC236}">
                    <a16:creationId xmlns:a16="http://schemas.microsoft.com/office/drawing/2014/main" id="{B39C354D-076D-C0B4-2188-279046725FD7}"/>
                  </a:ext>
                </a:extLst>
              </p:cNvPr>
              <p:cNvSpPr/>
              <p:nvPr/>
            </p:nvSpPr>
            <p:spPr>
              <a:xfrm rot="634619">
                <a:off x="5616000" y="1620000"/>
                <a:ext cx="216000" cy="252000"/>
              </a:xfrm>
              <a:prstGeom prst="rect">
                <a:avLst/>
              </a:prstGeom>
              <a:solidFill>
                <a:sysClr val="window" lastClr="FFFFFF">
                  <a:lumMod val="75000"/>
                </a:sysClr>
              </a:solidFill>
              <a:ln w="9525" cap="flat" cmpd="sng" algn="ctr">
                <a:solidFill>
                  <a:sysClr val="window" lastClr="FFFFFF">
                    <a:lumMod val="65000"/>
                  </a:sysClr>
                </a:solidFill>
                <a:prstDash val="solid"/>
              </a:ln>
              <a:effectLst/>
              <a:scene3d>
                <a:camera prst="isometricRightUp"/>
                <a:lightRig rig="threePt" dir="t"/>
              </a:scene3d>
              <a:sp3d>
                <a:bevelB w="0" h="25400"/>
              </a:sp3d>
            </p:spPr>
            <p:txBody>
              <a:bodyPr rtlCol="0" anchor="ctr"/>
              <a:lstStyle>
                <a:defPPr>
                  <a:defRPr lang="ja-JP"/>
                </a:defPPr>
                <a:lvl1pPr marL="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ja-JP" altLang="en-US" sz="800" b="1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imes New Roman" panose="02020603050405020304" pitchFamily="18" charset="0"/>
                  <a:ea typeface="メイリオ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123" name="テキスト ボックス 218">
              <a:extLst>
                <a:ext uri="{FF2B5EF4-FFF2-40B4-BE49-F238E27FC236}">
                  <a16:creationId xmlns:a16="http://schemas.microsoft.com/office/drawing/2014/main" id="{4265309D-4943-1012-6B33-C89EDA3CA48E}"/>
                </a:ext>
              </a:extLst>
            </p:cNvPr>
            <p:cNvSpPr txBox="1"/>
            <p:nvPr/>
          </p:nvSpPr>
          <p:spPr>
            <a:xfrm>
              <a:off x="4282855" y="3685348"/>
              <a:ext cx="163783" cy="10772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0" tIns="0" rIns="0" bIns="0" rtlCol="0">
              <a:spAutoFit/>
            </a:bodyPr>
            <a:lstStyle>
              <a:defPPr>
                <a:defRPr lang="ja-JP"/>
              </a:defPPr>
              <a:lvl1pPr marL="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umimoji="1"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ja-JP" sz="700" u="sng" dirty="0">
                  <a:solidFill>
                    <a:srgbClr val="0000FF"/>
                  </a:solidFill>
                  <a:latin typeface="Arial"/>
                  <a:ea typeface="メイリオ"/>
                </a:rPr>
                <a:t>RIS</a:t>
              </a:r>
              <a:endParaRPr kumimoji="1" lang="en-US" altLang="ja-JP" sz="700" b="0" i="0" u="sng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/>
                <a:ea typeface="メイリオ"/>
                <a:cs typeface="+mn-cs"/>
              </a:endParaRPr>
            </a:p>
          </p:txBody>
        </p:sp>
        <p:grpSp>
          <p:nvGrpSpPr>
            <p:cNvPr id="124" name="グループ化 123">
              <a:extLst>
                <a:ext uri="{FF2B5EF4-FFF2-40B4-BE49-F238E27FC236}">
                  <a16:creationId xmlns:a16="http://schemas.microsoft.com/office/drawing/2014/main" id="{F93ED450-B257-29B9-0533-5E71A39FB108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4043854" y="3712836"/>
              <a:ext cx="111707" cy="240883"/>
              <a:chOff x="5274000" y="1620000"/>
              <a:chExt cx="558000" cy="1203266"/>
            </a:xfrm>
          </p:grpSpPr>
          <p:sp>
            <p:nvSpPr>
              <p:cNvPr id="130" name="円柱 129">
                <a:extLst>
                  <a:ext uri="{FF2B5EF4-FFF2-40B4-BE49-F238E27FC236}">
                    <a16:creationId xmlns:a16="http://schemas.microsoft.com/office/drawing/2014/main" id="{A8605A86-7240-54E2-9A3B-52A8D991C1D0}"/>
                  </a:ext>
                </a:extLst>
              </p:cNvPr>
              <p:cNvSpPr/>
              <p:nvPr/>
            </p:nvSpPr>
            <p:spPr>
              <a:xfrm>
                <a:off x="5553000" y="1635266"/>
                <a:ext cx="36000" cy="1188000"/>
              </a:xfrm>
              <a:prstGeom prst="can">
                <a:avLst/>
              </a:prstGeom>
              <a:solidFill>
                <a:sysClr val="window" lastClr="FFFFFF">
                  <a:lumMod val="95000"/>
                </a:sysClr>
              </a:solidFill>
              <a:ln w="6350" cap="flat" cmpd="sng" algn="ctr">
                <a:solidFill>
                  <a:sysClr val="window" lastClr="FFFFFF">
                    <a:lumMod val="50000"/>
                  </a:sys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ja-JP"/>
                </a:defPPr>
                <a:lvl1pPr marL="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ja-JP" altLang="en-US" sz="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imes New Roman" panose="02020603050405020304" pitchFamily="18" charset="0"/>
                  <a:ea typeface="メイリオ"/>
                  <a:cs typeface="Times New Roman" panose="02020603050405020304" pitchFamily="18" charset="0"/>
                </a:endParaRPr>
              </a:p>
            </p:txBody>
          </p:sp>
          <p:sp>
            <p:nvSpPr>
              <p:cNvPr id="131" name="直方体 130">
                <a:extLst>
                  <a:ext uri="{FF2B5EF4-FFF2-40B4-BE49-F238E27FC236}">
                    <a16:creationId xmlns:a16="http://schemas.microsoft.com/office/drawing/2014/main" id="{E10E6215-3403-3411-4078-C83E23AC248C}"/>
                  </a:ext>
                </a:extLst>
              </p:cNvPr>
              <p:cNvSpPr/>
              <p:nvPr/>
            </p:nvSpPr>
            <p:spPr>
              <a:xfrm flipH="1">
                <a:off x="5463000" y="1635266"/>
                <a:ext cx="216000" cy="216000"/>
              </a:xfrm>
              <a:prstGeom prst="cube">
                <a:avLst>
                  <a:gd name="adj" fmla="val 15891"/>
                </a:avLst>
              </a:prstGeom>
              <a:solidFill>
                <a:sysClr val="window" lastClr="FFFFFF">
                  <a:lumMod val="95000"/>
                </a:sysClr>
              </a:solidFill>
              <a:ln w="9525" cap="flat" cmpd="sng" algn="ctr">
                <a:solidFill>
                  <a:sysClr val="window" lastClr="FFFFFF">
                    <a:lumMod val="50000"/>
                  </a:sys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ja-JP"/>
                </a:defPPr>
                <a:lvl1pPr marL="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ja-JP" altLang="en-US" sz="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imes New Roman" panose="02020603050405020304" pitchFamily="18" charset="0"/>
                  <a:ea typeface="メイリオ"/>
                  <a:cs typeface="Times New Roman" panose="02020603050405020304" pitchFamily="18" charset="0"/>
                </a:endParaRPr>
              </a:p>
            </p:txBody>
          </p:sp>
          <p:sp>
            <p:nvSpPr>
              <p:cNvPr id="132" name="正方形/長方形 131">
                <a:extLst>
                  <a:ext uri="{FF2B5EF4-FFF2-40B4-BE49-F238E27FC236}">
                    <a16:creationId xmlns:a16="http://schemas.microsoft.com/office/drawing/2014/main" id="{BE45DE32-E2D8-DF7A-F9DB-CF42B92B7ADF}"/>
                  </a:ext>
                </a:extLst>
              </p:cNvPr>
              <p:cNvSpPr/>
              <p:nvPr/>
            </p:nvSpPr>
            <p:spPr>
              <a:xfrm rot="6503725">
                <a:off x="5292000" y="1620000"/>
                <a:ext cx="216000" cy="252000"/>
              </a:xfrm>
              <a:prstGeom prst="rect">
                <a:avLst/>
              </a:prstGeom>
              <a:solidFill>
                <a:sysClr val="window" lastClr="FFFFFF">
                  <a:lumMod val="75000"/>
                </a:sysClr>
              </a:solidFill>
              <a:ln w="9525" cap="flat" cmpd="sng" algn="ctr">
                <a:solidFill>
                  <a:sysClr val="window" lastClr="FFFFFF">
                    <a:lumMod val="65000"/>
                  </a:sysClr>
                </a:solidFill>
                <a:prstDash val="solid"/>
              </a:ln>
              <a:effectLst/>
              <a:scene3d>
                <a:camera prst="isometricRightUp"/>
                <a:lightRig rig="threePt" dir="t"/>
              </a:scene3d>
              <a:sp3d>
                <a:bevelB w="0" h="25400"/>
              </a:sp3d>
            </p:spPr>
            <p:txBody>
              <a:bodyPr rtlCol="0" anchor="ctr"/>
              <a:lstStyle>
                <a:defPPr>
                  <a:defRPr lang="ja-JP"/>
                </a:defPPr>
                <a:lvl1pPr marL="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ja-JP" altLang="en-US" sz="800" b="1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imes New Roman" panose="02020603050405020304" pitchFamily="18" charset="0"/>
                  <a:ea typeface="メイリオ"/>
                  <a:cs typeface="Times New Roman" panose="02020603050405020304" pitchFamily="18" charset="0"/>
                </a:endParaRPr>
              </a:p>
            </p:txBody>
          </p:sp>
          <p:sp>
            <p:nvSpPr>
              <p:cNvPr id="133" name="正方形/長方形 132">
                <a:extLst>
                  <a:ext uri="{FF2B5EF4-FFF2-40B4-BE49-F238E27FC236}">
                    <a16:creationId xmlns:a16="http://schemas.microsoft.com/office/drawing/2014/main" id="{6A61E6CD-06EB-893E-3632-13888E0490F1}"/>
                  </a:ext>
                </a:extLst>
              </p:cNvPr>
              <p:cNvSpPr/>
              <p:nvPr/>
            </p:nvSpPr>
            <p:spPr>
              <a:xfrm rot="634619">
                <a:off x="5616000" y="1620000"/>
                <a:ext cx="216000" cy="252000"/>
              </a:xfrm>
              <a:prstGeom prst="rect">
                <a:avLst/>
              </a:prstGeom>
              <a:solidFill>
                <a:sysClr val="window" lastClr="FFFFFF">
                  <a:lumMod val="75000"/>
                </a:sysClr>
              </a:solidFill>
              <a:ln w="9525" cap="flat" cmpd="sng" algn="ctr">
                <a:solidFill>
                  <a:sysClr val="window" lastClr="FFFFFF">
                    <a:lumMod val="65000"/>
                  </a:sysClr>
                </a:solidFill>
                <a:prstDash val="solid"/>
              </a:ln>
              <a:effectLst/>
              <a:scene3d>
                <a:camera prst="isometricRightUp"/>
                <a:lightRig rig="threePt" dir="t"/>
              </a:scene3d>
              <a:sp3d>
                <a:bevelB w="0" h="25400"/>
              </a:sp3d>
            </p:spPr>
            <p:txBody>
              <a:bodyPr rtlCol="0" anchor="ctr"/>
              <a:lstStyle>
                <a:defPPr>
                  <a:defRPr lang="ja-JP"/>
                </a:defPPr>
                <a:lvl1pPr marL="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ja-JP" altLang="en-US" sz="800" b="1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imes New Roman" panose="02020603050405020304" pitchFamily="18" charset="0"/>
                  <a:ea typeface="メイリオ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125" name="グループ化 124">
              <a:extLst>
                <a:ext uri="{FF2B5EF4-FFF2-40B4-BE49-F238E27FC236}">
                  <a16:creationId xmlns:a16="http://schemas.microsoft.com/office/drawing/2014/main" id="{C99D90A5-4FE8-DA05-572E-F42B10A90AA0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5181904" y="3098177"/>
              <a:ext cx="111707" cy="240883"/>
              <a:chOff x="5274000" y="1620000"/>
              <a:chExt cx="558000" cy="1203266"/>
            </a:xfrm>
          </p:grpSpPr>
          <p:sp>
            <p:nvSpPr>
              <p:cNvPr id="126" name="円柱 125">
                <a:extLst>
                  <a:ext uri="{FF2B5EF4-FFF2-40B4-BE49-F238E27FC236}">
                    <a16:creationId xmlns:a16="http://schemas.microsoft.com/office/drawing/2014/main" id="{55FE4C54-C2F7-0247-828E-C90A5EF67321}"/>
                  </a:ext>
                </a:extLst>
              </p:cNvPr>
              <p:cNvSpPr/>
              <p:nvPr/>
            </p:nvSpPr>
            <p:spPr>
              <a:xfrm>
                <a:off x="5553000" y="1635266"/>
                <a:ext cx="36000" cy="1188000"/>
              </a:xfrm>
              <a:prstGeom prst="can">
                <a:avLst/>
              </a:prstGeom>
              <a:solidFill>
                <a:sysClr val="window" lastClr="FFFFFF">
                  <a:lumMod val="95000"/>
                </a:sysClr>
              </a:solidFill>
              <a:ln w="6350" cap="flat" cmpd="sng" algn="ctr">
                <a:solidFill>
                  <a:sysClr val="window" lastClr="FFFFFF">
                    <a:lumMod val="50000"/>
                  </a:sys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ja-JP"/>
                </a:defPPr>
                <a:lvl1pPr marL="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ja-JP" altLang="en-US" sz="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imes New Roman" panose="02020603050405020304" pitchFamily="18" charset="0"/>
                  <a:ea typeface="メイリオ"/>
                  <a:cs typeface="Times New Roman" panose="02020603050405020304" pitchFamily="18" charset="0"/>
                </a:endParaRPr>
              </a:p>
            </p:txBody>
          </p:sp>
          <p:sp>
            <p:nvSpPr>
              <p:cNvPr id="127" name="直方体 126">
                <a:extLst>
                  <a:ext uri="{FF2B5EF4-FFF2-40B4-BE49-F238E27FC236}">
                    <a16:creationId xmlns:a16="http://schemas.microsoft.com/office/drawing/2014/main" id="{0DFF4CF1-E021-5CCA-D900-1C34E29E2644}"/>
                  </a:ext>
                </a:extLst>
              </p:cNvPr>
              <p:cNvSpPr/>
              <p:nvPr/>
            </p:nvSpPr>
            <p:spPr>
              <a:xfrm flipH="1">
                <a:off x="5463000" y="1635266"/>
                <a:ext cx="216000" cy="216000"/>
              </a:xfrm>
              <a:prstGeom prst="cube">
                <a:avLst>
                  <a:gd name="adj" fmla="val 15891"/>
                </a:avLst>
              </a:prstGeom>
              <a:solidFill>
                <a:sysClr val="window" lastClr="FFFFFF">
                  <a:lumMod val="95000"/>
                </a:sysClr>
              </a:solidFill>
              <a:ln w="9525" cap="flat" cmpd="sng" algn="ctr">
                <a:solidFill>
                  <a:sysClr val="window" lastClr="FFFFFF">
                    <a:lumMod val="50000"/>
                  </a:sys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ja-JP"/>
                </a:defPPr>
                <a:lvl1pPr marL="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ja-JP" altLang="en-US" sz="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imes New Roman" panose="02020603050405020304" pitchFamily="18" charset="0"/>
                  <a:ea typeface="メイリオ"/>
                  <a:cs typeface="Times New Roman" panose="02020603050405020304" pitchFamily="18" charset="0"/>
                </a:endParaRPr>
              </a:p>
            </p:txBody>
          </p:sp>
          <p:sp>
            <p:nvSpPr>
              <p:cNvPr id="128" name="正方形/長方形 127">
                <a:extLst>
                  <a:ext uri="{FF2B5EF4-FFF2-40B4-BE49-F238E27FC236}">
                    <a16:creationId xmlns:a16="http://schemas.microsoft.com/office/drawing/2014/main" id="{CD82DD46-C46F-D5DC-E64E-E4F062C0E54F}"/>
                  </a:ext>
                </a:extLst>
              </p:cNvPr>
              <p:cNvSpPr/>
              <p:nvPr/>
            </p:nvSpPr>
            <p:spPr>
              <a:xfrm rot="6503725">
                <a:off x="5292000" y="1620000"/>
                <a:ext cx="216000" cy="252000"/>
              </a:xfrm>
              <a:prstGeom prst="rect">
                <a:avLst/>
              </a:prstGeom>
              <a:solidFill>
                <a:sysClr val="window" lastClr="FFFFFF">
                  <a:lumMod val="75000"/>
                </a:sysClr>
              </a:solidFill>
              <a:ln w="9525" cap="flat" cmpd="sng" algn="ctr">
                <a:solidFill>
                  <a:sysClr val="window" lastClr="FFFFFF">
                    <a:lumMod val="65000"/>
                  </a:sysClr>
                </a:solidFill>
                <a:prstDash val="solid"/>
              </a:ln>
              <a:effectLst/>
              <a:scene3d>
                <a:camera prst="isometricRightUp"/>
                <a:lightRig rig="threePt" dir="t"/>
              </a:scene3d>
              <a:sp3d>
                <a:bevelB w="0" h="25400"/>
              </a:sp3d>
            </p:spPr>
            <p:txBody>
              <a:bodyPr rtlCol="0" anchor="ctr"/>
              <a:lstStyle>
                <a:defPPr>
                  <a:defRPr lang="ja-JP"/>
                </a:defPPr>
                <a:lvl1pPr marL="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ja-JP" altLang="en-US" sz="800" b="1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imes New Roman" panose="02020603050405020304" pitchFamily="18" charset="0"/>
                  <a:ea typeface="メイリオ"/>
                  <a:cs typeface="Times New Roman" panose="02020603050405020304" pitchFamily="18" charset="0"/>
                </a:endParaRPr>
              </a:p>
            </p:txBody>
          </p:sp>
          <p:sp>
            <p:nvSpPr>
              <p:cNvPr id="129" name="正方形/長方形 128">
                <a:extLst>
                  <a:ext uri="{FF2B5EF4-FFF2-40B4-BE49-F238E27FC236}">
                    <a16:creationId xmlns:a16="http://schemas.microsoft.com/office/drawing/2014/main" id="{95072198-7D7D-BAD0-E7ED-7956F0DBAEE1}"/>
                  </a:ext>
                </a:extLst>
              </p:cNvPr>
              <p:cNvSpPr/>
              <p:nvPr/>
            </p:nvSpPr>
            <p:spPr>
              <a:xfrm rot="634619">
                <a:off x="5616000" y="1620000"/>
                <a:ext cx="216000" cy="252000"/>
              </a:xfrm>
              <a:prstGeom prst="rect">
                <a:avLst/>
              </a:prstGeom>
              <a:solidFill>
                <a:sysClr val="window" lastClr="FFFFFF">
                  <a:lumMod val="75000"/>
                </a:sysClr>
              </a:solidFill>
              <a:ln w="9525" cap="flat" cmpd="sng" algn="ctr">
                <a:solidFill>
                  <a:sysClr val="window" lastClr="FFFFFF">
                    <a:lumMod val="65000"/>
                  </a:sysClr>
                </a:solidFill>
                <a:prstDash val="solid"/>
              </a:ln>
              <a:effectLst/>
              <a:scene3d>
                <a:camera prst="isometricRightUp"/>
                <a:lightRig rig="threePt" dir="t"/>
              </a:scene3d>
              <a:sp3d>
                <a:bevelB w="0" h="25400"/>
              </a:sp3d>
            </p:spPr>
            <p:txBody>
              <a:bodyPr rtlCol="0" anchor="ctr"/>
              <a:lstStyle>
                <a:defPPr>
                  <a:defRPr lang="ja-JP"/>
                </a:defPPr>
                <a:lvl1pPr marL="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umimoji="1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ja-JP" altLang="en-US" sz="800" b="1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imes New Roman" panose="02020603050405020304" pitchFamily="18" charset="0"/>
                  <a:ea typeface="メイリオ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169" name="二等辺三角形 168">
            <a:extLst>
              <a:ext uri="{FF2B5EF4-FFF2-40B4-BE49-F238E27FC236}">
                <a16:creationId xmlns:a16="http://schemas.microsoft.com/office/drawing/2014/main" id="{138F2714-88AC-CB58-7E2C-31633C8D0891}"/>
              </a:ext>
            </a:extLst>
          </p:cNvPr>
          <p:cNvSpPr/>
          <p:nvPr/>
        </p:nvSpPr>
        <p:spPr>
          <a:xfrm rot="5400000">
            <a:off x="4144536" y="3264631"/>
            <a:ext cx="847664" cy="249894"/>
          </a:xfrm>
          <a:prstGeom prst="triangle">
            <a:avLst/>
          </a:prstGeom>
          <a:solidFill>
            <a:schemeClr val="accent1"/>
          </a:solidFill>
          <a:ln w="19050"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bg1"/>
              </a:solidFill>
            </a:endParaRPr>
          </a:p>
        </p:txBody>
      </p:sp>
      <p:cxnSp>
        <p:nvCxnSpPr>
          <p:cNvPr id="170" name="直線コネクタ 169">
            <a:extLst>
              <a:ext uri="{FF2B5EF4-FFF2-40B4-BE49-F238E27FC236}">
                <a16:creationId xmlns:a16="http://schemas.microsoft.com/office/drawing/2014/main" id="{50D447E4-83FB-989E-AFF9-E75C29A89A1B}"/>
              </a:ext>
            </a:extLst>
          </p:cNvPr>
          <p:cNvCxnSpPr>
            <a:cxnSpLocks/>
          </p:cNvCxnSpPr>
          <p:nvPr/>
        </p:nvCxnSpPr>
        <p:spPr>
          <a:xfrm>
            <a:off x="3336196" y="3692279"/>
            <a:ext cx="468446" cy="460099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1" name="テキスト ボックス 170">
            <a:extLst>
              <a:ext uri="{FF2B5EF4-FFF2-40B4-BE49-F238E27FC236}">
                <a16:creationId xmlns:a16="http://schemas.microsoft.com/office/drawing/2014/main" id="{2CBA32C9-869E-60BD-90C6-29F37756D297}"/>
              </a:ext>
            </a:extLst>
          </p:cNvPr>
          <p:cNvSpPr txBox="1"/>
          <p:nvPr/>
        </p:nvSpPr>
        <p:spPr>
          <a:xfrm>
            <a:off x="3875230" y="4083480"/>
            <a:ext cx="81785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000" dirty="0">
                <a:solidFill>
                  <a:srgbClr val="FF0000"/>
                </a:solidFill>
              </a:rPr>
              <a:t>Dead spot</a:t>
            </a:r>
            <a:endParaRPr kumimoji="1" lang="ja-JP" altLang="en-US" sz="1000" dirty="0">
              <a:solidFill>
                <a:srgbClr val="FF0000"/>
              </a:solidFill>
            </a:endParaRPr>
          </a:p>
        </p:txBody>
      </p:sp>
      <p:cxnSp>
        <p:nvCxnSpPr>
          <p:cNvPr id="172" name="直線コネクタ 171">
            <a:extLst>
              <a:ext uri="{FF2B5EF4-FFF2-40B4-BE49-F238E27FC236}">
                <a16:creationId xmlns:a16="http://schemas.microsoft.com/office/drawing/2014/main" id="{F40A326D-19DB-1F85-7BB4-AD45B98166B9}"/>
              </a:ext>
            </a:extLst>
          </p:cNvPr>
          <p:cNvCxnSpPr>
            <a:cxnSpLocks/>
            <a:endCxn id="173" idx="0"/>
          </p:cNvCxnSpPr>
          <p:nvPr/>
        </p:nvCxnSpPr>
        <p:spPr>
          <a:xfrm flipH="1">
            <a:off x="1915185" y="3843160"/>
            <a:ext cx="402915" cy="339134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3" name="テキスト ボックス 172">
            <a:extLst>
              <a:ext uri="{FF2B5EF4-FFF2-40B4-BE49-F238E27FC236}">
                <a16:creationId xmlns:a16="http://schemas.microsoft.com/office/drawing/2014/main" id="{C808ADB7-E4B3-7555-D450-526C99A805DA}"/>
              </a:ext>
            </a:extLst>
          </p:cNvPr>
          <p:cNvSpPr txBox="1"/>
          <p:nvPr/>
        </p:nvSpPr>
        <p:spPr>
          <a:xfrm>
            <a:off x="1323516" y="4182294"/>
            <a:ext cx="118333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000" dirty="0">
                <a:solidFill>
                  <a:srgbClr val="FF0000"/>
                </a:solidFill>
              </a:rPr>
              <a:t>Out of coverage</a:t>
            </a:r>
            <a:endParaRPr kumimoji="1" lang="ja-JP" altLang="en-US" sz="1000" dirty="0">
              <a:solidFill>
                <a:srgbClr val="FF0000"/>
              </a:solidFill>
            </a:endParaRPr>
          </a:p>
        </p:txBody>
      </p:sp>
      <p:cxnSp>
        <p:nvCxnSpPr>
          <p:cNvPr id="174" name="直線コネクタ 173">
            <a:extLst>
              <a:ext uri="{FF2B5EF4-FFF2-40B4-BE49-F238E27FC236}">
                <a16:creationId xmlns:a16="http://schemas.microsoft.com/office/drawing/2014/main" id="{9D009070-E56B-E38A-2039-7571A12DBB64}"/>
              </a:ext>
            </a:extLst>
          </p:cNvPr>
          <p:cNvCxnSpPr>
            <a:cxnSpLocks/>
          </p:cNvCxnSpPr>
          <p:nvPr/>
        </p:nvCxnSpPr>
        <p:spPr>
          <a:xfrm>
            <a:off x="1962397" y="2856102"/>
            <a:ext cx="461044" cy="264562"/>
          </a:xfrm>
          <a:prstGeom prst="line">
            <a:avLst/>
          </a:prstGeom>
          <a:ln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5" name="テキスト ボックス 174">
            <a:extLst>
              <a:ext uri="{FF2B5EF4-FFF2-40B4-BE49-F238E27FC236}">
                <a16:creationId xmlns:a16="http://schemas.microsoft.com/office/drawing/2014/main" id="{D89DA16F-B302-B1FD-5BF0-644E378982B3}"/>
              </a:ext>
            </a:extLst>
          </p:cNvPr>
          <p:cNvSpPr txBox="1"/>
          <p:nvPr/>
        </p:nvSpPr>
        <p:spPr>
          <a:xfrm>
            <a:off x="1328482" y="2641724"/>
            <a:ext cx="87493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800" dirty="0"/>
              <a:t>Coverage </a:t>
            </a:r>
          </a:p>
          <a:p>
            <a:r>
              <a:rPr kumimoji="1" lang="en-US" altLang="ja-JP" sz="800" dirty="0"/>
              <a:t>of FR2</a:t>
            </a:r>
            <a:endParaRPr kumimoji="1" lang="ja-JP" altLang="en-US" sz="800" dirty="0"/>
          </a:p>
        </p:txBody>
      </p:sp>
      <p:sp>
        <p:nvSpPr>
          <p:cNvPr id="176" name="テキスト ボックス 218">
            <a:extLst>
              <a:ext uri="{FF2B5EF4-FFF2-40B4-BE49-F238E27FC236}">
                <a16:creationId xmlns:a16="http://schemas.microsoft.com/office/drawing/2014/main" id="{C9A23285-650D-BD29-8496-72CBF2F6A492}"/>
              </a:ext>
            </a:extLst>
          </p:cNvPr>
          <p:cNvSpPr txBox="1"/>
          <p:nvPr/>
        </p:nvSpPr>
        <p:spPr>
          <a:xfrm>
            <a:off x="6006356" y="2567233"/>
            <a:ext cx="411684" cy="107722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spAutoFit/>
          </a:bodyPr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700" b="0" i="0" u="sng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/>
                <a:ea typeface="メイリオ"/>
                <a:cs typeface="+mn-cs"/>
              </a:rPr>
              <a:t>NCR</a:t>
            </a:r>
          </a:p>
        </p:txBody>
      </p:sp>
      <p:cxnSp>
        <p:nvCxnSpPr>
          <p:cNvPr id="177" name="直線コネクタ 176">
            <a:extLst>
              <a:ext uri="{FF2B5EF4-FFF2-40B4-BE49-F238E27FC236}">
                <a16:creationId xmlns:a16="http://schemas.microsoft.com/office/drawing/2014/main" id="{BD5BA40D-8309-F80F-C0AB-19D0F78D69A0}"/>
              </a:ext>
            </a:extLst>
          </p:cNvPr>
          <p:cNvCxnSpPr>
            <a:cxnSpLocks/>
            <a:endCxn id="178" idx="0"/>
          </p:cNvCxnSpPr>
          <p:nvPr/>
        </p:nvCxnSpPr>
        <p:spPr>
          <a:xfrm flipH="1">
            <a:off x="5306630" y="3907330"/>
            <a:ext cx="265517" cy="422371"/>
          </a:xfrm>
          <a:prstGeom prst="line">
            <a:avLst/>
          </a:prstGeom>
          <a:ln>
            <a:solidFill>
              <a:srgbClr val="04217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8" name="テキスト ボックス 177">
            <a:extLst>
              <a:ext uri="{FF2B5EF4-FFF2-40B4-BE49-F238E27FC236}">
                <a16:creationId xmlns:a16="http://schemas.microsoft.com/office/drawing/2014/main" id="{573B1D09-0EC9-6080-EC87-5D870F9B130E}"/>
              </a:ext>
            </a:extLst>
          </p:cNvPr>
          <p:cNvSpPr txBox="1"/>
          <p:nvPr/>
        </p:nvSpPr>
        <p:spPr>
          <a:xfrm>
            <a:off x="4585118" y="4329701"/>
            <a:ext cx="144302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000" dirty="0">
                <a:solidFill>
                  <a:schemeClr val="accent3">
                    <a:lumMod val="50000"/>
                  </a:schemeClr>
                </a:solidFill>
              </a:rPr>
              <a:t>Coverage expansion</a:t>
            </a:r>
          </a:p>
          <a:p>
            <a:r>
              <a:rPr kumimoji="1" lang="en-US" altLang="ja-JP" sz="1000" dirty="0">
                <a:solidFill>
                  <a:schemeClr val="accent3">
                    <a:lumMod val="50000"/>
                  </a:schemeClr>
                </a:solidFill>
              </a:rPr>
              <a:t>with NCR</a:t>
            </a:r>
            <a:endParaRPr kumimoji="1" lang="ja-JP" altLang="en-US" sz="1000" dirty="0">
              <a:solidFill>
                <a:schemeClr val="accent3">
                  <a:lumMod val="50000"/>
                </a:schemeClr>
              </a:solidFill>
            </a:endParaRPr>
          </a:p>
        </p:txBody>
      </p:sp>
      <p:cxnSp>
        <p:nvCxnSpPr>
          <p:cNvPr id="179" name="直線コネクタ 178">
            <a:extLst>
              <a:ext uri="{FF2B5EF4-FFF2-40B4-BE49-F238E27FC236}">
                <a16:creationId xmlns:a16="http://schemas.microsoft.com/office/drawing/2014/main" id="{FFC2F198-3CF5-DF7E-B4BF-2C66CB896739}"/>
              </a:ext>
            </a:extLst>
          </p:cNvPr>
          <p:cNvCxnSpPr>
            <a:cxnSpLocks/>
          </p:cNvCxnSpPr>
          <p:nvPr/>
        </p:nvCxnSpPr>
        <p:spPr>
          <a:xfrm>
            <a:off x="6306466" y="3908834"/>
            <a:ext cx="529239" cy="437691"/>
          </a:xfrm>
          <a:prstGeom prst="line">
            <a:avLst/>
          </a:prstGeom>
          <a:ln>
            <a:solidFill>
              <a:srgbClr val="04217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0" name="テキスト ボックス 179">
            <a:extLst>
              <a:ext uri="{FF2B5EF4-FFF2-40B4-BE49-F238E27FC236}">
                <a16:creationId xmlns:a16="http://schemas.microsoft.com/office/drawing/2014/main" id="{2969F66E-0925-CA27-9C8D-586A0E8376D9}"/>
              </a:ext>
            </a:extLst>
          </p:cNvPr>
          <p:cNvSpPr txBox="1"/>
          <p:nvPr/>
        </p:nvSpPr>
        <p:spPr>
          <a:xfrm>
            <a:off x="6521224" y="4346525"/>
            <a:ext cx="166263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000" dirty="0">
                <a:solidFill>
                  <a:schemeClr val="accent3">
                    <a:lumMod val="50000"/>
                  </a:schemeClr>
                </a:solidFill>
              </a:rPr>
              <a:t>Coverage enhancement</a:t>
            </a:r>
          </a:p>
          <a:p>
            <a:r>
              <a:rPr lang="en-US" altLang="ja-JP" sz="1000" dirty="0">
                <a:solidFill>
                  <a:schemeClr val="accent3">
                    <a:lumMod val="50000"/>
                  </a:schemeClr>
                </a:solidFill>
              </a:rPr>
              <a:t>with RIS</a:t>
            </a:r>
            <a:endParaRPr kumimoji="1" lang="ja-JP" altLang="en-US" sz="1000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181" name="楕円 180">
            <a:extLst>
              <a:ext uri="{FF2B5EF4-FFF2-40B4-BE49-F238E27FC236}">
                <a16:creationId xmlns:a16="http://schemas.microsoft.com/office/drawing/2014/main" id="{9F8A700C-B6B7-A073-2C99-2C6B3D23AA22}"/>
              </a:ext>
            </a:extLst>
          </p:cNvPr>
          <p:cNvSpPr/>
          <p:nvPr/>
        </p:nvSpPr>
        <p:spPr>
          <a:xfrm rot="17719396">
            <a:off x="5905074" y="3885595"/>
            <a:ext cx="93088" cy="74471"/>
          </a:xfrm>
          <a:prstGeom prst="ellipse">
            <a:avLst/>
          </a:prstGeom>
          <a:solidFill>
            <a:srgbClr val="97D157"/>
          </a:solidFill>
          <a:ln w="6350">
            <a:solidFill>
              <a:schemeClr val="bg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84408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662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182" name="楕円 181">
            <a:extLst>
              <a:ext uri="{FF2B5EF4-FFF2-40B4-BE49-F238E27FC236}">
                <a16:creationId xmlns:a16="http://schemas.microsoft.com/office/drawing/2014/main" id="{15C2FB92-C318-9571-0114-722BF29DB555}"/>
              </a:ext>
            </a:extLst>
          </p:cNvPr>
          <p:cNvSpPr/>
          <p:nvPr/>
        </p:nvSpPr>
        <p:spPr>
          <a:xfrm rot="17719396">
            <a:off x="5966426" y="3911830"/>
            <a:ext cx="93088" cy="74471"/>
          </a:xfrm>
          <a:prstGeom prst="ellipse">
            <a:avLst/>
          </a:prstGeom>
          <a:solidFill>
            <a:srgbClr val="97D157"/>
          </a:solidFill>
          <a:ln w="6350">
            <a:solidFill>
              <a:schemeClr val="bg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84408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662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183" name="楕円 182">
            <a:extLst>
              <a:ext uri="{FF2B5EF4-FFF2-40B4-BE49-F238E27FC236}">
                <a16:creationId xmlns:a16="http://schemas.microsoft.com/office/drawing/2014/main" id="{DB8338CE-23A0-52C9-CE49-F58E2B3228EB}"/>
              </a:ext>
            </a:extLst>
          </p:cNvPr>
          <p:cNvSpPr/>
          <p:nvPr/>
        </p:nvSpPr>
        <p:spPr>
          <a:xfrm rot="5100000">
            <a:off x="6280009" y="3970100"/>
            <a:ext cx="93088" cy="74471"/>
          </a:xfrm>
          <a:prstGeom prst="ellipse">
            <a:avLst/>
          </a:prstGeom>
          <a:solidFill>
            <a:srgbClr val="97D157"/>
          </a:solidFill>
          <a:ln w="6350">
            <a:solidFill>
              <a:schemeClr val="bg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84408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662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184" name="楕円 183">
            <a:extLst>
              <a:ext uri="{FF2B5EF4-FFF2-40B4-BE49-F238E27FC236}">
                <a16:creationId xmlns:a16="http://schemas.microsoft.com/office/drawing/2014/main" id="{7DF747B0-CC48-735C-5B7B-1845615D8F8A}"/>
              </a:ext>
            </a:extLst>
          </p:cNvPr>
          <p:cNvSpPr/>
          <p:nvPr/>
        </p:nvSpPr>
        <p:spPr>
          <a:xfrm rot="13680000">
            <a:off x="6649947" y="3778479"/>
            <a:ext cx="93088" cy="74471"/>
          </a:xfrm>
          <a:prstGeom prst="ellipse">
            <a:avLst/>
          </a:prstGeom>
          <a:solidFill>
            <a:srgbClr val="97D157"/>
          </a:solidFill>
          <a:ln w="6350">
            <a:solidFill>
              <a:schemeClr val="bg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84408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662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185" name="楕円 184">
            <a:extLst>
              <a:ext uri="{FF2B5EF4-FFF2-40B4-BE49-F238E27FC236}">
                <a16:creationId xmlns:a16="http://schemas.microsoft.com/office/drawing/2014/main" id="{FE7C23A3-1B66-7E3E-4DE6-D79F37AD6453}"/>
              </a:ext>
            </a:extLst>
          </p:cNvPr>
          <p:cNvSpPr/>
          <p:nvPr/>
        </p:nvSpPr>
        <p:spPr>
          <a:xfrm rot="13680000">
            <a:off x="6683369" y="3721454"/>
            <a:ext cx="93088" cy="74471"/>
          </a:xfrm>
          <a:prstGeom prst="ellipse">
            <a:avLst/>
          </a:prstGeom>
          <a:solidFill>
            <a:srgbClr val="97D157"/>
          </a:solidFill>
          <a:ln w="6350">
            <a:solidFill>
              <a:schemeClr val="bg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84408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662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186" name="楕円 185">
            <a:extLst>
              <a:ext uri="{FF2B5EF4-FFF2-40B4-BE49-F238E27FC236}">
                <a16:creationId xmlns:a16="http://schemas.microsoft.com/office/drawing/2014/main" id="{C1A48690-7EF5-E68E-48C3-56F37F75232B}"/>
              </a:ext>
            </a:extLst>
          </p:cNvPr>
          <p:cNvSpPr/>
          <p:nvPr/>
        </p:nvSpPr>
        <p:spPr>
          <a:xfrm>
            <a:off x="6794269" y="3374454"/>
            <a:ext cx="93089" cy="74471"/>
          </a:xfrm>
          <a:prstGeom prst="ellipse">
            <a:avLst/>
          </a:prstGeom>
          <a:solidFill>
            <a:srgbClr val="97D157"/>
          </a:solidFill>
          <a:ln w="6350">
            <a:solidFill>
              <a:schemeClr val="bg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84408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662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187" name="楕円 186">
            <a:extLst>
              <a:ext uri="{FF2B5EF4-FFF2-40B4-BE49-F238E27FC236}">
                <a16:creationId xmlns:a16="http://schemas.microsoft.com/office/drawing/2014/main" id="{6A65A22B-B23C-AF77-C247-367A042D074A}"/>
              </a:ext>
            </a:extLst>
          </p:cNvPr>
          <p:cNvSpPr/>
          <p:nvPr/>
        </p:nvSpPr>
        <p:spPr>
          <a:xfrm>
            <a:off x="6800220" y="3455673"/>
            <a:ext cx="93089" cy="74471"/>
          </a:xfrm>
          <a:prstGeom prst="ellipse">
            <a:avLst/>
          </a:prstGeom>
          <a:solidFill>
            <a:srgbClr val="97D157"/>
          </a:solidFill>
          <a:ln w="6350">
            <a:solidFill>
              <a:schemeClr val="bg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84408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662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188" name="楕円 187">
            <a:extLst>
              <a:ext uri="{FF2B5EF4-FFF2-40B4-BE49-F238E27FC236}">
                <a16:creationId xmlns:a16="http://schemas.microsoft.com/office/drawing/2014/main" id="{62E720FE-A688-F0C8-1F3E-EDAFF3CB6AA8}"/>
              </a:ext>
            </a:extLst>
          </p:cNvPr>
          <p:cNvSpPr/>
          <p:nvPr/>
        </p:nvSpPr>
        <p:spPr>
          <a:xfrm rot="19080000">
            <a:off x="6628023" y="2947230"/>
            <a:ext cx="93089" cy="74471"/>
          </a:xfrm>
          <a:prstGeom prst="ellipse">
            <a:avLst/>
          </a:prstGeom>
          <a:solidFill>
            <a:srgbClr val="97D157"/>
          </a:solidFill>
          <a:ln w="6350">
            <a:solidFill>
              <a:schemeClr val="bg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84408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662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189" name="楕円 188">
            <a:extLst>
              <a:ext uri="{FF2B5EF4-FFF2-40B4-BE49-F238E27FC236}">
                <a16:creationId xmlns:a16="http://schemas.microsoft.com/office/drawing/2014/main" id="{A6386F05-BACD-773F-7374-E89BEDC79382}"/>
              </a:ext>
            </a:extLst>
          </p:cNvPr>
          <p:cNvSpPr/>
          <p:nvPr/>
        </p:nvSpPr>
        <p:spPr>
          <a:xfrm rot="19080000">
            <a:off x="6582422" y="2891108"/>
            <a:ext cx="93089" cy="74471"/>
          </a:xfrm>
          <a:prstGeom prst="ellipse">
            <a:avLst/>
          </a:prstGeom>
          <a:solidFill>
            <a:srgbClr val="97D157"/>
          </a:solidFill>
          <a:ln w="6350">
            <a:solidFill>
              <a:schemeClr val="bg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84408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662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190" name="楕円 189">
            <a:extLst>
              <a:ext uri="{FF2B5EF4-FFF2-40B4-BE49-F238E27FC236}">
                <a16:creationId xmlns:a16="http://schemas.microsoft.com/office/drawing/2014/main" id="{B1B1DC54-861B-4CC7-2F12-C87FA912028D}"/>
              </a:ext>
            </a:extLst>
          </p:cNvPr>
          <p:cNvSpPr/>
          <p:nvPr/>
        </p:nvSpPr>
        <p:spPr>
          <a:xfrm rot="17880000">
            <a:off x="6539459" y="2872259"/>
            <a:ext cx="93088" cy="74471"/>
          </a:xfrm>
          <a:prstGeom prst="ellipse">
            <a:avLst/>
          </a:prstGeom>
          <a:solidFill>
            <a:srgbClr val="97D157"/>
          </a:solidFill>
          <a:ln w="6350">
            <a:solidFill>
              <a:schemeClr val="bg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84408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662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191" name="楕円 190">
            <a:extLst>
              <a:ext uri="{FF2B5EF4-FFF2-40B4-BE49-F238E27FC236}">
                <a16:creationId xmlns:a16="http://schemas.microsoft.com/office/drawing/2014/main" id="{6C30A5A6-25ED-E935-BC80-94CB3E2122C3}"/>
              </a:ext>
            </a:extLst>
          </p:cNvPr>
          <p:cNvSpPr/>
          <p:nvPr/>
        </p:nvSpPr>
        <p:spPr>
          <a:xfrm rot="17880000">
            <a:off x="6496226" y="2832343"/>
            <a:ext cx="93088" cy="74471"/>
          </a:xfrm>
          <a:prstGeom prst="ellipse">
            <a:avLst/>
          </a:prstGeom>
          <a:solidFill>
            <a:srgbClr val="97D157"/>
          </a:solidFill>
          <a:ln w="6350">
            <a:solidFill>
              <a:schemeClr val="bg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84408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662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ＭＳ Ｐゴシック" panose="020B0600070205080204" pitchFamily="50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549159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8E73816-1E1A-00C9-B504-CA8F7E597EE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タイトル 1">
            <a:extLst>
              <a:ext uri="{FF2B5EF4-FFF2-40B4-BE49-F238E27FC236}">
                <a16:creationId xmlns:a16="http://schemas.microsoft.com/office/drawing/2014/main" id="{9A115597-93F1-7F09-16C9-1AAF46673734}"/>
              </a:ext>
            </a:extLst>
          </p:cNvPr>
          <p:cNvSpPr txBox="1">
            <a:spLocks/>
          </p:cNvSpPr>
          <p:nvPr/>
        </p:nvSpPr>
        <p:spPr>
          <a:xfrm>
            <a:off x="690682" y="-7495"/>
            <a:ext cx="7249358" cy="561137"/>
          </a:xfrm>
          <a:prstGeom prst="rect">
            <a:avLst/>
          </a:prstGeom>
        </p:spPr>
        <p:txBody>
          <a:bodyPr anchor="b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kumimoji="1" lang="ja-JP" altLang="en-US" sz="2800" b="1" kern="1200">
                <a:solidFill>
                  <a:schemeClr val="tx1"/>
                </a:solidFill>
                <a:latin typeface="+mj-ea"/>
                <a:ea typeface="+mj-ea"/>
                <a:cs typeface="+mj-cs"/>
              </a:defRPr>
            </a:lvl1pPr>
          </a:lstStyle>
          <a:p>
            <a:r>
              <a:rPr lang="en-US" altLang="ja-JP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PoC in KDDI</a:t>
            </a:r>
            <a:endParaRPr lang="ja-JP" altLang="en-US" dirty="0">
              <a:solidFill>
                <a:srgbClr val="00206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7D2D057B-6A84-74C3-E9F6-1BD8650655A2}"/>
              </a:ext>
            </a:extLst>
          </p:cNvPr>
          <p:cNvSpPr txBox="1"/>
          <p:nvPr/>
        </p:nvSpPr>
        <p:spPr>
          <a:xfrm>
            <a:off x="136307" y="689245"/>
            <a:ext cx="8873362" cy="10926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ts val="24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ja-JP" sz="2200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KDDI is conducting PoC in environments close to commercial use</a:t>
            </a:r>
          </a:p>
          <a:p>
            <a:pPr marL="742950" lvl="1" indent="-285750">
              <a:lnSpc>
                <a:spcPts val="24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ja-JP" sz="2200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RIS enhanced the downlink throughput in the dead spot of several tens of meters by controlling its reflection direction.</a:t>
            </a:r>
          </a:p>
        </p:txBody>
      </p:sp>
      <p:cxnSp>
        <p:nvCxnSpPr>
          <p:cNvPr id="6" name="直線コネクタ 5">
            <a:extLst>
              <a:ext uri="{FF2B5EF4-FFF2-40B4-BE49-F238E27FC236}">
                <a16:creationId xmlns:a16="http://schemas.microsoft.com/office/drawing/2014/main" id="{3F3CFB3B-0C5C-734A-2C53-5F8DE2A4A004}"/>
              </a:ext>
            </a:extLst>
          </p:cNvPr>
          <p:cNvCxnSpPr>
            <a:cxnSpLocks/>
          </p:cNvCxnSpPr>
          <p:nvPr/>
        </p:nvCxnSpPr>
        <p:spPr>
          <a:xfrm>
            <a:off x="4461051" y="4617568"/>
            <a:ext cx="3984789" cy="0"/>
          </a:xfrm>
          <a:prstGeom prst="line">
            <a:avLst/>
          </a:prstGeom>
          <a:noFill/>
          <a:ln w="19050" cap="flat" cmpd="sng" algn="ctr">
            <a:solidFill>
              <a:sysClr val="windowText" lastClr="000000">
                <a:lumMod val="65000"/>
                <a:lumOff val="35000"/>
              </a:sysClr>
            </a:solidFill>
            <a:prstDash val="solid"/>
            <a:miter lim="800000"/>
            <a:headEnd type="arrow"/>
            <a:tailEnd type="arrow"/>
          </a:ln>
          <a:effectLst/>
        </p:spPr>
      </p:cxnSp>
      <p:sp>
        <p:nvSpPr>
          <p:cNvPr id="192" name="四角形: 角を丸くする 191">
            <a:extLst>
              <a:ext uri="{FF2B5EF4-FFF2-40B4-BE49-F238E27FC236}">
                <a16:creationId xmlns:a16="http://schemas.microsoft.com/office/drawing/2014/main" id="{C3D50373-E767-CC64-A364-E95315A1270A}"/>
              </a:ext>
            </a:extLst>
          </p:cNvPr>
          <p:cNvSpPr/>
          <p:nvPr/>
        </p:nvSpPr>
        <p:spPr>
          <a:xfrm>
            <a:off x="5852668" y="4573235"/>
            <a:ext cx="1116709" cy="334040"/>
          </a:xfrm>
          <a:prstGeom prst="roundRect">
            <a:avLst>
              <a:gd name="adj" fmla="val 11859"/>
            </a:avLst>
          </a:prstGeom>
          <a:noFill/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914377">
              <a:defRPr/>
            </a:pPr>
            <a:r>
              <a:rPr kumimoji="0" lang="en-US" altLang="ja-JP" sz="1600" b="1" kern="0" dirty="0">
                <a:solidFill>
                  <a:srgbClr val="595959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25m</a:t>
            </a:r>
          </a:p>
        </p:txBody>
      </p:sp>
      <p:grpSp>
        <p:nvGrpSpPr>
          <p:cNvPr id="193" name="グループ化 192">
            <a:extLst>
              <a:ext uri="{FF2B5EF4-FFF2-40B4-BE49-F238E27FC236}">
                <a16:creationId xmlns:a16="http://schemas.microsoft.com/office/drawing/2014/main" id="{F224144A-8D65-3A69-B122-FBDA4723C145}"/>
              </a:ext>
            </a:extLst>
          </p:cNvPr>
          <p:cNvGrpSpPr/>
          <p:nvPr/>
        </p:nvGrpSpPr>
        <p:grpSpPr>
          <a:xfrm>
            <a:off x="4461051" y="3556237"/>
            <a:ext cx="4004328" cy="995083"/>
            <a:chOff x="5934872" y="4077942"/>
            <a:chExt cx="5445056" cy="1258449"/>
          </a:xfrm>
        </p:grpSpPr>
        <p:pic>
          <p:nvPicPr>
            <p:cNvPr id="194" name="図 193" descr="図形 が含まれている画像&#10;&#10;自動的に生成された説明">
              <a:extLst>
                <a:ext uri="{FF2B5EF4-FFF2-40B4-BE49-F238E27FC236}">
                  <a16:creationId xmlns:a16="http://schemas.microsoft.com/office/drawing/2014/main" id="{AB26AC6E-71E3-D429-CECF-22BB70E7135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1931" r="13960" b="34573"/>
            <a:stretch/>
          </p:blipFill>
          <p:spPr>
            <a:xfrm>
              <a:off x="6618408" y="4114050"/>
              <a:ext cx="4709590" cy="1222341"/>
            </a:xfrm>
            <a:prstGeom prst="rect">
              <a:avLst/>
            </a:prstGeom>
          </p:spPr>
        </p:pic>
        <p:grpSp>
          <p:nvGrpSpPr>
            <p:cNvPr id="195" name="グループ化 194">
              <a:extLst>
                <a:ext uri="{FF2B5EF4-FFF2-40B4-BE49-F238E27FC236}">
                  <a16:creationId xmlns:a16="http://schemas.microsoft.com/office/drawing/2014/main" id="{E2AA787F-273C-1625-572F-2E5EBE8BDEEF}"/>
                </a:ext>
              </a:extLst>
            </p:cNvPr>
            <p:cNvGrpSpPr/>
            <p:nvPr/>
          </p:nvGrpSpPr>
          <p:grpSpPr>
            <a:xfrm>
              <a:off x="5934872" y="4077942"/>
              <a:ext cx="5445056" cy="1240394"/>
              <a:chOff x="475687" y="4020220"/>
              <a:chExt cx="4891153" cy="1114214"/>
            </a:xfrm>
          </p:grpSpPr>
          <p:grpSp>
            <p:nvGrpSpPr>
              <p:cNvPr id="197" name="グループ化 196">
                <a:extLst>
                  <a:ext uri="{FF2B5EF4-FFF2-40B4-BE49-F238E27FC236}">
                    <a16:creationId xmlns:a16="http://schemas.microsoft.com/office/drawing/2014/main" id="{F33FB079-9797-5CFA-9C2A-AE850D07F921}"/>
                  </a:ext>
                </a:extLst>
              </p:cNvPr>
              <p:cNvGrpSpPr/>
              <p:nvPr/>
            </p:nvGrpSpPr>
            <p:grpSpPr>
              <a:xfrm>
                <a:off x="475687" y="4020220"/>
                <a:ext cx="4891153" cy="1114214"/>
                <a:chOff x="6316203" y="1693949"/>
                <a:chExt cx="5571670" cy="1269237"/>
              </a:xfrm>
            </p:grpSpPr>
            <p:cxnSp>
              <p:nvCxnSpPr>
                <p:cNvPr id="199" name="直線コネクタ 198">
                  <a:extLst>
                    <a:ext uri="{FF2B5EF4-FFF2-40B4-BE49-F238E27FC236}">
                      <a16:creationId xmlns:a16="http://schemas.microsoft.com/office/drawing/2014/main" id="{79965B37-A6B6-FD92-64B8-86F8CC775E7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7701029" y="2247614"/>
                  <a:ext cx="150320" cy="695716"/>
                </a:xfrm>
                <a:prstGeom prst="line">
                  <a:avLst/>
                </a:prstGeom>
                <a:noFill/>
                <a:ln w="19050" cap="flat" cmpd="sng" algn="ctr">
                  <a:solidFill>
                    <a:sysClr val="windowText" lastClr="000000"/>
                  </a:solidFill>
                  <a:prstDash val="solid"/>
                  <a:miter lim="800000"/>
                </a:ln>
                <a:effectLst/>
              </p:spPr>
            </p:cxnSp>
            <p:grpSp>
              <p:nvGrpSpPr>
                <p:cNvPr id="200" name="グループ化 199">
                  <a:extLst>
                    <a:ext uri="{FF2B5EF4-FFF2-40B4-BE49-F238E27FC236}">
                      <a16:creationId xmlns:a16="http://schemas.microsoft.com/office/drawing/2014/main" id="{A4FD14AB-B46E-6277-2E93-896C3E90CC88}"/>
                    </a:ext>
                  </a:extLst>
                </p:cNvPr>
                <p:cNvGrpSpPr/>
                <p:nvPr/>
              </p:nvGrpSpPr>
              <p:grpSpPr>
                <a:xfrm>
                  <a:off x="6316203" y="1693949"/>
                  <a:ext cx="5571670" cy="1269237"/>
                  <a:chOff x="2674556" y="1793701"/>
                  <a:chExt cx="5571670" cy="1269237"/>
                </a:xfrm>
              </p:grpSpPr>
              <p:cxnSp>
                <p:nvCxnSpPr>
                  <p:cNvPr id="202" name="直線コネクタ 201">
                    <a:extLst>
                      <a:ext uri="{FF2B5EF4-FFF2-40B4-BE49-F238E27FC236}">
                        <a16:creationId xmlns:a16="http://schemas.microsoft.com/office/drawing/2014/main" id="{FEE04CB4-3F1B-DB28-AF22-EB7EE0D9909F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675599" y="1812174"/>
                    <a:ext cx="5568183" cy="0"/>
                  </a:xfrm>
                  <a:prstGeom prst="line">
                    <a:avLst/>
                  </a:prstGeom>
                  <a:noFill/>
                  <a:ln w="38100" cap="flat" cmpd="sng" algn="ctr">
                    <a:solidFill>
                      <a:sysClr val="windowText" lastClr="000000"/>
                    </a:solidFill>
                    <a:prstDash val="solid"/>
                    <a:miter lim="800000"/>
                  </a:ln>
                  <a:effectLst/>
                </p:spPr>
              </p:cxnSp>
              <p:cxnSp>
                <p:nvCxnSpPr>
                  <p:cNvPr id="203" name="直線コネクタ 202">
                    <a:extLst>
                      <a:ext uri="{FF2B5EF4-FFF2-40B4-BE49-F238E27FC236}">
                        <a16:creationId xmlns:a16="http://schemas.microsoft.com/office/drawing/2014/main" id="{1C053B70-2265-3650-C4DB-674B5A7B3006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674556" y="3048624"/>
                    <a:ext cx="5568183" cy="0"/>
                  </a:xfrm>
                  <a:prstGeom prst="line">
                    <a:avLst/>
                  </a:prstGeom>
                  <a:noFill/>
                  <a:ln w="38100" cap="flat" cmpd="sng" algn="ctr">
                    <a:solidFill>
                      <a:sysClr val="window" lastClr="FFFFFF">
                        <a:lumMod val="95000"/>
                      </a:sysClr>
                    </a:solidFill>
                    <a:prstDash val="solid"/>
                    <a:miter lim="800000"/>
                  </a:ln>
                  <a:effectLst/>
                </p:spPr>
              </p:cxnSp>
              <p:cxnSp>
                <p:nvCxnSpPr>
                  <p:cNvPr id="204" name="直線コネクタ 203">
                    <a:extLst>
                      <a:ext uri="{FF2B5EF4-FFF2-40B4-BE49-F238E27FC236}">
                        <a16:creationId xmlns:a16="http://schemas.microsoft.com/office/drawing/2014/main" id="{6C3D9E6F-528B-079F-033A-0AB0965B52DC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8246226" y="1802938"/>
                    <a:ext cx="0" cy="1260000"/>
                  </a:xfrm>
                  <a:prstGeom prst="line">
                    <a:avLst/>
                  </a:prstGeom>
                  <a:noFill/>
                  <a:ln w="38100" cap="flat" cmpd="sng" algn="ctr">
                    <a:solidFill>
                      <a:sysClr val="windowText" lastClr="000000"/>
                    </a:solidFill>
                    <a:prstDash val="solid"/>
                    <a:miter lim="800000"/>
                  </a:ln>
                  <a:effectLst/>
                </p:spPr>
              </p:cxnSp>
              <p:cxnSp>
                <p:nvCxnSpPr>
                  <p:cNvPr id="205" name="直線コネクタ 204">
                    <a:extLst>
                      <a:ext uri="{FF2B5EF4-FFF2-40B4-BE49-F238E27FC236}">
                        <a16:creationId xmlns:a16="http://schemas.microsoft.com/office/drawing/2014/main" id="{BDE0FC2B-4BC3-DE18-2CCE-4C9195D9FEAE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4056611" y="1812174"/>
                    <a:ext cx="1236218" cy="535192"/>
                  </a:xfrm>
                  <a:prstGeom prst="line">
                    <a:avLst/>
                  </a:prstGeom>
                  <a:noFill/>
                  <a:ln w="38100" cap="flat" cmpd="sng" algn="ctr">
                    <a:solidFill>
                      <a:sysClr val="windowText" lastClr="000000"/>
                    </a:solidFill>
                    <a:prstDash val="solid"/>
                    <a:miter lim="800000"/>
                  </a:ln>
                  <a:effectLst/>
                </p:spPr>
              </p:cxnSp>
              <p:cxnSp>
                <p:nvCxnSpPr>
                  <p:cNvPr id="206" name="直線コネクタ 205">
                    <a:extLst>
                      <a:ext uri="{FF2B5EF4-FFF2-40B4-BE49-F238E27FC236}">
                        <a16:creationId xmlns:a16="http://schemas.microsoft.com/office/drawing/2014/main" id="{E145E12E-A8BC-6A6B-4D53-9DD17F01D7CA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2675598" y="1793701"/>
                    <a:ext cx="1" cy="1260000"/>
                  </a:xfrm>
                  <a:prstGeom prst="line">
                    <a:avLst/>
                  </a:prstGeom>
                  <a:noFill/>
                  <a:ln w="38100" cap="flat" cmpd="sng" algn="ctr">
                    <a:solidFill>
                      <a:sysClr val="windowText" lastClr="000000"/>
                    </a:solidFill>
                    <a:prstDash val="solid"/>
                    <a:miter lim="800000"/>
                  </a:ln>
                  <a:effectLst/>
                </p:spPr>
              </p:cxnSp>
              <p:cxnSp>
                <p:nvCxnSpPr>
                  <p:cNvPr id="207" name="直線コネクタ 206">
                    <a:extLst>
                      <a:ext uri="{FF2B5EF4-FFF2-40B4-BE49-F238E27FC236}">
                        <a16:creationId xmlns:a16="http://schemas.microsoft.com/office/drawing/2014/main" id="{54951229-A456-3347-DA04-6ED1B0B3ED31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4056611" y="1817716"/>
                    <a:ext cx="0" cy="535192"/>
                  </a:xfrm>
                  <a:prstGeom prst="line">
                    <a:avLst/>
                  </a:prstGeom>
                  <a:noFill/>
                  <a:ln w="38100" cap="flat" cmpd="sng" algn="ctr">
                    <a:solidFill>
                      <a:sysClr val="windowText" lastClr="000000"/>
                    </a:solidFill>
                    <a:prstDash val="solid"/>
                    <a:miter lim="800000"/>
                  </a:ln>
                  <a:effectLst/>
                </p:spPr>
              </p:cxnSp>
            </p:grpSp>
            <p:sp>
              <p:nvSpPr>
                <p:cNvPr id="201" name="楕円 200">
                  <a:extLst>
                    <a:ext uri="{FF2B5EF4-FFF2-40B4-BE49-F238E27FC236}">
                      <a16:creationId xmlns:a16="http://schemas.microsoft.com/office/drawing/2014/main" id="{23F5E917-942A-60BC-F5AF-9BB022217907}"/>
                    </a:ext>
                  </a:extLst>
                </p:cNvPr>
                <p:cNvSpPr/>
                <p:nvPr/>
              </p:nvSpPr>
              <p:spPr>
                <a:xfrm>
                  <a:off x="7479817" y="1880917"/>
                  <a:ext cx="180000" cy="180000"/>
                </a:xfrm>
                <a:prstGeom prst="ellipse">
                  <a:avLst/>
                </a:prstGeom>
                <a:solidFill>
                  <a:sysClr val="window" lastClr="FFFFFF">
                    <a:lumMod val="50000"/>
                  </a:sysClr>
                </a:solidFill>
                <a:ln w="12700" cap="flat" cmpd="sng" algn="ctr">
                  <a:solidFill>
                    <a:sysClr val="window" lastClr="FFFFFF">
                      <a:lumMod val="50000"/>
                    </a:sysClr>
                  </a:solidFill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algn="ctr" defTabSz="914377">
                    <a:defRPr/>
                  </a:pPr>
                  <a:endParaRPr kumimoji="0" lang="ja-JP" altLang="en-US" sz="1600" kern="0">
                    <a:solidFill>
                      <a:srgbClr val="FFFFFF"/>
                    </a:solidFill>
                    <a:latin typeface="Arial"/>
                    <a:ea typeface="游ゴシック" panose="020B0400000000000000" pitchFamily="50" charset="-128"/>
                  </a:endParaRPr>
                </a:p>
              </p:txBody>
            </p:sp>
          </p:grpSp>
          <p:sp>
            <p:nvSpPr>
              <p:cNvPr id="198" name="正方形/長方形 197">
                <a:extLst>
                  <a:ext uri="{FF2B5EF4-FFF2-40B4-BE49-F238E27FC236}">
                    <a16:creationId xmlns:a16="http://schemas.microsoft.com/office/drawing/2014/main" id="{4878D479-303B-7E2E-28D3-EFE01DB0195B}"/>
                  </a:ext>
                </a:extLst>
              </p:cNvPr>
              <p:cNvSpPr/>
              <p:nvPr/>
            </p:nvSpPr>
            <p:spPr>
              <a:xfrm rot="2837278">
                <a:off x="481482" y="4955124"/>
                <a:ext cx="253648" cy="53358"/>
              </a:xfrm>
              <a:prstGeom prst="rect">
                <a:avLst/>
              </a:prstGeom>
              <a:solidFill>
                <a:sysClr val="window" lastClr="FFFFFF">
                  <a:lumMod val="50000"/>
                </a:sysClr>
              </a:solidFill>
              <a:ln w="12700" cap="flat" cmpd="sng" algn="ctr">
                <a:solidFill>
                  <a:sysClr val="window" lastClr="FFFFFF">
                    <a:lumMod val="50000"/>
                  </a:sys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914377">
                  <a:defRPr/>
                </a:pPr>
                <a:endParaRPr kumimoji="0" lang="ja-JP" altLang="en-US" sz="1600" kern="0">
                  <a:solidFill>
                    <a:srgbClr val="FFFFFF"/>
                  </a:solidFill>
                  <a:latin typeface="Arial"/>
                  <a:ea typeface="游ゴシック" panose="020B0400000000000000" pitchFamily="50" charset="-128"/>
                </a:endParaRPr>
              </a:p>
            </p:txBody>
          </p:sp>
        </p:grpSp>
        <p:sp>
          <p:nvSpPr>
            <p:cNvPr id="196" name="星: 5 pt 195">
              <a:extLst>
                <a:ext uri="{FF2B5EF4-FFF2-40B4-BE49-F238E27FC236}">
                  <a16:creationId xmlns:a16="http://schemas.microsoft.com/office/drawing/2014/main" id="{CC9E9277-6977-F94D-2109-FD1FBEEDE7E2}"/>
                </a:ext>
              </a:extLst>
            </p:cNvPr>
            <p:cNvSpPr/>
            <p:nvPr/>
          </p:nvSpPr>
          <p:spPr>
            <a:xfrm>
              <a:off x="10152359" y="4561853"/>
              <a:ext cx="216432" cy="216432"/>
            </a:xfrm>
            <a:prstGeom prst="star5">
              <a:avLst/>
            </a:prstGeom>
            <a:noFill/>
            <a:ln w="1905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377">
                <a:defRPr/>
              </a:pPr>
              <a:endParaRPr kumimoji="0" lang="ja-JP" altLang="en-US" sz="2400" kern="0">
                <a:solidFill>
                  <a:srgbClr val="FFFFFF"/>
                </a:solidFill>
                <a:latin typeface="Arial"/>
                <a:ea typeface="游ゴシック" panose="020B0400000000000000" pitchFamily="50" charset="-128"/>
              </a:endParaRPr>
            </a:p>
          </p:txBody>
        </p:sp>
      </p:grpSp>
      <p:grpSp>
        <p:nvGrpSpPr>
          <p:cNvPr id="208" name="グループ化 207">
            <a:extLst>
              <a:ext uri="{FF2B5EF4-FFF2-40B4-BE49-F238E27FC236}">
                <a16:creationId xmlns:a16="http://schemas.microsoft.com/office/drawing/2014/main" id="{95EE13E4-1E74-4DA8-D1CE-1D5A0DEE363B}"/>
              </a:ext>
            </a:extLst>
          </p:cNvPr>
          <p:cNvGrpSpPr/>
          <p:nvPr/>
        </p:nvGrpSpPr>
        <p:grpSpPr>
          <a:xfrm>
            <a:off x="4333688" y="2103451"/>
            <a:ext cx="4111104" cy="1082145"/>
            <a:chOff x="5734846" y="1943607"/>
            <a:chExt cx="5645082" cy="1277123"/>
          </a:xfrm>
        </p:grpSpPr>
        <p:pic>
          <p:nvPicPr>
            <p:cNvPr id="209" name="図 208" descr="図形&#10;&#10;低い精度で自動的に生成された説明">
              <a:extLst>
                <a:ext uri="{FF2B5EF4-FFF2-40B4-BE49-F238E27FC236}">
                  <a16:creationId xmlns:a16="http://schemas.microsoft.com/office/drawing/2014/main" id="{58DB58C0-6B86-800E-2EAA-F7EAFDEECFF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2163" r="13471" b="35276"/>
            <a:stretch/>
          </p:blipFill>
          <p:spPr>
            <a:xfrm>
              <a:off x="6555399" y="1992606"/>
              <a:ext cx="4821121" cy="1209448"/>
            </a:xfrm>
            <a:prstGeom prst="rect">
              <a:avLst/>
            </a:prstGeom>
          </p:spPr>
        </p:pic>
        <p:grpSp>
          <p:nvGrpSpPr>
            <p:cNvPr id="210" name="グループ化 209">
              <a:extLst>
                <a:ext uri="{FF2B5EF4-FFF2-40B4-BE49-F238E27FC236}">
                  <a16:creationId xmlns:a16="http://schemas.microsoft.com/office/drawing/2014/main" id="{2F4F4ACF-DCEA-BE85-12C7-AA308A843191}"/>
                </a:ext>
              </a:extLst>
            </p:cNvPr>
            <p:cNvGrpSpPr/>
            <p:nvPr/>
          </p:nvGrpSpPr>
          <p:grpSpPr>
            <a:xfrm>
              <a:off x="5934872" y="1943607"/>
              <a:ext cx="5445056" cy="1240394"/>
              <a:chOff x="475687" y="4020220"/>
              <a:chExt cx="4891153" cy="1114214"/>
            </a:xfrm>
          </p:grpSpPr>
          <p:grpSp>
            <p:nvGrpSpPr>
              <p:cNvPr id="212" name="グループ化 211">
                <a:extLst>
                  <a:ext uri="{FF2B5EF4-FFF2-40B4-BE49-F238E27FC236}">
                    <a16:creationId xmlns:a16="http://schemas.microsoft.com/office/drawing/2014/main" id="{2AB7A817-EDDB-5DA9-F13E-BAC1E831E608}"/>
                  </a:ext>
                </a:extLst>
              </p:cNvPr>
              <p:cNvGrpSpPr/>
              <p:nvPr/>
            </p:nvGrpSpPr>
            <p:grpSpPr>
              <a:xfrm>
                <a:off x="475687" y="4020220"/>
                <a:ext cx="4891153" cy="1114214"/>
                <a:chOff x="6316203" y="1693949"/>
                <a:chExt cx="5571670" cy="1269237"/>
              </a:xfrm>
            </p:grpSpPr>
            <p:cxnSp>
              <p:nvCxnSpPr>
                <p:cNvPr id="214" name="直線コネクタ 213">
                  <a:extLst>
                    <a:ext uri="{FF2B5EF4-FFF2-40B4-BE49-F238E27FC236}">
                      <a16:creationId xmlns:a16="http://schemas.microsoft.com/office/drawing/2014/main" id="{69ED9F30-47EA-D92A-5128-C9FC3A218C0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7701029" y="2247614"/>
                  <a:ext cx="150320" cy="695716"/>
                </a:xfrm>
                <a:prstGeom prst="line">
                  <a:avLst/>
                </a:prstGeom>
                <a:noFill/>
                <a:ln w="19050" cap="flat" cmpd="sng" algn="ctr">
                  <a:solidFill>
                    <a:sysClr val="windowText" lastClr="000000"/>
                  </a:solidFill>
                  <a:prstDash val="solid"/>
                  <a:miter lim="800000"/>
                </a:ln>
                <a:effectLst/>
              </p:spPr>
            </p:cxnSp>
            <p:grpSp>
              <p:nvGrpSpPr>
                <p:cNvPr id="215" name="グループ化 214">
                  <a:extLst>
                    <a:ext uri="{FF2B5EF4-FFF2-40B4-BE49-F238E27FC236}">
                      <a16:creationId xmlns:a16="http://schemas.microsoft.com/office/drawing/2014/main" id="{F6BDEAB5-6633-B85D-119C-181840848511}"/>
                    </a:ext>
                  </a:extLst>
                </p:cNvPr>
                <p:cNvGrpSpPr/>
                <p:nvPr/>
              </p:nvGrpSpPr>
              <p:grpSpPr>
                <a:xfrm>
                  <a:off x="6316203" y="1693949"/>
                  <a:ext cx="5571670" cy="1269237"/>
                  <a:chOff x="2674556" y="1793701"/>
                  <a:chExt cx="5571670" cy="1269237"/>
                </a:xfrm>
              </p:grpSpPr>
              <p:cxnSp>
                <p:nvCxnSpPr>
                  <p:cNvPr id="217" name="直線コネクタ 216">
                    <a:extLst>
                      <a:ext uri="{FF2B5EF4-FFF2-40B4-BE49-F238E27FC236}">
                        <a16:creationId xmlns:a16="http://schemas.microsoft.com/office/drawing/2014/main" id="{5B7D24A2-093E-2D78-5551-65AA0313DAD7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675599" y="1812174"/>
                    <a:ext cx="5568183" cy="0"/>
                  </a:xfrm>
                  <a:prstGeom prst="line">
                    <a:avLst/>
                  </a:prstGeom>
                  <a:noFill/>
                  <a:ln w="38100" cap="flat" cmpd="sng" algn="ctr">
                    <a:solidFill>
                      <a:sysClr val="windowText" lastClr="000000"/>
                    </a:solidFill>
                    <a:prstDash val="solid"/>
                    <a:miter lim="800000"/>
                  </a:ln>
                  <a:effectLst/>
                </p:spPr>
              </p:cxnSp>
              <p:cxnSp>
                <p:nvCxnSpPr>
                  <p:cNvPr id="218" name="直線コネクタ 217">
                    <a:extLst>
                      <a:ext uri="{FF2B5EF4-FFF2-40B4-BE49-F238E27FC236}">
                        <a16:creationId xmlns:a16="http://schemas.microsoft.com/office/drawing/2014/main" id="{47352E8D-6479-B18A-C294-974B4DF1D3FE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2674556" y="3048624"/>
                    <a:ext cx="5568183" cy="0"/>
                  </a:xfrm>
                  <a:prstGeom prst="line">
                    <a:avLst/>
                  </a:prstGeom>
                  <a:noFill/>
                  <a:ln w="38100" cap="flat" cmpd="sng" algn="ctr">
                    <a:solidFill>
                      <a:sysClr val="window" lastClr="FFFFFF">
                        <a:lumMod val="95000"/>
                      </a:sysClr>
                    </a:solidFill>
                    <a:prstDash val="solid"/>
                    <a:miter lim="800000"/>
                  </a:ln>
                  <a:effectLst/>
                </p:spPr>
              </p:cxnSp>
              <p:cxnSp>
                <p:nvCxnSpPr>
                  <p:cNvPr id="219" name="直線コネクタ 218">
                    <a:extLst>
                      <a:ext uri="{FF2B5EF4-FFF2-40B4-BE49-F238E27FC236}">
                        <a16:creationId xmlns:a16="http://schemas.microsoft.com/office/drawing/2014/main" id="{6D17B465-E267-A61E-D431-6F3774D141E7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8246226" y="1802938"/>
                    <a:ext cx="0" cy="1260000"/>
                  </a:xfrm>
                  <a:prstGeom prst="line">
                    <a:avLst/>
                  </a:prstGeom>
                  <a:noFill/>
                  <a:ln w="38100" cap="flat" cmpd="sng" algn="ctr">
                    <a:solidFill>
                      <a:sysClr val="windowText" lastClr="000000"/>
                    </a:solidFill>
                    <a:prstDash val="solid"/>
                    <a:miter lim="800000"/>
                  </a:ln>
                  <a:effectLst/>
                </p:spPr>
              </p:cxnSp>
              <p:cxnSp>
                <p:nvCxnSpPr>
                  <p:cNvPr id="220" name="直線コネクタ 219">
                    <a:extLst>
                      <a:ext uri="{FF2B5EF4-FFF2-40B4-BE49-F238E27FC236}">
                        <a16:creationId xmlns:a16="http://schemas.microsoft.com/office/drawing/2014/main" id="{135E8E73-4FD7-132D-BE54-15D3B9017B6B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4056611" y="1812174"/>
                    <a:ext cx="1236218" cy="535192"/>
                  </a:xfrm>
                  <a:prstGeom prst="line">
                    <a:avLst/>
                  </a:prstGeom>
                  <a:noFill/>
                  <a:ln w="38100" cap="flat" cmpd="sng" algn="ctr">
                    <a:solidFill>
                      <a:sysClr val="windowText" lastClr="000000"/>
                    </a:solidFill>
                    <a:prstDash val="solid"/>
                    <a:miter lim="800000"/>
                  </a:ln>
                  <a:effectLst/>
                </p:spPr>
              </p:cxnSp>
              <p:cxnSp>
                <p:nvCxnSpPr>
                  <p:cNvPr id="221" name="直線コネクタ 220">
                    <a:extLst>
                      <a:ext uri="{FF2B5EF4-FFF2-40B4-BE49-F238E27FC236}">
                        <a16:creationId xmlns:a16="http://schemas.microsoft.com/office/drawing/2014/main" id="{4E19D36D-734D-62A6-7AD2-25105F35B911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2675598" y="1793701"/>
                    <a:ext cx="1" cy="1260000"/>
                  </a:xfrm>
                  <a:prstGeom prst="line">
                    <a:avLst/>
                  </a:prstGeom>
                  <a:noFill/>
                  <a:ln w="38100" cap="flat" cmpd="sng" algn="ctr">
                    <a:solidFill>
                      <a:sysClr val="windowText" lastClr="000000"/>
                    </a:solidFill>
                    <a:prstDash val="solid"/>
                    <a:miter lim="800000"/>
                  </a:ln>
                  <a:effectLst/>
                </p:spPr>
              </p:cxnSp>
              <p:cxnSp>
                <p:nvCxnSpPr>
                  <p:cNvPr id="222" name="直線コネクタ 221">
                    <a:extLst>
                      <a:ext uri="{FF2B5EF4-FFF2-40B4-BE49-F238E27FC236}">
                        <a16:creationId xmlns:a16="http://schemas.microsoft.com/office/drawing/2014/main" id="{BE2EE2E0-07DB-CEF8-812B-3F0AF82BBED7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4056611" y="1817716"/>
                    <a:ext cx="0" cy="535192"/>
                  </a:xfrm>
                  <a:prstGeom prst="line">
                    <a:avLst/>
                  </a:prstGeom>
                  <a:noFill/>
                  <a:ln w="38100" cap="flat" cmpd="sng" algn="ctr">
                    <a:solidFill>
                      <a:sysClr val="windowText" lastClr="000000"/>
                    </a:solidFill>
                    <a:prstDash val="solid"/>
                    <a:miter lim="800000"/>
                  </a:ln>
                  <a:effectLst/>
                </p:spPr>
              </p:cxnSp>
            </p:grpSp>
            <p:sp>
              <p:nvSpPr>
                <p:cNvPr id="216" name="楕円 215">
                  <a:extLst>
                    <a:ext uri="{FF2B5EF4-FFF2-40B4-BE49-F238E27FC236}">
                      <a16:creationId xmlns:a16="http://schemas.microsoft.com/office/drawing/2014/main" id="{116A809E-B204-E131-09F2-BB31ED5BA39C}"/>
                    </a:ext>
                  </a:extLst>
                </p:cNvPr>
                <p:cNvSpPr/>
                <p:nvPr/>
              </p:nvSpPr>
              <p:spPr>
                <a:xfrm>
                  <a:off x="7470818" y="1880916"/>
                  <a:ext cx="198000" cy="179999"/>
                </a:xfrm>
                <a:prstGeom prst="ellipse">
                  <a:avLst/>
                </a:prstGeom>
                <a:solidFill>
                  <a:sysClr val="window" lastClr="FFFFFF">
                    <a:lumMod val="50000"/>
                  </a:sysClr>
                </a:solidFill>
                <a:ln w="12700" cap="flat" cmpd="sng" algn="ctr">
                  <a:solidFill>
                    <a:sysClr val="window" lastClr="FFFFFF">
                      <a:lumMod val="50000"/>
                    </a:sysClr>
                  </a:solidFill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algn="ctr" defTabSz="914377">
                    <a:defRPr/>
                  </a:pPr>
                  <a:endParaRPr kumimoji="0" lang="ja-JP" altLang="en-US" sz="1600" kern="0">
                    <a:solidFill>
                      <a:srgbClr val="FFFFFF"/>
                    </a:solidFill>
                    <a:latin typeface="Arial"/>
                    <a:ea typeface="游ゴシック" panose="020B0400000000000000" pitchFamily="50" charset="-128"/>
                  </a:endParaRPr>
                </a:p>
              </p:txBody>
            </p:sp>
          </p:grpSp>
          <p:sp>
            <p:nvSpPr>
              <p:cNvPr id="213" name="正方形/長方形 212">
                <a:extLst>
                  <a:ext uri="{FF2B5EF4-FFF2-40B4-BE49-F238E27FC236}">
                    <a16:creationId xmlns:a16="http://schemas.microsoft.com/office/drawing/2014/main" id="{2C3AA973-22E2-7CF4-7C73-9AA265D41B84}"/>
                  </a:ext>
                </a:extLst>
              </p:cNvPr>
              <p:cNvSpPr/>
              <p:nvPr/>
            </p:nvSpPr>
            <p:spPr>
              <a:xfrm rot="2837278">
                <a:off x="481482" y="4955124"/>
                <a:ext cx="253648" cy="53358"/>
              </a:xfrm>
              <a:prstGeom prst="rect">
                <a:avLst/>
              </a:prstGeom>
              <a:solidFill>
                <a:sysClr val="window" lastClr="FFFFFF">
                  <a:lumMod val="50000"/>
                </a:sysClr>
              </a:solidFill>
              <a:ln w="12700" cap="flat" cmpd="sng" algn="ctr">
                <a:solidFill>
                  <a:sysClr val="window" lastClr="FFFFFF">
                    <a:lumMod val="50000"/>
                  </a:sys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914377">
                  <a:defRPr/>
                </a:pPr>
                <a:endParaRPr kumimoji="0" lang="ja-JP" altLang="en-US" sz="1600" kern="0">
                  <a:solidFill>
                    <a:srgbClr val="FFFFFF"/>
                  </a:solidFill>
                  <a:latin typeface="Arial"/>
                  <a:ea typeface="游ゴシック" panose="020B0400000000000000" pitchFamily="50" charset="-128"/>
                </a:endParaRPr>
              </a:p>
            </p:txBody>
          </p:sp>
        </p:grpSp>
        <p:sp>
          <p:nvSpPr>
            <p:cNvPr id="211" name="四角形: 角を丸くする 210">
              <a:extLst>
                <a:ext uri="{FF2B5EF4-FFF2-40B4-BE49-F238E27FC236}">
                  <a16:creationId xmlns:a16="http://schemas.microsoft.com/office/drawing/2014/main" id="{69A1B8B3-E8FC-41B7-E791-09FFDD9BC812}"/>
                </a:ext>
              </a:extLst>
            </p:cNvPr>
            <p:cNvSpPr/>
            <p:nvPr/>
          </p:nvSpPr>
          <p:spPr>
            <a:xfrm>
              <a:off x="5734846" y="2731178"/>
              <a:ext cx="1373212" cy="489552"/>
            </a:xfrm>
            <a:prstGeom prst="roundRect">
              <a:avLst>
                <a:gd name="adj" fmla="val 11859"/>
              </a:avLst>
            </a:prstGeom>
            <a:no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377">
                <a:defRPr/>
              </a:pPr>
              <a:r>
                <a:rPr kumimoji="0" lang="en-US" altLang="ja-JP" sz="1400" b="1" kern="0" dirty="0">
                  <a:ln w="38100">
                    <a:noFill/>
                  </a:ln>
                  <a:solidFill>
                    <a:srgbClr val="595959"/>
                  </a:solidFill>
                  <a:latin typeface="Meiryo UI" panose="020B0604030504040204" pitchFamily="50" charset="-128"/>
                  <a:ea typeface="Meiryo UI" panose="020B0604030504040204" pitchFamily="50" charset="-128"/>
                </a:rPr>
                <a:t>RIS</a:t>
              </a:r>
            </a:p>
          </p:txBody>
        </p:sp>
      </p:grpSp>
      <p:sp>
        <p:nvSpPr>
          <p:cNvPr id="223" name="四角形: 角を丸くする 222">
            <a:extLst>
              <a:ext uri="{FF2B5EF4-FFF2-40B4-BE49-F238E27FC236}">
                <a16:creationId xmlns:a16="http://schemas.microsoft.com/office/drawing/2014/main" id="{6C1B3623-E2D6-C592-233D-9485785A824F}"/>
              </a:ext>
            </a:extLst>
          </p:cNvPr>
          <p:cNvSpPr/>
          <p:nvPr/>
        </p:nvSpPr>
        <p:spPr>
          <a:xfrm>
            <a:off x="4144727" y="4037356"/>
            <a:ext cx="1291973" cy="479741"/>
          </a:xfrm>
          <a:prstGeom prst="roundRect">
            <a:avLst>
              <a:gd name="adj" fmla="val 11859"/>
            </a:avLst>
          </a:prstGeom>
          <a:noFill/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914377">
              <a:defRPr/>
            </a:pPr>
            <a:r>
              <a:rPr kumimoji="0" lang="en-US" altLang="ja-JP" sz="1400" b="1" kern="0" dirty="0">
                <a:ln w="38100">
                  <a:noFill/>
                </a:ln>
                <a:solidFill>
                  <a:srgbClr val="595959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RIS</a:t>
            </a:r>
          </a:p>
        </p:txBody>
      </p:sp>
      <p:cxnSp>
        <p:nvCxnSpPr>
          <p:cNvPr id="224" name="直線コネクタ 223">
            <a:extLst>
              <a:ext uri="{FF2B5EF4-FFF2-40B4-BE49-F238E27FC236}">
                <a16:creationId xmlns:a16="http://schemas.microsoft.com/office/drawing/2014/main" id="{F684A520-D0CC-2921-7730-C5A842F65717}"/>
              </a:ext>
            </a:extLst>
          </p:cNvPr>
          <p:cNvCxnSpPr>
            <a:cxnSpLocks/>
          </p:cNvCxnSpPr>
          <p:nvPr/>
        </p:nvCxnSpPr>
        <p:spPr>
          <a:xfrm>
            <a:off x="4353018" y="3517580"/>
            <a:ext cx="0" cy="1055655"/>
          </a:xfrm>
          <a:prstGeom prst="line">
            <a:avLst/>
          </a:prstGeom>
          <a:noFill/>
          <a:ln w="19050" cap="flat" cmpd="sng" algn="ctr">
            <a:solidFill>
              <a:sysClr val="windowText" lastClr="000000">
                <a:lumMod val="65000"/>
                <a:lumOff val="35000"/>
              </a:sysClr>
            </a:solidFill>
            <a:prstDash val="solid"/>
            <a:miter lim="800000"/>
            <a:headEnd type="arrow"/>
            <a:tailEnd type="arrow"/>
          </a:ln>
          <a:effectLst/>
        </p:spPr>
      </p:cxnSp>
      <p:sp>
        <p:nvSpPr>
          <p:cNvPr id="225" name="星: 5 pt 224">
            <a:extLst>
              <a:ext uri="{FF2B5EF4-FFF2-40B4-BE49-F238E27FC236}">
                <a16:creationId xmlns:a16="http://schemas.microsoft.com/office/drawing/2014/main" id="{9F052DA1-729F-418E-E8B4-9563604714E0}"/>
              </a:ext>
            </a:extLst>
          </p:cNvPr>
          <p:cNvSpPr/>
          <p:nvPr/>
        </p:nvSpPr>
        <p:spPr>
          <a:xfrm>
            <a:off x="6301670" y="2545116"/>
            <a:ext cx="159165" cy="171137"/>
          </a:xfrm>
          <a:prstGeom prst="star5">
            <a:avLst/>
          </a:prstGeom>
          <a:noFill/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914377">
              <a:defRPr/>
            </a:pPr>
            <a:endParaRPr kumimoji="0" lang="ja-JP" altLang="en-US" sz="2400" kern="0">
              <a:solidFill>
                <a:srgbClr val="FFFFFF"/>
              </a:solidFill>
              <a:latin typeface="Arial"/>
              <a:ea typeface="游ゴシック" panose="020B0400000000000000" pitchFamily="50" charset="-128"/>
            </a:endParaRPr>
          </a:p>
        </p:txBody>
      </p:sp>
      <p:sp>
        <p:nvSpPr>
          <p:cNvPr id="226" name="星: 5 pt 225">
            <a:extLst>
              <a:ext uri="{FF2B5EF4-FFF2-40B4-BE49-F238E27FC236}">
                <a16:creationId xmlns:a16="http://schemas.microsoft.com/office/drawing/2014/main" id="{5656FEC7-4694-43B4-365A-35FE6CE1F99F}"/>
              </a:ext>
            </a:extLst>
          </p:cNvPr>
          <p:cNvSpPr/>
          <p:nvPr/>
        </p:nvSpPr>
        <p:spPr>
          <a:xfrm>
            <a:off x="6843981" y="1854394"/>
            <a:ext cx="159165" cy="171137"/>
          </a:xfrm>
          <a:prstGeom prst="star5">
            <a:avLst/>
          </a:prstGeom>
          <a:noFill/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914377">
              <a:defRPr/>
            </a:pPr>
            <a:endParaRPr kumimoji="0" lang="ja-JP" altLang="en-US" sz="2400" kern="0">
              <a:solidFill>
                <a:srgbClr val="FFFFFF"/>
              </a:solidFill>
              <a:latin typeface="Arial"/>
              <a:ea typeface="游ゴシック" panose="020B0400000000000000" pitchFamily="50" charset="-128"/>
            </a:endParaRPr>
          </a:p>
        </p:txBody>
      </p:sp>
      <p:sp>
        <p:nvSpPr>
          <p:cNvPr id="227" name="テキスト ボックス 226">
            <a:extLst>
              <a:ext uri="{FF2B5EF4-FFF2-40B4-BE49-F238E27FC236}">
                <a16:creationId xmlns:a16="http://schemas.microsoft.com/office/drawing/2014/main" id="{048EE1A9-CFE0-C702-EB63-AC4D828D0E35}"/>
              </a:ext>
            </a:extLst>
          </p:cNvPr>
          <p:cNvSpPr txBox="1"/>
          <p:nvPr/>
        </p:nvSpPr>
        <p:spPr>
          <a:xfrm>
            <a:off x="6953249" y="1845496"/>
            <a:ext cx="163621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200" dirty="0"/>
              <a:t>Reflection Direction</a:t>
            </a:r>
            <a:endParaRPr kumimoji="1" lang="ja-JP" altLang="en-US" sz="1200" dirty="0"/>
          </a:p>
        </p:txBody>
      </p:sp>
      <p:grpSp>
        <p:nvGrpSpPr>
          <p:cNvPr id="228" name="グループ化 227">
            <a:extLst>
              <a:ext uri="{FF2B5EF4-FFF2-40B4-BE49-F238E27FC236}">
                <a16:creationId xmlns:a16="http://schemas.microsoft.com/office/drawing/2014/main" id="{0310CA7E-A16C-33D6-8765-D9E85667AD02}"/>
              </a:ext>
            </a:extLst>
          </p:cNvPr>
          <p:cNvGrpSpPr/>
          <p:nvPr/>
        </p:nvGrpSpPr>
        <p:grpSpPr>
          <a:xfrm>
            <a:off x="8350851" y="1440306"/>
            <a:ext cx="745417" cy="3352306"/>
            <a:chOff x="11126278" y="1465411"/>
            <a:chExt cx="1066073" cy="4794370"/>
          </a:xfrm>
        </p:grpSpPr>
        <p:pic>
          <p:nvPicPr>
            <p:cNvPr id="229" name="図 228" descr="図形 が含まれている画像&#10;&#10;自動的に生成された説明">
              <a:extLst>
                <a:ext uri="{FF2B5EF4-FFF2-40B4-BE49-F238E27FC236}">
                  <a16:creationId xmlns:a16="http://schemas.microsoft.com/office/drawing/2014/main" id="{434DE6B4-4E9B-EC41-63A8-EFDF885825F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6768" t="27172" r="9347" b="29420"/>
            <a:stretch/>
          </p:blipFill>
          <p:spPr>
            <a:xfrm>
              <a:off x="11481709" y="2061630"/>
              <a:ext cx="563635" cy="4198151"/>
            </a:xfrm>
            <a:prstGeom prst="rect">
              <a:avLst/>
            </a:prstGeom>
          </p:spPr>
        </p:pic>
        <p:sp>
          <p:nvSpPr>
            <p:cNvPr id="230" name="正方形/長方形 229">
              <a:extLst>
                <a:ext uri="{FF2B5EF4-FFF2-40B4-BE49-F238E27FC236}">
                  <a16:creationId xmlns:a16="http://schemas.microsoft.com/office/drawing/2014/main" id="{11D60B96-F89F-1001-CE5D-54B210EEBD81}"/>
                </a:ext>
              </a:extLst>
            </p:cNvPr>
            <p:cNvSpPr/>
            <p:nvPr/>
          </p:nvSpPr>
          <p:spPr>
            <a:xfrm>
              <a:off x="11126278" y="1465411"/>
              <a:ext cx="1066073" cy="763951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37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ja-JP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595959"/>
                  </a:solidFill>
                  <a:effectLst/>
                  <a:uLnTx/>
                  <a:uFillTx/>
                  <a:latin typeface="Meiryo UI" panose="020B0604030504040204" pitchFamily="50" charset="-128"/>
                  <a:ea typeface="Meiryo UI" panose="020B0604030504040204" pitchFamily="50" charset="-128"/>
                  <a:cs typeface="+mn-cs"/>
                </a:rPr>
                <a:t>DL THP</a:t>
              </a:r>
            </a:p>
            <a:p>
              <a:pPr marL="0" marR="0" lvl="0" indent="0" algn="ctr" defTabSz="91437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ja-JP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595959"/>
                  </a:solidFill>
                  <a:effectLst/>
                  <a:uLnTx/>
                  <a:uFillTx/>
                  <a:latin typeface="Meiryo UI" panose="020B0604030504040204" pitchFamily="50" charset="-128"/>
                  <a:ea typeface="Meiryo UI" panose="020B0604030504040204" pitchFamily="50" charset="-128"/>
                  <a:cs typeface="+mn-cs"/>
                </a:rPr>
                <a:t>[Mbps]</a:t>
              </a:r>
              <a:endParaRPr kumimoji="0" lang="ja-JP" altLang="en-US" sz="1100" b="0" i="0" u="none" strike="noStrike" kern="0" cap="none" spc="0" normalizeH="0" baseline="0" noProof="0" dirty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Meiryo UI" panose="020B0604030504040204" pitchFamily="50" charset="-128"/>
                <a:ea typeface="Meiryo UI" panose="020B0604030504040204" pitchFamily="50" charset="-128"/>
                <a:cs typeface="+mn-cs"/>
              </a:endParaRPr>
            </a:p>
          </p:txBody>
        </p:sp>
      </p:grpSp>
      <p:sp>
        <p:nvSpPr>
          <p:cNvPr id="231" name="矢印: 上下 230">
            <a:extLst>
              <a:ext uri="{FF2B5EF4-FFF2-40B4-BE49-F238E27FC236}">
                <a16:creationId xmlns:a16="http://schemas.microsoft.com/office/drawing/2014/main" id="{0FF8E772-7748-70E6-4FDF-3E0F01835619}"/>
              </a:ext>
            </a:extLst>
          </p:cNvPr>
          <p:cNvSpPr/>
          <p:nvPr/>
        </p:nvSpPr>
        <p:spPr>
          <a:xfrm>
            <a:off x="6225764" y="3116494"/>
            <a:ext cx="222044" cy="439783"/>
          </a:xfrm>
          <a:prstGeom prst="upDownArrow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dirty="0">
              <a:solidFill>
                <a:schemeClr val="bg1"/>
              </a:solidFill>
            </a:endParaRPr>
          </a:p>
        </p:txBody>
      </p:sp>
      <p:sp>
        <p:nvSpPr>
          <p:cNvPr id="232" name="テキスト ボックス 231">
            <a:extLst>
              <a:ext uri="{FF2B5EF4-FFF2-40B4-BE49-F238E27FC236}">
                <a16:creationId xmlns:a16="http://schemas.microsoft.com/office/drawing/2014/main" id="{C3535E7E-774F-0365-4D4C-E6F2446F8689}"/>
              </a:ext>
            </a:extLst>
          </p:cNvPr>
          <p:cNvSpPr txBox="1"/>
          <p:nvPr/>
        </p:nvSpPr>
        <p:spPr>
          <a:xfrm>
            <a:off x="6504583" y="3229554"/>
            <a:ext cx="2064989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050" dirty="0"/>
              <a:t>Control</a:t>
            </a:r>
            <a:r>
              <a:rPr kumimoji="1" lang="en-US" altLang="ja-JP" sz="1050" dirty="0"/>
              <a:t> the reflection of RIS </a:t>
            </a:r>
            <a:endParaRPr kumimoji="1" lang="ja-JP" altLang="en-US" sz="1050" dirty="0"/>
          </a:p>
        </p:txBody>
      </p:sp>
      <p:grpSp>
        <p:nvGrpSpPr>
          <p:cNvPr id="233" name="グループ化 232">
            <a:extLst>
              <a:ext uri="{FF2B5EF4-FFF2-40B4-BE49-F238E27FC236}">
                <a16:creationId xmlns:a16="http://schemas.microsoft.com/office/drawing/2014/main" id="{80181650-BFE7-BA00-B690-AF93C92A5412}"/>
              </a:ext>
            </a:extLst>
          </p:cNvPr>
          <p:cNvGrpSpPr/>
          <p:nvPr/>
        </p:nvGrpSpPr>
        <p:grpSpPr>
          <a:xfrm>
            <a:off x="1365468" y="2347221"/>
            <a:ext cx="2496890" cy="1857198"/>
            <a:chOff x="206807" y="1000863"/>
            <a:chExt cx="3298867" cy="2453712"/>
          </a:xfrm>
        </p:grpSpPr>
        <p:pic>
          <p:nvPicPr>
            <p:cNvPr id="234" name="図 233">
              <a:extLst>
                <a:ext uri="{FF2B5EF4-FFF2-40B4-BE49-F238E27FC236}">
                  <a16:creationId xmlns:a16="http://schemas.microsoft.com/office/drawing/2014/main" id="{C36DCE2D-A707-5275-52B5-B95C728867F9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206807" y="1000863"/>
              <a:ext cx="3298867" cy="2453712"/>
            </a:xfrm>
            <a:prstGeom prst="rect">
              <a:avLst/>
            </a:prstGeom>
          </p:spPr>
        </p:pic>
        <p:sp>
          <p:nvSpPr>
            <p:cNvPr id="235" name="楕円 234">
              <a:extLst>
                <a:ext uri="{FF2B5EF4-FFF2-40B4-BE49-F238E27FC236}">
                  <a16:creationId xmlns:a16="http://schemas.microsoft.com/office/drawing/2014/main" id="{520995A0-E64B-FEC0-7688-2410079F725C}"/>
                </a:ext>
              </a:extLst>
            </p:cNvPr>
            <p:cNvSpPr/>
            <p:nvPr/>
          </p:nvSpPr>
          <p:spPr>
            <a:xfrm>
              <a:off x="2077409" y="2034521"/>
              <a:ext cx="1386873" cy="265141"/>
            </a:xfrm>
            <a:prstGeom prst="ellipse">
              <a:avLst/>
            </a:prstGeom>
            <a:solidFill>
              <a:sysClr val="window" lastClr="FFFFFF">
                <a:alpha val="40000"/>
              </a:sysClr>
            </a:solidFill>
            <a:ln w="12700" cap="flat" cmpd="sng" algn="ctr">
              <a:solidFill>
                <a:sysClr val="window" lastClr="FFFFFF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377">
                <a:defRPr/>
              </a:pPr>
              <a:endParaRPr kumimoji="0" lang="ja-JP" altLang="en-US" sz="1200" kern="0">
                <a:solidFill>
                  <a:srgbClr val="FFFFFF"/>
                </a:solidFill>
                <a:latin typeface="Arial"/>
                <a:ea typeface="游ゴシック" panose="020B0400000000000000" pitchFamily="50" charset="-128"/>
              </a:endParaRPr>
            </a:p>
          </p:txBody>
        </p:sp>
        <p:sp>
          <p:nvSpPr>
            <p:cNvPr id="236" name="四角形: 角を丸くする 235">
              <a:extLst>
                <a:ext uri="{FF2B5EF4-FFF2-40B4-BE49-F238E27FC236}">
                  <a16:creationId xmlns:a16="http://schemas.microsoft.com/office/drawing/2014/main" id="{BDD3D461-AE60-338A-4857-86110AA10DE2}"/>
                </a:ext>
              </a:extLst>
            </p:cNvPr>
            <p:cNvSpPr/>
            <p:nvPr/>
          </p:nvSpPr>
          <p:spPr>
            <a:xfrm>
              <a:off x="1218070" y="2644826"/>
              <a:ext cx="2150091" cy="466241"/>
            </a:xfrm>
            <a:prstGeom prst="roundRect">
              <a:avLst>
                <a:gd name="adj" fmla="val 11859"/>
              </a:avLst>
            </a:prstGeom>
            <a:solidFill>
              <a:sysClr val="window" lastClr="FFFFFF"/>
            </a:solidFill>
            <a:ln w="12700" cap="flat" cmpd="sng" algn="ctr">
              <a:solidFill>
                <a:srgbClr val="666666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377">
                <a:defRPr/>
              </a:pPr>
              <a:r>
                <a:rPr kumimoji="0" lang="en-US" altLang="ja-JP" sz="1100" b="1" kern="0" dirty="0">
                  <a:solidFill>
                    <a:srgbClr val="666666"/>
                  </a:solidFill>
                  <a:latin typeface="Meiryo UI" panose="020B0604030504040204" pitchFamily="50" charset="-128"/>
                  <a:ea typeface="Meiryo UI" panose="020B0604030504040204" pitchFamily="50" charset="-128"/>
                </a:rPr>
                <a:t>Dead spot</a:t>
              </a:r>
            </a:p>
          </p:txBody>
        </p:sp>
        <p:cxnSp>
          <p:nvCxnSpPr>
            <p:cNvPr id="237" name="直線コネクタ 236">
              <a:extLst>
                <a:ext uri="{FF2B5EF4-FFF2-40B4-BE49-F238E27FC236}">
                  <a16:creationId xmlns:a16="http://schemas.microsoft.com/office/drawing/2014/main" id="{55A2F705-3BBD-9523-A3AF-49EB5915E956}"/>
                </a:ext>
              </a:extLst>
            </p:cNvPr>
            <p:cNvCxnSpPr>
              <a:cxnSpLocks/>
              <a:endCxn id="236" idx="0"/>
            </p:cNvCxnSpPr>
            <p:nvPr/>
          </p:nvCxnSpPr>
          <p:spPr>
            <a:xfrm flipH="1">
              <a:off x="2293116" y="2299662"/>
              <a:ext cx="288144" cy="345164"/>
            </a:xfrm>
            <a:prstGeom prst="line">
              <a:avLst/>
            </a:prstGeom>
            <a:noFill/>
            <a:ln w="6350" cap="flat" cmpd="sng" algn="ctr">
              <a:solidFill>
                <a:sysClr val="window" lastClr="FFFFFF"/>
              </a:solidFill>
              <a:prstDash val="solid"/>
              <a:miter lim="800000"/>
            </a:ln>
            <a:effectLst/>
          </p:spPr>
        </p:cxnSp>
        <p:sp>
          <p:nvSpPr>
            <p:cNvPr id="238" name="四角形: 角を丸くする 237">
              <a:extLst>
                <a:ext uri="{FF2B5EF4-FFF2-40B4-BE49-F238E27FC236}">
                  <a16:creationId xmlns:a16="http://schemas.microsoft.com/office/drawing/2014/main" id="{B2F99177-4DDF-3D43-81CE-7C8E024342DA}"/>
                </a:ext>
              </a:extLst>
            </p:cNvPr>
            <p:cNvSpPr/>
            <p:nvPr/>
          </p:nvSpPr>
          <p:spPr>
            <a:xfrm>
              <a:off x="473725" y="1086899"/>
              <a:ext cx="1273364" cy="426000"/>
            </a:xfrm>
            <a:prstGeom prst="roundRect">
              <a:avLst>
                <a:gd name="adj" fmla="val 11859"/>
              </a:avLst>
            </a:prstGeom>
            <a:solidFill>
              <a:sysClr val="window" lastClr="FFFFFF"/>
            </a:solidFill>
            <a:ln w="12700" cap="flat" cmpd="sng" algn="ctr">
              <a:solidFill>
                <a:srgbClr val="666666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377">
                <a:defRPr/>
              </a:pPr>
              <a:r>
                <a:rPr kumimoji="0" lang="en-US" altLang="ja-JP" sz="1000" b="1" kern="0" dirty="0">
                  <a:solidFill>
                    <a:srgbClr val="666666"/>
                  </a:solidFill>
                  <a:latin typeface="Meiryo UI" panose="020B0604030504040204" pitchFamily="50" charset="-128"/>
                  <a:ea typeface="Meiryo UI" panose="020B0604030504040204" pitchFamily="50" charset="-128"/>
                </a:rPr>
                <a:t>Private 5G BS</a:t>
              </a:r>
            </a:p>
          </p:txBody>
        </p:sp>
        <p:sp>
          <p:nvSpPr>
            <p:cNvPr id="239" name="四角形: 角を丸くする 238">
              <a:extLst>
                <a:ext uri="{FF2B5EF4-FFF2-40B4-BE49-F238E27FC236}">
                  <a16:creationId xmlns:a16="http://schemas.microsoft.com/office/drawing/2014/main" id="{3591EBAA-2C87-5685-0FCA-4D74DD541882}"/>
                </a:ext>
              </a:extLst>
            </p:cNvPr>
            <p:cNvSpPr/>
            <p:nvPr/>
          </p:nvSpPr>
          <p:spPr>
            <a:xfrm>
              <a:off x="1389413" y="1624498"/>
              <a:ext cx="357676" cy="398606"/>
            </a:xfrm>
            <a:prstGeom prst="roundRect">
              <a:avLst/>
            </a:prstGeom>
            <a:noFill/>
            <a:ln w="9525" cap="flat" cmpd="sng" algn="ctr">
              <a:solidFill>
                <a:sysClr val="window" lastClr="FFFFFF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457189">
                <a:defRPr/>
              </a:pPr>
              <a:endParaRPr kumimoji="0" lang="ja-JP" altLang="en-US" sz="1100" kern="0">
                <a:solidFill>
                  <a:prstClr val="white"/>
                </a:solidFill>
                <a:latin typeface="Calibri" panose="020F0502020204030204"/>
                <a:ea typeface="游ゴシック" panose="020B0400000000000000" pitchFamily="50" charset="-128"/>
              </a:endParaRPr>
            </a:p>
          </p:txBody>
        </p:sp>
        <p:cxnSp>
          <p:nvCxnSpPr>
            <p:cNvPr id="240" name="直線コネクタ 239">
              <a:extLst>
                <a:ext uri="{FF2B5EF4-FFF2-40B4-BE49-F238E27FC236}">
                  <a16:creationId xmlns:a16="http://schemas.microsoft.com/office/drawing/2014/main" id="{93E1D301-7E27-E184-E976-986D0F652B2D}"/>
                </a:ext>
              </a:extLst>
            </p:cNvPr>
            <p:cNvCxnSpPr>
              <a:cxnSpLocks/>
            </p:cNvCxnSpPr>
            <p:nvPr/>
          </p:nvCxnSpPr>
          <p:spPr>
            <a:xfrm>
              <a:off x="1013556" y="1512897"/>
              <a:ext cx="375858" cy="337931"/>
            </a:xfrm>
            <a:prstGeom prst="line">
              <a:avLst/>
            </a:prstGeom>
            <a:noFill/>
            <a:ln w="6350" cap="flat" cmpd="sng" algn="ctr">
              <a:solidFill>
                <a:sysClr val="window" lastClr="FFFFFF"/>
              </a:solidFill>
              <a:prstDash val="solid"/>
              <a:miter lim="800000"/>
            </a:ln>
            <a:effectLst/>
          </p:spPr>
        </p:cxnSp>
      </p:grpSp>
      <p:grpSp>
        <p:nvGrpSpPr>
          <p:cNvPr id="241" name="グループ化 240">
            <a:extLst>
              <a:ext uri="{FF2B5EF4-FFF2-40B4-BE49-F238E27FC236}">
                <a16:creationId xmlns:a16="http://schemas.microsoft.com/office/drawing/2014/main" id="{FE3E52E9-7610-D031-4073-9ED090D9C9B7}"/>
              </a:ext>
            </a:extLst>
          </p:cNvPr>
          <p:cNvGrpSpPr/>
          <p:nvPr/>
        </p:nvGrpSpPr>
        <p:grpSpPr>
          <a:xfrm>
            <a:off x="33719" y="2829844"/>
            <a:ext cx="1230454" cy="1562676"/>
            <a:chOff x="647675" y="3702905"/>
            <a:chExt cx="2162829" cy="2746792"/>
          </a:xfrm>
        </p:grpSpPr>
        <p:pic>
          <p:nvPicPr>
            <p:cNvPr id="242" name="図 241">
              <a:extLst>
                <a:ext uri="{FF2B5EF4-FFF2-40B4-BE49-F238E27FC236}">
                  <a16:creationId xmlns:a16="http://schemas.microsoft.com/office/drawing/2014/main" id="{6C8C4BBA-0D58-445B-6A8C-4D0EE95C39AA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696953" y="3702905"/>
              <a:ext cx="2113551" cy="2746792"/>
            </a:xfrm>
            <a:prstGeom prst="rect">
              <a:avLst/>
            </a:prstGeom>
          </p:spPr>
        </p:pic>
        <p:cxnSp>
          <p:nvCxnSpPr>
            <p:cNvPr id="243" name="直線コネクタ 242">
              <a:extLst>
                <a:ext uri="{FF2B5EF4-FFF2-40B4-BE49-F238E27FC236}">
                  <a16:creationId xmlns:a16="http://schemas.microsoft.com/office/drawing/2014/main" id="{468AE836-6C8E-82F6-8F8F-BB4F7F6871DF}"/>
                </a:ext>
              </a:extLst>
            </p:cNvPr>
            <p:cNvCxnSpPr>
              <a:cxnSpLocks/>
            </p:cNvCxnSpPr>
            <p:nvPr/>
          </p:nvCxnSpPr>
          <p:spPr>
            <a:xfrm>
              <a:off x="1525939" y="3978544"/>
              <a:ext cx="0" cy="593857"/>
            </a:xfrm>
            <a:prstGeom prst="line">
              <a:avLst/>
            </a:prstGeom>
            <a:noFill/>
            <a:ln w="19050" cap="flat" cmpd="sng" algn="ctr">
              <a:solidFill>
                <a:sysClr val="window" lastClr="FFFFFF"/>
              </a:solidFill>
              <a:prstDash val="solid"/>
              <a:miter lim="800000"/>
              <a:headEnd type="arrow"/>
              <a:tailEnd type="arrow"/>
            </a:ln>
            <a:effectLst/>
          </p:spPr>
        </p:cxnSp>
        <p:sp>
          <p:nvSpPr>
            <p:cNvPr id="244" name="四角形: 角を丸くする 243">
              <a:extLst>
                <a:ext uri="{FF2B5EF4-FFF2-40B4-BE49-F238E27FC236}">
                  <a16:creationId xmlns:a16="http://schemas.microsoft.com/office/drawing/2014/main" id="{2CF65B72-F153-6094-46C5-DA514932E0D9}"/>
                </a:ext>
              </a:extLst>
            </p:cNvPr>
            <p:cNvSpPr/>
            <p:nvPr/>
          </p:nvSpPr>
          <p:spPr>
            <a:xfrm>
              <a:off x="647675" y="4081938"/>
              <a:ext cx="929064" cy="307441"/>
            </a:xfrm>
            <a:prstGeom prst="roundRect">
              <a:avLst>
                <a:gd name="adj" fmla="val 11859"/>
              </a:avLst>
            </a:prstGeom>
            <a:no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377">
                <a:defRPr/>
              </a:pPr>
              <a:r>
                <a:rPr kumimoji="0" lang="en-US" altLang="ja-JP" sz="1200" b="1" kern="0" dirty="0">
                  <a:solidFill>
                    <a:prstClr val="white"/>
                  </a:solidFill>
                  <a:latin typeface="Meiryo UI" panose="020B0604030504040204" pitchFamily="50" charset="-128"/>
                  <a:ea typeface="Meiryo UI" panose="020B0604030504040204" pitchFamily="50" charset="-128"/>
                </a:rPr>
                <a:t>50</a:t>
              </a:r>
            </a:p>
            <a:p>
              <a:pPr algn="ctr" defTabSz="914377">
                <a:defRPr/>
              </a:pPr>
              <a:r>
                <a:rPr kumimoji="0" lang="en-US" altLang="ja-JP" sz="1200" b="1" kern="0" dirty="0">
                  <a:solidFill>
                    <a:prstClr val="white"/>
                  </a:solidFill>
                  <a:latin typeface="Meiryo UI" panose="020B0604030504040204" pitchFamily="50" charset="-128"/>
                  <a:ea typeface="Meiryo UI" panose="020B0604030504040204" pitchFamily="50" charset="-128"/>
                </a:rPr>
                <a:t>cm</a:t>
              </a:r>
            </a:p>
          </p:txBody>
        </p:sp>
      </p:grpSp>
      <p:cxnSp>
        <p:nvCxnSpPr>
          <p:cNvPr id="245" name="直線コネクタ 244">
            <a:extLst>
              <a:ext uri="{FF2B5EF4-FFF2-40B4-BE49-F238E27FC236}">
                <a16:creationId xmlns:a16="http://schemas.microsoft.com/office/drawing/2014/main" id="{CCF7B0E6-CDCD-B36E-ABE9-858ADA265BF2}"/>
              </a:ext>
            </a:extLst>
          </p:cNvPr>
          <p:cNvCxnSpPr>
            <a:cxnSpLocks/>
          </p:cNvCxnSpPr>
          <p:nvPr/>
        </p:nvCxnSpPr>
        <p:spPr>
          <a:xfrm>
            <a:off x="1052540" y="3368054"/>
            <a:ext cx="464210" cy="272757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6" name="テキスト ボックス 245">
            <a:extLst>
              <a:ext uri="{FF2B5EF4-FFF2-40B4-BE49-F238E27FC236}">
                <a16:creationId xmlns:a16="http://schemas.microsoft.com/office/drawing/2014/main" id="{E97ED57C-526F-770C-6D95-4277578A608C}"/>
              </a:ext>
            </a:extLst>
          </p:cNvPr>
          <p:cNvSpPr txBox="1"/>
          <p:nvPr/>
        </p:nvSpPr>
        <p:spPr>
          <a:xfrm>
            <a:off x="-62567" y="4392520"/>
            <a:ext cx="2323072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050" dirty="0"/>
              <a:t>Liquid Crystal RIS</a:t>
            </a:r>
          </a:p>
          <a:p>
            <a:r>
              <a:rPr lang="en-US" altLang="ja-JP" sz="1050" dirty="0"/>
              <a:t>(Provided by Japan Display Inc.)</a:t>
            </a:r>
            <a:endParaRPr kumimoji="1" lang="ja-JP" altLang="en-US" sz="1050" dirty="0"/>
          </a:p>
        </p:txBody>
      </p:sp>
      <p:sp>
        <p:nvSpPr>
          <p:cNvPr id="247" name="テキスト ボックス 246">
            <a:extLst>
              <a:ext uri="{FF2B5EF4-FFF2-40B4-BE49-F238E27FC236}">
                <a16:creationId xmlns:a16="http://schemas.microsoft.com/office/drawing/2014/main" id="{34C77EB1-045D-0AB7-9BFB-83AB6460A4DA}"/>
              </a:ext>
            </a:extLst>
          </p:cNvPr>
          <p:cNvSpPr txBox="1"/>
          <p:nvPr/>
        </p:nvSpPr>
        <p:spPr>
          <a:xfrm>
            <a:off x="0" y="1989319"/>
            <a:ext cx="210346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600" b="1" u="sng" dirty="0">
                <a:solidFill>
                  <a:schemeClr val="bg1">
                    <a:lumMod val="50000"/>
                  </a:schemeClr>
                </a:solidFill>
              </a:rPr>
              <a:t>Use case of a Hall</a:t>
            </a:r>
            <a:endParaRPr kumimoji="1" lang="ja-JP" altLang="en-US" sz="1600" b="1" u="sng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265285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A1EC945-70BD-8CFB-C66E-CBFF907DC9C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タイトル 1">
            <a:extLst>
              <a:ext uri="{FF2B5EF4-FFF2-40B4-BE49-F238E27FC236}">
                <a16:creationId xmlns:a16="http://schemas.microsoft.com/office/drawing/2014/main" id="{9BEFB217-9ECF-2365-12AD-B10D51964057}"/>
              </a:ext>
            </a:extLst>
          </p:cNvPr>
          <p:cNvSpPr txBox="1">
            <a:spLocks/>
          </p:cNvSpPr>
          <p:nvPr/>
        </p:nvSpPr>
        <p:spPr>
          <a:xfrm>
            <a:off x="690682" y="-7495"/>
            <a:ext cx="7249358" cy="561137"/>
          </a:xfrm>
          <a:prstGeom prst="rect">
            <a:avLst/>
          </a:prstGeom>
        </p:spPr>
        <p:txBody>
          <a:bodyPr anchor="b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kumimoji="1" lang="ja-JP" altLang="en-US" sz="2800" b="1" kern="1200">
                <a:solidFill>
                  <a:schemeClr val="tx1"/>
                </a:solidFill>
                <a:latin typeface="+mj-ea"/>
                <a:ea typeface="+mj-ea"/>
                <a:cs typeface="+mj-cs"/>
              </a:defRPr>
            </a:lvl1pPr>
          </a:lstStyle>
          <a:p>
            <a:r>
              <a:rPr lang="en-US" altLang="ja-JP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Proposal</a:t>
            </a:r>
            <a:endParaRPr lang="ja-JP" altLang="en-US" dirty="0">
              <a:solidFill>
                <a:srgbClr val="00206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61CFD465-8363-AE8A-F518-7580F6B021C8}"/>
              </a:ext>
            </a:extLst>
          </p:cNvPr>
          <p:cNvSpPr txBox="1"/>
          <p:nvPr/>
        </p:nvSpPr>
        <p:spPr>
          <a:xfrm>
            <a:off x="136307" y="689245"/>
            <a:ext cx="8873362" cy="4093428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marL="285750" indent="-285750">
              <a:lnSpc>
                <a:spcPts val="24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ja-JP" sz="2200" dirty="0">
                <a:solidFill>
                  <a:schemeClr val="accent1">
                    <a:lumMod val="75000"/>
                  </a:schemeClr>
                </a:solidFill>
                <a:latin typeface="Calibri"/>
                <a:cs typeface="Calibri"/>
              </a:rPr>
              <a:t>We propose starting the discussion of RIS in 5G-advanced.</a:t>
            </a:r>
          </a:p>
          <a:p>
            <a:pPr marL="285750" indent="-285750">
              <a:lnSpc>
                <a:spcPts val="24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ja-JP" sz="2200" dirty="0">
                <a:solidFill>
                  <a:schemeClr val="accent1">
                    <a:lumMod val="75000"/>
                  </a:schemeClr>
                </a:solidFill>
                <a:latin typeface="Calibri"/>
                <a:cs typeface="Calibri"/>
              </a:rPr>
              <a:t>We also propose to reuse existing discussions as a baseline to reduce the discussion time.</a:t>
            </a:r>
          </a:p>
          <a:p>
            <a:pPr marL="742950" lvl="1" indent="-285750">
              <a:lnSpc>
                <a:spcPts val="24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ja-JP" sz="2200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RIS channel modeling has common discussion points with ISAC.</a:t>
            </a:r>
          </a:p>
          <a:p>
            <a:pPr marL="742950" lvl="1" indent="-285750">
              <a:lnSpc>
                <a:spcPts val="24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ja-JP" sz="2200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RIS control signaling has common discussion points with NCR.</a:t>
            </a:r>
          </a:p>
          <a:p>
            <a:pPr marL="285750" indent="-285750">
              <a:lnSpc>
                <a:spcPts val="24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ja-JP" sz="2200" dirty="0">
                <a:solidFill>
                  <a:schemeClr val="accent1">
                    <a:lumMod val="75000"/>
                  </a:schemeClr>
                </a:solidFill>
                <a:latin typeface="Calibri"/>
                <a:cs typeface="Calibri"/>
              </a:rPr>
              <a:t>Prioritized Issues</a:t>
            </a:r>
          </a:p>
          <a:p>
            <a:pPr marL="742950" lvl="1" indent="-285750">
              <a:lnSpc>
                <a:spcPts val="24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ja-JP" sz="2200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RF requirements, architecture design</a:t>
            </a:r>
          </a:p>
          <a:p>
            <a:pPr marL="1200150" lvl="2" indent="-285750">
              <a:lnSpc>
                <a:spcPts val="24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ja-JP" sz="2200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to clarify the difference against conventional RF devices and to define the requirements for the actual use.</a:t>
            </a:r>
          </a:p>
          <a:p>
            <a:pPr marL="742950" lvl="1" indent="-285750">
              <a:lnSpc>
                <a:spcPts val="24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ja-JP" sz="2200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RIS control signaling</a:t>
            </a:r>
          </a:p>
          <a:p>
            <a:pPr marL="1200150" lvl="2" indent="-285750">
              <a:lnSpc>
                <a:spcPts val="24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ja-JP" sz="2200" dirty="0">
                <a:solidFill>
                  <a:schemeClr val="accent1">
                    <a:lumMod val="75000"/>
                  </a:schemeClr>
                </a:solidFill>
                <a:latin typeface="Calibri"/>
                <a:cs typeface="Calibri"/>
              </a:rPr>
              <a:t>to discuss possible enhancement from the signaling for NCR.</a:t>
            </a:r>
          </a:p>
        </p:txBody>
      </p:sp>
    </p:spTree>
    <p:extLst>
      <p:ext uri="{BB962C8B-B14F-4D97-AF65-F5344CB8AC3E}">
        <p14:creationId xmlns:p14="http://schemas.microsoft.com/office/powerpoint/2010/main" val="75848222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134596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社内用">
  <a:themeElements>
    <a:clrScheme name="KDDIテンプレ配色">
      <a:dk1>
        <a:srgbClr val="262626"/>
      </a:dk1>
      <a:lt1>
        <a:sysClr val="window" lastClr="FFFFFF"/>
      </a:lt1>
      <a:dk2>
        <a:srgbClr val="EA6031"/>
      </a:dk2>
      <a:lt2>
        <a:srgbClr val="FADFD5"/>
      </a:lt2>
      <a:accent1>
        <a:srgbClr val="0A287F"/>
      </a:accent1>
      <a:accent2>
        <a:srgbClr val="6279BC"/>
      </a:accent2>
      <a:accent3>
        <a:srgbClr val="B9CAF9"/>
      </a:accent3>
      <a:accent4>
        <a:srgbClr val="595959"/>
      </a:accent4>
      <a:accent5>
        <a:srgbClr val="999999"/>
      </a:accent5>
      <a:accent6>
        <a:srgbClr val="D9D9D9"/>
      </a:accent6>
      <a:hlink>
        <a:srgbClr val="0070C0"/>
      </a:hlink>
      <a:folHlink>
        <a:srgbClr val="85AEE0"/>
      </a:folHlink>
    </a:clrScheme>
    <a:fontScheme name="メイリオ">
      <a:majorFont>
        <a:latin typeface="メイリオ"/>
        <a:ea typeface="メイリオ"/>
        <a:cs typeface=""/>
      </a:majorFont>
      <a:minorFont>
        <a:latin typeface="メイリオ"/>
        <a:ea typeface="メイリオ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9050">
          <a:noFill/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 kumimoji="1" dirty="0" smtClean="0">
            <a:solidFill>
              <a:schemeClr val="bg1"/>
            </a:solidFill>
          </a:defRPr>
        </a:defPPr>
      </a:lstStyle>
      <a:style>
        <a:lnRef idx="2">
          <a:schemeClr val="accent2"/>
        </a:lnRef>
        <a:fillRef idx="1">
          <a:schemeClr val="lt1"/>
        </a:fillRef>
        <a:effectRef idx="0">
          <a:schemeClr val="accent2"/>
        </a:effectRef>
        <a:fontRef idx="minor">
          <a:schemeClr val="dk1"/>
        </a:fontRef>
      </a:style>
    </a:spDef>
    <a:txDef>
      <a:spPr>
        <a:noFill/>
      </a:spPr>
      <a:bodyPr wrap="none" rtlCol="0">
        <a:spAutoFit/>
      </a:bodyPr>
      <a:lstStyle>
        <a:defPPr>
          <a:defRPr kumimoji="1" dirty="0" smtClean="0"/>
        </a:defPPr>
      </a:lstStyle>
    </a:txDef>
  </a:objectDefaults>
  <a:extraClrSchemeLst/>
</a:theme>
</file>

<file path=ppt/theme/theme2.xml><?xml version="1.0" encoding="utf-8"?>
<a:theme xmlns:a="http://schemas.openxmlformats.org/drawingml/2006/main" name="社外用">
  <a:themeElements>
    <a:clrScheme name="KDDIテンプレ配色">
      <a:dk1>
        <a:srgbClr val="262626"/>
      </a:dk1>
      <a:lt1>
        <a:sysClr val="window" lastClr="FFFFFF"/>
      </a:lt1>
      <a:dk2>
        <a:srgbClr val="EA6031"/>
      </a:dk2>
      <a:lt2>
        <a:srgbClr val="FADFD5"/>
      </a:lt2>
      <a:accent1>
        <a:srgbClr val="0A287F"/>
      </a:accent1>
      <a:accent2>
        <a:srgbClr val="6279BC"/>
      </a:accent2>
      <a:accent3>
        <a:srgbClr val="B9CAF9"/>
      </a:accent3>
      <a:accent4>
        <a:srgbClr val="595959"/>
      </a:accent4>
      <a:accent5>
        <a:srgbClr val="999999"/>
      </a:accent5>
      <a:accent6>
        <a:srgbClr val="D9D9D9"/>
      </a:accent6>
      <a:hlink>
        <a:srgbClr val="0070C0"/>
      </a:hlink>
      <a:folHlink>
        <a:srgbClr val="85AEE0"/>
      </a:folHlink>
    </a:clrScheme>
    <a:fontScheme name="メイリオ">
      <a:majorFont>
        <a:latin typeface="メイリオ"/>
        <a:ea typeface="メイリオ"/>
        <a:cs typeface=""/>
      </a:majorFont>
      <a:minorFont>
        <a:latin typeface="メイリオ"/>
        <a:ea typeface="メイリオ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9050">
          <a:noFill/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 kumimoji="1" dirty="0" smtClean="0">
            <a:solidFill>
              <a:schemeClr val="bg1"/>
            </a:solidFill>
          </a:defRPr>
        </a:defPPr>
      </a:lstStyle>
      <a:style>
        <a:lnRef idx="2">
          <a:schemeClr val="accent2"/>
        </a:lnRef>
        <a:fillRef idx="1">
          <a:schemeClr val="lt1"/>
        </a:fillRef>
        <a:effectRef idx="0">
          <a:schemeClr val="accent2"/>
        </a:effectRef>
        <a:fontRef idx="minor">
          <a:schemeClr val="dk1"/>
        </a:fontRef>
      </a:style>
    </a:spDef>
    <a:txDef>
      <a:spPr>
        <a:noFill/>
      </a:spPr>
      <a:bodyPr wrap="none" rtlCol="0">
        <a:spAutoFit/>
      </a:bodyPr>
      <a:lstStyle>
        <a:defPPr>
          <a:defRPr kumimoji="1" dirty="0" smtClean="0"/>
        </a:defPPr>
      </a:lstStyle>
    </a:txDef>
  </a:objectDefaults>
  <a:extraClrSchemeLst/>
</a:theme>
</file>

<file path=ppt/theme/theme3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ドキュメント" ma:contentTypeID="0x010100281DDEA6804DF040A049F2F168F2C945" ma:contentTypeVersion="5" ma:contentTypeDescription="新しいドキュメントを作成します。" ma:contentTypeScope="" ma:versionID="c5f22b6337ba4dc4278ab92cc1ce4f22">
  <xsd:schema xmlns:xsd="http://www.w3.org/2001/XMLSchema" xmlns:xs="http://www.w3.org/2001/XMLSchema" xmlns:p="http://schemas.microsoft.com/office/2006/metadata/properties" xmlns:ns2="9fa183e4-e67e-4222-9664-5134d678ddae" xmlns:ns3="6ecd2c4e-042d-4a18-a53e-1926fba12bb2" targetNamespace="http://schemas.microsoft.com/office/2006/metadata/properties" ma:root="true" ma:fieldsID="d0f7e2dca106c0a5a9e964c5b1a94ae2" ns2:_="" ns3:_="">
    <xsd:import namespace="9fa183e4-e67e-4222-9664-5134d678ddae"/>
    <xsd:import namespace="6ecd2c4e-042d-4a18-a53e-1926fba12bb2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bjectDetectorVersions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fa183e4-e67e-4222-9664-5134d678dda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ecd2c4e-042d-4a18-a53e-1926fba12bb2" elementFormDefault="qualified">
    <xsd:import namespace="http://schemas.microsoft.com/office/2006/documentManagement/types"/>
    <xsd:import namespace="http://schemas.microsoft.com/office/infopath/2007/PartnerControls"/>
    <xsd:element name="SharedWithUsers" ma:index="11" nillable="true" ma:displayName="共有相手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2" nillable="true" ma:displayName="共有相手の詳細情報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コンテンツ タイプ"/>
        <xsd:element ref="dc:title" minOccurs="0" maxOccurs="1" ma:index="4" ma:displayName="タイトル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ADA2D85A-4E09-4289-BE41-FEFA517F1FC3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DF978D47-FB63-41EA-97A9-2089AD59E7E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9fa183e4-e67e-4222-9664-5134d678ddae"/>
    <ds:schemaRef ds:uri="6ecd2c4e-042d-4a18-a53e-1926fba12bb2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2843ABB4-36B5-4EBA-9CB0-1BDEF29B7CF1}">
  <ds:schemaRefs>
    <ds:schemaRef ds:uri="http://schemas.microsoft.com/office/2006/metadata/properties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9026</TotalTime>
  <Words>359</Words>
  <Application>Microsoft Office PowerPoint</Application>
  <PresentationFormat>画面に合わせる (16:9)</PresentationFormat>
  <Paragraphs>56</Paragraphs>
  <Slides>6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6</vt:i4>
      </vt:variant>
      <vt:variant>
        <vt:lpstr>テーマ</vt:lpstr>
      </vt:variant>
      <vt:variant>
        <vt:i4>2</vt:i4>
      </vt:variant>
      <vt:variant>
        <vt:lpstr>スライド タイトル</vt:lpstr>
      </vt:variant>
      <vt:variant>
        <vt:i4>6</vt:i4>
      </vt:variant>
    </vt:vector>
  </HeadingPairs>
  <TitlesOfParts>
    <vt:vector size="14" baseType="lpstr">
      <vt:lpstr>Meiryo UI</vt:lpstr>
      <vt:lpstr>メイリオ</vt:lpstr>
      <vt:lpstr>Arial</vt:lpstr>
      <vt:lpstr>Calibri</vt:lpstr>
      <vt:lpstr>Times New Roman</vt:lpstr>
      <vt:lpstr>Wingdings</vt:lpstr>
      <vt:lpstr>社内用</vt:lpstr>
      <vt:lpstr>社外用</vt:lpstr>
      <vt:lpstr>Proposal for Release 20 Reconfigurable Intelligent Surface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KDDI宣伝部</dc:creator>
  <cp:lastModifiedBy>松野 宏己</cp:lastModifiedBy>
  <cp:revision>576</cp:revision>
  <cp:lastPrinted>2013-11-26T04:50:05Z</cp:lastPrinted>
  <dcterms:created xsi:type="dcterms:W3CDTF">2013-08-16T05:11:27Z</dcterms:created>
  <dcterms:modified xsi:type="dcterms:W3CDTF">2024-12-03T08:56:42Z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0x010100281DDEA6804DF040A049F2F168F2C945</vt:lpwstr>
  </property>
</Properties>
</file>