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382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-Chenli" initials="v" lastIdx="9" clrIdx="0">
    <p:extLst>
      <p:ext uri="{19B8F6BF-5375-455C-9EA6-DF929625EA0E}">
        <p15:presenceInfo xmlns:p15="http://schemas.microsoft.com/office/powerpoint/2012/main" userId="vivo-Chenli" providerId="None"/>
      </p:ext>
    </p:extLst>
  </p:cmAuthor>
  <p:cmAuthor id="2" name="Alexey Kulakov, Vodafone" initials="AK" lastIdx="1" clrIdx="1">
    <p:extLst>
      <p:ext uri="{19B8F6BF-5375-455C-9EA6-DF929625EA0E}">
        <p15:presenceInfo xmlns:p15="http://schemas.microsoft.com/office/powerpoint/2012/main" userId="S::Alexey.Kulakov1@vodafone.com::a9499e6f-d631-4cd6-9b8c-d11b1e0c36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23A"/>
    <a:srgbClr val="F7F8F8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E9EFF0-B29F-24A5-FFEC-9A0AB9FCB493}" v="34" dt="2024-12-03T17:35:46.4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67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26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</a:t>
            </a:r>
            <a:r>
              <a:rPr lang="en-GB" sz="1800" b="1" i="0" u="none" strike="noStrike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RP-242548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Item:15.2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2693C7-B714-BAF3-9188-38B24D5B6B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934074"/>
              </p:ext>
            </p:extLst>
          </p:nvPr>
        </p:nvGraphicFramePr>
        <p:xfrm>
          <a:off x="1246238" y="2465587"/>
          <a:ext cx="4673600" cy="914400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2871337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br>
                        <a:rPr lang="en-US" dirty="0">
                          <a:effectLst/>
                        </a:rPr>
                      </a:b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</a:rPr>
                        <a:t>Support of LP WUS – multiple band operation in Release 20 (if not included in Release 19)</a:t>
                      </a:r>
                    </a:p>
                  </a:txBody>
                  <a:tcPr marL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68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191475"/>
            <a:ext cx="8139196" cy="667479"/>
          </a:xfrm>
        </p:spPr>
        <p:txBody>
          <a:bodyPr/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Arial"/>
                <a:cs typeface="Arial"/>
              </a:rPr>
              <a:t>Support of LP WUS – multiple band operation (if not included in Rel 19)​</a:t>
            </a:r>
            <a:endParaRPr lang="en-GB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Content Placeholder 14">
            <a:extLst>
              <a:ext uri="{FF2B5EF4-FFF2-40B4-BE49-F238E27FC236}">
                <a16:creationId xmlns:a16="http://schemas.microsoft.com/office/drawing/2014/main" id="{217938E5-0B18-CEE3-5954-9E3FECD39865}"/>
              </a:ext>
            </a:extLst>
          </p:cNvPr>
          <p:cNvSpPr txBox="1">
            <a:spLocks/>
          </p:cNvSpPr>
          <p:nvPr/>
        </p:nvSpPr>
        <p:spPr>
          <a:xfrm>
            <a:off x="251226" y="1035417"/>
            <a:ext cx="8760831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38113" indent="-13811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347663" indent="-147638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sz="14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385763" indent="1460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sz="14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717550" indent="-1508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indent="-1619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795" indent="-137795" algn="just"/>
            <a:r>
              <a:rPr lang="en-GB" b="1" dirty="0">
                <a:latin typeface="Vodafone Rg"/>
              </a:rPr>
              <a:t>Justification</a:t>
            </a:r>
            <a:r>
              <a:rPr lang="en-GB" dirty="0">
                <a:latin typeface="Vodafone Rg"/>
              </a:rPr>
              <a:t>: It is expected that the LP-Receiver (LR) operation will happen on a subset of Main Receiver (MR) bands (see LS R1-2407559). If such operation is adopted but no mitigation mechanism is standardised, it will lead either to overload of the LR bands or to a very restricted usage of LR. The detailed analysis of the impacts can be found in Vodafone et </a:t>
            </a:r>
            <a:r>
              <a:rPr lang="en-GB" dirty="0" err="1">
                <a:latin typeface="Vodafone Rg"/>
              </a:rPr>
              <a:t>al's</a:t>
            </a:r>
            <a:r>
              <a:rPr lang="en-GB" dirty="0">
                <a:latin typeface="Vodafone Rg"/>
              </a:rPr>
              <a:t> </a:t>
            </a:r>
            <a:r>
              <a:rPr lang="de-DE" dirty="0">
                <a:latin typeface="Vodafone Rg"/>
              </a:rPr>
              <a:t>RP-242656​.</a:t>
            </a:r>
            <a:r>
              <a:rPr lang="en-GB" dirty="0">
                <a:latin typeface="Vodafone Rg"/>
              </a:rPr>
              <a:t>  </a:t>
            </a:r>
            <a:endParaRPr lang="en-US">
              <a:latin typeface="Vodafone Rg"/>
            </a:endParaRPr>
          </a:p>
          <a:p>
            <a:pPr marL="137795" indent="-137795" algn="just"/>
            <a:r>
              <a:rPr lang="en-GB" b="1" dirty="0">
                <a:latin typeface="Vodafone Rg"/>
              </a:rPr>
              <a:t>Objectives</a:t>
            </a:r>
            <a:r>
              <a:rPr lang="en-GB" dirty="0">
                <a:latin typeface="Vodafone Rg"/>
              </a:rPr>
              <a:t>: Standardise mechanism to prevent overload of LR supported bands and/or limited usage of LR when LR supports a subset of MR bands in Rel-20 in case it is not included in Rel-19.</a:t>
            </a:r>
          </a:p>
          <a:p>
            <a:pPr marL="137795" indent="-137795"/>
            <a:endParaRPr lang="en-GB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2FF69D8-49B3-ACD5-9124-2ECD1307D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931" y="2839290"/>
            <a:ext cx="3036386" cy="195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4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E7454BD-ACA6-45FC-88C5-678B4AE4B7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purl.org/dc/elements/1.1/"/>
    <ds:schemaRef ds:uri="43f3fa7f-81fe-4e2c-b3fd-9553e9083e9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4b747377-8a1d-495b-8f86-37c466bbd411"/>
    <ds:schemaRef ds:uri="http://schemas.microsoft.com/sharepoint/v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185</Words>
  <Application>Microsoft Office PowerPoint</Application>
  <PresentationFormat>Bildschirmpräsentation (16:9)</PresentationFormat>
  <Paragraphs>15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0" baseType="lpstr"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PowerPoint-Präsentation</vt:lpstr>
      <vt:lpstr>Support of LP WUS – multiple band operation (if not included in Rel 19)​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LR and MR operating in different bands</dc:title>
  <dc:subject/>
  <dc:creator>Diogo Martins, Vodafone</dc:creator>
  <cp:keywords/>
  <dc:description/>
  <cp:lastModifiedBy>Alexey Kulakov, Vodafone</cp:lastModifiedBy>
  <cp:revision>110</cp:revision>
  <cp:lastPrinted>2011-08-30T12:20:26Z</cp:lastPrinted>
  <dcterms:created xsi:type="dcterms:W3CDTF">2024-11-25T14:36:44Z</dcterms:created>
  <dcterms:modified xsi:type="dcterms:W3CDTF">2024-12-03T19:09:05Z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2024-11-25T16:24:28Z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6a095265-8b47-4dcf-a1ce-d95a646b9856</vt:lpwstr>
  </property>
  <property fmtid="{D5CDD505-2E9C-101B-9397-08002B2CF9AE}" pid="10" name="MSIP_Label_17da11e7-ad83-4459-98c6-12a88e2eac78_ContentBits">
    <vt:lpwstr>0</vt:lpwstr>
  </property>
</Properties>
</file>