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bookmarkIdSeed="2">
  <p:sldMasterIdLst>
    <p:sldMasterId id="2147483648" r:id="rId4"/>
  </p:sldMasterIdLst>
  <p:notesMasterIdLst>
    <p:notesMasterId r:id="rId11"/>
  </p:notesMasterIdLst>
  <p:sldIdLst>
    <p:sldId id="746" r:id="rId5"/>
    <p:sldId id="747" r:id="rId6"/>
    <p:sldId id="748" r:id="rId7"/>
    <p:sldId id="749" r:id="rId8"/>
    <p:sldId id="752" r:id="rId9"/>
    <p:sldId id="751" r:id="rId10"/>
  </p:sldIdLst>
  <p:sldSz cx="15240000" cy="8572500"/>
  <p:notesSz cx="6858000" cy="9144000"/>
  <p:defaultTex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p:defaultTextStyle>
  <p:extLst>
    <p:ext uri="{EFAFB233-063F-42B5-8137-9DF3F51BA10A}">
      <p15:sldGuideLst xmlns:p15="http://schemas.microsoft.com/office/powerpoint/2012/main">
        <p15:guide id="1" orient="horz" pos="5400" userDrawn="1">
          <p15:clr>
            <a:srgbClr val="A4A3A4"/>
          </p15:clr>
        </p15:guide>
        <p15:guide id="2" pos="4801"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76092"/>
    <a:srgbClr val="FFFFFF"/>
    <a:srgbClr val="E46C0A"/>
    <a:srgbClr val="A50034"/>
    <a:srgbClr val="FF6699"/>
    <a:srgbClr val="0067A6"/>
    <a:srgbClr val="6B6B6B"/>
    <a:srgbClr val="000046"/>
    <a:srgbClr val="336699"/>
    <a:srgbClr val="D6009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밝은 스타일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5940675A-B579-460E-94D1-54222C63F5DA}" styleName="스타일 없음, 표 눈금">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DF18680-E054-41AD-8BC1-D1AEF772440D}" styleName="보통 스타일 2 - 강조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73A0DAA-6AF3-43AB-8588-CEC1D06C72B9}" styleName="보통 스타일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294" autoAdjust="0"/>
    <p:restoredTop sz="95320" autoAdjust="0"/>
  </p:normalViewPr>
  <p:slideViewPr>
    <p:cSldViewPr>
      <p:cViewPr varScale="1">
        <p:scale>
          <a:sx n="67" d="100"/>
          <a:sy n="67" d="100"/>
        </p:scale>
        <p:origin x="475" y="77"/>
      </p:cViewPr>
      <p:guideLst>
        <p:guide orient="horz" pos="5400"/>
        <p:guide pos="4801"/>
      </p:guideLst>
    </p:cSldViewPr>
  </p:slideViewPr>
  <p:outlineViewPr>
    <p:cViewPr>
      <p:scale>
        <a:sx n="33" d="100"/>
        <a:sy n="33" d="100"/>
      </p:scale>
      <p:origin x="0" y="-139757"/>
    </p:cViewPr>
  </p:outlineViewPr>
  <p:notesTextViewPr>
    <p:cViewPr>
      <p:scale>
        <a:sx n="100" d="100"/>
        <a:sy n="100" d="100"/>
      </p:scale>
      <p:origin x="0" y="0"/>
    </p:cViewPr>
  </p:notesTextViewPr>
  <p:sorterViewPr>
    <p:cViewPr>
      <p:scale>
        <a:sx n="74" d="100"/>
        <a:sy n="74" d="100"/>
      </p:scale>
      <p:origin x="0" y="0"/>
    </p:cViewPr>
  </p:sorterViewPr>
  <p:notesViewPr>
    <p:cSldViewPr>
      <p:cViewPr varScale="1">
        <p:scale>
          <a:sx n="64" d="100"/>
          <a:sy n="64" d="100"/>
        </p:scale>
        <p:origin x="3115" y="67"/>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71800" cy="457200"/>
          </a:xfrm>
          <a:prstGeom prst="rect">
            <a:avLst/>
          </a:prstGeom>
        </p:spPr>
        <p:txBody>
          <a:bodyPr vert="horz" lIns="91440" tIns="45720" rIns="91440" bIns="45720" rtlCol="0"/>
          <a:lstStyle>
            <a:lvl1pPr algn="l" defTabSz="1279953" eaLnBrk="1" fontAlgn="auto" latinLnBrk="1" hangingPunct="1">
              <a:spcBef>
                <a:spcPts val="0"/>
              </a:spcBef>
              <a:spcAft>
                <a:spcPts val="0"/>
              </a:spcAft>
              <a:defRPr kumimoji="0" sz="1200">
                <a:latin typeface="+mn-lt"/>
                <a:ea typeface="+mn-ea"/>
              </a:defRPr>
            </a:lvl1pPr>
          </a:lstStyle>
          <a:p>
            <a:pPr>
              <a:defRPr/>
            </a:pPr>
            <a:endParaRPr lang="ko-KR" altLang="en-US"/>
          </a:p>
        </p:txBody>
      </p:sp>
      <p:sp>
        <p:nvSpPr>
          <p:cNvPr id="3" name="날짜 개체 틀 2"/>
          <p:cNvSpPr>
            <a:spLocks noGrp="1"/>
          </p:cNvSpPr>
          <p:nvPr>
            <p:ph type="dt" idx="1"/>
          </p:nvPr>
        </p:nvSpPr>
        <p:spPr>
          <a:xfrm>
            <a:off x="3884613" y="0"/>
            <a:ext cx="2971800" cy="457200"/>
          </a:xfrm>
          <a:prstGeom prst="rect">
            <a:avLst/>
          </a:prstGeom>
        </p:spPr>
        <p:txBody>
          <a:bodyPr vert="horz" lIns="91440" tIns="45720" rIns="91440" bIns="45720" rtlCol="0"/>
          <a:lstStyle>
            <a:lvl1pPr algn="r" defTabSz="1279953" eaLnBrk="1" fontAlgn="auto" latinLnBrk="1" hangingPunct="1">
              <a:spcBef>
                <a:spcPts val="0"/>
              </a:spcBef>
              <a:spcAft>
                <a:spcPts val="0"/>
              </a:spcAft>
              <a:defRPr kumimoji="0" sz="1200">
                <a:latin typeface="+mn-lt"/>
                <a:ea typeface="+mn-ea"/>
              </a:defRPr>
            </a:lvl1pPr>
          </a:lstStyle>
          <a:p>
            <a:pPr>
              <a:defRPr/>
            </a:pPr>
            <a:fld id="{16BAD7FF-D36C-4FD7-861A-7DD420B5754E}" type="datetimeFigureOut">
              <a:rPr lang="ko-KR" altLang="en-US"/>
              <a:pPr>
                <a:defRPr/>
              </a:pPr>
              <a:t>2024-12-02</a:t>
            </a:fld>
            <a:endParaRPr lang="ko-KR" altLang="en-US"/>
          </a:p>
        </p:txBody>
      </p:sp>
      <p:sp>
        <p:nvSpPr>
          <p:cNvPr id="4" name="슬라이드 이미지 개체 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ko-KR" altLang="en-US" noProof="0"/>
          </a:p>
        </p:txBody>
      </p:sp>
      <p:sp>
        <p:nvSpPr>
          <p:cNvPr id="5" name="슬라이드 노트 개체 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ko-KR" altLang="en-US" noProof="0"/>
              <a:t>마스터 텍스트 스타일을 편집합니다</a:t>
            </a:r>
          </a:p>
          <a:p>
            <a:pPr lvl="1"/>
            <a:r>
              <a:rPr lang="ko-KR" altLang="en-US" noProof="0"/>
              <a:t>둘째 수준</a:t>
            </a:r>
          </a:p>
          <a:p>
            <a:pPr lvl="2"/>
            <a:r>
              <a:rPr lang="ko-KR" altLang="en-US" noProof="0"/>
              <a:t>셋째 수준</a:t>
            </a:r>
          </a:p>
          <a:p>
            <a:pPr lvl="3"/>
            <a:r>
              <a:rPr lang="ko-KR" altLang="en-US" noProof="0"/>
              <a:t>넷째 수준</a:t>
            </a:r>
          </a:p>
          <a:p>
            <a:pPr lvl="4"/>
            <a:r>
              <a:rPr lang="ko-KR" altLang="en-US" noProof="0"/>
              <a:t>다섯째 수준</a:t>
            </a:r>
          </a:p>
        </p:txBody>
      </p:sp>
      <p:sp>
        <p:nvSpPr>
          <p:cNvPr id="6" name="바닥글 개체 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defTabSz="1279953" eaLnBrk="1" fontAlgn="auto" latinLnBrk="1" hangingPunct="1">
              <a:spcBef>
                <a:spcPts val="0"/>
              </a:spcBef>
              <a:spcAft>
                <a:spcPts val="0"/>
              </a:spcAft>
              <a:defRPr kumimoji="0" sz="1200">
                <a:latin typeface="+mn-lt"/>
                <a:ea typeface="+mn-ea"/>
              </a:defRPr>
            </a:lvl1pPr>
          </a:lstStyle>
          <a:p>
            <a:pPr>
              <a:defRPr/>
            </a:pPr>
            <a:endParaRPr lang="ko-KR" altLang="en-US"/>
          </a:p>
        </p:txBody>
      </p:sp>
      <p:sp>
        <p:nvSpPr>
          <p:cNvPr id="7" name="슬라이드 번호 개체 틀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defTabSz="1279525" eaLnBrk="1" latinLnBrk="1" hangingPunct="1">
              <a:defRPr kumimoji="0" sz="1200">
                <a:latin typeface="맑은 고딕" panose="020B0503020000020004" pitchFamily="50" charset="-127"/>
                <a:ea typeface="맑은 고딕" panose="020B0503020000020004" pitchFamily="50" charset="-127"/>
              </a:defRPr>
            </a:lvl1pPr>
          </a:lstStyle>
          <a:p>
            <a:pPr>
              <a:defRPr/>
            </a:pPr>
            <a:fld id="{0D7977B6-C3DC-471B-9E18-7C83DD0CC473}" type="slidenum">
              <a:rPr lang="ko-KR" altLang="en-US"/>
              <a:pPr>
                <a:defRPr/>
              </a:pPr>
              <a:t>‹#›</a:t>
            </a:fld>
            <a:endParaRPr lang="ko-KR" altLang="en-US"/>
          </a:p>
        </p:txBody>
      </p:sp>
    </p:spTree>
    <p:extLst>
      <p:ext uri="{BB962C8B-B14F-4D97-AF65-F5344CB8AC3E}">
        <p14:creationId xmlns:p14="http://schemas.microsoft.com/office/powerpoint/2010/main" val="1871895606"/>
      </p:ext>
    </p:extLst>
  </p:cSld>
  <p:clrMap bg1="lt1" tx1="dk1" bg2="lt2" tx2="dk2" accent1="accent1" accent2="accent2" accent3="accent3" accent4="accent4" accent5="accent5" accent6="accent6" hlink="hlink" folHlink="folHlink"/>
  <p:notesStyle>
    <a:lvl1pPr algn="l" defTabSz="1138238" rtl="0" eaLnBrk="0" fontAlgn="base" latinLnBrk="1" hangingPunct="0">
      <a:spcBef>
        <a:spcPct val="30000"/>
      </a:spcBef>
      <a:spcAft>
        <a:spcPct val="0"/>
      </a:spcAft>
      <a:defRPr sz="1400" kern="1200">
        <a:solidFill>
          <a:schemeClr val="tx1"/>
        </a:solidFill>
        <a:latin typeface="+mn-lt"/>
        <a:ea typeface="+mn-ea"/>
        <a:cs typeface="+mn-cs"/>
      </a:defRPr>
    </a:lvl1pPr>
    <a:lvl2pPr marL="566738" algn="l" defTabSz="1138238" rtl="0" eaLnBrk="0" fontAlgn="base" latinLnBrk="1" hangingPunct="0">
      <a:spcBef>
        <a:spcPct val="30000"/>
      </a:spcBef>
      <a:spcAft>
        <a:spcPct val="0"/>
      </a:spcAft>
      <a:defRPr sz="1400" kern="1200">
        <a:solidFill>
          <a:schemeClr val="tx1"/>
        </a:solidFill>
        <a:latin typeface="+mn-lt"/>
        <a:ea typeface="+mn-ea"/>
        <a:cs typeface="+mn-cs"/>
      </a:defRPr>
    </a:lvl2pPr>
    <a:lvl3pPr marL="1138238" algn="l" defTabSz="1138238" rtl="0" eaLnBrk="0" fontAlgn="base" latinLnBrk="1" hangingPunct="0">
      <a:spcBef>
        <a:spcPct val="30000"/>
      </a:spcBef>
      <a:spcAft>
        <a:spcPct val="0"/>
      </a:spcAft>
      <a:defRPr sz="1400" kern="1200">
        <a:solidFill>
          <a:schemeClr val="tx1"/>
        </a:solidFill>
        <a:latin typeface="+mn-lt"/>
        <a:ea typeface="+mn-ea"/>
        <a:cs typeface="+mn-cs"/>
      </a:defRPr>
    </a:lvl3pPr>
    <a:lvl4pPr marL="1709738" algn="l" defTabSz="1138238" rtl="0" eaLnBrk="0" fontAlgn="base" latinLnBrk="1" hangingPunct="0">
      <a:spcBef>
        <a:spcPct val="30000"/>
      </a:spcBef>
      <a:spcAft>
        <a:spcPct val="0"/>
      </a:spcAft>
      <a:defRPr sz="1400" kern="1200">
        <a:solidFill>
          <a:schemeClr val="tx1"/>
        </a:solidFill>
        <a:latin typeface="+mn-lt"/>
        <a:ea typeface="+mn-ea"/>
        <a:cs typeface="+mn-cs"/>
      </a:defRPr>
    </a:lvl4pPr>
    <a:lvl5pPr marL="2281238" algn="l" defTabSz="1138238" rtl="0" eaLnBrk="0" fontAlgn="base" latinLnBrk="1" hangingPunct="0">
      <a:spcBef>
        <a:spcPct val="30000"/>
      </a:spcBef>
      <a:spcAft>
        <a:spcPct val="0"/>
      </a:spcAft>
      <a:defRPr sz="1400" kern="1200">
        <a:solidFill>
          <a:schemeClr val="tx1"/>
        </a:solidFill>
        <a:latin typeface="+mn-lt"/>
        <a:ea typeface="+mn-ea"/>
        <a:cs typeface="+mn-cs"/>
      </a:defRPr>
    </a:lvl5pPr>
    <a:lvl6pPr marL="2856200" algn="l" defTabSz="1142480" rtl="0" eaLnBrk="1" latinLnBrk="1" hangingPunct="1">
      <a:defRPr sz="1400" kern="1200">
        <a:solidFill>
          <a:schemeClr val="tx1"/>
        </a:solidFill>
        <a:latin typeface="+mn-lt"/>
        <a:ea typeface="+mn-ea"/>
        <a:cs typeface="+mn-cs"/>
      </a:defRPr>
    </a:lvl6pPr>
    <a:lvl7pPr marL="3427440" algn="l" defTabSz="1142480" rtl="0" eaLnBrk="1" latinLnBrk="1" hangingPunct="1">
      <a:defRPr sz="1400" kern="1200">
        <a:solidFill>
          <a:schemeClr val="tx1"/>
        </a:solidFill>
        <a:latin typeface="+mn-lt"/>
        <a:ea typeface="+mn-ea"/>
        <a:cs typeface="+mn-cs"/>
      </a:defRPr>
    </a:lvl7pPr>
    <a:lvl8pPr marL="3998678" algn="l" defTabSz="1142480" rtl="0" eaLnBrk="1" latinLnBrk="1" hangingPunct="1">
      <a:defRPr sz="1400" kern="1200">
        <a:solidFill>
          <a:schemeClr val="tx1"/>
        </a:solidFill>
        <a:latin typeface="+mn-lt"/>
        <a:ea typeface="+mn-ea"/>
        <a:cs typeface="+mn-cs"/>
      </a:defRPr>
    </a:lvl8pPr>
    <a:lvl9pPr marL="4569920" algn="l" defTabSz="1142480" rtl="0" eaLnBrk="1" latinLnBrk="1"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a:xfrm>
            <a:off x="381000" y="685800"/>
            <a:ext cx="6096000" cy="3429000"/>
          </a:xfrm>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pPr>
              <a:defRPr/>
            </a:pPr>
            <a:fld id="{0D7977B6-C3DC-471B-9E18-7C83DD0CC473}" type="slidenum">
              <a:rPr lang="ko-KR" altLang="en-US"/>
              <a:pPr>
                <a:defRPr/>
              </a:pPr>
              <a:t>1</a:t>
            </a:fld>
            <a:endParaRPr lang="ko-KR" altLang="en-US"/>
          </a:p>
        </p:txBody>
      </p:sp>
    </p:spTree>
    <p:extLst>
      <p:ext uri="{BB962C8B-B14F-4D97-AF65-F5344CB8AC3E}">
        <p14:creationId xmlns:p14="http://schemas.microsoft.com/office/powerpoint/2010/main" val="79830627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제목 슬라이드">
    <p:spTree>
      <p:nvGrpSpPr>
        <p:cNvPr id="1" name=""/>
        <p:cNvGrpSpPr/>
        <p:nvPr/>
      </p:nvGrpSpPr>
      <p:grpSpPr>
        <a:xfrm>
          <a:off x="0" y="0"/>
          <a:ext cx="0" cy="0"/>
          <a:chOff x="0" y="0"/>
          <a:chExt cx="0" cy="0"/>
        </a:xfrm>
      </p:grpSpPr>
      <p:sp>
        <p:nvSpPr>
          <p:cNvPr id="2" name="제목 1"/>
          <p:cNvSpPr>
            <a:spLocks noGrp="1"/>
          </p:cNvSpPr>
          <p:nvPr>
            <p:ph type="ctrTitle"/>
          </p:nvPr>
        </p:nvSpPr>
        <p:spPr>
          <a:xfrm>
            <a:off x="1284176" y="2342035"/>
            <a:ext cx="12954000" cy="2080815"/>
          </a:xfrm>
          <a:noFill/>
          <a:ln w="28575">
            <a:noFill/>
          </a:ln>
        </p:spPr>
        <p:txBody>
          <a:bodyPr/>
          <a:lstStyle>
            <a:lvl1pPr>
              <a:defRPr>
                <a:latin typeface="Arial" panose="020B0604020202020204" pitchFamily="34" charset="0"/>
                <a:cs typeface="Arial" panose="020B0604020202020204" pitchFamily="34" charset="0"/>
              </a:defRPr>
            </a:lvl1pPr>
          </a:lstStyle>
          <a:p>
            <a:r>
              <a:rPr lang="ko-KR" altLang="en-US" dirty="0"/>
              <a:t>마스터 제목 스타일 편집</a:t>
            </a:r>
          </a:p>
        </p:txBody>
      </p:sp>
      <p:sp>
        <p:nvSpPr>
          <p:cNvPr id="4" name="날짜 개체 틀 3"/>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pPr>
              <a:defRPr/>
            </a:pPr>
            <a:fld id="{69187F01-5B06-4691-996F-E37884E3416C}" type="datetime1">
              <a:rPr lang="ko-KR" altLang="en-US" smtClean="0"/>
              <a:t>2024-12-02</a:t>
            </a:fld>
            <a:endParaRPr lang="ko-KR" altLang="en-US"/>
          </a:p>
        </p:txBody>
      </p:sp>
      <p:sp>
        <p:nvSpPr>
          <p:cNvPr id="5" name="바닥글 개체 틀 4"/>
          <p:cNvSpPr>
            <a:spLocks noGrp="1"/>
          </p:cNvSpPr>
          <p:nvPr>
            <p:ph type="ftr" sz="quarter" idx="11"/>
          </p:nvPr>
        </p:nvSpPr>
        <p:spPr/>
        <p:txBody>
          <a:bodyPr/>
          <a:lstStyle>
            <a:lvl1pPr>
              <a:defRPr>
                <a:latin typeface="Arial" panose="020B0604020202020204" pitchFamily="34" charset="0"/>
                <a:cs typeface="Arial" panose="020B0604020202020204" pitchFamily="34" charset="0"/>
              </a:defRPr>
            </a:lvl1pPr>
          </a:lstStyle>
          <a:p>
            <a:pPr>
              <a:defRPr/>
            </a:pPr>
            <a:endParaRPr lang="ko-KR" altLang="en-US"/>
          </a:p>
        </p:txBody>
      </p:sp>
      <p:sp>
        <p:nvSpPr>
          <p:cNvPr id="6" name="슬라이드 번호 개체 틀 5"/>
          <p:cNvSpPr>
            <a:spLocks noGrp="1"/>
          </p:cNvSpPr>
          <p:nvPr>
            <p:ph type="sldNum" sz="quarter" idx="12"/>
          </p:nvPr>
        </p:nvSpPr>
        <p:spPr/>
        <p:txBody>
          <a:bodyPr/>
          <a:lstStyle>
            <a:lvl1pPr>
              <a:defRPr>
                <a:latin typeface="Arial" panose="020B0604020202020204" pitchFamily="34" charset="0"/>
                <a:cs typeface="Arial" panose="020B0604020202020204" pitchFamily="34" charset="0"/>
              </a:defRPr>
            </a:lvl1pPr>
          </a:lstStyle>
          <a:p>
            <a:pPr>
              <a:defRPr/>
            </a:pPr>
            <a:fld id="{23E21478-757F-499F-A6EA-89EA3D10FE73}" type="slidenum">
              <a:rPr lang="ko-KR" altLang="en-US" smtClean="0"/>
              <a:pPr>
                <a:defRPr/>
              </a:pPr>
              <a:t>‹#›</a:t>
            </a:fld>
            <a:endParaRPr lang="ko-KR" altLang="en-US"/>
          </a:p>
        </p:txBody>
      </p:sp>
      <p:cxnSp>
        <p:nvCxnSpPr>
          <p:cNvPr id="9" name="직선 연결선 8"/>
          <p:cNvCxnSpPr/>
          <p:nvPr userDrawn="1"/>
        </p:nvCxnSpPr>
        <p:spPr>
          <a:xfrm flipV="1">
            <a:off x="923256" y="4422845"/>
            <a:ext cx="13681520" cy="4"/>
          </a:xfrm>
          <a:prstGeom prst="line">
            <a:avLst/>
          </a:prstGeom>
          <a:ln w="57150">
            <a:solidFill>
              <a:srgbClr val="A50034"/>
            </a:solidFill>
          </a:ln>
        </p:spPr>
        <p:style>
          <a:lnRef idx="1">
            <a:schemeClr val="accent1"/>
          </a:lnRef>
          <a:fillRef idx="0">
            <a:schemeClr val="accent1"/>
          </a:fillRef>
          <a:effectRef idx="0">
            <a:schemeClr val="accent1"/>
          </a:effectRef>
          <a:fontRef idx="minor">
            <a:schemeClr val="tx1"/>
          </a:fontRef>
        </p:style>
      </p:cxnSp>
      <p:cxnSp>
        <p:nvCxnSpPr>
          <p:cNvPr id="10" name="직선 연결선 9"/>
          <p:cNvCxnSpPr/>
          <p:nvPr userDrawn="1"/>
        </p:nvCxnSpPr>
        <p:spPr>
          <a:xfrm>
            <a:off x="1284176" y="4422849"/>
            <a:ext cx="13055637" cy="0"/>
          </a:xfrm>
          <a:prstGeom prst="line">
            <a:avLst/>
          </a:prstGeom>
          <a:ln w="6350">
            <a:solidFill>
              <a:srgbClr val="A50034"/>
            </a:solidFill>
          </a:ln>
        </p:spPr>
        <p:style>
          <a:lnRef idx="1">
            <a:schemeClr val="accent1"/>
          </a:lnRef>
          <a:fillRef idx="0">
            <a:schemeClr val="accent1"/>
          </a:fillRef>
          <a:effectRef idx="0">
            <a:schemeClr val="accent1"/>
          </a:effectRef>
          <a:fontRef idx="minor">
            <a:schemeClr val="tx1"/>
          </a:fontRef>
        </p:style>
      </p:cxnSp>
      <p:pic>
        <p:nvPicPr>
          <p:cNvPr id="14" name="Picture 10" descr="Download LG Electronics Logo in SVG Vector or PNG File Format - Logo.wine"/>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38554" b="38547"/>
          <a:stretch/>
        </p:blipFill>
        <p:spPr bwMode="auto">
          <a:xfrm>
            <a:off x="5945894" y="4862314"/>
            <a:ext cx="3348211" cy="508570"/>
          </a:xfrm>
          <a:prstGeom prst="rect">
            <a:avLst/>
          </a:prstGeom>
          <a:noFill/>
          <a:extLst>
            <a:ext uri="{909E8E84-426E-40DD-AFC4-6F175D3DCCD1}">
              <a14:hiddenFill xmlns:a14="http://schemas.microsoft.com/office/drawing/2010/main">
                <a:solidFill>
                  <a:srgbClr val="FFFFFF"/>
                </a:solidFill>
              </a14:hiddenFill>
            </a:ext>
          </a:extLst>
        </p:spPr>
      </p:pic>
      <p:sp>
        <p:nvSpPr>
          <p:cNvPr id="15" name="직사각형 14"/>
          <p:cNvSpPr/>
          <p:nvPr userDrawn="1"/>
        </p:nvSpPr>
        <p:spPr>
          <a:xfrm>
            <a:off x="193053" y="181797"/>
            <a:ext cx="7618941" cy="646331"/>
          </a:xfrm>
          <a:prstGeom prst="rect">
            <a:avLst/>
          </a:prstGeom>
        </p:spPr>
        <p:txBody>
          <a:bodyPr>
            <a:spAutoFit/>
          </a:bodyPr>
          <a:lstStyle/>
          <a:p>
            <a:r>
              <a:rPr lang="en-US" altLang="ko-KR" b="1" i="1" dirty="0" smtClean="0">
                <a:solidFill>
                  <a:srgbClr val="6B6B6B"/>
                </a:solidFill>
                <a:latin typeface="Arial" panose="020B0604020202020204" pitchFamily="34" charset="0"/>
                <a:cs typeface="Arial" panose="020B0604020202020204" pitchFamily="34" charset="0"/>
              </a:rPr>
              <a:t>3GPP TSG RAN#106</a:t>
            </a:r>
          </a:p>
          <a:p>
            <a:r>
              <a:rPr lang="en-US" altLang="ko-KR" b="1" i="1" dirty="0" smtClean="0">
                <a:solidFill>
                  <a:srgbClr val="6B6B6B"/>
                </a:solidFill>
                <a:latin typeface="Arial" panose="020B0604020202020204" pitchFamily="34" charset="0"/>
                <a:cs typeface="Arial" panose="020B0604020202020204" pitchFamily="34" charset="0"/>
              </a:rPr>
              <a:t>Madrid, Spain, December 09 - 12, 2024</a:t>
            </a:r>
            <a:endParaRPr lang="en-US" altLang="ko-KR" b="1" i="1" dirty="0" smtClean="0">
              <a:solidFill>
                <a:srgbClr val="6B6B6B"/>
              </a:solidFill>
              <a:latin typeface="Arial" panose="020B0604020202020204" pitchFamily="34" charset="0"/>
              <a:cs typeface="Arial" panose="020B0604020202020204" pitchFamily="34" charset="0"/>
            </a:endParaRPr>
          </a:p>
        </p:txBody>
      </p:sp>
      <p:sp>
        <p:nvSpPr>
          <p:cNvPr id="16" name="직사각형 15"/>
          <p:cNvSpPr/>
          <p:nvPr userDrawn="1"/>
        </p:nvSpPr>
        <p:spPr>
          <a:xfrm>
            <a:off x="11171901" y="236609"/>
            <a:ext cx="3875046" cy="461665"/>
          </a:xfrm>
          <a:prstGeom prst="rect">
            <a:avLst/>
          </a:prstGeom>
        </p:spPr>
        <p:txBody>
          <a:bodyPr wrap="square">
            <a:spAutoFit/>
          </a:bodyPr>
          <a:lstStyle/>
          <a:p>
            <a:pPr algn="r"/>
            <a:r>
              <a:rPr lang="en-US" altLang="ko-KR" sz="2400" b="1" i="1" dirty="0" smtClean="0">
                <a:solidFill>
                  <a:srgbClr val="6B6B6B"/>
                </a:solidFill>
                <a:latin typeface="Arial" panose="020B0604020202020204" pitchFamily="34" charset="0"/>
                <a:cs typeface="Arial" panose="020B0604020202020204" pitchFamily="34" charset="0"/>
              </a:rPr>
              <a:t>RP-242470</a:t>
            </a:r>
            <a:endParaRPr lang="en-US" altLang="ko-KR" sz="2400" b="1" i="1" dirty="0">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807013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8" name="Rectangle 5"/>
          <p:cNvSpPr>
            <a:spLocks noChangeArrowheads="1"/>
          </p:cNvSpPr>
          <p:nvPr userDrawn="1"/>
        </p:nvSpPr>
        <p:spPr bwMode="auto">
          <a:xfrm rot="5400000">
            <a:off x="7080000" y="-7079998"/>
            <a:ext cx="1080000" cy="15240000"/>
          </a:xfrm>
          <a:prstGeom prst="rect">
            <a:avLst/>
          </a:prstGeom>
          <a:solidFill>
            <a:srgbClr val="A50034"/>
          </a:solidFill>
          <a:ln>
            <a:noFill/>
          </a:ln>
        </p:spPr>
        <p:txBody>
          <a:bodyPr vert="horz" wrap="square" lIns="91440" tIns="45720" rIns="91440" bIns="45720" numCol="1" anchor="t" anchorCtr="0" compatLnSpc="1">
            <a:prstTxWarp prst="textNoShape">
              <a:avLst/>
            </a:prstTxWarp>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endParaRPr lang="ko-KR" altLang="en-US">
              <a:latin typeface="Arial" panose="020B0604020202020204" pitchFamily="34" charset="0"/>
              <a:cs typeface="Arial" panose="020B0604020202020204" pitchFamily="34" charset="0"/>
            </a:endParaRPr>
          </a:p>
        </p:txBody>
      </p:sp>
      <p:sp>
        <p:nvSpPr>
          <p:cNvPr id="2" name="제목 1"/>
          <p:cNvSpPr>
            <a:spLocks noGrp="1"/>
          </p:cNvSpPr>
          <p:nvPr>
            <p:ph type="title"/>
          </p:nvPr>
        </p:nvSpPr>
        <p:spPr>
          <a:xfrm>
            <a:off x="761894" y="80268"/>
            <a:ext cx="13716212" cy="919014"/>
          </a:xfrm>
        </p:spPr>
        <p:txBody>
          <a:bodyPr/>
          <a:lstStyle>
            <a:lvl1pPr>
              <a:defRPr b="1">
                <a:solidFill>
                  <a:schemeClr val="bg1"/>
                </a:solidFill>
                <a:latin typeface="Arial" panose="020B0604020202020204" pitchFamily="34" charset="0"/>
                <a:cs typeface="Arial" panose="020B0604020202020204" pitchFamily="34" charset="0"/>
              </a:defRPr>
            </a:lvl1pPr>
          </a:lstStyle>
          <a:p>
            <a:r>
              <a:rPr lang="ko-KR" altLang="en-US"/>
              <a:t>마스터 제목 스타일 편집</a:t>
            </a:r>
          </a:p>
        </p:txBody>
      </p:sp>
      <p:sp>
        <p:nvSpPr>
          <p:cNvPr id="3" name="내용 개체 틀 2"/>
          <p:cNvSpPr>
            <a:spLocks noGrp="1"/>
          </p:cNvSpPr>
          <p:nvPr>
            <p:ph idx="1"/>
          </p:nvPr>
        </p:nvSpPr>
        <p:spPr>
          <a:xfrm>
            <a:off x="761894" y="1333922"/>
            <a:ext cx="13716212" cy="6480720"/>
          </a:xfrm>
        </p:spPr>
        <p:txBody>
          <a:bodyPr/>
          <a:lstStyle>
            <a:lvl1pPr>
              <a:defRPr sz="2800" b="1">
                <a:solidFill>
                  <a:srgbClr val="6B6B6B"/>
                </a:solidFill>
                <a:latin typeface="Arial" panose="020B0604020202020204" pitchFamily="34" charset="0"/>
                <a:cs typeface="Arial" panose="020B0604020202020204" pitchFamily="34" charset="0"/>
              </a:defRPr>
            </a:lvl1pPr>
            <a:lvl2pPr>
              <a:defRPr sz="2000" b="0">
                <a:solidFill>
                  <a:srgbClr val="6B6B6B"/>
                </a:solidFill>
                <a:latin typeface="Arial" panose="020B0604020202020204" pitchFamily="34" charset="0"/>
                <a:cs typeface="Arial" panose="020B0604020202020204" pitchFamily="34" charset="0"/>
              </a:defRPr>
            </a:lvl2pPr>
            <a:lvl3pPr>
              <a:defRPr sz="1800" b="0">
                <a:solidFill>
                  <a:srgbClr val="6B6B6B"/>
                </a:solidFill>
                <a:latin typeface="Arial" panose="020B0604020202020204" pitchFamily="34" charset="0"/>
                <a:cs typeface="Arial" panose="020B0604020202020204" pitchFamily="34" charset="0"/>
              </a:defRPr>
            </a:lvl3pPr>
            <a:lvl4pPr>
              <a:defRPr sz="1600" b="0">
                <a:solidFill>
                  <a:srgbClr val="6B6B6B"/>
                </a:solidFill>
                <a:latin typeface="Arial" panose="020B0604020202020204" pitchFamily="34" charset="0"/>
                <a:cs typeface="Arial" panose="020B0604020202020204" pitchFamily="34" charset="0"/>
              </a:defRPr>
            </a:lvl4pPr>
            <a:lvl5pPr>
              <a:defRPr sz="1600" b="0">
                <a:solidFill>
                  <a:srgbClr val="6B6B6B"/>
                </a:solidFill>
                <a:latin typeface="Arial" panose="020B0604020202020204" pitchFamily="34" charset="0"/>
                <a:cs typeface="Arial" panose="020B0604020202020204" pitchFamily="34" charset="0"/>
              </a:defRPr>
            </a:lvl5pPr>
          </a:lstStyle>
          <a:p>
            <a:pPr lvl="0"/>
            <a:r>
              <a:rPr lang="ko-KR" altLang="en-US" dirty="0"/>
              <a:t>마스터 텍스트 스타일을 편집합니다</a:t>
            </a:r>
          </a:p>
          <a:p>
            <a:pPr lvl="1"/>
            <a:r>
              <a:rPr lang="ko-KR" altLang="en-US" dirty="0"/>
              <a:t>둘째 수준</a:t>
            </a:r>
          </a:p>
          <a:p>
            <a:pPr lvl="2"/>
            <a:r>
              <a:rPr lang="ko-KR" altLang="en-US" dirty="0"/>
              <a:t>셋째 수준</a:t>
            </a:r>
          </a:p>
          <a:p>
            <a:pPr lvl="3"/>
            <a:r>
              <a:rPr lang="ko-KR" altLang="en-US" dirty="0"/>
              <a:t>넷째 수준</a:t>
            </a:r>
          </a:p>
          <a:p>
            <a:pPr lvl="4"/>
            <a:r>
              <a:rPr lang="ko-KR" altLang="en-US" dirty="0"/>
              <a:t>다섯째 수준</a:t>
            </a:r>
          </a:p>
        </p:txBody>
      </p:sp>
      <p:sp>
        <p:nvSpPr>
          <p:cNvPr id="4" name="날짜 개체 틀 3"/>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pPr>
              <a:defRPr/>
            </a:pPr>
            <a:fld id="{33815A6C-DC37-408A-974D-94239C87AD5C}" type="datetime1">
              <a:rPr lang="ko-KR" altLang="en-US" smtClean="0"/>
              <a:t>2024-12-02</a:t>
            </a:fld>
            <a:endParaRPr lang="ko-KR" altLang="en-US"/>
          </a:p>
        </p:txBody>
      </p:sp>
      <p:sp>
        <p:nvSpPr>
          <p:cNvPr id="5" name="바닥글 개체 틀 4"/>
          <p:cNvSpPr>
            <a:spLocks noGrp="1"/>
          </p:cNvSpPr>
          <p:nvPr>
            <p:ph type="ftr" sz="quarter" idx="11"/>
          </p:nvPr>
        </p:nvSpPr>
        <p:spPr/>
        <p:txBody>
          <a:bodyPr/>
          <a:lstStyle>
            <a:lvl1pPr>
              <a:defRPr>
                <a:latin typeface="Arial" panose="020B0604020202020204" pitchFamily="34" charset="0"/>
                <a:cs typeface="Arial" panose="020B0604020202020204" pitchFamily="34" charset="0"/>
              </a:defRPr>
            </a:lvl1pPr>
          </a:lstStyle>
          <a:p>
            <a:pPr>
              <a:defRPr/>
            </a:pPr>
            <a:endParaRPr lang="ko-KR" altLang="en-US"/>
          </a:p>
        </p:txBody>
      </p:sp>
      <p:sp>
        <p:nvSpPr>
          <p:cNvPr id="6" name="슬라이드 번호 개체 틀 5"/>
          <p:cNvSpPr>
            <a:spLocks noGrp="1"/>
          </p:cNvSpPr>
          <p:nvPr>
            <p:ph type="sldNum" sz="quarter" idx="12"/>
          </p:nvPr>
        </p:nvSpPr>
        <p:spPr/>
        <p:txBody>
          <a:bodyPr/>
          <a:lstStyle>
            <a:lvl1pPr>
              <a:defRPr>
                <a:latin typeface="Arial" panose="020B0604020202020204" pitchFamily="34" charset="0"/>
                <a:cs typeface="Arial" panose="020B0604020202020204" pitchFamily="34" charset="0"/>
              </a:defRPr>
            </a:lvl1pPr>
          </a:lstStyle>
          <a:p>
            <a:pPr>
              <a:defRPr/>
            </a:pPr>
            <a:fld id="{45A508B9-9A56-4258-898F-68993A65175B}" type="slidenum">
              <a:rPr lang="ko-KR" altLang="en-US" smtClean="0"/>
              <a:pPr>
                <a:defRPr/>
              </a:pPr>
              <a:t>‹#›</a:t>
            </a:fld>
            <a:endParaRPr lang="ko-KR" altLang="en-US" dirty="0"/>
          </a:p>
        </p:txBody>
      </p:sp>
    </p:spTree>
    <p:extLst>
      <p:ext uri="{BB962C8B-B14F-4D97-AF65-F5344CB8AC3E}">
        <p14:creationId xmlns:p14="http://schemas.microsoft.com/office/powerpoint/2010/main" val="33937022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p:cNvSpPr>
            <a:spLocks noGrp="1"/>
          </p:cNvSpPr>
          <p:nvPr>
            <p:ph type="title"/>
          </p:nvPr>
        </p:nvSpPr>
        <p:spPr>
          <a:xfrm>
            <a:off x="1203856" y="5508628"/>
            <a:ext cx="12954000" cy="1702593"/>
          </a:xfrm>
        </p:spPr>
        <p:txBody>
          <a:bodyPr anchor="t"/>
          <a:lstStyle>
            <a:lvl1pPr algn="l">
              <a:defRPr sz="5000" b="1" cap="all">
                <a:latin typeface="Arial" panose="020B0604020202020204" pitchFamily="34" charset="0"/>
                <a:cs typeface="Arial" panose="020B0604020202020204" pitchFamily="34" charset="0"/>
              </a:defRPr>
            </a:lvl1pPr>
          </a:lstStyle>
          <a:p>
            <a:r>
              <a:rPr lang="ko-KR" altLang="en-US"/>
              <a:t>마스터 제목 스타일 편집</a:t>
            </a:r>
          </a:p>
        </p:txBody>
      </p:sp>
      <p:sp>
        <p:nvSpPr>
          <p:cNvPr id="3" name="텍스트 개체 틀 2"/>
          <p:cNvSpPr>
            <a:spLocks noGrp="1"/>
          </p:cNvSpPr>
          <p:nvPr>
            <p:ph type="body" idx="1"/>
          </p:nvPr>
        </p:nvSpPr>
        <p:spPr>
          <a:xfrm>
            <a:off x="1203856" y="3633393"/>
            <a:ext cx="12954000" cy="1875233"/>
          </a:xfrm>
        </p:spPr>
        <p:txBody>
          <a:bodyPr anchor="b"/>
          <a:lstStyle>
            <a:lvl1pPr marL="0" indent="0">
              <a:buNone/>
              <a:defRPr sz="2500">
                <a:solidFill>
                  <a:schemeClr val="tx1">
                    <a:tint val="75000"/>
                  </a:schemeClr>
                </a:solidFill>
                <a:latin typeface="Arial" panose="020B0604020202020204" pitchFamily="34" charset="0"/>
                <a:cs typeface="Arial" panose="020B0604020202020204" pitchFamily="34" charset="0"/>
              </a:defRPr>
            </a:lvl1pPr>
            <a:lvl2pPr marL="571240" indent="0">
              <a:buNone/>
              <a:defRPr sz="2300">
                <a:solidFill>
                  <a:schemeClr val="tx1">
                    <a:tint val="75000"/>
                  </a:schemeClr>
                </a:solidFill>
              </a:defRPr>
            </a:lvl2pPr>
            <a:lvl3pPr marL="1142480" indent="0">
              <a:buNone/>
              <a:defRPr sz="2000">
                <a:solidFill>
                  <a:schemeClr val="tx1">
                    <a:tint val="75000"/>
                  </a:schemeClr>
                </a:solidFill>
              </a:defRPr>
            </a:lvl3pPr>
            <a:lvl4pPr marL="1713718" indent="0">
              <a:buNone/>
              <a:defRPr sz="1800">
                <a:solidFill>
                  <a:schemeClr val="tx1">
                    <a:tint val="75000"/>
                  </a:schemeClr>
                </a:solidFill>
              </a:defRPr>
            </a:lvl4pPr>
            <a:lvl5pPr marL="2284959" indent="0">
              <a:buNone/>
              <a:defRPr sz="1800">
                <a:solidFill>
                  <a:schemeClr val="tx1">
                    <a:tint val="75000"/>
                  </a:schemeClr>
                </a:solidFill>
              </a:defRPr>
            </a:lvl5pPr>
            <a:lvl6pPr marL="2856200" indent="0">
              <a:buNone/>
              <a:defRPr sz="1800">
                <a:solidFill>
                  <a:schemeClr val="tx1">
                    <a:tint val="75000"/>
                  </a:schemeClr>
                </a:solidFill>
              </a:defRPr>
            </a:lvl6pPr>
            <a:lvl7pPr marL="3427440" indent="0">
              <a:buNone/>
              <a:defRPr sz="1800">
                <a:solidFill>
                  <a:schemeClr val="tx1">
                    <a:tint val="75000"/>
                  </a:schemeClr>
                </a:solidFill>
              </a:defRPr>
            </a:lvl7pPr>
            <a:lvl8pPr marL="3998678" indent="0">
              <a:buNone/>
              <a:defRPr sz="1800">
                <a:solidFill>
                  <a:schemeClr val="tx1">
                    <a:tint val="75000"/>
                  </a:schemeClr>
                </a:solidFill>
              </a:defRPr>
            </a:lvl8pPr>
            <a:lvl9pPr marL="4569920" indent="0">
              <a:buNone/>
              <a:defRPr sz="1800">
                <a:solidFill>
                  <a:schemeClr val="tx1">
                    <a:tint val="75000"/>
                  </a:schemeClr>
                </a:solidFill>
              </a:defRPr>
            </a:lvl9pPr>
          </a:lstStyle>
          <a:p>
            <a:pPr lvl="0"/>
            <a:r>
              <a:rPr lang="ko-KR" altLang="en-US"/>
              <a:t>마스터 텍스트 스타일을 편집합니다</a:t>
            </a:r>
          </a:p>
        </p:txBody>
      </p:sp>
      <p:sp>
        <p:nvSpPr>
          <p:cNvPr id="4" name="날짜 개체 틀 3"/>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pPr>
              <a:defRPr/>
            </a:pPr>
            <a:fld id="{37E936D4-703A-4D1D-AD18-B7D49E9EB2C5}" type="datetime1">
              <a:rPr lang="ko-KR" altLang="en-US" smtClean="0"/>
              <a:t>2024-12-02</a:t>
            </a:fld>
            <a:endParaRPr lang="ko-KR" altLang="en-US"/>
          </a:p>
        </p:txBody>
      </p:sp>
      <p:sp>
        <p:nvSpPr>
          <p:cNvPr id="5" name="바닥글 개체 틀 4"/>
          <p:cNvSpPr>
            <a:spLocks noGrp="1"/>
          </p:cNvSpPr>
          <p:nvPr>
            <p:ph type="ftr" sz="quarter" idx="11"/>
          </p:nvPr>
        </p:nvSpPr>
        <p:spPr/>
        <p:txBody>
          <a:bodyPr/>
          <a:lstStyle>
            <a:lvl1pPr>
              <a:defRPr>
                <a:latin typeface="Arial" panose="020B0604020202020204" pitchFamily="34" charset="0"/>
                <a:cs typeface="Arial" panose="020B0604020202020204" pitchFamily="34" charset="0"/>
              </a:defRPr>
            </a:lvl1pPr>
          </a:lstStyle>
          <a:p>
            <a:pPr>
              <a:defRPr/>
            </a:pPr>
            <a:endParaRPr lang="ko-KR" altLang="en-US"/>
          </a:p>
        </p:txBody>
      </p:sp>
      <p:sp>
        <p:nvSpPr>
          <p:cNvPr id="6" name="슬라이드 번호 개체 틀 5"/>
          <p:cNvSpPr>
            <a:spLocks noGrp="1"/>
          </p:cNvSpPr>
          <p:nvPr>
            <p:ph type="sldNum" sz="quarter" idx="12"/>
          </p:nvPr>
        </p:nvSpPr>
        <p:spPr/>
        <p:txBody>
          <a:bodyPr/>
          <a:lstStyle>
            <a:lvl1pPr>
              <a:defRPr>
                <a:latin typeface="Arial" panose="020B0604020202020204" pitchFamily="34" charset="0"/>
                <a:cs typeface="Arial" panose="020B0604020202020204" pitchFamily="34" charset="0"/>
              </a:defRPr>
            </a:lvl1pPr>
          </a:lstStyle>
          <a:p>
            <a:pPr>
              <a:defRPr/>
            </a:pPr>
            <a:fld id="{BF1BA13A-E3D8-4B07-8D20-4216E347B617}" type="slidenum">
              <a:rPr lang="ko-KR" altLang="en-US" smtClean="0"/>
              <a:pPr>
                <a:defRPr/>
              </a:pPr>
              <a:t>‹#›</a:t>
            </a:fld>
            <a:endParaRPr lang="ko-KR" altLang="en-US"/>
          </a:p>
        </p:txBody>
      </p:sp>
    </p:spTree>
    <p:extLst>
      <p:ext uri="{BB962C8B-B14F-4D97-AF65-F5344CB8AC3E}">
        <p14:creationId xmlns:p14="http://schemas.microsoft.com/office/powerpoint/2010/main" val="152413146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EF7"/>
        </a:solidFill>
        <a:effectLst/>
      </p:bgPr>
    </p:bg>
    <p:spTree>
      <p:nvGrpSpPr>
        <p:cNvPr id="1" name=""/>
        <p:cNvGrpSpPr/>
        <p:nvPr/>
      </p:nvGrpSpPr>
      <p:grpSpPr>
        <a:xfrm>
          <a:off x="0" y="0"/>
          <a:ext cx="0" cy="0"/>
          <a:chOff x="0" y="0"/>
          <a:chExt cx="0" cy="0"/>
        </a:xfrm>
      </p:grpSpPr>
      <p:sp>
        <p:nvSpPr>
          <p:cNvPr id="1026" name="제목 개체 틀 1"/>
          <p:cNvSpPr>
            <a:spLocks noGrp="1"/>
          </p:cNvSpPr>
          <p:nvPr>
            <p:ph type="title"/>
          </p:nvPr>
        </p:nvSpPr>
        <p:spPr bwMode="auto">
          <a:xfrm>
            <a:off x="761894" y="342900"/>
            <a:ext cx="13716212" cy="919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4248" tIns="57124" rIns="114248" bIns="57124" numCol="1" anchor="ctr" anchorCtr="0" compatLnSpc="1">
            <a:prstTxWarp prst="textNoShape">
              <a:avLst/>
            </a:prstTxWarp>
          </a:bodyPr>
          <a:lstStyle/>
          <a:p>
            <a:pPr lvl="0"/>
            <a:r>
              <a:rPr lang="ko-KR" altLang="en-US" dirty="0"/>
              <a:t>마스터 제목 스타일 편집</a:t>
            </a:r>
          </a:p>
        </p:txBody>
      </p:sp>
      <p:sp>
        <p:nvSpPr>
          <p:cNvPr id="1027" name="텍스트 개체 틀 2"/>
          <p:cNvSpPr>
            <a:spLocks noGrp="1"/>
          </p:cNvSpPr>
          <p:nvPr>
            <p:ph type="body" idx="1"/>
          </p:nvPr>
        </p:nvSpPr>
        <p:spPr bwMode="auto">
          <a:xfrm>
            <a:off x="761894" y="1549946"/>
            <a:ext cx="13716212" cy="6264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4248" tIns="57124" rIns="114248" bIns="57124" numCol="1" anchor="t" anchorCtr="0" compatLnSpc="1">
            <a:prstTxWarp prst="textNoShape">
              <a:avLst/>
            </a:prstTxWarp>
          </a:bodyPr>
          <a:lstStyle/>
          <a:p>
            <a:pPr lvl="0"/>
            <a:r>
              <a:rPr lang="ko-KR" altLang="en-US" dirty="0"/>
              <a:t>마스터 텍스트 스타일을 편집합니다</a:t>
            </a:r>
          </a:p>
          <a:p>
            <a:pPr lvl="1"/>
            <a:r>
              <a:rPr lang="ko-KR" altLang="en-US" dirty="0"/>
              <a:t>둘째 수준</a:t>
            </a:r>
          </a:p>
          <a:p>
            <a:pPr lvl="2"/>
            <a:r>
              <a:rPr lang="ko-KR" altLang="en-US" dirty="0"/>
              <a:t>셋째 수준</a:t>
            </a:r>
          </a:p>
          <a:p>
            <a:pPr lvl="3"/>
            <a:r>
              <a:rPr lang="ko-KR" altLang="en-US" dirty="0"/>
              <a:t>넷째 수준</a:t>
            </a:r>
          </a:p>
          <a:p>
            <a:pPr lvl="4"/>
            <a:r>
              <a:rPr lang="ko-KR" altLang="en-US" dirty="0"/>
              <a:t>다섯째 수준</a:t>
            </a:r>
          </a:p>
        </p:txBody>
      </p:sp>
      <p:sp>
        <p:nvSpPr>
          <p:cNvPr id="4" name="날짜 개체 틀 3"/>
          <p:cNvSpPr>
            <a:spLocks noGrp="1"/>
          </p:cNvSpPr>
          <p:nvPr>
            <p:ph type="dt" sz="half" idx="2"/>
          </p:nvPr>
        </p:nvSpPr>
        <p:spPr>
          <a:xfrm>
            <a:off x="761894" y="7945438"/>
            <a:ext cx="3555506" cy="457200"/>
          </a:xfrm>
          <a:prstGeom prst="rect">
            <a:avLst/>
          </a:prstGeom>
        </p:spPr>
        <p:txBody>
          <a:bodyPr vert="horz" wrap="square" lIns="114248" tIns="57124" rIns="114248" bIns="57124" numCol="1" anchor="ctr" anchorCtr="0" compatLnSpc="1">
            <a:prstTxWarp prst="textNoShape">
              <a:avLst/>
            </a:prstTxWarp>
          </a:bodyPr>
          <a:lstStyle>
            <a:lvl1pPr defTabSz="1139628" eaLnBrk="1" latinLnBrk="1" hangingPunct="1">
              <a:defRPr kumimoji="0" sz="1400">
                <a:solidFill>
                  <a:srgbClr val="898989"/>
                </a:solidFill>
                <a:latin typeface="Arial" panose="020B0604020202020204" pitchFamily="34" charset="0"/>
                <a:ea typeface="LG스마트체 Regular" panose="020B0600000101010101" pitchFamily="50" charset="-127"/>
                <a:cs typeface="Arial" panose="020B0604020202020204" pitchFamily="34" charset="0"/>
              </a:defRPr>
            </a:lvl1pPr>
          </a:lstStyle>
          <a:p>
            <a:pPr>
              <a:defRPr/>
            </a:pPr>
            <a:fld id="{28B71C5E-E4C0-4641-91D7-0BF5F2581E88}" type="datetime1">
              <a:rPr lang="ko-KR" altLang="en-US" smtClean="0"/>
              <a:t>2024-12-02</a:t>
            </a:fld>
            <a:endParaRPr lang="ko-KR" altLang="en-US"/>
          </a:p>
        </p:txBody>
      </p:sp>
      <p:sp>
        <p:nvSpPr>
          <p:cNvPr id="5" name="바닥글 개체 틀 4"/>
          <p:cNvSpPr>
            <a:spLocks noGrp="1"/>
          </p:cNvSpPr>
          <p:nvPr>
            <p:ph type="ftr" sz="quarter" idx="3"/>
          </p:nvPr>
        </p:nvSpPr>
        <p:spPr>
          <a:xfrm>
            <a:off x="5206277" y="7945438"/>
            <a:ext cx="4827447" cy="457200"/>
          </a:xfrm>
          <a:prstGeom prst="rect">
            <a:avLst/>
          </a:prstGeom>
        </p:spPr>
        <p:txBody>
          <a:bodyPr vert="horz" wrap="square" lIns="114248" tIns="57124" rIns="114248" bIns="57124" numCol="1" anchor="ctr" anchorCtr="0" compatLnSpc="1">
            <a:prstTxWarp prst="textNoShape">
              <a:avLst/>
            </a:prstTxWarp>
          </a:bodyPr>
          <a:lstStyle>
            <a:lvl1pPr algn="ctr" defTabSz="1139628" eaLnBrk="1" latinLnBrk="1" hangingPunct="1">
              <a:defRPr kumimoji="0" sz="1400">
                <a:solidFill>
                  <a:srgbClr val="898989"/>
                </a:solidFill>
                <a:latin typeface="Arial" panose="020B0604020202020204" pitchFamily="34" charset="0"/>
                <a:ea typeface="LG스마트체 Regular" panose="020B0600000101010101" pitchFamily="50" charset="-127"/>
                <a:cs typeface="Arial" panose="020B0604020202020204" pitchFamily="34" charset="0"/>
              </a:defRPr>
            </a:lvl1pPr>
          </a:lstStyle>
          <a:p>
            <a:pPr>
              <a:defRPr/>
            </a:pPr>
            <a:endParaRPr lang="ko-KR" altLang="en-US"/>
          </a:p>
        </p:txBody>
      </p:sp>
      <p:sp>
        <p:nvSpPr>
          <p:cNvPr id="6" name="슬라이드 번호 개체 틀 5"/>
          <p:cNvSpPr>
            <a:spLocks noGrp="1"/>
          </p:cNvSpPr>
          <p:nvPr>
            <p:ph type="sldNum" sz="quarter" idx="4"/>
          </p:nvPr>
        </p:nvSpPr>
        <p:spPr>
          <a:xfrm>
            <a:off x="10922600" y="7945438"/>
            <a:ext cx="3555506" cy="457200"/>
          </a:xfrm>
          <a:prstGeom prst="rect">
            <a:avLst/>
          </a:prstGeom>
        </p:spPr>
        <p:txBody>
          <a:bodyPr vert="horz" wrap="square" lIns="114248" tIns="57124" rIns="114248" bIns="57124" numCol="1" anchor="ctr" anchorCtr="0" compatLnSpc="1">
            <a:prstTxWarp prst="textNoShape">
              <a:avLst/>
            </a:prstTxWarp>
          </a:bodyPr>
          <a:lstStyle>
            <a:lvl1pPr algn="r" eaLnBrk="1" latinLnBrk="1" hangingPunct="1">
              <a:defRPr kumimoji="0" sz="1400">
                <a:solidFill>
                  <a:srgbClr val="898989"/>
                </a:solidFill>
                <a:latin typeface="Arial" panose="020B0604020202020204" pitchFamily="34" charset="0"/>
                <a:ea typeface="LG스마트체 Regular" panose="020B0600000101010101" pitchFamily="50" charset="-127"/>
                <a:cs typeface="Arial" panose="020B0604020202020204" pitchFamily="34" charset="0"/>
              </a:defRPr>
            </a:lvl1pPr>
          </a:lstStyle>
          <a:p>
            <a:pPr>
              <a:defRPr/>
            </a:pPr>
            <a:fld id="{55AF0625-BC22-4FB1-A8E6-F900B1E07C1A}" type="slidenum">
              <a:rPr lang="ko-KR" altLang="en-US" smtClean="0"/>
              <a:pPr>
                <a:defRPr/>
              </a:pPr>
              <a:t>‹#›</a:t>
            </a:fld>
            <a:endParaRPr lang="ko-KR" altLang="en-US"/>
          </a:p>
        </p:txBody>
      </p:sp>
      <p:sp>
        <p:nvSpPr>
          <p:cNvPr id="11" name="직사각형 10"/>
          <p:cNvSpPr/>
          <p:nvPr userDrawn="1"/>
        </p:nvSpPr>
        <p:spPr>
          <a:xfrm>
            <a:off x="13677056" y="322843"/>
            <a:ext cx="1565493" cy="369332"/>
          </a:xfrm>
          <a:prstGeom prst="rect">
            <a:avLst/>
          </a:prstGeom>
        </p:spPr>
        <p:txBody>
          <a:bodyPr wrap="none">
            <a:spAutoFit/>
          </a:bodyPr>
          <a:lstStyle/>
          <a:p>
            <a:r>
              <a:rPr lang="en-US" altLang="ko-KR" sz="1800" dirty="0">
                <a:solidFill>
                  <a:schemeClr val="bg1"/>
                </a:solidFill>
                <a:effectLst/>
                <a:latin typeface="Arial" panose="020B0604020202020204" pitchFamily="34" charset="0"/>
                <a:ea typeface="맑은 고딕" panose="020B0503020000020004" pitchFamily="50" charset="-127"/>
              </a:rPr>
              <a:t>RWS-230200</a:t>
            </a:r>
            <a:endParaRPr lang="ko-KR" altLang="en-US" dirty="0">
              <a:solidFill>
                <a:schemeClr val="bg1"/>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hf hdr="0" ftr="0" dt="0"/>
  <p:txStyles>
    <p:titleStyle>
      <a:lvl1pPr algn="ctr" defTabSz="1138238" rtl="0" eaLnBrk="0" fontAlgn="base" latinLnBrk="1" hangingPunct="0">
        <a:spcBef>
          <a:spcPct val="0"/>
        </a:spcBef>
        <a:spcAft>
          <a:spcPct val="0"/>
        </a:spcAft>
        <a:defRPr sz="4400" kern="1200">
          <a:solidFill>
            <a:schemeClr val="tx1">
              <a:lumMod val="65000"/>
              <a:lumOff val="35000"/>
            </a:schemeClr>
          </a:solidFill>
          <a:latin typeface="Arial" panose="020B0604020202020204" pitchFamily="34" charset="0"/>
          <a:ea typeface="LG스마트체 Bold" panose="020B0600000101010101" pitchFamily="50" charset="-127"/>
          <a:cs typeface="Arial" panose="020B0604020202020204" pitchFamily="34" charset="0"/>
        </a:defRPr>
      </a:lvl1pPr>
      <a:lvl2pPr algn="ctr" defTabSz="1138238" rtl="0" eaLnBrk="0" fontAlgn="base" latinLnBrk="1" hangingPunct="0">
        <a:spcBef>
          <a:spcPct val="0"/>
        </a:spcBef>
        <a:spcAft>
          <a:spcPct val="0"/>
        </a:spcAft>
        <a:defRPr sz="5500">
          <a:solidFill>
            <a:schemeClr val="tx1"/>
          </a:solidFill>
          <a:latin typeface="맑은 고딕" pitchFamily="50" charset="-127"/>
          <a:ea typeface="맑은 고딕" pitchFamily="50" charset="-127"/>
        </a:defRPr>
      </a:lvl2pPr>
      <a:lvl3pPr algn="ctr" defTabSz="1138238" rtl="0" eaLnBrk="0" fontAlgn="base" latinLnBrk="1" hangingPunct="0">
        <a:spcBef>
          <a:spcPct val="0"/>
        </a:spcBef>
        <a:spcAft>
          <a:spcPct val="0"/>
        </a:spcAft>
        <a:defRPr sz="5500">
          <a:solidFill>
            <a:schemeClr val="tx1"/>
          </a:solidFill>
          <a:latin typeface="맑은 고딕" pitchFamily="50" charset="-127"/>
          <a:ea typeface="맑은 고딕" pitchFamily="50" charset="-127"/>
        </a:defRPr>
      </a:lvl3pPr>
      <a:lvl4pPr algn="ctr" defTabSz="1138238" rtl="0" eaLnBrk="0" fontAlgn="base" latinLnBrk="1" hangingPunct="0">
        <a:spcBef>
          <a:spcPct val="0"/>
        </a:spcBef>
        <a:spcAft>
          <a:spcPct val="0"/>
        </a:spcAft>
        <a:defRPr sz="5500">
          <a:solidFill>
            <a:schemeClr val="tx1"/>
          </a:solidFill>
          <a:latin typeface="맑은 고딕" pitchFamily="50" charset="-127"/>
          <a:ea typeface="맑은 고딕" pitchFamily="50" charset="-127"/>
        </a:defRPr>
      </a:lvl4pPr>
      <a:lvl5pPr algn="ctr" defTabSz="1138238" rtl="0" eaLnBrk="0" fontAlgn="base" latinLnBrk="1" hangingPunct="0">
        <a:spcBef>
          <a:spcPct val="0"/>
        </a:spcBef>
        <a:spcAft>
          <a:spcPct val="0"/>
        </a:spcAft>
        <a:defRPr sz="5500">
          <a:solidFill>
            <a:schemeClr val="tx1"/>
          </a:solidFill>
          <a:latin typeface="맑은 고딕" pitchFamily="50" charset="-127"/>
          <a:ea typeface="맑은 고딕" pitchFamily="50" charset="-127"/>
        </a:defRPr>
      </a:lvl5pPr>
      <a:lvl6pPr marL="408094" algn="ctr" defTabSz="1142099" rtl="0" fontAlgn="base" latinLnBrk="1">
        <a:spcBef>
          <a:spcPct val="0"/>
        </a:spcBef>
        <a:spcAft>
          <a:spcPct val="0"/>
        </a:spcAft>
        <a:defRPr sz="5500">
          <a:solidFill>
            <a:schemeClr val="tx1"/>
          </a:solidFill>
          <a:latin typeface="맑은 고딕" pitchFamily="50" charset="-127"/>
          <a:ea typeface="맑은 고딕" pitchFamily="50" charset="-127"/>
        </a:defRPr>
      </a:lvl6pPr>
      <a:lvl7pPr marL="816189" algn="ctr" defTabSz="1142099" rtl="0" fontAlgn="base" latinLnBrk="1">
        <a:spcBef>
          <a:spcPct val="0"/>
        </a:spcBef>
        <a:spcAft>
          <a:spcPct val="0"/>
        </a:spcAft>
        <a:defRPr sz="5500">
          <a:solidFill>
            <a:schemeClr val="tx1"/>
          </a:solidFill>
          <a:latin typeface="맑은 고딕" pitchFamily="50" charset="-127"/>
          <a:ea typeface="맑은 고딕" pitchFamily="50" charset="-127"/>
        </a:defRPr>
      </a:lvl7pPr>
      <a:lvl8pPr marL="1224283" algn="ctr" defTabSz="1142099" rtl="0" fontAlgn="base" latinLnBrk="1">
        <a:spcBef>
          <a:spcPct val="0"/>
        </a:spcBef>
        <a:spcAft>
          <a:spcPct val="0"/>
        </a:spcAft>
        <a:defRPr sz="5500">
          <a:solidFill>
            <a:schemeClr val="tx1"/>
          </a:solidFill>
          <a:latin typeface="맑은 고딕" pitchFamily="50" charset="-127"/>
          <a:ea typeface="맑은 고딕" pitchFamily="50" charset="-127"/>
        </a:defRPr>
      </a:lvl8pPr>
      <a:lvl9pPr marL="1632378" algn="ctr" defTabSz="1142099" rtl="0" fontAlgn="base" latinLnBrk="1">
        <a:spcBef>
          <a:spcPct val="0"/>
        </a:spcBef>
        <a:spcAft>
          <a:spcPct val="0"/>
        </a:spcAft>
        <a:defRPr sz="5500">
          <a:solidFill>
            <a:schemeClr val="tx1"/>
          </a:solidFill>
          <a:latin typeface="맑은 고딕" pitchFamily="50" charset="-127"/>
          <a:ea typeface="맑은 고딕" pitchFamily="50" charset="-127"/>
        </a:defRPr>
      </a:lvl9pPr>
    </p:titleStyle>
    <p:bodyStyle>
      <a:lvl1pPr marL="423863" indent="-423863" algn="l" defTabSz="1138238" rtl="0" eaLnBrk="0" fontAlgn="base" latinLnBrk="1" hangingPunct="0">
        <a:spcBef>
          <a:spcPct val="20000"/>
        </a:spcBef>
        <a:spcAft>
          <a:spcPct val="0"/>
        </a:spcAft>
        <a:buFont typeface="Arial" panose="020B0604020202020204" pitchFamily="34" charset="0"/>
        <a:buChar char="•"/>
        <a:defRPr sz="32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1pPr>
      <a:lvl2pPr marL="923925" indent="-352425" algn="l" defTabSz="1138238" rtl="0" eaLnBrk="0" fontAlgn="base" latinLnBrk="1" hangingPunct="0">
        <a:spcBef>
          <a:spcPct val="20000"/>
        </a:spcBef>
        <a:spcAft>
          <a:spcPct val="0"/>
        </a:spcAft>
        <a:buFont typeface="Arial" panose="020B0604020202020204" pitchFamily="34" charset="0"/>
        <a:buChar char="–"/>
        <a:defRPr sz="24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2pPr>
      <a:lvl3pPr marL="1423988" indent="-280988" algn="l" defTabSz="1138238" rtl="0" eaLnBrk="0" fontAlgn="base" latinLnBrk="1" hangingPunct="0">
        <a:spcBef>
          <a:spcPct val="20000"/>
        </a:spcBef>
        <a:spcAft>
          <a:spcPct val="0"/>
        </a:spcAft>
        <a:buFont typeface="Arial" panose="020B0604020202020204" pitchFamily="34" charset="0"/>
        <a:buChar char="•"/>
        <a:defRPr sz="20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3pPr>
      <a:lvl4pPr marL="1995488" indent="-280988" algn="l" defTabSz="1138238" rtl="0" eaLnBrk="0" fontAlgn="base" latinLnBrk="1" hangingPunct="0">
        <a:spcBef>
          <a:spcPct val="20000"/>
        </a:spcBef>
        <a:spcAft>
          <a:spcPct val="0"/>
        </a:spcAft>
        <a:buFont typeface="Arial" panose="020B0604020202020204" pitchFamily="34" charset="0"/>
        <a:buChar char="–"/>
        <a:defRPr sz="18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4pPr>
      <a:lvl5pPr marL="2566988" indent="-280988" algn="l" defTabSz="1138238" rtl="0" eaLnBrk="0" fontAlgn="base" latinLnBrk="1" hangingPunct="0">
        <a:spcBef>
          <a:spcPct val="20000"/>
        </a:spcBef>
        <a:spcAft>
          <a:spcPct val="0"/>
        </a:spcAft>
        <a:buFont typeface="Arial" panose="020B0604020202020204" pitchFamily="34" charset="0"/>
        <a:buChar char="»"/>
        <a:defRPr sz="18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5pPr>
      <a:lvl6pPr marL="3141819" indent="-285621" algn="l" defTabSz="1142480" rtl="0" eaLnBrk="1" latinLnBrk="1" hangingPunct="1">
        <a:spcBef>
          <a:spcPct val="20000"/>
        </a:spcBef>
        <a:buFont typeface="Arial" pitchFamily="34" charset="0"/>
        <a:buChar char="•"/>
        <a:defRPr sz="2500" kern="1200">
          <a:solidFill>
            <a:schemeClr val="tx1"/>
          </a:solidFill>
          <a:latin typeface="+mn-lt"/>
          <a:ea typeface="+mn-ea"/>
          <a:cs typeface="+mn-cs"/>
        </a:defRPr>
      </a:lvl6pPr>
      <a:lvl7pPr marL="3713059" indent="-285621" algn="l" defTabSz="1142480" rtl="0" eaLnBrk="1" latinLnBrk="1" hangingPunct="1">
        <a:spcBef>
          <a:spcPct val="20000"/>
        </a:spcBef>
        <a:buFont typeface="Arial" pitchFamily="34" charset="0"/>
        <a:buChar char="•"/>
        <a:defRPr sz="2500" kern="1200">
          <a:solidFill>
            <a:schemeClr val="tx1"/>
          </a:solidFill>
          <a:latin typeface="+mn-lt"/>
          <a:ea typeface="+mn-ea"/>
          <a:cs typeface="+mn-cs"/>
        </a:defRPr>
      </a:lvl7pPr>
      <a:lvl8pPr marL="4284300" indent="-285621" algn="l" defTabSz="1142480" rtl="0" eaLnBrk="1" latinLnBrk="1" hangingPunct="1">
        <a:spcBef>
          <a:spcPct val="20000"/>
        </a:spcBef>
        <a:buFont typeface="Arial" pitchFamily="34" charset="0"/>
        <a:buChar char="•"/>
        <a:defRPr sz="2500" kern="1200">
          <a:solidFill>
            <a:schemeClr val="tx1"/>
          </a:solidFill>
          <a:latin typeface="+mn-lt"/>
          <a:ea typeface="+mn-ea"/>
          <a:cs typeface="+mn-cs"/>
        </a:defRPr>
      </a:lvl8pPr>
      <a:lvl9pPr marL="4855538" indent="-285621" algn="l" defTabSz="1142480" rtl="0" eaLnBrk="1" latinLnBrk="1" hangingPunct="1">
        <a:spcBef>
          <a:spcPct val="20000"/>
        </a:spcBef>
        <a:buFont typeface="Arial" pitchFamily="34" charset="0"/>
        <a:buChar char="•"/>
        <a:defRPr sz="2500" kern="1200">
          <a:solidFill>
            <a:schemeClr val="tx1"/>
          </a:solidFill>
          <a:latin typeface="+mn-lt"/>
          <a:ea typeface="+mn-ea"/>
          <a:cs typeface="+mn-cs"/>
        </a:defRPr>
      </a:lvl9pPr>
    </p:bodyStyle>
    <p:otherStyle>
      <a:defPPr>
        <a:defRPr lang="ko-KR"/>
      </a:defPPr>
      <a:lvl1pPr marL="0" algn="l" defTabSz="1142480" rtl="0" eaLnBrk="1" latinLnBrk="1" hangingPunct="1">
        <a:defRPr sz="2300" kern="1200">
          <a:solidFill>
            <a:schemeClr val="tx1"/>
          </a:solidFill>
          <a:latin typeface="+mn-lt"/>
          <a:ea typeface="+mn-ea"/>
          <a:cs typeface="+mn-cs"/>
        </a:defRPr>
      </a:lvl1pPr>
      <a:lvl2pPr marL="571240" algn="l" defTabSz="1142480" rtl="0" eaLnBrk="1" latinLnBrk="1" hangingPunct="1">
        <a:defRPr sz="2300" kern="1200">
          <a:solidFill>
            <a:schemeClr val="tx1"/>
          </a:solidFill>
          <a:latin typeface="+mn-lt"/>
          <a:ea typeface="+mn-ea"/>
          <a:cs typeface="+mn-cs"/>
        </a:defRPr>
      </a:lvl2pPr>
      <a:lvl3pPr marL="1142480" algn="l" defTabSz="1142480" rtl="0" eaLnBrk="1" latinLnBrk="1" hangingPunct="1">
        <a:defRPr sz="2300" kern="1200">
          <a:solidFill>
            <a:schemeClr val="tx1"/>
          </a:solidFill>
          <a:latin typeface="+mn-lt"/>
          <a:ea typeface="+mn-ea"/>
          <a:cs typeface="+mn-cs"/>
        </a:defRPr>
      </a:lvl3pPr>
      <a:lvl4pPr marL="1713718" algn="l" defTabSz="1142480" rtl="0" eaLnBrk="1" latinLnBrk="1" hangingPunct="1">
        <a:defRPr sz="2300" kern="1200">
          <a:solidFill>
            <a:schemeClr val="tx1"/>
          </a:solidFill>
          <a:latin typeface="+mn-lt"/>
          <a:ea typeface="+mn-ea"/>
          <a:cs typeface="+mn-cs"/>
        </a:defRPr>
      </a:lvl4pPr>
      <a:lvl5pPr marL="2284959" algn="l" defTabSz="1142480" rtl="0" eaLnBrk="1" latinLnBrk="1" hangingPunct="1">
        <a:defRPr sz="2300" kern="1200">
          <a:solidFill>
            <a:schemeClr val="tx1"/>
          </a:solidFill>
          <a:latin typeface="+mn-lt"/>
          <a:ea typeface="+mn-ea"/>
          <a:cs typeface="+mn-cs"/>
        </a:defRPr>
      </a:lvl5pPr>
      <a:lvl6pPr marL="2856200" algn="l" defTabSz="1142480" rtl="0" eaLnBrk="1" latinLnBrk="1" hangingPunct="1">
        <a:defRPr sz="2300" kern="1200">
          <a:solidFill>
            <a:schemeClr val="tx1"/>
          </a:solidFill>
          <a:latin typeface="+mn-lt"/>
          <a:ea typeface="+mn-ea"/>
          <a:cs typeface="+mn-cs"/>
        </a:defRPr>
      </a:lvl6pPr>
      <a:lvl7pPr marL="3427440" algn="l" defTabSz="1142480" rtl="0" eaLnBrk="1" latinLnBrk="1" hangingPunct="1">
        <a:defRPr sz="2300" kern="1200">
          <a:solidFill>
            <a:schemeClr val="tx1"/>
          </a:solidFill>
          <a:latin typeface="+mn-lt"/>
          <a:ea typeface="+mn-ea"/>
          <a:cs typeface="+mn-cs"/>
        </a:defRPr>
      </a:lvl7pPr>
      <a:lvl8pPr marL="3998678" algn="l" defTabSz="1142480" rtl="0" eaLnBrk="1" latinLnBrk="1" hangingPunct="1">
        <a:defRPr sz="2300" kern="1200">
          <a:solidFill>
            <a:schemeClr val="tx1"/>
          </a:solidFill>
          <a:latin typeface="+mn-lt"/>
          <a:ea typeface="+mn-ea"/>
          <a:cs typeface="+mn-cs"/>
        </a:defRPr>
      </a:lvl8pPr>
      <a:lvl9pPr marL="4569920" algn="l" defTabSz="1142480" rtl="0" eaLnBrk="1" latinLnBrk="1" hangingPunct="1">
        <a:defRPr sz="23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제목 3"/>
          <p:cNvSpPr>
            <a:spLocks noGrp="1"/>
          </p:cNvSpPr>
          <p:nvPr>
            <p:ph type="ctrTitle"/>
          </p:nvPr>
        </p:nvSpPr>
        <p:spPr/>
        <p:txBody>
          <a:bodyPr/>
          <a:lstStyle/>
          <a:p>
            <a:r>
              <a:rPr lang="en-US" altLang="ko-KR" b="1" dirty="0" smtClean="0"/>
              <a:t>Views on Rel-20 Enhancements </a:t>
            </a:r>
            <a:r>
              <a:rPr lang="en-US" altLang="ko-KR" b="1" dirty="0"/>
              <a:t>for UAV/UAM</a:t>
            </a:r>
            <a:endParaRPr lang="ko-KR" altLang="en-US" dirty="0"/>
          </a:p>
        </p:txBody>
      </p:sp>
    </p:spTree>
    <p:extLst>
      <p:ext uri="{BB962C8B-B14F-4D97-AF65-F5344CB8AC3E}">
        <p14:creationId xmlns:p14="http://schemas.microsoft.com/office/powerpoint/2010/main" val="25260763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a:xfrm>
            <a:off x="761894" y="80268"/>
            <a:ext cx="14274930" cy="919014"/>
          </a:xfrm>
        </p:spPr>
        <p:txBody>
          <a:bodyPr/>
          <a:lstStyle/>
          <a:p>
            <a:r>
              <a:rPr lang="en-US" altLang="ko-KR" dirty="0" smtClean="0"/>
              <a:t>Justification for Rel-20 enhancements for UAV/UAM </a:t>
            </a:r>
            <a:endParaRPr lang="ko-KR" altLang="en-US" dirty="0"/>
          </a:p>
        </p:txBody>
      </p:sp>
      <p:sp>
        <p:nvSpPr>
          <p:cNvPr id="3" name="내용 개체 틀 2"/>
          <p:cNvSpPr>
            <a:spLocks noGrp="1"/>
          </p:cNvSpPr>
          <p:nvPr>
            <p:ph idx="1"/>
          </p:nvPr>
        </p:nvSpPr>
        <p:spPr/>
        <p:txBody>
          <a:bodyPr>
            <a:normAutofit fontScale="92500" lnSpcReduction="20000"/>
          </a:bodyPr>
          <a:lstStyle/>
          <a:p>
            <a:r>
              <a:rPr lang="en-US" altLang="ko-KR" dirty="0"/>
              <a:t>Toward 3D mobility in 6G </a:t>
            </a:r>
          </a:p>
          <a:p>
            <a:pPr lvl="2"/>
            <a:endParaRPr lang="en-US" altLang="ko-KR" sz="2500" dirty="0"/>
          </a:p>
          <a:p>
            <a:pPr lvl="2"/>
            <a:endParaRPr lang="en-US" altLang="ko-KR" sz="2500" dirty="0"/>
          </a:p>
          <a:p>
            <a:pPr lvl="2"/>
            <a:endParaRPr lang="en-US" altLang="ko-KR" sz="2500" dirty="0"/>
          </a:p>
          <a:p>
            <a:pPr lvl="2"/>
            <a:endParaRPr lang="en-US" altLang="ko-KR" sz="2500" dirty="0"/>
          </a:p>
          <a:p>
            <a:pPr lvl="2"/>
            <a:endParaRPr lang="en-US" altLang="ko-KR" sz="2500" dirty="0"/>
          </a:p>
          <a:p>
            <a:pPr lvl="1"/>
            <a:endParaRPr lang="en-US" altLang="ko-KR" dirty="0" smtClean="0"/>
          </a:p>
          <a:p>
            <a:pPr lvl="1"/>
            <a:r>
              <a:rPr lang="en-US" altLang="ko-KR" dirty="0" smtClean="0"/>
              <a:t>3GPP </a:t>
            </a:r>
            <a:r>
              <a:rPr lang="en-US" altLang="ko-KR" dirty="0"/>
              <a:t>introduced initial support of NR UAV in Rel-18. The introduced functionalities </a:t>
            </a:r>
            <a:r>
              <a:rPr lang="en-US" altLang="ko-KR" dirty="0" smtClean="0"/>
              <a:t>include </a:t>
            </a:r>
            <a:r>
              <a:rPr lang="en-US" altLang="ko-KR" dirty="0"/>
              <a:t>aerial UE specific spectrum emission, flight path reporting, measurement report </a:t>
            </a:r>
            <a:r>
              <a:rPr lang="en-US" altLang="ko-KR" dirty="0" smtClean="0"/>
              <a:t>enhancements.</a:t>
            </a:r>
            <a:endParaRPr lang="en-US" altLang="ko-KR" dirty="0"/>
          </a:p>
          <a:p>
            <a:pPr lvl="1"/>
            <a:r>
              <a:rPr lang="en-US" altLang="ko-KR" dirty="0" smtClean="0"/>
              <a:t>UAV and UAM industry are expected to grow </a:t>
            </a:r>
            <a:r>
              <a:rPr lang="en-US" altLang="ko-KR" dirty="0"/>
              <a:t>rapidly with </a:t>
            </a:r>
            <a:r>
              <a:rPr lang="en-US" altLang="ko-KR" dirty="0" smtClean="0"/>
              <a:t>estimated compound </a:t>
            </a:r>
            <a:r>
              <a:rPr lang="en-US" altLang="ko-KR" dirty="0"/>
              <a:t>annual growth </a:t>
            </a:r>
            <a:r>
              <a:rPr lang="en-US" altLang="ko-KR" dirty="0" smtClean="0"/>
              <a:t>rate of 16% and 30%, respectively, until 2032. </a:t>
            </a:r>
          </a:p>
          <a:p>
            <a:pPr lvl="1"/>
            <a:r>
              <a:rPr lang="en-US" altLang="ko-KR" dirty="0" smtClean="0"/>
              <a:t>In </a:t>
            </a:r>
            <a:r>
              <a:rPr lang="en-US" altLang="ko-KR" dirty="0" smtClean="0"/>
              <a:t>Korea, </a:t>
            </a:r>
            <a:r>
              <a:rPr lang="en-US" altLang="ko-KR" dirty="0" smtClean="0"/>
              <a:t>K-UAM project is actively on-going. Several </a:t>
            </a:r>
            <a:r>
              <a:rPr lang="en-US" altLang="ko-KR" dirty="0"/>
              <a:t>K-UAM consortiums are undergoing demonstration </a:t>
            </a:r>
            <a:r>
              <a:rPr lang="en-US" altLang="ko-KR" dirty="0" smtClean="0"/>
              <a:t>projects to launch pilot </a:t>
            </a:r>
            <a:r>
              <a:rPr lang="en-US" altLang="ko-KR" dirty="0"/>
              <a:t>K-UAM services </a:t>
            </a:r>
            <a:r>
              <a:rPr lang="en-US" altLang="ko-KR" dirty="0" smtClean="0"/>
              <a:t>in 2025/2026. </a:t>
            </a:r>
            <a:r>
              <a:rPr lang="en-US" altLang="ko-KR" dirty="0"/>
              <a:t>3GPP </a:t>
            </a:r>
            <a:r>
              <a:rPr lang="en-US" altLang="ko-KR" dirty="0" smtClean="0"/>
              <a:t>specifications applicable for UAV/UAM are </a:t>
            </a:r>
            <a:r>
              <a:rPr lang="en-US" altLang="ko-KR" dirty="0"/>
              <a:t>important </a:t>
            </a:r>
            <a:r>
              <a:rPr lang="en-US" altLang="ko-KR" dirty="0" smtClean="0"/>
              <a:t>sources </a:t>
            </a:r>
            <a:r>
              <a:rPr lang="en-US" altLang="ko-KR" dirty="0"/>
              <a:t>of references for service </a:t>
            </a:r>
            <a:r>
              <a:rPr lang="en-US" altLang="ko-KR" dirty="0" smtClean="0"/>
              <a:t>design, project </a:t>
            </a:r>
            <a:r>
              <a:rPr lang="en-US" altLang="ko-KR" dirty="0"/>
              <a:t>planning and milestones for K-UAM project participants. </a:t>
            </a:r>
            <a:endParaRPr lang="en-US" altLang="ko-KR" dirty="0" smtClean="0"/>
          </a:p>
          <a:p>
            <a:pPr lvl="1"/>
            <a:r>
              <a:rPr lang="en-US" altLang="ko-KR" dirty="0" smtClean="0"/>
              <a:t>To enable 3GPP be well prepared for rapidly-growing UAV/UAM industry, continued </a:t>
            </a:r>
            <a:r>
              <a:rPr lang="en-US" altLang="ko-KR" dirty="0"/>
              <a:t>enhancements in 3GPP Rel-20 for aerial UEs (UAV/UAM) are </a:t>
            </a:r>
            <a:r>
              <a:rPr lang="en-US" altLang="ko-KR" dirty="0" smtClean="0"/>
              <a:t>necessary</a:t>
            </a:r>
            <a:r>
              <a:rPr lang="en-US" altLang="ko-KR" dirty="0"/>
              <a:t>. </a:t>
            </a:r>
            <a:endParaRPr lang="en-US" altLang="ko-KR" dirty="0" smtClean="0"/>
          </a:p>
          <a:p>
            <a:pPr lvl="1"/>
            <a:r>
              <a:rPr lang="en-US" altLang="ko-KR" dirty="0" smtClean="0"/>
              <a:t>Furthermore, Rel-20 </a:t>
            </a:r>
            <a:r>
              <a:rPr lang="en-US" altLang="ko-KR" dirty="0"/>
              <a:t>is the step-stone for 6G 3D </a:t>
            </a:r>
            <a:r>
              <a:rPr lang="en-US" altLang="ko-KR" dirty="0" smtClean="0"/>
              <a:t>mobility integrating TN and NTN including aerial and space network. Enhancements for aerial UEs in Rel-20 can pave the way for developing more integrated 6G 3D mobility to be applicable from 6G day 1. </a:t>
            </a:r>
            <a:endParaRPr lang="en-US" altLang="ko-KR" dirty="0"/>
          </a:p>
          <a:p>
            <a:r>
              <a:rPr lang="en-US" altLang="ko-KR" dirty="0" smtClean="0">
                <a:solidFill>
                  <a:srgbClr val="FF0000"/>
                </a:solidFill>
              </a:rPr>
              <a:t>Our view</a:t>
            </a:r>
            <a:endParaRPr lang="en-US" altLang="ko-KR" dirty="0">
              <a:solidFill>
                <a:srgbClr val="FF0000"/>
              </a:solidFill>
            </a:endParaRPr>
          </a:p>
          <a:p>
            <a:pPr lvl="1"/>
            <a:r>
              <a:rPr lang="en-US" altLang="ko-KR" dirty="0" smtClean="0">
                <a:solidFill>
                  <a:srgbClr val="FF0000"/>
                </a:solidFill>
              </a:rPr>
              <a:t>Enhancements </a:t>
            </a:r>
            <a:r>
              <a:rPr lang="en-US" altLang="ko-KR" dirty="0">
                <a:solidFill>
                  <a:srgbClr val="FF0000"/>
                </a:solidFill>
              </a:rPr>
              <a:t>to UAV/UAM </a:t>
            </a:r>
            <a:r>
              <a:rPr lang="en-US" altLang="ko-KR" dirty="0" smtClean="0">
                <a:solidFill>
                  <a:srgbClr val="FF0000"/>
                </a:solidFill>
              </a:rPr>
              <a:t>in Rel-20 are necessary to be prepared for rapidly-growing UAV/UAM industry as well as 6G 3D mobility </a:t>
            </a:r>
            <a:endParaRPr lang="en-US" altLang="ko-KR" dirty="0">
              <a:solidFill>
                <a:srgbClr val="FF0000"/>
              </a:solidFill>
            </a:endParaRPr>
          </a:p>
          <a:p>
            <a:pPr lvl="1"/>
            <a:endParaRPr lang="en-US" altLang="ko-KR" sz="2300" dirty="0"/>
          </a:p>
          <a:p>
            <a:pPr lvl="1"/>
            <a:endParaRPr lang="en-US" altLang="ko-KR" dirty="0"/>
          </a:p>
        </p:txBody>
      </p:sp>
      <p:sp>
        <p:nvSpPr>
          <p:cNvPr id="6" name="슬라이드 번호 개체 틀 5"/>
          <p:cNvSpPr>
            <a:spLocks noGrp="1"/>
          </p:cNvSpPr>
          <p:nvPr>
            <p:ph type="sldNum" sz="quarter" idx="12"/>
          </p:nvPr>
        </p:nvSpPr>
        <p:spPr/>
        <p:txBody>
          <a:bodyPr/>
          <a:lstStyle/>
          <a:p>
            <a:pPr>
              <a:defRPr/>
            </a:pPr>
            <a:fld id="{45A508B9-9A56-4258-898F-68993A65175B}" type="slidenum">
              <a:rPr lang="ko-KR" altLang="en-US" smtClean="0"/>
              <a:pPr>
                <a:defRPr/>
              </a:pPr>
              <a:t>2</a:t>
            </a:fld>
            <a:endParaRPr lang="ko-KR" altLang="en-US" dirty="0"/>
          </a:p>
        </p:txBody>
      </p:sp>
      <p:sp>
        <p:nvSpPr>
          <p:cNvPr id="4" name="모서리가 둥근 직사각형 3"/>
          <p:cNvSpPr/>
          <p:nvPr/>
        </p:nvSpPr>
        <p:spPr>
          <a:xfrm>
            <a:off x="3659560" y="2581837"/>
            <a:ext cx="5643884" cy="458787"/>
          </a:xfrm>
          <a:prstGeom prst="roundRect">
            <a:avLst/>
          </a:prstGeom>
          <a:solidFill>
            <a:schemeClr val="accent1">
              <a:lumMod val="75000"/>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dirty="0"/>
              <a:t>Unmanned Aerial Vehicle</a:t>
            </a:r>
            <a:endParaRPr lang="ko-KR" altLang="en-US" dirty="0"/>
          </a:p>
        </p:txBody>
      </p:sp>
      <p:sp>
        <p:nvSpPr>
          <p:cNvPr id="5" name="모서리가 둥근 직사각형 4"/>
          <p:cNvSpPr/>
          <p:nvPr/>
        </p:nvSpPr>
        <p:spPr>
          <a:xfrm>
            <a:off x="9303444" y="2851603"/>
            <a:ext cx="2536766" cy="430709"/>
          </a:xfrm>
          <a:prstGeom prst="roundRect">
            <a:avLst/>
          </a:prstGeom>
          <a:solidFill>
            <a:schemeClr val="accent6">
              <a:lumMod val="75000"/>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dirty="0"/>
              <a:t>Urban Air Mobility</a:t>
            </a:r>
            <a:endParaRPr lang="ko-KR" altLang="en-US" dirty="0"/>
          </a:p>
        </p:txBody>
      </p:sp>
      <p:cxnSp>
        <p:nvCxnSpPr>
          <p:cNvPr id="15" name="직선 연결선 14"/>
          <p:cNvCxnSpPr/>
          <p:nvPr/>
        </p:nvCxnSpPr>
        <p:spPr>
          <a:xfrm flipV="1">
            <a:off x="3637186" y="1980294"/>
            <a:ext cx="0" cy="1729892"/>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6" name="직선 연결선 15"/>
          <p:cNvCxnSpPr/>
          <p:nvPr/>
        </p:nvCxnSpPr>
        <p:spPr>
          <a:xfrm flipV="1">
            <a:off x="6445498" y="1980294"/>
            <a:ext cx="0" cy="1729892"/>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7" name="직선 연결선 16"/>
          <p:cNvCxnSpPr/>
          <p:nvPr/>
        </p:nvCxnSpPr>
        <p:spPr>
          <a:xfrm flipV="1">
            <a:off x="9325818" y="1980294"/>
            <a:ext cx="0" cy="1906535"/>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8" name="직선 연결선 17"/>
          <p:cNvCxnSpPr/>
          <p:nvPr/>
        </p:nvCxnSpPr>
        <p:spPr>
          <a:xfrm flipV="1">
            <a:off x="12062122" y="1980295"/>
            <a:ext cx="0" cy="1862915"/>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9" name="직선 연결선 18"/>
          <p:cNvCxnSpPr/>
          <p:nvPr/>
        </p:nvCxnSpPr>
        <p:spPr>
          <a:xfrm flipV="1">
            <a:off x="14294370" y="1980294"/>
            <a:ext cx="0" cy="1906535"/>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20" name="오른쪽 화살표 19"/>
          <p:cNvSpPr/>
          <p:nvPr/>
        </p:nvSpPr>
        <p:spPr>
          <a:xfrm>
            <a:off x="9303443" y="2701129"/>
            <a:ext cx="2736305" cy="139117"/>
          </a:xfrm>
          <a:prstGeom prst="rightArrow">
            <a:avLst/>
          </a:prstGeom>
          <a:solidFill>
            <a:srgbClr val="376092">
              <a:alpha val="4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1" name="오른쪽 화살표 20"/>
          <p:cNvSpPr/>
          <p:nvPr/>
        </p:nvSpPr>
        <p:spPr>
          <a:xfrm>
            <a:off x="11840210" y="2998386"/>
            <a:ext cx="199539" cy="98267"/>
          </a:xfrm>
          <a:prstGeom prst="rightArrow">
            <a:avLst/>
          </a:prstGeom>
          <a:solidFill>
            <a:schemeClr val="accent6">
              <a:lumMod val="75000"/>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4" name="모서리가 둥근 직사각형 23"/>
          <p:cNvSpPr/>
          <p:nvPr/>
        </p:nvSpPr>
        <p:spPr>
          <a:xfrm>
            <a:off x="12084496" y="2174792"/>
            <a:ext cx="2209874" cy="1317481"/>
          </a:xfrm>
          <a:prstGeom prst="roundRect">
            <a:avLst/>
          </a:prstGeom>
          <a:solidFill>
            <a:srgbClr val="FF0000">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dirty="0"/>
              <a:t>6G 3D mobility </a:t>
            </a:r>
            <a:endParaRPr lang="ko-KR" altLang="en-US" dirty="0"/>
          </a:p>
        </p:txBody>
      </p:sp>
      <p:sp>
        <p:nvSpPr>
          <p:cNvPr id="23" name="직사각형 22"/>
          <p:cNvSpPr/>
          <p:nvPr/>
        </p:nvSpPr>
        <p:spPr>
          <a:xfrm>
            <a:off x="9231437" y="3231689"/>
            <a:ext cx="5587753" cy="600164"/>
          </a:xfrm>
          <a:prstGeom prst="rect">
            <a:avLst/>
          </a:prstGeom>
          <a:solidFill>
            <a:srgbClr val="FFFFFF">
              <a:alpha val="50196"/>
            </a:srgbClr>
          </a:solidFill>
        </p:spPr>
        <p:txBody>
          <a:bodyPr wrap="square">
            <a:spAutoFit/>
          </a:bodyPr>
          <a:lstStyle/>
          <a:p>
            <a:r>
              <a:rPr lang="en-US" altLang="ko-KR" sz="1100" dirty="0">
                <a:latin typeface="LG스마트체 Regular" panose="020B0600000101010101" pitchFamily="50" charset="-127"/>
                <a:ea typeface="LG스마트체 Regular" panose="020B0600000101010101" pitchFamily="50" charset="-127"/>
              </a:rPr>
              <a:t>The presence of passengers </a:t>
            </a:r>
            <a:r>
              <a:rPr lang="en-US" altLang="ko-KR" sz="1100" dirty="0" smtClean="0">
                <a:latin typeface="LG스마트체 Regular" panose="020B0600000101010101" pitchFamily="50" charset="-127"/>
                <a:ea typeface="LG스마트체 Regular" panose="020B0600000101010101" pitchFamily="50" charset="-127"/>
              </a:rPr>
              <a:t>inside UAM vehicle UE </a:t>
            </a:r>
            <a:r>
              <a:rPr lang="en-US" altLang="ko-KR" sz="1100" dirty="0">
                <a:latin typeface="LG스마트체 Regular" panose="020B0600000101010101" pitchFamily="50" charset="-127"/>
                <a:ea typeface="LG스마트체 Regular" panose="020B0600000101010101" pitchFamily="50" charset="-127"/>
              </a:rPr>
              <a:t>imposes more stringent requirements on connectivity robustness and link performance over radio interface, compared to </a:t>
            </a:r>
            <a:r>
              <a:rPr lang="en-US" altLang="ko-KR" sz="1100" dirty="0" smtClean="0">
                <a:latin typeface="LG스마트체 Regular" panose="020B0600000101010101" pitchFamily="50" charset="-127"/>
                <a:ea typeface="LG스마트체 Regular" panose="020B0600000101010101" pitchFamily="50" charset="-127"/>
              </a:rPr>
              <a:t>UAV </a:t>
            </a:r>
            <a:r>
              <a:rPr lang="en-US" altLang="ko-KR" sz="1100" dirty="0">
                <a:latin typeface="LG스마트체 Regular" panose="020B0600000101010101" pitchFamily="50" charset="-127"/>
                <a:ea typeface="LG스마트체 Regular" panose="020B0600000101010101" pitchFamily="50" charset="-127"/>
              </a:rPr>
              <a:t>aerial UEs. </a:t>
            </a:r>
          </a:p>
        </p:txBody>
      </p:sp>
      <p:sp>
        <p:nvSpPr>
          <p:cNvPr id="22" name="모서리가 둥근 직사각형 21"/>
          <p:cNvSpPr/>
          <p:nvPr/>
        </p:nvSpPr>
        <p:spPr>
          <a:xfrm>
            <a:off x="1892561" y="2174792"/>
            <a:ext cx="7410883" cy="428518"/>
          </a:xfrm>
          <a:prstGeom prst="roundRect">
            <a:avLst/>
          </a:prstGeom>
          <a:solidFill>
            <a:schemeClr val="accent2">
              <a:lumMod val="20000"/>
              <a:lumOff val="80000"/>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dirty="0"/>
              <a:t>NTN</a:t>
            </a:r>
            <a:endParaRPr lang="ko-KR" altLang="en-US" dirty="0"/>
          </a:p>
        </p:txBody>
      </p:sp>
      <p:sp>
        <p:nvSpPr>
          <p:cNvPr id="9" name="TextBox 8"/>
          <p:cNvSpPr txBox="1"/>
          <p:nvPr/>
        </p:nvSpPr>
        <p:spPr>
          <a:xfrm>
            <a:off x="1953813" y="1810408"/>
            <a:ext cx="880369" cy="369332"/>
          </a:xfrm>
          <a:prstGeom prst="rect">
            <a:avLst/>
          </a:prstGeom>
          <a:noFill/>
        </p:spPr>
        <p:txBody>
          <a:bodyPr wrap="none" rtlCol="0">
            <a:spAutoFit/>
          </a:bodyPr>
          <a:lstStyle/>
          <a:p>
            <a:r>
              <a:rPr lang="en-US" altLang="ko-KR" dirty="0">
                <a:latin typeface="LG스마트체 Regular" panose="020B0600000101010101" pitchFamily="50" charset="-127"/>
                <a:ea typeface="LG스마트체 Regular" panose="020B0600000101010101" pitchFamily="50" charset="-127"/>
              </a:rPr>
              <a:t>Rel-17</a:t>
            </a:r>
            <a:endParaRPr lang="ko-KR" altLang="en-US" dirty="0">
              <a:latin typeface="LG스마트체 Regular" panose="020B0600000101010101" pitchFamily="50" charset="-127"/>
              <a:ea typeface="LG스마트체 Regular" panose="020B0600000101010101" pitchFamily="50" charset="-127"/>
            </a:endParaRPr>
          </a:p>
        </p:txBody>
      </p:sp>
      <p:sp>
        <p:nvSpPr>
          <p:cNvPr id="10" name="TextBox 9"/>
          <p:cNvSpPr txBox="1"/>
          <p:nvPr/>
        </p:nvSpPr>
        <p:spPr>
          <a:xfrm>
            <a:off x="4593277" y="1758469"/>
            <a:ext cx="880369" cy="369332"/>
          </a:xfrm>
          <a:prstGeom prst="rect">
            <a:avLst/>
          </a:prstGeom>
          <a:noFill/>
        </p:spPr>
        <p:txBody>
          <a:bodyPr wrap="none" rtlCol="0">
            <a:spAutoFit/>
          </a:bodyPr>
          <a:lstStyle/>
          <a:p>
            <a:r>
              <a:rPr lang="en-US" altLang="ko-KR" dirty="0">
                <a:latin typeface="LG스마트체 Regular" panose="020B0600000101010101" pitchFamily="50" charset="-127"/>
                <a:ea typeface="LG스마트체 Regular" panose="020B0600000101010101" pitchFamily="50" charset="-127"/>
              </a:rPr>
              <a:t>Rel-18</a:t>
            </a:r>
            <a:endParaRPr lang="ko-KR" altLang="en-US" dirty="0">
              <a:latin typeface="LG스마트체 Regular" panose="020B0600000101010101" pitchFamily="50" charset="-127"/>
              <a:ea typeface="LG스마트체 Regular" panose="020B0600000101010101" pitchFamily="50" charset="-127"/>
            </a:endParaRPr>
          </a:p>
        </p:txBody>
      </p:sp>
      <p:sp>
        <p:nvSpPr>
          <p:cNvPr id="11" name="TextBox 10"/>
          <p:cNvSpPr txBox="1"/>
          <p:nvPr/>
        </p:nvSpPr>
        <p:spPr>
          <a:xfrm>
            <a:off x="7309594" y="1794414"/>
            <a:ext cx="880369" cy="369332"/>
          </a:xfrm>
          <a:prstGeom prst="rect">
            <a:avLst/>
          </a:prstGeom>
          <a:noFill/>
        </p:spPr>
        <p:txBody>
          <a:bodyPr wrap="none" rtlCol="0">
            <a:spAutoFit/>
          </a:bodyPr>
          <a:lstStyle/>
          <a:p>
            <a:r>
              <a:rPr lang="en-US" altLang="ko-KR" dirty="0">
                <a:latin typeface="LG스마트체 Regular" panose="020B0600000101010101" pitchFamily="50" charset="-127"/>
                <a:ea typeface="LG스마트체 Regular" panose="020B0600000101010101" pitchFamily="50" charset="-127"/>
              </a:rPr>
              <a:t>Rel-19</a:t>
            </a:r>
            <a:endParaRPr lang="ko-KR" altLang="en-US" dirty="0">
              <a:latin typeface="LG스마트체 Regular" panose="020B0600000101010101" pitchFamily="50" charset="-127"/>
              <a:ea typeface="LG스마트체 Regular" panose="020B0600000101010101" pitchFamily="50" charset="-127"/>
            </a:endParaRPr>
          </a:p>
        </p:txBody>
      </p:sp>
      <p:sp>
        <p:nvSpPr>
          <p:cNvPr id="12" name="TextBox 11"/>
          <p:cNvSpPr txBox="1"/>
          <p:nvPr/>
        </p:nvSpPr>
        <p:spPr>
          <a:xfrm>
            <a:off x="10262458" y="1789655"/>
            <a:ext cx="880369" cy="369332"/>
          </a:xfrm>
          <a:prstGeom prst="rect">
            <a:avLst/>
          </a:prstGeom>
          <a:noFill/>
        </p:spPr>
        <p:txBody>
          <a:bodyPr wrap="none" rtlCol="0">
            <a:spAutoFit/>
          </a:bodyPr>
          <a:lstStyle/>
          <a:p>
            <a:r>
              <a:rPr lang="en-US" altLang="ko-KR" dirty="0">
                <a:latin typeface="LG스마트체 Regular" panose="020B0600000101010101" pitchFamily="50" charset="-127"/>
                <a:ea typeface="LG스마트체 Regular" panose="020B0600000101010101" pitchFamily="50" charset="-127"/>
              </a:rPr>
              <a:t>Rel-20</a:t>
            </a:r>
            <a:endParaRPr lang="ko-KR" altLang="en-US" dirty="0">
              <a:latin typeface="LG스마트체 Regular" panose="020B0600000101010101" pitchFamily="50" charset="-127"/>
              <a:ea typeface="LG스마트체 Regular" panose="020B0600000101010101" pitchFamily="50" charset="-127"/>
            </a:endParaRPr>
          </a:p>
        </p:txBody>
      </p:sp>
      <p:sp>
        <p:nvSpPr>
          <p:cNvPr id="13" name="TextBox 12"/>
          <p:cNvSpPr txBox="1"/>
          <p:nvPr/>
        </p:nvSpPr>
        <p:spPr>
          <a:xfrm>
            <a:off x="12926218" y="1789655"/>
            <a:ext cx="880369" cy="369332"/>
          </a:xfrm>
          <a:prstGeom prst="rect">
            <a:avLst/>
          </a:prstGeom>
          <a:noFill/>
        </p:spPr>
        <p:txBody>
          <a:bodyPr wrap="none" rtlCol="0">
            <a:spAutoFit/>
          </a:bodyPr>
          <a:lstStyle/>
          <a:p>
            <a:r>
              <a:rPr lang="en-US" altLang="ko-KR" dirty="0">
                <a:latin typeface="LG스마트체 Regular" panose="020B0600000101010101" pitchFamily="50" charset="-127"/>
                <a:ea typeface="LG스마트체 Regular" panose="020B0600000101010101" pitchFamily="50" charset="-127"/>
              </a:rPr>
              <a:t>Rel-21</a:t>
            </a:r>
            <a:endParaRPr lang="ko-KR" altLang="en-US" dirty="0">
              <a:latin typeface="LG스마트체 Regular" panose="020B0600000101010101" pitchFamily="50" charset="-127"/>
              <a:ea typeface="LG스마트체 Regular" panose="020B0600000101010101" pitchFamily="50" charset="-127"/>
            </a:endParaRPr>
          </a:p>
        </p:txBody>
      </p:sp>
      <p:sp>
        <p:nvSpPr>
          <p:cNvPr id="25" name="오른쪽 화살표 24"/>
          <p:cNvSpPr/>
          <p:nvPr/>
        </p:nvSpPr>
        <p:spPr>
          <a:xfrm>
            <a:off x="9303443" y="2350052"/>
            <a:ext cx="2736306" cy="133966"/>
          </a:xfrm>
          <a:prstGeom prst="rightArrow">
            <a:avLst/>
          </a:prstGeom>
          <a:solidFill>
            <a:schemeClr val="accent2">
              <a:lumMod val="20000"/>
              <a:lumOff val="80000"/>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Tree>
    <p:extLst>
      <p:ext uri="{BB962C8B-B14F-4D97-AF65-F5344CB8AC3E}">
        <p14:creationId xmlns:p14="http://schemas.microsoft.com/office/powerpoint/2010/main" val="18235160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fontScale="90000"/>
          </a:bodyPr>
          <a:lstStyle/>
          <a:p>
            <a:r>
              <a:rPr lang="en-US" altLang="ko-KR" dirty="0"/>
              <a:t>Potential Scope for Rel-20 </a:t>
            </a:r>
            <a:r>
              <a:rPr lang="en-US" altLang="ko-KR" dirty="0" smtClean="0"/>
              <a:t>UAV/UAM enhancements</a:t>
            </a:r>
            <a:endParaRPr lang="ko-KR" altLang="en-US" dirty="0"/>
          </a:p>
        </p:txBody>
      </p:sp>
      <p:sp>
        <p:nvSpPr>
          <p:cNvPr id="3" name="내용 개체 틀 2"/>
          <p:cNvSpPr>
            <a:spLocks noGrp="1"/>
          </p:cNvSpPr>
          <p:nvPr>
            <p:ph idx="1"/>
          </p:nvPr>
        </p:nvSpPr>
        <p:spPr/>
        <p:txBody>
          <a:bodyPr>
            <a:normAutofit fontScale="85000" lnSpcReduction="20000"/>
          </a:bodyPr>
          <a:lstStyle/>
          <a:p>
            <a:r>
              <a:rPr lang="en-US" altLang="ko-KR" dirty="0" smtClean="0"/>
              <a:t>Justification for connected mode mobility enhancements</a:t>
            </a:r>
            <a:endParaRPr lang="en-US" altLang="ko-KR" dirty="0"/>
          </a:p>
          <a:p>
            <a:pPr lvl="1"/>
            <a:r>
              <a:rPr lang="en-US" altLang="ko-KR" dirty="0" smtClean="0"/>
              <a:t>Altitude/zone </a:t>
            </a:r>
            <a:r>
              <a:rPr lang="en-US" altLang="ko-KR" dirty="0"/>
              <a:t>based CHO execution conditions</a:t>
            </a:r>
          </a:p>
          <a:p>
            <a:pPr lvl="2"/>
            <a:r>
              <a:rPr lang="en-US" altLang="ko-KR" dirty="0">
                <a:solidFill>
                  <a:srgbClr val="0070C0"/>
                </a:solidFill>
              </a:rPr>
              <a:t>Altitude based measurement reporting conditions such as </a:t>
            </a:r>
            <a:r>
              <a:rPr lang="en-US" altLang="ko-KR" dirty="0" err="1">
                <a:solidFill>
                  <a:srgbClr val="0070C0"/>
                </a:solidFill>
              </a:rPr>
              <a:t>AxHy</a:t>
            </a:r>
            <a:r>
              <a:rPr lang="en-US" altLang="ko-KR" dirty="0">
                <a:solidFill>
                  <a:srgbClr val="0070C0"/>
                </a:solidFill>
              </a:rPr>
              <a:t> and </a:t>
            </a:r>
            <a:r>
              <a:rPr lang="en-US" altLang="ko-KR" dirty="0" err="1">
                <a:solidFill>
                  <a:srgbClr val="0070C0"/>
                </a:solidFill>
              </a:rPr>
              <a:t>Hy</a:t>
            </a:r>
            <a:r>
              <a:rPr lang="en-US" altLang="ko-KR" dirty="0">
                <a:solidFill>
                  <a:srgbClr val="0070C0"/>
                </a:solidFill>
              </a:rPr>
              <a:t> events were introduced for aerial UEs, but these conditions cannot be used as CHO execution conditions</a:t>
            </a:r>
            <a:r>
              <a:rPr lang="en-US" altLang="ko-KR" dirty="0"/>
              <a:t>. </a:t>
            </a:r>
            <a:r>
              <a:rPr lang="en-US" altLang="ko-KR" dirty="0" err="1"/>
              <a:t>AxHy</a:t>
            </a:r>
            <a:r>
              <a:rPr lang="en-US" altLang="ko-KR" dirty="0"/>
              <a:t> can be useful for selecting a candidate cell and trigger mobility to the cell. For example, A3H1/A3H2 can be used to trigger conditional mobility for aerial UEs going upward/downward, respectively. Required specification efforts to support conditional </a:t>
            </a:r>
            <a:r>
              <a:rPr lang="en-US" altLang="ko-KR" dirty="0" err="1"/>
              <a:t>AxHy</a:t>
            </a:r>
            <a:r>
              <a:rPr lang="en-US" altLang="ko-KR" dirty="0"/>
              <a:t> are quite small</a:t>
            </a:r>
            <a:r>
              <a:rPr lang="en-US" altLang="ko-KR" dirty="0" smtClean="0"/>
              <a:t>. Altitude based CHO execution conditions can be generalized to zone-based CHO execution conditions.</a:t>
            </a:r>
            <a:endParaRPr lang="en-US" altLang="ko-KR" dirty="0"/>
          </a:p>
          <a:p>
            <a:pPr lvl="1"/>
            <a:r>
              <a:rPr lang="en-US" altLang="ko-KR" dirty="0"/>
              <a:t>Altitude-dependent </a:t>
            </a:r>
            <a:r>
              <a:rPr lang="en-US" altLang="ko-KR" dirty="0"/>
              <a:t>handover candidate cell list selection </a:t>
            </a:r>
            <a:endParaRPr lang="en-US" altLang="ko-KR" dirty="0"/>
          </a:p>
          <a:p>
            <a:pPr lvl="2"/>
            <a:r>
              <a:rPr lang="en-US" altLang="ko-KR" dirty="0"/>
              <a:t>For aerial UEs, intended mobility candidates can be different for different UE altitude. For example, network may provide cells dedicated for aerial UEs with altitude higher than a threshold. In this scenario, if UE is handed over to a cell not intended for aerial UEs, connection status is less reliable and ping-ping or radio link failure may happen shortly after the handover. </a:t>
            </a:r>
            <a:r>
              <a:rPr lang="en-US" altLang="ko-KR" dirty="0" smtClean="0">
                <a:solidFill>
                  <a:srgbClr val="0070C0"/>
                </a:solidFill>
              </a:rPr>
              <a:t>For more reliable connection status, UE at high altitude is desirable to avoid handover to a cell intended only for non-aerial UEs. Similarly, handover to a cell intended for aerial UEs is desirable for aerial UEs at high altitude. For this purpose, excluded/allowed </a:t>
            </a:r>
            <a:r>
              <a:rPr lang="en-US" altLang="ko-KR" dirty="0">
                <a:solidFill>
                  <a:srgbClr val="0070C0"/>
                </a:solidFill>
              </a:rPr>
              <a:t>list in measurement object for measurement </a:t>
            </a:r>
            <a:r>
              <a:rPr lang="en-US" altLang="ko-KR" dirty="0" smtClean="0">
                <a:solidFill>
                  <a:srgbClr val="0070C0"/>
                </a:solidFill>
              </a:rPr>
              <a:t>report can </a:t>
            </a:r>
            <a:r>
              <a:rPr lang="en-US" altLang="ko-KR" dirty="0">
                <a:solidFill>
                  <a:srgbClr val="0070C0"/>
                </a:solidFill>
              </a:rPr>
              <a:t>be simply enhanced to support altitude-dependent excluded/allowed list.</a:t>
            </a:r>
          </a:p>
          <a:p>
            <a:pPr lvl="2"/>
            <a:r>
              <a:rPr lang="en-US" altLang="ko-KR" dirty="0"/>
              <a:t>For CHO, altitude-dependent mobility candidate validation can be introduced, which is straightforward to implement </a:t>
            </a:r>
            <a:r>
              <a:rPr lang="en-US" altLang="ko-KR" dirty="0" smtClean="0"/>
              <a:t>in specifications.  </a:t>
            </a:r>
            <a:endParaRPr lang="en-US" altLang="ko-KR" dirty="0"/>
          </a:p>
          <a:p>
            <a:pPr lvl="1"/>
            <a:r>
              <a:rPr lang="en-US" altLang="ko-KR" sz="1800" dirty="0"/>
              <a:t>Measurement report enhancements </a:t>
            </a:r>
          </a:p>
          <a:p>
            <a:pPr lvl="2"/>
            <a:r>
              <a:rPr lang="en-US" altLang="ko-KR" dirty="0" smtClean="0"/>
              <a:t>In </a:t>
            </a:r>
            <a:r>
              <a:rPr lang="en-US" altLang="ko-KR" dirty="0"/>
              <a:t>Rel-18, measurement report </a:t>
            </a:r>
            <a:r>
              <a:rPr lang="en-US" altLang="ko-KR" dirty="0" smtClean="0"/>
              <a:t>was enhanced to trigger measurement report only when more number of neighbor cells than threshold satisfy the reporting condition. While the enhancement intends to </a:t>
            </a:r>
            <a:r>
              <a:rPr lang="en-US" altLang="ko-KR" dirty="0"/>
              <a:t>suppress continuous measurement report </a:t>
            </a:r>
            <a:r>
              <a:rPr lang="en-US" altLang="ko-KR" dirty="0" smtClean="0"/>
              <a:t>triggered </a:t>
            </a:r>
            <a:r>
              <a:rPr lang="en-US" altLang="ko-KR" dirty="0"/>
              <a:t>by strong LOS neighbor </a:t>
            </a:r>
            <a:r>
              <a:rPr lang="en-US" altLang="ko-KR" dirty="0" smtClean="0"/>
              <a:t>cells, it may unintentionally suppress measurement report that were useful, if reported, for network to better understand interference situation. </a:t>
            </a:r>
            <a:r>
              <a:rPr lang="en-US" altLang="ko-KR" dirty="0" smtClean="0">
                <a:solidFill>
                  <a:srgbClr val="0070C0"/>
                </a:solidFill>
              </a:rPr>
              <a:t>In our view, further enhancements to measurement is beneficial to achieve better trade-off between measurement report reduction and interference reporting. </a:t>
            </a:r>
            <a:endParaRPr lang="en-US" altLang="ko-KR" dirty="0">
              <a:solidFill>
                <a:srgbClr val="0070C0"/>
              </a:solidFill>
            </a:endParaRPr>
          </a:p>
          <a:p>
            <a:pPr lvl="1"/>
            <a:endParaRPr lang="en-US" altLang="ko-KR" dirty="0">
              <a:solidFill>
                <a:srgbClr val="FF0000"/>
              </a:solidFill>
            </a:endParaRPr>
          </a:p>
          <a:p>
            <a:r>
              <a:rPr lang="en-US" altLang="ko-KR" dirty="0" smtClean="0">
                <a:solidFill>
                  <a:srgbClr val="FF0000"/>
                </a:solidFill>
              </a:rPr>
              <a:t>Proposed scope </a:t>
            </a:r>
            <a:endParaRPr lang="en-US" altLang="ko-KR" dirty="0">
              <a:solidFill>
                <a:srgbClr val="FF0000"/>
              </a:solidFill>
            </a:endParaRPr>
          </a:p>
          <a:p>
            <a:pPr lvl="1"/>
            <a:r>
              <a:rPr lang="en-US" altLang="ko-KR" dirty="0">
                <a:solidFill>
                  <a:srgbClr val="FF0000"/>
                </a:solidFill>
              </a:rPr>
              <a:t>Support of existing </a:t>
            </a:r>
            <a:r>
              <a:rPr lang="en-US" altLang="ko-KR" dirty="0" err="1">
                <a:solidFill>
                  <a:srgbClr val="FF0000"/>
                </a:solidFill>
              </a:rPr>
              <a:t>AxHy</a:t>
            </a:r>
            <a:r>
              <a:rPr lang="en-US" altLang="ko-KR" dirty="0">
                <a:solidFill>
                  <a:srgbClr val="FF0000"/>
                </a:solidFill>
              </a:rPr>
              <a:t> conditions for CHO execution conditions (R2).</a:t>
            </a:r>
          </a:p>
          <a:p>
            <a:pPr lvl="1"/>
            <a:r>
              <a:rPr lang="en-US" altLang="ko-KR" dirty="0">
                <a:solidFill>
                  <a:srgbClr val="FF0000"/>
                </a:solidFill>
              </a:rPr>
              <a:t>Support of altitude-dependent mobility candidate down-selection (R2)</a:t>
            </a:r>
          </a:p>
          <a:p>
            <a:pPr lvl="2"/>
            <a:r>
              <a:rPr lang="en-US" altLang="ko-KR" dirty="0">
                <a:solidFill>
                  <a:srgbClr val="FF0000"/>
                </a:solidFill>
              </a:rPr>
              <a:t>Altitude-dependent excluded/allowed list in measurement object for measurement reporting (RRC_CONN.)</a:t>
            </a:r>
          </a:p>
          <a:p>
            <a:pPr lvl="2"/>
            <a:r>
              <a:rPr lang="en-US" altLang="ko-KR" dirty="0">
                <a:solidFill>
                  <a:srgbClr val="FF0000"/>
                </a:solidFill>
              </a:rPr>
              <a:t>Altitude-dependent candidate cell validation for CHO (RRC_CONN</a:t>
            </a:r>
            <a:r>
              <a:rPr lang="en-US" altLang="ko-KR" dirty="0" smtClean="0">
                <a:solidFill>
                  <a:srgbClr val="FF0000"/>
                </a:solidFill>
              </a:rPr>
              <a:t>.)</a:t>
            </a:r>
          </a:p>
          <a:p>
            <a:pPr lvl="1"/>
            <a:r>
              <a:rPr lang="en-US" altLang="ko-KR" dirty="0">
                <a:solidFill>
                  <a:srgbClr val="FF0000"/>
                </a:solidFill>
              </a:rPr>
              <a:t>Measurement report enhancements for better trade-off between interference reporting and measurement report </a:t>
            </a:r>
            <a:r>
              <a:rPr lang="en-US" altLang="ko-KR" dirty="0" smtClean="0">
                <a:solidFill>
                  <a:srgbClr val="FF0000"/>
                </a:solidFill>
              </a:rPr>
              <a:t>reduction (R2)</a:t>
            </a:r>
            <a:endParaRPr lang="en-US" altLang="ko-KR" dirty="0">
              <a:solidFill>
                <a:srgbClr val="FF0000"/>
              </a:solidFill>
            </a:endParaRPr>
          </a:p>
        </p:txBody>
      </p:sp>
      <p:sp>
        <p:nvSpPr>
          <p:cNvPr id="4" name="슬라이드 번호 개체 틀 3"/>
          <p:cNvSpPr>
            <a:spLocks noGrp="1"/>
          </p:cNvSpPr>
          <p:nvPr>
            <p:ph type="sldNum" sz="quarter" idx="12"/>
          </p:nvPr>
        </p:nvSpPr>
        <p:spPr/>
        <p:txBody>
          <a:bodyPr/>
          <a:lstStyle/>
          <a:p>
            <a:pPr>
              <a:defRPr/>
            </a:pPr>
            <a:fld id="{45A508B9-9A56-4258-898F-68993A65175B}" type="slidenum">
              <a:rPr lang="ko-KR" altLang="en-US" smtClean="0"/>
              <a:pPr>
                <a:defRPr/>
              </a:pPr>
              <a:t>3</a:t>
            </a:fld>
            <a:endParaRPr lang="ko-KR" altLang="en-US" dirty="0"/>
          </a:p>
        </p:txBody>
      </p:sp>
    </p:spTree>
    <p:extLst>
      <p:ext uri="{BB962C8B-B14F-4D97-AF65-F5344CB8AC3E}">
        <p14:creationId xmlns:p14="http://schemas.microsoft.com/office/powerpoint/2010/main" val="38504106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fontScale="90000"/>
          </a:bodyPr>
          <a:lstStyle/>
          <a:p>
            <a:r>
              <a:rPr lang="en-US" altLang="ko-KR" dirty="0"/>
              <a:t>Potential Scope for Rel-20 UAV/UAM enhancements</a:t>
            </a:r>
            <a:endParaRPr lang="ko-KR" altLang="en-US" dirty="0"/>
          </a:p>
        </p:txBody>
      </p:sp>
      <p:sp>
        <p:nvSpPr>
          <p:cNvPr id="3" name="내용 개체 틀 2"/>
          <p:cNvSpPr>
            <a:spLocks noGrp="1"/>
          </p:cNvSpPr>
          <p:nvPr>
            <p:ph idx="1"/>
          </p:nvPr>
        </p:nvSpPr>
        <p:spPr/>
        <p:txBody>
          <a:bodyPr>
            <a:normAutofit lnSpcReduction="10000"/>
          </a:bodyPr>
          <a:lstStyle/>
          <a:p>
            <a:r>
              <a:rPr lang="en-US" altLang="ko-KR" dirty="0"/>
              <a:t>Justification for </a:t>
            </a:r>
            <a:r>
              <a:rPr lang="en-US" altLang="ko-KR" dirty="0" smtClean="0"/>
              <a:t>idle mode </a:t>
            </a:r>
            <a:r>
              <a:rPr lang="en-US" altLang="ko-KR" dirty="0"/>
              <a:t>mobility enhancements</a:t>
            </a:r>
          </a:p>
          <a:p>
            <a:pPr lvl="1"/>
            <a:r>
              <a:rPr lang="en-US" altLang="ko-KR" dirty="0" smtClean="0"/>
              <a:t>Altitude-dependent </a:t>
            </a:r>
            <a:r>
              <a:rPr lang="en-US" altLang="ko-KR" dirty="0"/>
              <a:t>beam set selection </a:t>
            </a:r>
          </a:p>
          <a:p>
            <a:pPr lvl="2"/>
            <a:r>
              <a:rPr lang="en-US" altLang="ko-KR" dirty="0"/>
              <a:t>In Rel-18, altitude-dependent RS sets are introduced to cope with vertically changing radio environments in RRC_CONNECTED. With the altitude-dependent RS sets, the effective coverage shape becomes less fragmented</a:t>
            </a:r>
            <a:r>
              <a:rPr lang="en-US" altLang="ko-KR" dirty="0"/>
              <a:t>. </a:t>
            </a:r>
            <a:r>
              <a:rPr lang="en-US" altLang="ko-KR" dirty="0" smtClean="0"/>
              <a:t>Since altitude-dependent </a:t>
            </a:r>
            <a:r>
              <a:rPr lang="en-US" altLang="ko-KR" dirty="0"/>
              <a:t>RS sets </a:t>
            </a:r>
            <a:r>
              <a:rPr lang="en-US" altLang="ko-KR" dirty="0" smtClean="0"/>
              <a:t>is not supported for </a:t>
            </a:r>
            <a:r>
              <a:rPr lang="en-US" altLang="ko-KR" dirty="0"/>
              <a:t>UEs in </a:t>
            </a:r>
            <a:r>
              <a:rPr lang="en-US" altLang="ko-KR" dirty="0" smtClean="0"/>
              <a:t>RRC_IDLE/INACTIVE, aerial </a:t>
            </a:r>
            <a:r>
              <a:rPr lang="en-US" altLang="ko-KR" dirty="0"/>
              <a:t>UEs experience line-of-sight propagation from neighbor </a:t>
            </a:r>
            <a:r>
              <a:rPr lang="en-US" altLang="ko-KR" dirty="0" smtClean="0"/>
              <a:t>cells and detect </a:t>
            </a:r>
            <a:r>
              <a:rPr lang="en-US" altLang="ko-KR" dirty="0"/>
              <a:t>down-tilted beams of a far neighbor cell as good beams and consequently reselect the cell. </a:t>
            </a:r>
            <a:r>
              <a:rPr lang="en-US" altLang="ko-KR" dirty="0" smtClean="0"/>
              <a:t>In thi</a:t>
            </a:r>
            <a:r>
              <a:rPr lang="en-US" altLang="ko-KR" dirty="0" smtClean="0"/>
              <a:t>s case, </a:t>
            </a:r>
            <a:r>
              <a:rPr lang="en-US" altLang="ko-KR" dirty="0" smtClean="0"/>
              <a:t>the </a:t>
            </a:r>
            <a:r>
              <a:rPr lang="en-US" altLang="ko-KR" dirty="0"/>
              <a:t>UE is likely to experience degradation of the cell </a:t>
            </a:r>
            <a:r>
              <a:rPr lang="en-US" altLang="ko-KR" dirty="0"/>
              <a:t>quality </a:t>
            </a:r>
            <a:r>
              <a:rPr lang="en-US" altLang="ko-KR" dirty="0" smtClean="0"/>
              <a:t>shortly </a:t>
            </a:r>
            <a:r>
              <a:rPr lang="en-US" altLang="ko-KR" dirty="0"/>
              <a:t>after </a:t>
            </a:r>
            <a:r>
              <a:rPr lang="en-US" altLang="ko-KR" dirty="0" smtClean="0"/>
              <a:t>reselecting the </a:t>
            </a:r>
            <a:r>
              <a:rPr lang="en-US" altLang="ko-KR" dirty="0"/>
              <a:t>cell, </a:t>
            </a:r>
            <a:r>
              <a:rPr lang="en-US" altLang="ko-KR" dirty="0" smtClean="0"/>
              <a:t>and as a result, </a:t>
            </a:r>
            <a:r>
              <a:rPr lang="en-US" altLang="ko-KR" dirty="0" smtClean="0"/>
              <a:t>another </a:t>
            </a:r>
            <a:r>
              <a:rPr lang="en-US" altLang="ko-KR" dirty="0"/>
              <a:t>selection would be triggered, i.e., ping-pong occurs frequently. </a:t>
            </a:r>
            <a:r>
              <a:rPr lang="en-US" altLang="ko-KR" dirty="0" smtClean="0">
                <a:solidFill>
                  <a:srgbClr val="0070C0"/>
                </a:solidFill>
              </a:rPr>
              <a:t>To avoid unnecessary reselection, altitude-dependent RS set selection is beneficial. </a:t>
            </a:r>
            <a:endParaRPr lang="en-US" altLang="ko-KR" dirty="0">
              <a:solidFill>
                <a:srgbClr val="0070C0"/>
              </a:solidFill>
            </a:endParaRPr>
          </a:p>
          <a:p>
            <a:pPr lvl="1"/>
            <a:r>
              <a:rPr lang="en-US" altLang="ko-KR" dirty="0"/>
              <a:t>Altitude-dependent cell selection candidate down-selection  </a:t>
            </a:r>
          </a:p>
          <a:p>
            <a:pPr lvl="2"/>
            <a:r>
              <a:rPr lang="en-US" altLang="ko-KR" dirty="0"/>
              <a:t>For aerial UEs, intended mobility candidates can be different for different UE altitude. For example, network may provide cells dedicated for aerial UEs with altitude higher than a threshold. In this scenario, if aerial UE at high altitude happens to reselect a cell not intended for aerial UEs, it is likely that UE reselects another cell again in a short time due to fragmented cell coverage being experienced by the UE. </a:t>
            </a:r>
            <a:r>
              <a:rPr lang="en-US" altLang="ko-KR" dirty="0">
                <a:solidFill>
                  <a:srgbClr val="0070C0"/>
                </a:solidFill>
              </a:rPr>
              <a:t>To avoid </a:t>
            </a:r>
            <a:r>
              <a:rPr lang="en-US" altLang="ko-KR" dirty="0" smtClean="0">
                <a:solidFill>
                  <a:srgbClr val="0070C0"/>
                </a:solidFill>
              </a:rPr>
              <a:t>unnecessary </a:t>
            </a:r>
            <a:r>
              <a:rPr lang="en-US" altLang="ko-KR" dirty="0">
                <a:solidFill>
                  <a:srgbClr val="0070C0"/>
                </a:solidFill>
              </a:rPr>
              <a:t>cell reselection, UE at high altitude is desirable to avoid reselecting a cell intended only for non-aerial UEs. Similarly, cell reselection to a cell intended for aerial UEs is desirable for aerial UEs at high altitude.   </a:t>
            </a:r>
          </a:p>
          <a:p>
            <a:endParaRPr lang="en-US" altLang="ko-KR" dirty="0">
              <a:solidFill>
                <a:srgbClr val="FF0000"/>
              </a:solidFill>
            </a:endParaRPr>
          </a:p>
          <a:p>
            <a:r>
              <a:rPr lang="en-US" altLang="ko-KR" dirty="0">
                <a:solidFill>
                  <a:srgbClr val="FF0000"/>
                </a:solidFill>
              </a:rPr>
              <a:t>Proposed scope </a:t>
            </a:r>
          </a:p>
          <a:p>
            <a:pPr lvl="1"/>
            <a:r>
              <a:rPr lang="en-US" altLang="ko-KR" dirty="0" smtClean="0">
                <a:solidFill>
                  <a:srgbClr val="FF0000"/>
                </a:solidFill>
              </a:rPr>
              <a:t>Support </a:t>
            </a:r>
            <a:r>
              <a:rPr lang="en-US" altLang="ko-KR" dirty="0">
                <a:solidFill>
                  <a:srgbClr val="FF0000"/>
                </a:solidFill>
              </a:rPr>
              <a:t>of altitude based beam set selection for measurements in RRC_IDLE/INACTIVE (R2)</a:t>
            </a:r>
          </a:p>
          <a:p>
            <a:pPr lvl="1"/>
            <a:r>
              <a:rPr lang="en-US" altLang="ko-KR" dirty="0">
                <a:solidFill>
                  <a:srgbClr val="FF0000"/>
                </a:solidFill>
              </a:rPr>
              <a:t>Support of altitude-dependent neighbor cell list (excluded/allowed </a:t>
            </a:r>
            <a:r>
              <a:rPr lang="en-US" altLang="ko-KR" dirty="0" smtClean="0">
                <a:solidFill>
                  <a:srgbClr val="FF0000"/>
                </a:solidFill>
              </a:rPr>
              <a:t>list) in SIB3/4 </a:t>
            </a:r>
            <a:r>
              <a:rPr lang="en-US" altLang="ko-KR" dirty="0">
                <a:solidFill>
                  <a:srgbClr val="FF0000"/>
                </a:solidFill>
              </a:rPr>
              <a:t>for cell reselection (R2)</a:t>
            </a:r>
          </a:p>
        </p:txBody>
      </p:sp>
      <p:sp>
        <p:nvSpPr>
          <p:cNvPr id="4" name="슬라이드 번호 개체 틀 3"/>
          <p:cNvSpPr>
            <a:spLocks noGrp="1"/>
          </p:cNvSpPr>
          <p:nvPr>
            <p:ph type="sldNum" sz="quarter" idx="12"/>
          </p:nvPr>
        </p:nvSpPr>
        <p:spPr/>
        <p:txBody>
          <a:bodyPr/>
          <a:lstStyle/>
          <a:p>
            <a:pPr>
              <a:defRPr/>
            </a:pPr>
            <a:fld id="{45A508B9-9A56-4258-898F-68993A65175B}" type="slidenum">
              <a:rPr lang="ko-KR" altLang="en-US" smtClean="0"/>
              <a:pPr>
                <a:defRPr/>
              </a:pPr>
              <a:t>4</a:t>
            </a:fld>
            <a:endParaRPr lang="ko-KR" altLang="en-US" dirty="0"/>
          </a:p>
        </p:txBody>
      </p:sp>
    </p:spTree>
    <p:extLst>
      <p:ext uri="{BB962C8B-B14F-4D97-AF65-F5344CB8AC3E}">
        <p14:creationId xmlns:p14="http://schemas.microsoft.com/office/powerpoint/2010/main" val="10807829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fontScale="90000"/>
          </a:bodyPr>
          <a:lstStyle/>
          <a:p>
            <a:r>
              <a:rPr lang="en-US" altLang="ko-KR" dirty="0"/>
              <a:t>Potential Scope for Rel-20 UAV/UAM enhancements</a:t>
            </a:r>
            <a:endParaRPr lang="ko-KR" altLang="en-US" dirty="0"/>
          </a:p>
        </p:txBody>
      </p:sp>
      <p:sp>
        <p:nvSpPr>
          <p:cNvPr id="3" name="내용 개체 틀 2"/>
          <p:cNvSpPr>
            <a:spLocks noGrp="1"/>
          </p:cNvSpPr>
          <p:nvPr>
            <p:ph idx="1"/>
          </p:nvPr>
        </p:nvSpPr>
        <p:spPr/>
        <p:txBody>
          <a:bodyPr/>
          <a:lstStyle/>
          <a:p>
            <a:r>
              <a:rPr lang="en-US" altLang="ko-KR" dirty="0" smtClean="0"/>
              <a:t>Justification</a:t>
            </a:r>
          </a:p>
          <a:p>
            <a:pPr lvl="1"/>
            <a:r>
              <a:rPr lang="en-US" altLang="ko-KR" dirty="0" smtClean="0"/>
              <a:t>Radio conditions of aerial networks are quite different from those of TN mainly due to strong LOS relation with multiple neighbor cells. Furthermore, since KPI of aerial UEs are strongly affected by temporary/local </a:t>
            </a:r>
            <a:r>
              <a:rPr lang="en-US" altLang="ko-KR" dirty="0"/>
              <a:t>environmental factors, such as weather (wind, rain</a:t>
            </a:r>
            <a:r>
              <a:rPr lang="en-US" altLang="ko-KR" dirty="0" smtClean="0"/>
              <a:t>), optimization of aerial networks requires significant amount of data collection of radio channels and corresponding KPIs. These require mobile operators to invest growing expenditures for optimization of UAV/UAM networks.</a:t>
            </a:r>
          </a:p>
          <a:p>
            <a:pPr lvl="1"/>
            <a:r>
              <a:rPr lang="en-US" altLang="ko-KR" dirty="0" smtClean="0">
                <a:solidFill>
                  <a:srgbClr val="0070C0"/>
                </a:solidFill>
              </a:rPr>
              <a:t>To reduce mobile </a:t>
            </a:r>
            <a:r>
              <a:rPr lang="en-US" altLang="ko-KR" dirty="0">
                <a:solidFill>
                  <a:srgbClr val="0070C0"/>
                </a:solidFill>
              </a:rPr>
              <a:t>operators’ expenditures in deploying and operating UAV/UAM </a:t>
            </a:r>
            <a:r>
              <a:rPr lang="en-US" altLang="ko-KR" dirty="0" smtClean="0">
                <a:solidFill>
                  <a:srgbClr val="0070C0"/>
                </a:solidFill>
              </a:rPr>
              <a:t>network, SON/MDT enhancements dedicated to UAV/UAM are beneficial.</a:t>
            </a:r>
            <a:endParaRPr lang="en-US" altLang="ko-KR" dirty="0"/>
          </a:p>
          <a:p>
            <a:r>
              <a:rPr lang="en-US" altLang="ko-KR" dirty="0" smtClean="0">
                <a:solidFill>
                  <a:srgbClr val="FF0000"/>
                </a:solidFill>
              </a:rPr>
              <a:t>Proposed scope</a:t>
            </a:r>
          </a:p>
          <a:p>
            <a:pPr marL="923926" lvl="2" indent="-423863"/>
            <a:r>
              <a:rPr lang="en-US" altLang="ko-KR" dirty="0" smtClean="0">
                <a:solidFill>
                  <a:srgbClr val="FF0000"/>
                </a:solidFill>
              </a:rPr>
              <a:t>Enhancements for SON/MDT for aerial networks </a:t>
            </a:r>
            <a:endParaRPr lang="en-US" altLang="ko-KR" dirty="0">
              <a:solidFill>
                <a:srgbClr val="FF0000"/>
              </a:solidFill>
            </a:endParaRPr>
          </a:p>
          <a:p>
            <a:pPr lvl="2"/>
            <a:r>
              <a:rPr lang="en-US" altLang="ko-KR" dirty="0" smtClean="0">
                <a:solidFill>
                  <a:srgbClr val="FF0000"/>
                </a:solidFill>
              </a:rPr>
              <a:t>Aerial UE specific logging events, such as logging </a:t>
            </a:r>
            <a:r>
              <a:rPr lang="en-US" altLang="ko-KR" dirty="0">
                <a:solidFill>
                  <a:srgbClr val="FF0000"/>
                </a:solidFill>
              </a:rPr>
              <a:t>of orientation, vibration or any other vehicle movements caused by environmental </a:t>
            </a:r>
            <a:r>
              <a:rPr lang="en-US" altLang="ko-KR" dirty="0" smtClean="0">
                <a:solidFill>
                  <a:srgbClr val="FF0000"/>
                </a:solidFill>
              </a:rPr>
              <a:t>factors, and altitude-related logging events. </a:t>
            </a:r>
            <a:endParaRPr lang="en-US" altLang="ko-KR" dirty="0">
              <a:solidFill>
                <a:srgbClr val="FF0000"/>
              </a:solidFill>
            </a:endParaRPr>
          </a:p>
          <a:p>
            <a:pPr marL="923926" lvl="2" indent="-423863"/>
            <a:endParaRPr lang="en-US" altLang="ko-KR" dirty="0" smtClean="0"/>
          </a:p>
          <a:p>
            <a:pPr marL="500063" lvl="2" indent="0">
              <a:buNone/>
            </a:pPr>
            <a:r>
              <a:rPr lang="en-US" altLang="ko-KR" b="1" dirty="0" smtClean="0"/>
              <a:t>Note1</a:t>
            </a:r>
            <a:r>
              <a:rPr lang="en-US" altLang="ko-KR" dirty="0" smtClean="0"/>
              <a:t>: We look forward to hear views from operators and infra-vendors for the best scope of SON/MDT for UAV/UAM network  optimization. </a:t>
            </a:r>
            <a:endParaRPr lang="en-US" altLang="ko-KR" dirty="0"/>
          </a:p>
          <a:p>
            <a:pPr marL="500063" lvl="2" indent="0">
              <a:buNone/>
            </a:pPr>
            <a:r>
              <a:rPr lang="en-US" altLang="ko-KR" b="1" dirty="0" smtClean="0"/>
              <a:t>Note2</a:t>
            </a:r>
            <a:r>
              <a:rPr lang="en-US" altLang="ko-KR" dirty="0" smtClean="0"/>
              <a:t>: Enhancements of SON/MDT for aerial networks can be done in Rel-20 SON/MDT WI, if </a:t>
            </a:r>
            <a:r>
              <a:rPr lang="en-US" altLang="ko-KR" dirty="0"/>
              <a:t>SON/MDT WI </a:t>
            </a:r>
            <a:r>
              <a:rPr lang="en-US" altLang="ko-KR" dirty="0" smtClean="0"/>
              <a:t>is established. </a:t>
            </a:r>
            <a:endParaRPr lang="en-US" altLang="ko-KR" dirty="0"/>
          </a:p>
          <a:p>
            <a:endParaRPr lang="en-US" altLang="ko-KR" dirty="0" smtClean="0"/>
          </a:p>
          <a:p>
            <a:endParaRPr lang="ko-KR" altLang="en-US" dirty="0"/>
          </a:p>
        </p:txBody>
      </p:sp>
      <p:sp>
        <p:nvSpPr>
          <p:cNvPr id="4" name="슬라이드 번호 개체 틀 3"/>
          <p:cNvSpPr>
            <a:spLocks noGrp="1"/>
          </p:cNvSpPr>
          <p:nvPr>
            <p:ph type="sldNum" sz="quarter" idx="12"/>
          </p:nvPr>
        </p:nvSpPr>
        <p:spPr/>
        <p:txBody>
          <a:bodyPr/>
          <a:lstStyle/>
          <a:p>
            <a:pPr>
              <a:defRPr/>
            </a:pPr>
            <a:fld id="{45A508B9-9A56-4258-898F-68993A65175B}" type="slidenum">
              <a:rPr lang="ko-KR" altLang="en-US" smtClean="0"/>
              <a:pPr>
                <a:defRPr/>
              </a:pPr>
              <a:t>5</a:t>
            </a:fld>
            <a:endParaRPr lang="ko-KR" altLang="en-US" dirty="0"/>
          </a:p>
        </p:txBody>
      </p:sp>
    </p:spTree>
    <p:extLst>
      <p:ext uri="{BB962C8B-B14F-4D97-AF65-F5344CB8AC3E}">
        <p14:creationId xmlns:p14="http://schemas.microsoft.com/office/powerpoint/2010/main" val="5032740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t>Conclusion </a:t>
            </a:r>
            <a:endParaRPr lang="ko-KR" altLang="en-US" dirty="0"/>
          </a:p>
        </p:txBody>
      </p:sp>
      <p:sp>
        <p:nvSpPr>
          <p:cNvPr id="3" name="내용 개체 틀 2"/>
          <p:cNvSpPr>
            <a:spLocks noGrp="1"/>
          </p:cNvSpPr>
          <p:nvPr>
            <p:ph idx="1"/>
          </p:nvPr>
        </p:nvSpPr>
        <p:spPr/>
        <p:txBody>
          <a:bodyPr>
            <a:normAutofit fontScale="92500" lnSpcReduction="10000"/>
          </a:bodyPr>
          <a:lstStyle/>
          <a:p>
            <a:r>
              <a:rPr lang="en-US" altLang="ko-KR" dirty="0" smtClean="0"/>
              <a:t>LGE view  </a:t>
            </a:r>
            <a:endParaRPr lang="en-US" altLang="ko-KR" dirty="0"/>
          </a:p>
          <a:p>
            <a:pPr marL="923926" lvl="2" indent="-423863"/>
            <a:r>
              <a:rPr lang="en-US" altLang="ko-KR" sz="2000" dirty="0"/>
              <a:t>Enhancements to UAV/UAM in Rel-20 are necessary to be prepared for rapidly-growing UAV/UAM industry as well as 6G 3D mobility </a:t>
            </a:r>
            <a:endParaRPr lang="en-US" altLang="ko-KR" sz="2000" dirty="0"/>
          </a:p>
          <a:p>
            <a:endParaRPr lang="en-US" altLang="ko-KR" dirty="0" smtClean="0"/>
          </a:p>
          <a:p>
            <a:r>
              <a:rPr lang="en-US" altLang="ko-KR" dirty="0" smtClean="0"/>
              <a:t>Preferred Work Scope</a:t>
            </a:r>
          </a:p>
          <a:p>
            <a:pPr lvl="1"/>
            <a:r>
              <a:rPr lang="en-US" altLang="ko-KR" dirty="0" smtClean="0"/>
              <a:t>Connected </a:t>
            </a:r>
            <a:r>
              <a:rPr lang="en-US" altLang="ko-KR" dirty="0"/>
              <a:t>mode </a:t>
            </a:r>
            <a:r>
              <a:rPr lang="en-US" altLang="ko-KR" dirty="0" smtClean="0"/>
              <a:t>mobility enhancements for aerial UEs (R2</a:t>
            </a:r>
            <a:r>
              <a:rPr lang="en-US" altLang="ko-KR" dirty="0"/>
              <a:t>)</a:t>
            </a:r>
          </a:p>
          <a:p>
            <a:pPr lvl="2"/>
            <a:r>
              <a:rPr lang="en-US" altLang="ko-KR" dirty="0" smtClean="0"/>
              <a:t>Altitude/zone-based CHO execution conditions</a:t>
            </a:r>
          </a:p>
          <a:p>
            <a:pPr lvl="3"/>
            <a:r>
              <a:rPr lang="en-US" altLang="ko-KR" dirty="0" smtClean="0"/>
              <a:t>Support </a:t>
            </a:r>
            <a:r>
              <a:rPr lang="en-US" altLang="ko-KR" dirty="0"/>
              <a:t>of using existing </a:t>
            </a:r>
            <a:r>
              <a:rPr lang="en-US" altLang="ko-KR" dirty="0" err="1"/>
              <a:t>AxHy</a:t>
            </a:r>
            <a:r>
              <a:rPr lang="en-US" altLang="ko-KR" dirty="0"/>
              <a:t> for CHO execution conditions.</a:t>
            </a:r>
          </a:p>
          <a:p>
            <a:pPr lvl="2"/>
            <a:r>
              <a:rPr lang="en-US" altLang="ko-KR" dirty="0" smtClean="0"/>
              <a:t>Altitude-dependent handover candidates selection</a:t>
            </a:r>
          </a:p>
          <a:p>
            <a:pPr lvl="3"/>
            <a:r>
              <a:rPr lang="en-US" altLang="ko-KR" dirty="0" smtClean="0"/>
              <a:t>excluded/allowed </a:t>
            </a:r>
            <a:r>
              <a:rPr lang="en-US" altLang="ko-KR" dirty="0"/>
              <a:t>list in measurement object for measurement reporting  </a:t>
            </a:r>
          </a:p>
          <a:p>
            <a:pPr lvl="3"/>
            <a:r>
              <a:rPr lang="en-US" altLang="ko-KR" dirty="0"/>
              <a:t>Altitude-dependent candidate cell validation for CHO  </a:t>
            </a:r>
          </a:p>
          <a:p>
            <a:pPr lvl="2"/>
            <a:r>
              <a:rPr lang="en-US" altLang="ko-KR" dirty="0"/>
              <a:t>Measurement report enhancements for better trade-off between interference reporting and measurement report reduction </a:t>
            </a:r>
          </a:p>
          <a:p>
            <a:pPr lvl="1"/>
            <a:endParaRPr lang="en-US" altLang="ko-KR" dirty="0" smtClean="0"/>
          </a:p>
          <a:p>
            <a:pPr lvl="1"/>
            <a:r>
              <a:rPr lang="en-US" altLang="ko-KR" dirty="0" smtClean="0"/>
              <a:t>Idle </a:t>
            </a:r>
            <a:r>
              <a:rPr lang="en-US" altLang="ko-KR" dirty="0"/>
              <a:t>mode </a:t>
            </a:r>
            <a:r>
              <a:rPr lang="en-US" altLang="ko-KR" dirty="0" smtClean="0"/>
              <a:t>mobility enhancements for aerial UEs (R2</a:t>
            </a:r>
            <a:r>
              <a:rPr lang="en-US" altLang="ko-KR" dirty="0"/>
              <a:t>)</a:t>
            </a:r>
          </a:p>
          <a:p>
            <a:pPr lvl="2"/>
            <a:r>
              <a:rPr lang="en-US" altLang="ko-KR" dirty="0"/>
              <a:t>Support of altitude-based beam set selection for measurements  </a:t>
            </a:r>
          </a:p>
          <a:p>
            <a:pPr lvl="2"/>
            <a:r>
              <a:rPr lang="en-US" altLang="ko-KR" dirty="0"/>
              <a:t>Support of altitude-dependent neighbor cell list (excluded/allowed list) for cell reselection </a:t>
            </a:r>
          </a:p>
          <a:p>
            <a:pPr lvl="1"/>
            <a:endParaRPr lang="en-US" altLang="ko-KR" dirty="0"/>
          </a:p>
          <a:p>
            <a:pPr lvl="1"/>
            <a:r>
              <a:rPr lang="en-US" altLang="ko-KR" dirty="0" smtClean="0"/>
              <a:t>SON/MDT enhancements for aerial UEs (R2/R3)</a:t>
            </a:r>
          </a:p>
          <a:p>
            <a:pPr lvl="2"/>
            <a:r>
              <a:rPr lang="en-US" altLang="ko-KR" dirty="0"/>
              <a:t>Aerial UE specific logging events, </a:t>
            </a:r>
            <a:r>
              <a:rPr lang="en-US" altLang="ko-KR" dirty="0" smtClean="0"/>
              <a:t>such logging </a:t>
            </a:r>
            <a:r>
              <a:rPr lang="en-US" altLang="ko-KR" dirty="0"/>
              <a:t>of orientation, vibration or any other vehicle movements caused by environmental </a:t>
            </a:r>
            <a:r>
              <a:rPr lang="en-US" altLang="ko-KR" dirty="0" smtClean="0"/>
              <a:t>factors, and altitude-related </a:t>
            </a:r>
            <a:r>
              <a:rPr lang="en-US" altLang="ko-KR" dirty="0"/>
              <a:t>logging events. </a:t>
            </a:r>
          </a:p>
          <a:p>
            <a:pPr lvl="2"/>
            <a:endParaRPr lang="en-US" altLang="ko-KR" dirty="0"/>
          </a:p>
        </p:txBody>
      </p:sp>
      <p:sp>
        <p:nvSpPr>
          <p:cNvPr id="4" name="슬라이드 번호 개체 틀 3"/>
          <p:cNvSpPr>
            <a:spLocks noGrp="1"/>
          </p:cNvSpPr>
          <p:nvPr>
            <p:ph type="sldNum" sz="quarter" idx="12"/>
          </p:nvPr>
        </p:nvSpPr>
        <p:spPr/>
        <p:txBody>
          <a:bodyPr/>
          <a:lstStyle/>
          <a:p>
            <a:pPr>
              <a:defRPr/>
            </a:pPr>
            <a:fld id="{45A508B9-9A56-4258-898F-68993A65175B}" type="slidenum">
              <a:rPr lang="ko-KR" altLang="en-US" smtClean="0"/>
              <a:pPr>
                <a:defRPr/>
              </a:pPr>
              <a:t>6</a:t>
            </a:fld>
            <a:endParaRPr lang="ko-KR" altLang="en-US" dirty="0"/>
          </a:p>
        </p:txBody>
      </p:sp>
      <p:sp>
        <p:nvSpPr>
          <p:cNvPr id="6" name="직사각형 5"/>
          <p:cNvSpPr/>
          <p:nvPr/>
        </p:nvSpPr>
        <p:spPr>
          <a:xfrm>
            <a:off x="1715344" y="7565343"/>
            <a:ext cx="11521280" cy="498598"/>
          </a:xfrm>
          <a:prstGeom prst="rect">
            <a:avLst/>
          </a:prstGeom>
        </p:spPr>
        <p:txBody>
          <a:bodyPr wrap="square">
            <a:spAutoFit/>
          </a:bodyPr>
          <a:lstStyle/>
          <a:p>
            <a:pPr marL="500063" lvl="2" indent="0" latinLnBrk="1">
              <a:spcBef>
                <a:spcPct val="20000"/>
              </a:spcBef>
            </a:pPr>
            <a:r>
              <a:rPr kumimoji="0" lang="en-US" altLang="ko-KR" sz="1200" b="1" dirty="0">
                <a:solidFill>
                  <a:srgbClr val="6B6B6B"/>
                </a:solidFill>
                <a:latin typeface="Arial" panose="020B0604020202020204" pitchFamily="34" charset="0"/>
                <a:ea typeface="LG스마트체 Regular" panose="020B0600000101010101" pitchFamily="50" charset="-127"/>
                <a:cs typeface="Arial" panose="020B0604020202020204" pitchFamily="34" charset="0"/>
              </a:rPr>
              <a:t>Note1</a:t>
            </a:r>
            <a:r>
              <a:rPr kumimoji="0" lang="en-US" altLang="ko-KR" sz="1200" dirty="0">
                <a:solidFill>
                  <a:srgbClr val="6B6B6B"/>
                </a:solidFill>
                <a:latin typeface="Arial" panose="020B0604020202020204" pitchFamily="34" charset="0"/>
                <a:ea typeface="LG스마트체 Regular" panose="020B0600000101010101" pitchFamily="50" charset="-127"/>
                <a:cs typeface="Arial" panose="020B0604020202020204" pitchFamily="34" charset="0"/>
              </a:rPr>
              <a:t>: We look forward to hear views from operators and infra-vendors for the best scope of SON/MDT for UAV/UAM network  optimization. </a:t>
            </a:r>
          </a:p>
          <a:p>
            <a:pPr marL="500063" lvl="2" indent="0" latinLnBrk="1">
              <a:spcBef>
                <a:spcPct val="20000"/>
              </a:spcBef>
            </a:pPr>
            <a:r>
              <a:rPr kumimoji="0" lang="en-US" altLang="ko-KR" sz="1200" b="1" dirty="0">
                <a:solidFill>
                  <a:srgbClr val="6B6B6B"/>
                </a:solidFill>
                <a:latin typeface="Arial" panose="020B0604020202020204" pitchFamily="34" charset="0"/>
                <a:ea typeface="LG스마트체 Regular" panose="020B0600000101010101" pitchFamily="50" charset="-127"/>
                <a:cs typeface="Arial" panose="020B0604020202020204" pitchFamily="34" charset="0"/>
              </a:rPr>
              <a:t>Note2</a:t>
            </a:r>
            <a:r>
              <a:rPr kumimoji="0" lang="en-US" altLang="ko-KR" sz="1200" dirty="0">
                <a:solidFill>
                  <a:srgbClr val="6B6B6B"/>
                </a:solidFill>
                <a:latin typeface="Arial" panose="020B0604020202020204" pitchFamily="34" charset="0"/>
                <a:ea typeface="LG스마트체 Regular" panose="020B0600000101010101" pitchFamily="50" charset="-127"/>
                <a:cs typeface="Arial" panose="020B0604020202020204" pitchFamily="34" charset="0"/>
              </a:rPr>
              <a:t>: Enhancements of SON/MDT for aerial networks can be done in Rel-20 SON/MDT WI, if SON/MDT WI is established. </a:t>
            </a:r>
            <a:endParaRPr kumimoji="0" lang="en-US" altLang="ko-KR" sz="1200" dirty="0">
              <a:solidFill>
                <a:srgbClr val="6B6B6B"/>
              </a:solidFill>
              <a:latin typeface="Arial" panose="020B0604020202020204" pitchFamily="34" charset="0"/>
              <a:ea typeface="LG스마트체 Regular" panose="020B0600000101010101" pitchFamily="50" charset="-127"/>
              <a:cs typeface="Arial" panose="020B0604020202020204" pitchFamily="34" charset="0"/>
            </a:endParaRPr>
          </a:p>
        </p:txBody>
      </p:sp>
    </p:spTree>
    <p:extLst>
      <p:ext uri="{BB962C8B-B14F-4D97-AF65-F5344CB8AC3E}">
        <p14:creationId xmlns:p14="http://schemas.microsoft.com/office/powerpoint/2010/main" val="2276273343"/>
      </p:ext>
    </p:extLst>
  </p:cSld>
  <p:clrMapOvr>
    <a:masterClrMapping/>
  </p:clrMapOvr>
</p:sld>
</file>

<file path=ppt/theme/theme1.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alpha val="65000"/>
          </a:scheme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문서" ma:contentTypeID="0x0101001A17329BE811674CBF326964265B0841" ma:contentTypeVersion="1" ma:contentTypeDescription="새 문서를 만듭니다." ma:contentTypeScope="" ma:versionID="98b8e875c966f6fe102cbcb47e577e63">
  <xsd:schema xmlns:xsd="http://www.w3.org/2001/XMLSchema" xmlns:xs="http://www.w3.org/2001/XMLSchema" xmlns:p="http://schemas.microsoft.com/office/2006/metadata/properties" xmlns:ns1="http://schemas.microsoft.com/sharepoint/v3" targetNamespace="http://schemas.microsoft.com/office/2006/metadata/properties" ma:root="true" ma:fieldsID="d4ad92c12d927723e129d15ef340199a" ns1:_="">
    <xsd:import namespace="http://schemas.microsoft.com/sharepoint/v3"/>
    <xsd:element name="properties">
      <xsd:complexType>
        <xsd:sequence>
          <xsd:element name="documentManagement">
            <xsd:complexType>
              <xsd:all>
                <xsd:element ref="ns1:PublishingStartDate" minOccurs="0"/>
                <xsd:element ref="ns1:PublishingExpiration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시작 날짜 예약" ma:description="시작 날짜 예약은 게시 기능을 사용하여 만드는 사이트 열로, 사이트 방문자에게 이 페이지를 처음 표시할 날짜 및 시간을 지정하는 데 사용합니다." ma:internalName="PublishingStartDate">
      <xsd:simpleType>
        <xsd:restriction base="dms:Unknown"/>
      </xsd:simpleType>
    </xsd:element>
    <xsd:element name="PublishingExpirationDate" ma:index="9" nillable="true" ma:displayName="종료 날짜 예약" ma:description="종료 날짜 예약은 게시 기능을 사용하여 만드는 사이트 열로, 사이트 방문자에게 이 페이지를 더 이상 표시하지 않을 날짜 및 시간을 지정하는 데 사용됩니다." ma:internalName="PublishingExpirationDat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콘텐츠 형식"/>
        <xsd:element ref="dc:title" minOccurs="0" maxOccurs="1" ma:index="4" ma:displayName="제목"/>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ublishingExpirationDate xmlns="http://schemas.microsoft.com/sharepoint/v3" xsi:nil="true"/>
    <PublishingStartDate xmlns="http://schemas.microsoft.com/sharepoint/v3" xsi:nil="true"/>
  </documentManagement>
</p:properties>
</file>

<file path=customXml/itemProps1.xml><?xml version="1.0" encoding="utf-8"?>
<ds:datastoreItem xmlns:ds="http://schemas.openxmlformats.org/officeDocument/2006/customXml" ds:itemID="{1B5C5E36-BF63-4A2F-B977-501AF3EACC86}">
  <ds:schemaRefs>
    <ds:schemaRef ds:uri="http://schemas.microsoft.com/sharepoint/v3/contenttype/forms"/>
  </ds:schemaRefs>
</ds:datastoreItem>
</file>

<file path=customXml/itemProps2.xml><?xml version="1.0" encoding="utf-8"?>
<ds:datastoreItem xmlns:ds="http://schemas.openxmlformats.org/officeDocument/2006/customXml" ds:itemID="{A387A800-FD13-4A08-9E6D-57390EB2492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BF126B1-5379-444F-8DBB-0A41228BE666}">
  <ds:schemaRefs>
    <ds:schemaRef ds:uri="http://schemas.microsoft.com/sharepoint/v3"/>
    <ds:schemaRef ds:uri="http://schemas.microsoft.com/office/2006/metadata/properties"/>
    <ds:schemaRef ds:uri="http://schemas.microsoft.com/office/2006/documentManagement/types"/>
    <ds:schemaRef ds:uri="http://purl.org/dc/elements/1.1/"/>
    <ds:schemaRef ds:uri="http://www.w3.org/XML/1998/namespace"/>
    <ds:schemaRef ds:uri="http://schemas.microsoft.com/office/infopath/2007/PartnerControls"/>
    <ds:schemaRef ds:uri="http://schemas.openxmlformats.org/package/2006/metadata/core-properties"/>
    <ds:schemaRef ds:uri="http://purl.org/dc/dcmitype/"/>
    <ds:schemaRef ds:uri="http://purl.org/dc/terms/"/>
  </ds:schemaRefs>
</ds:datastoreItem>
</file>

<file path=docProps/app.xml><?xml version="1.0" encoding="utf-8"?>
<Properties xmlns="http://schemas.openxmlformats.org/officeDocument/2006/extended-properties" xmlns:vt="http://schemas.openxmlformats.org/officeDocument/2006/docPropsVTypes">
  <Template/>
  <TotalTime>81305</TotalTime>
  <Words>1344</Words>
  <Application>Microsoft Office PowerPoint</Application>
  <PresentationFormat>사용자 지정</PresentationFormat>
  <Paragraphs>89</Paragraphs>
  <Slides>6</Slides>
  <Notes>1</Notes>
  <HiddenSlides>0</HiddenSlides>
  <MMClips>0</MMClips>
  <ScaleCrop>false</ScaleCrop>
  <HeadingPairs>
    <vt:vector size="6" baseType="variant">
      <vt:variant>
        <vt:lpstr>사용한 글꼴</vt:lpstr>
      </vt:variant>
      <vt:variant>
        <vt:i4>5</vt:i4>
      </vt:variant>
      <vt:variant>
        <vt:lpstr>테마</vt:lpstr>
      </vt:variant>
      <vt:variant>
        <vt:i4>1</vt:i4>
      </vt:variant>
      <vt:variant>
        <vt:lpstr>슬라이드 제목</vt:lpstr>
      </vt:variant>
      <vt:variant>
        <vt:i4>6</vt:i4>
      </vt:variant>
    </vt:vector>
  </HeadingPairs>
  <TitlesOfParts>
    <vt:vector size="12" baseType="lpstr">
      <vt:lpstr>LG스마트체 Bold</vt:lpstr>
      <vt:lpstr>LG스마트체 Regular</vt:lpstr>
      <vt:lpstr>굴림</vt:lpstr>
      <vt:lpstr>맑은 고딕</vt:lpstr>
      <vt:lpstr>Arial</vt:lpstr>
      <vt:lpstr>Office 테마</vt:lpstr>
      <vt:lpstr>Views on Rel-20 Enhancements for UAV/UAM</vt:lpstr>
      <vt:lpstr>Justification for Rel-20 enhancements for UAV/UAM </vt:lpstr>
      <vt:lpstr>Potential Scope for Rel-20 UAV/UAM enhancements</vt:lpstr>
      <vt:lpstr>Potential Scope for Rel-20 UAV/UAM enhancements</vt:lpstr>
      <vt:lpstr>Potential Scope for Rel-20 UAV/UAM enhancements</vt:lpstr>
      <vt:lpstr>Conclusion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슬라이드 1</dc:title>
  <dc:creator>m</dc:creator>
  <cp:lastModifiedBy>LGE - SungHoon</cp:lastModifiedBy>
  <cp:revision>3409</cp:revision>
  <dcterms:created xsi:type="dcterms:W3CDTF">2016-10-11T04:12:52Z</dcterms:created>
  <dcterms:modified xsi:type="dcterms:W3CDTF">2024-12-02T03:59:26Z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0x0101001A17329BE811674CBF326964265B0841</vt:lpwstr>
  </property>
</Properties>
</file>