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20" r:id="rId5"/>
    <p:sldId id="909" r:id="rId6"/>
    <p:sldId id="887" r:id="rId7"/>
    <p:sldId id="811" r:id="rId8"/>
    <p:sldId id="809" r:id="rId9"/>
    <p:sldId id="808" r:id="rId10"/>
    <p:sldId id="810" r:id="rId11"/>
    <p:sldId id="911" r:id="rId12"/>
    <p:sldId id="912" r:id="rId13"/>
    <p:sldId id="324" r:id="rId14"/>
    <p:sldId id="913" r:id="rId15"/>
    <p:sldId id="914" r:id="rId16"/>
    <p:sldId id="915" r:id="rId17"/>
    <p:sldId id="918" r:id="rId18"/>
    <p:sldId id="340" r:id="rId19"/>
    <p:sldId id="908" r:id="rId20"/>
    <p:sldId id="917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3" d="100"/>
          <a:sy n="103" d="100"/>
        </p:scale>
        <p:origin x="1530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  <pc:spChg chg="mod">
          <ac:chgData name="Olivier Genoud" userId="e3287607-b312-4221-8c8d-a6943b641987" providerId="ADAL" clId="{5ACC186B-F520-4541-A34C-8FA04F34A05F}" dt="2024-11-18T23:47:14.479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  <pc:graphicFrameChg chg="modGraphic">
          <ac:chgData name="Olivier Genoud" userId="e3287607-b312-4221-8c8d-a6943b641987" providerId="ADAL" clId="{5ACC186B-F520-4541-A34C-8FA04F34A05F}" dt="2024-11-21T23:24:33.972" v="104" actId="13926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  <pc:graphicFrameChg chg="mod modGraphic">
          <ac:chgData name="Olivier Genoud" userId="e3287607-b312-4221-8c8d-a6943b641987" providerId="ADAL" clId="{5ACC186B-F520-4541-A34C-8FA04F34A05F}" dt="2024-11-22T14:06:06.940" v="242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  <pc:spChg chg="mod">
          <ac:chgData name="Olivier Genoud" userId="e3287607-b312-4221-8c8d-a6943b641987" providerId="ADAL" clId="{5ACC186B-F520-4541-A34C-8FA04F34A05F}" dt="2024-11-21T23:43:03.508" v="240" actId="6549"/>
          <ac:spMkLst>
            <pc:docMk/>
            <pc:sldMk cId="2875641359" sldId="917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ACC186B-F520-4541-A34C-8FA04F34A05F}" dt="2024-11-21T23:39:16.005" v="200" actId="1035"/>
          <ac:graphicFrameMkLst>
            <pc:docMk/>
            <pc:sldMk cId="2875641359" sldId="917"/>
            <ac:graphicFrameMk id="2" creationId="{9DD84ACF-7CAA-887E-C944-4FE6A258AD96}"/>
          </ac:graphicFrameMkLst>
        </pc:graphicFrameChg>
        <pc:graphicFrameChg chg="del">
          <ac:chgData name="Olivier Genoud" userId="e3287607-b312-4221-8c8d-a6943b641987" providerId="ADAL" clId="{5ACC186B-F520-4541-A34C-8FA04F34A05F}" dt="2024-11-21T23:38:35.037" v="188" actId="478"/>
          <ac:graphicFrameMkLst>
            <pc:docMk/>
            <pc:sldMk cId="2875641359" sldId="917"/>
            <ac:graphicFrameMk id="3" creationId="{E3468296-B712-2B8F-5E0F-09203550A6C1}"/>
          </ac:graphicFrameMkLst>
        </pc:graphicFrameChg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  <pc:spChg chg="mod">
          <ac:chgData name="Olivier Genoud" userId="e3287607-b312-4221-8c8d-a6943b641987" providerId="ADAL" clId="{5ACC186B-F520-4541-A34C-8FA04F34A05F}" dt="2024-11-21T23:30:34.416" v="184" actId="6549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ACC186B-F520-4541-A34C-8FA04F34A05F}" dt="2024-11-21T23:31:15.574" v="18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  <pc:spChg chg="mod">
          <ac:chgData name="Olivier Genoud" userId="e3287607-b312-4221-8c8d-a6943b641987" providerId="ADAL" clId="{5ACC186B-F520-4541-A34C-8FA04F34A05F}" dt="2024-11-20T20:22:11.380" v="94" actId="6549"/>
          <ac:spMkLst>
            <pc:docMk/>
            <pc:sldMk cId="2509655333" sldId="921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ACC186B-F520-4541-A34C-8FA04F34A05F}" dt="2024-11-18T23:47:30.713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  <pc:spChg chg="add mod">
          <ac:chgData name="Olivier Genoud" userId="e3287607-b312-4221-8c8d-a6943b641987" providerId="ADAL" clId="{02B45CF4-37B8-4DF4-81D1-5FD836C578C0}" dt="2024-06-20T08:17:21.317" v="88"/>
          <ac:spMkLst>
            <pc:docMk/>
            <pc:sldMk cId="0" sldId="321"/>
            <ac:spMk id="2" creationId="{4839EC2A-91A1-B6AA-7DBC-699A74921C6D}"/>
          </ac:spMkLst>
        </pc:spChg>
        <pc:spChg chg="mod">
          <ac:chgData name="Olivier Genoud" userId="e3287607-b312-4221-8c8d-a6943b641987" providerId="ADAL" clId="{02B45CF4-37B8-4DF4-81D1-5FD836C578C0}" dt="2024-06-20T08:20:24.066" v="10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  <pc:spChg chg="add mod">
          <ac:chgData name="Olivier Genoud" userId="e3287607-b312-4221-8c8d-a6943b641987" providerId="ADAL" clId="{02B45CF4-37B8-4DF4-81D1-5FD836C578C0}" dt="2024-06-20T08:17:23.380" v="89"/>
          <ac:spMkLst>
            <pc:docMk/>
            <pc:sldMk cId="0" sldId="322"/>
            <ac:spMk id="2" creationId="{EFB7D8D5-D848-F0A5-CAE1-D3156A896221}"/>
          </ac:spMkLst>
        </pc:spChg>
        <pc:spChg chg="mod">
          <ac:chgData name="Olivier Genoud" userId="e3287607-b312-4221-8c8d-a6943b641987" providerId="ADAL" clId="{02B45CF4-37B8-4DF4-81D1-5FD836C578C0}" dt="2024-06-20T08:18:06.944" v="94" actId="6549"/>
          <ac:spMkLst>
            <pc:docMk/>
            <pc:sldMk cId="0" sldId="322"/>
            <ac:spMk id="5" creationId="{B462C889-633B-45B1-B7BD-FE01A372E9D0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  <pc:spChg chg="add mod">
          <ac:chgData name="Olivier Genoud" userId="e3287607-b312-4221-8c8d-a6943b641987" providerId="ADAL" clId="{02B45CF4-37B8-4DF4-81D1-5FD836C578C0}" dt="2024-06-20T08:17:25.204" v="90"/>
          <ac:spMkLst>
            <pc:docMk/>
            <pc:sldMk cId="0" sldId="323"/>
            <ac:spMk id="2" creationId="{E017EC27-C986-082D-8173-66988451EF3D}"/>
          </ac:spMkLst>
        </pc:spChg>
        <pc:spChg chg="mod">
          <ac:chgData name="Olivier Genoud" userId="e3287607-b312-4221-8c8d-a6943b641987" providerId="ADAL" clId="{02B45CF4-37B8-4DF4-81D1-5FD836C578C0}" dt="2024-06-20T08:18:15.855" v="96" actId="6549"/>
          <ac:spMkLst>
            <pc:docMk/>
            <pc:sldMk cId="0" sldId="323"/>
            <ac:spMk id="5" creationId="{B791B999-4DFD-4362-8981-7C125E6EB4F1}"/>
          </ac:spMkLst>
        </pc:spChg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  <pc:spChg chg="add mod">
          <ac:chgData name="Olivier Genoud" userId="e3287607-b312-4221-8c8d-a6943b641987" providerId="ADAL" clId="{02B45CF4-37B8-4DF4-81D1-5FD836C578C0}" dt="2024-06-20T08:14:28.852" v="84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02B45CF4-37B8-4DF4-81D1-5FD836C578C0}" dt="2024-07-01T09:28:20.982" v="556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  <pc:spChg chg="mod">
          <ac:chgData name="Olivier Genoud" userId="e3287607-b312-4221-8c8d-a6943b641987" providerId="ADAL" clId="{02B45CF4-37B8-4DF4-81D1-5FD836C578C0}" dt="2024-06-20T08:12:24.912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  <pc:spChg chg="add mod">
          <ac:chgData name="Olivier Genoud" userId="e3287607-b312-4221-8c8d-a6943b641987" providerId="ADAL" clId="{02B45CF4-37B8-4DF4-81D1-5FD836C578C0}" dt="2024-06-20T08:14:21.684" v="80"/>
          <ac:spMkLst>
            <pc:docMk/>
            <pc:sldMk cId="0" sldId="808"/>
            <ac:spMk id="2" creationId="{94315931-3605-3041-A164-831412BAB77E}"/>
          </ac:spMkLst>
        </pc:spChg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  <pc:spChg chg="add mod">
          <ac:chgData name="Olivier Genoud" userId="e3287607-b312-4221-8c8d-a6943b641987" providerId="ADAL" clId="{02B45CF4-37B8-4DF4-81D1-5FD836C578C0}" dt="2024-06-20T08:14:20.195" v="79"/>
          <ac:spMkLst>
            <pc:docMk/>
            <pc:sldMk cId="0" sldId="809"/>
            <ac:spMk id="2" creationId="{FD51D3B1-B56F-4055-E08D-1178E01B585F}"/>
          </ac:spMkLst>
        </pc:spChg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  <pc:spChg chg="add mod">
          <ac:chgData name="Olivier Genoud" userId="e3287607-b312-4221-8c8d-a6943b641987" providerId="ADAL" clId="{02B45CF4-37B8-4DF4-81D1-5FD836C578C0}" dt="2024-06-20T08:14:23.412" v="81"/>
          <ac:spMkLst>
            <pc:docMk/>
            <pc:sldMk cId="0" sldId="810"/>
            <ac:spMk id="2" creationId="{CF85BD83-3F6D-CACD-E1BB-5EB75832C992}"/>
          </ac:spMkLst>
        </pc:spChg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  <pc:spChg chg="add mod">
          <ac:chgData name="Olivier Genoud" userId="e3287607-b312-4221-8c8d-a6943b641987" providerId="ADAL" clId="{02B45CF4-37B8-4DF4-81D1-5FD836C578C0}" dt="2024-06-20T08:14:18.599" v="78"/>
          <ac:spMkLst>
            <pc:docMk/>
            <pc:sldMk cId="0" sldId="811"/>
            <ac:spMk id="2" creationId="{E0CF6F85-C601-298F-6A49-C000E5E1EE19}"/>
          </ac:spMkLst>
        </pc:spChg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  <pc:spChg chg="add mod">
          <ac:chgData name="Olivier Genoud" userId="e3287607-b312-4221-8c8d-a6943b641987" providerId="ADAL" clId="{02B45CF4-37B8-4DF4-81D1-5FD836C578C0}" dt="2024-06-20T08:14:35.700" v="86"/>
          <ac:spMkLst>
            <pc:docMk/>
            <pc:sldMk cId="1867481550" sldId="866"/>
            <ac:spMk id="2" creationId="{61B00921-DF14-EFF5-3F83-C6D4CB0ED9D0}"/>
          </ac:spMkLst>
        </pc:spChg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  <pc:spChg chg="add mod">
          <ac:chgData name="Olivier Genoud" userId="e3287607-b312-4221-8c8d-a6943b641987" providerId="ADAL" clId="{02B45CF4-37B8-4DF4-81D1-5FD836C578C0}" dt="2024-06-20T08:14:13.029" v="75"/>
          <ac:spMkLst>
            <pc:docMk/>
            <pc:sldMk cId="3718173731" sldId="867"/>
            <ac:spMk id="2" creationId="{204E129F-655B-F9DF-C732-33C6305A8C57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  <pc:spChg chg="add mod">
          <ac:chgData name="Olivier Genoud" userId="e3287607-b312-4221-8c8d-a6943b641987" providerId="ADAL" clId="{02B45CF4-37B8-4DF4-81D1-5FD836C578C0}" dt="2024-06-20T08:17:28.707" v="92"/>
          <ac:spMkLst>
            <pc:docMk/>
            <pc:sldMk cId="1701940600" sldId="877"/>
            <ac:spMk id="2" creationId="{E08DBBCC-AF7C-02C1-2C29-D0DBACB5739B}"/>
          </ac:spMkLst>
        </pc:spChg>
        <pc:spChg chg="mod">
          <ac:chgData name="Olivier Genoud" userId="e3287607-b312-4221-8c8d-a6943b641987" providerId="ADAL" clId="{02B45CF4-37B8-4DF4-81D1-5FD836C578C0}" dt="2024-06-20T08:18:22.959" v="100" actId="6549"/>
          <ac:spMkLst>
            <pc:docMk/>
            <pc:sldMk cId="1701940600" sldId="877"/>
            <ac:spMk id="5" creationId="{2A79A096-8F94-4FAE-9D0D-0CECDDDEBC48}"/>
          </ac:spMkLst>
        </pc:spChg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  <pc:spChg chg="add mod">
          <ac:chgData name="Olivier Genoud" userId="e3287607-b312-4221-8c8d-a6943b641987" providerId="ADAL" clId="{02B45CF4-37B8-4DF4-81D1-5FD836C578C0}" dt="2024-06-20T08:14:17.043" v="77"/>
          <ac:spMkLst>
            <pc:docMk/>
            <pc:sldMk cId="781762355" sldId="887"/>
            <ac:spMk id="2" creationId="{AC4708EB-79E4-D39C-002F-19B60AFDC135}"/>
          </ac:spMkLst>
        </pc:spChg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  <pc:spChg chg="add mod">
          <ac:chgData name="Olivier Genoud" userId="e3287607-b312-4221-8c8d-a6943b641987" providerId="ADAL" clId="{02B45CF4-37B8-4DF4-81D1-5FD836C578C0}" dt="2024-06-20T08:14:25.076" v="82"/>
          <ac:spMkLst>
            <pc:docMk/>
            <pc:sldMk cId="0" sldId="905"/>
            <ac:spMk id="2" creationId="{731C03B4-F867-F04E-0737-22C61CBFDFDB}"/>
          </ac:spMkLst>
        </pc:spChg>
        <pc:graphicFrameChg chg="mod modGraphic">
          <ac:chgData name="Olivier Genoud" userId="e3287607-b312-4221-8c8d-a6943b641987" providerId="ADAL" clId="{02B45CF4-37B8-4DF4-81D1-5FD836C578C0}" dt="2024-07-02T09:19:57.808" v="63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  <pc:spChg chg="add mod">
          <ac:chgData name="Olivier Genoud" userId="e3287607-b312-4221-8c8d-a6943b641987" providerId="ADAL" clId="{02B45CF4-37B8-4DF4-81D1-5FD836C578C0}" dt="2024-06-20T08:14:27.091" v="83"/>
          <ac:spMkLst>
            <pc:docMk/>
            <pc:sldMk cId="0" sldId="906"/>
            <ac:spMk id="2" creationId="{EFF8EDFB-FD37-63BF-84BF-12EE037E59FB}"/>
          </ac:spMkLst>
        </pc:spChg>
        <pc:graphicFrameChg chg="mod modGraphic">
          <ac:chgData name="Olivier Genoud" userId="e3287607-b312-4221-8c8d-a6943b641987" providerId="ADAL" clId="{02B45CF4-37B8-4DF4-81D1-5FD836C578C0}" dt="2024-07-02T09:34:10.889" v="687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  <pc:spChg chg="add mod">
          <ac:chgData name="Olivier Genoud" userId="e3287607-b312-4221-8c8d-a6943b641987" providerId="ADAL" clId="{02B45CF4-37B8-4DF4-81D1-5FD836C578C0}" dt="2024-06-20T08:14:32.388" v="85"/>
          <ac:spMkLst>
            <pc:docMk/>
            <pc:sldMk cId="1808939307" sldId="908"/>
            <ac:spMk id="2" creationId="{6A9A5D73-ED41-B560-8C05-EB503BC9353E}"/>
          </ac:spMkLst>
        </pc:spChg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  <pc:spChg chg="add mod">
          <ac:chgData name="Olivier Genoud" userId="e3287607-b312-4221-8c8d-a6943b641987" providerId="ADAL" clId="{02B45CF4-37B8-4DF4-81D1-5FD836C578C0}" dt="2024-06-20T08:14:15.171" v="76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02B45CF4-37B8-4DF4-81D1-5FD836C578C0}" dt="2024-06-20T09:38:51.961" v="430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02B45CF4-37B8-4DF4-81D1-5FD836C578C0}" dt="2024-06-20T09:57:47.914" v="514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  <pc:spChg chg="add mod">
          <ac:chgData name="Olivier Genoud" userId="e3287607-b312-4221-8c8d-a6943b641987" providerId="ADAL" clId="{02B45CF4-37B8-4DF4-81D1-5FD836C578C0}" dt="2024-06-20T08:17:26.883" v="91"/>
          <ac:spMkLst>
            <pc:docMk/>
            <pc:sldMk cId="0" sldId="910"/>
            <ac:spMk id="2" creationId="{F809EE66-6C63-E9AD-A997-886E271DC454}"/>
          </ac:spMkLst>
        </pc:spChg>
        <pc:spChg chg="mod">
          <ac:chgData name="Olivier Genoud" userId="e3287607-b312-4221-8c8d-a6943b641987" providerId="ADAL" clId="{02B45CF4-37B8-4DF4-81D1-5FD836C578C0}" dt="2024-06-20T08:18:19.359" v="98" actId="6549"/>
          <ac:spMkLst>
            <pc:docMk/>
            <pc:sldMk cId="0" sldId="910"/>
            <ac:spMk id="7" creationId="{DF69BCE0-183F-452C-B374-53373370D1C7}"/>
          </ac:spMkLst>
        </pc:spChg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2B45CF4-37B8-4DF4-81D1-5FD836C578C0}" dt="2024-06-20T08:13:41.279" v="7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2B45CF4-37B8-4DF4-81D1-5FD836C578C0}" dt="2024-06-20T08:13:31.519" v="6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0CA98A02-E8F0-4A44-A91C-268DC773DECF}" dt="2024-11-15T14:34:22.998" v="2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0CA98A02-E8F0-4A44-A91C-268DC773DECF}" dt="2024-11-15T14:34:18.282" v="20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  <pc:spChg chg="del">
          <ac:chgData name="Olivier Genoud" userId="e3287607-b312-4221-8c8d-a6943b641987" providerId="ADAL" clId="{A85384AC-F38F-4E78-8972-277554D9A18E}" dt="2024-11-14T10:10:57.564" v="369" actId="478"/>
          <ac:spMkLst>
            <pc:docMk/>
            <pc:sldMk cId="0" sldId="324"/>
            <ac:spMk id="2" creationId="{224369EB-9B92-93F9-13E5-85A35B94DADB}"/>
          </ac:spMkLst>
        </pc:spChg>
        <pc:spChg chg="mod">
          <ac:chgData name="Olivier Genoud" userId="e3287607-b312-4221-8c8d-a6943b641987" providerId="ADAL" clId="{A85384AC-F38F-4E78-8972-277554D9A18E}" dt="2024-11-14T10:10:54.297" v="368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  <pc:spChg chg="del">
          <ac:chgData name="Olivier Genoud" userId="e3287607-b312-4221-8c8d-a6943b641987" providerId="ADAL" clId="{A85384AC-F38F-4E78-8972-277554D9A18E}" dt="2024-11-12T08:57:14.115" v="249" actId="478"/>
          <ac:spMkLst>
            <pc:docMk/>
            <pc:sldMk cId="0" sldId="808"/>
            <ac:spMk id="2" creationId="{12F4626D-BD1D-6530-AA06-4CE94D478894}"/>
          </ac:spMkLst>
        </pc:spChg>
        <pc:spChg chg="mod">
          <ac:chgData name="Olivier Genoud" userId="e3287607-b312-4221-8c8d-a6943b641987" providerId="ADAL" clId="{A85384AC-F38F-4E78-8972-277554D9A18E}" dt="2024-11-13T17:46:53.314" v="282" actId="6549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A85384AC-F38F-4E78-8972-277554D9A18E}" dt="2024-11-12T08:56:46.905" v="24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  <pc:spChg chg="del">
          <ac:chgData name="Olivier Genoud" userId="e3287607-b312-4221-8c8d-a6943b641987" providerId="ADAL" clId="{A85384AC-F38F-4E78-8972-277554D9A18E}" dt="2024-11-12T08:54:42.885" v="239" actId="478"/>
          <ac:spMkLst>
            <pc:docMk/>
            <pc:sldMk cId="0" sldId="809"/>
            <ac:spMk id="2" creationId="{E8D50CF2-78CE-7733-5F05-05AF21921F04}"/>
          </ac:spMkLst>
        </pc:spChg>
        <pc:spChg chg="mod">
          <ac:chgData name="Olivier Genoud" userId="e3287607-b312-4221-8c8d-a6943b641987" providerId="ADAL" clId="{A85384AC-F38F-4E78-8972-277554D9A18E}" dt="2024-11-13T17:46:49.474" v="280" actId="6549"/>
          <ac:spMkLst>
            <pc:docMk/>
            <pc:sldMk cId="0" sldId="809"/>
            <ac:spMk id="8" creationId="{82CE806B-8B9A-4A8B-80C5-C7CFE4E4C11C}"/>
          </ac:spMkLst>
        </pc:spChg>
        <pc:graphicFrameChg chg="modGraphic">
          <ac:chgData name="Olivier Genoud" userId="e3287607-b312-4221-8c8d-a6943b641987" providerId="ADAL" clId="{A85384AC-F38F-4E78-8972-277554D9A18E}" dt="2024-11-12T08:54:23.251" v="23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  <pc:spChg chg="del">
          <ac:chgData name="Olivier Genoud" userId="e3287607-b312-4221-8c8d-a6943b641987" providerId="ADAL" clId="{A85384AC-F38F-4E78-8972-277554D9A18E}" dt="2024-11-12T09:01:47.284" v="252" actId="478"/>
          <ac:spMkLst>
            <pc:docMk/>
            <pc:sldMk cId="0" sldId="810"/>
            <ac:spMk id="2" creationId="{EC23EB38-3840-1484-4C6B-D16F8A247094}"/>
          </ac:spMkLst>
        </pc:spChg>
        <pc:spChg chg="mod">
          <ac:chgData name="Olivier Genoud" userId="e3287607-b312-4221-8c8d-a6943b641987" providerId="ADAL" clId="{A85384AC-F38F-4E78-8972-277554D9A18E}" dt="2024-11-13T17:46:57.378" v="284" actId="6549"/>
          <ac:spMkLst>
            <pc:docMk/>
            <pc:sldMk cId="0" sldId="810"/>
            <ac:spMk id="9" creationId="{AECE3115-E7A1-49F4-A9A2-E5E86D3768BB}"/>
          </ac:spMkLst>
        </pc:spChg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  <pc:spChg chg="del">
          <ac:chgData name="Olivier Genoud" userId="e3287607-b312-4221-8c8d-a6943b641987" providerId="ADAL" clId="{A85384AC-F38F-4E78-8972-277554D9A18E}" dt="2024-11-12T08:50:45.753" v="234" actId="478"/>
          <ac:spMkLst>
            <pc:docMk/>
            <pc:sldMk cId="0" sldId="811"/>
            <ac:spMk id="2" creationId="{24BB522E-6CDC-E81E-5C35-80EDE3A2FE7D}"/>
          </ac:spMkLst>
        </pc:spChg>
        <pc:spChg chg="mod">
          <ac:chgData name="Olivier Genoud" userId="e3287607-b312-4221-8c8d-a6943b641987" providerId="ADAL" clId="{A85384AC-F38F-4E78-8972-277554D9A18E}" dt="2024-11-13T17:46:45.598" v="27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8:49:39.148" v="23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A85384AC-F38F-4E78-8972-277554D9A18E}" dt="2024-11-14T13:42:57.214" v="79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  <pc:spChg chg="del">
          <ac:chgData name="Olivier Genoud" userId="e3287607-b312-4221-8c8d-a6943b641987" providerId="ADAL" clId="{A85384AC-F38F-4E78-8972-277554D9A18E}" dt="2024-11-12T09:01:07.204" v="250" actId="478"/>
          <ac:spMkLst>
            <pc:docMk/>
            <pc:sldMk cId="781762355" sldId="887"/>
            <ac:spMk id="2" creationId="{D085AC38-3C3E-C8DD-DFD3-7C73C956C9E5}"/>
          </ac:spMkLst>
        </pc:spChg>
        <pc:spChg chg="mod">
          <ac:chgData name="Olivier Genoud" userId="e3287607-b312-4221-8c8d-a6943b641987" providerId="ADAL" clId="{A85384AC-F38F-4E78-8972-277554D9A18E}" dt="2024-11-13T17:46:39.955" v="276" actId="2057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9:01:11.522" v="251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  <pc:spChg chg="del">
          <ac:chgData name="Olivier Genoud" userId="e3287607-b312-4221-8c8d-a6943b641987" providerId="ADAL" clId="{A85384AC-F38F-4E78-8972-277554D9A18E}" dt="2024-11-07T14:46:12.494" v="0" actId="478"/>
          <ac:spMkLst>
            <pc:docMk/>
            <pc:sldMk cId="1808939307" sldId="908"/>
            <ac:spMk id="2" creationId="{AAF9112C-73FE-2F74-18F4-01296B9E168F}"/>
          </ac:spMkLst>
        </pc:spChg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  <pc:spChg chg="del">
          <ac:chgData name="Olivier Genoud" userId="e3287607-b312-4221-8c8d-a6943b641987" providerId="ADAL" clId="{A85384AC-F38F-4E78-8972-277554D9A18E}" dt="2024-11-14T12:34:46.762" v="435" actId="478"/>
          <ac:spMkLst>
            <pc:docMk/>
            <pc:sldMk cId="0" sldId="911"/>
            <ac:spMk id="2" creationId="{467529FE-96EF-A795-F5BD-78236F0F9769}"/>
          </ac:spMkLst>
        </pc:spChg>
        <pc:graphicFrameChg chg="modGraphic">
          <ac:chgData name="Olivier Genoud" userId="e3287607-b312-4221-8c8d-a6943b641987" providerId="ADAL" clId="{A85384AC-F38F-4E78-8972-277554D9A18E}" dt="2024-11-14T10:30:53.617" v="434" actId="20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  <pc:spChg chg="del">
          <ac:chgData name="Olivier Genoud" userId="e3287607-b312-4221-8c8d-a6943b641987" providerId="ADAL" clId="{A85384AC-F38F-4E78-8972-277554D9A18E}" dt="2024-11-14T12:38:29.827" v="439" actId="478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A85384AC-F38F-4E78-8972-277554D9A18E}" dt="2024-11-14T12:37:17.077" v="438" actId="20577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  <pc:spChg chg="del">
          <ac:chgData name="Olivier Genoud" userId="e3287607-b312-4221-8c8d-a6943b641987" providerId="ADAL" clId="{A85384AC-F38F-4E78-8972-277554D9A18E}" dt="2024-11-15T13:16:23.566" v="800" actId="478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A85384AC-F38F-4E78-8972-277554D9A18E}" dt="2024-11-15T13:16:01.692" v="799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  <pc:spChg chg="del">
          <ac:chgData name="Olivier Genoud" userId="e3287607-b312-4221-8c8d-a6943b641987" providerId="ADAL" clId="{A85384AC-F38F-4E78-8972-277554D9A18E}" dt="2024-11-14T13:41:53.691" v="789" actId="478"/>
          <ac:spMkLst>
            <pc:docMk/>
            <pc:sldMk cId="0" sldId="914"/>
            <ac:spMk id="2" creationId="{A1ED7CA9-BCB2-9867-CBC5-02822F012F72}"/>
          </ac:spMkLst>
        </pc:spChg>
        <pc:graphicFrameChg chg="mod modGraphic">
          <ac:chgData name="Olivier Genoud" userId="e3287607-b312-4221-8c8d-a6943b641987" providerId="ADAL" clId="{A85384AC-F38F-4E78-8972-277554D9A18E}" dt="2024-11-14T13:12:57.361" v="72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  <pc:spChg chg="del">
          <ac:chgData name="Olivier Genoud" userId="e3287607-b312-4221-8c8d-a6943b641987" providerId="ADAL" clId="{A85384AC-F38F-4E78-8972-277554D9A18E}" dt="2024-11-14T13:41:46.395" v="788" actId="478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A85384AC-F38F-4E78-8972-277554D9A18E}" dt="2024-11-14T13:14:24.610" v="727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  <pc:spChg chg="del">
          <ac:chgData name="Olivier Genoud" userId="e3287607-b312-4221-8c8d-a6943b641987" providerId="ADAL" clId="{A85384AC-F38F-4E78-8972-277554D9A18E}" dt="2024-11-07T14:46:49.397" v="1" actId="478"/>
          <ac:spMkLst>
            <pc:docMk/>
            <pc:sldMk cId="2875641359" sldId="917"/>
            <ac:spMk id="2" creationId="{AAF9112C-73FE-2F74-18F4-01296B9E168F}"/>
          </ac:spMkLst>
        </pc:spChg>
        <pc:spChg chg="add del mod">
          <ac:chgData name="Olivier Genoud" userId="e3287607-b312-4221-8c8d-a6943b641987" providerId="ADAL" clId="{A85384AC-F38F-4E78-8972-277554D9A18E}" dt="2024-11-14T13:41:30.350" v="787" actId="478"/>
          <ac:spMkLst>
            <pc:docMk/>
            <pc:sldMk cId="2875641359" sldId="917"/>
            <ac:spMk id="2" creationId="{C7FE0598-42CC-C346-93F8-38AC96FF6449}"/>
          </ac:spMkLst>
        </pc:spChg>
        <pc:spChg chg="mod">
          <ac:chgData name="Olivier Genoud" userId="e3287607-b312-4221-8c8d-a6943b641987" providerId="ADAL" clId="{A85384AC-F38F-4E78-8972-277554D9A18E}" dt="2024-11-14T13:41:27.671" v="786" actId="207"/>
          <ac:spMkLst>
            <pc:docMk/>
            <pc:sldMk cId="2875641359" sldId="917"/>
            <ac:spMk id="32771" creationId="{9FCE62D6-5764-49BE-B43B-28DD76F27181}"/>
          </ac:spMkLst>
        </pc:spChg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  <pc:spChg chg="mod">
          <ac:chgData name="Olivier Genoud" userId="e3287607-b312-4221-8c8d-a6943b641987" providerId="ADAL" clId="{A85384AC-F38F-4E78-8972-277554D9A18E}" dt="2024-11-15T13:18:16.268" v="806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A85384AC-F38F-4E78-8972-277554D9A18E}" dt="2024-11-15T13:17:59.655" v="804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A85384AC-F38F-4E78-8972-277554D9A18E}" dt="2024-11-14T13:15:46.381" v="736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  <pc:spChg chg="del">
          <ac:chgData name="Olivier Genoud" userId="e3287607-b312-4221-8c8d-a6943b641987" providerId="ADAL" clId="{3073CD59-D5FC-4D82-8405-094F5EADD817}" dt="2024-08-18T15:37:06.680" v="26" actId="478"/>
          <ac:spMkLst>
            <pc:docMk/>
            <pc:sldMk cId="0" sldId="323"/>
            <ac:spMk id="2" creationId="{E017EC27-C986-082D-8173-66988451EF3D}"/>
          </ac:spMkLst>
        </pc:spChg>
        <pc:graphicFrameChg chg="mod modGraphic">
          <ac:chgData name="Olivier Genoud" userId="e3287607-b312-4221-8c8d-a6943b641987" providerId="ADAL" clId="{3073CD59-D5FC-4D82-8405-094F5EADD817}" dt="2024-08-18T15:38:00.326" v="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  <pc:spChg chg="del">
          <ac:chgData name="Olivier Genoud" userId="e3287607-b312-4221-8c8d-a6943b641987" providerId="ADAL" clId="{3073CD59-D5FC-4D82-8405-094F5EADD817}" dt="2024-08-18T15:38:57.388" v="32" actId="478"/>
          <ac:spMkLst>
            <pc:docMk/>
            <pc:sldMk cId="0" sldId="910"/>
            <ac:spMk id="2" creationId="{F809EE66-6C63-E9AD-A997-886E271DC454}"/>
          </ac:spMkLst>
        </pc:spChg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  <pc:spChg chg="del">
          <ac:chgData name="Olivier Genoud" userId="e3287607-b312-4221-8c8d-a6943b641987" providerId="ADAL" clId="{70C3B32E-D3E5-4723-BC7D-DF10E155B128}" dt="2024-08-13T15:48:18.236" v="343" actId="478"/>
          <ac:spMkLst>
            <pc:docMk/>
            <pc:sldMk cId="0" sldId="321"/>
            <ac:spMk id="2" creationId="{4839EC2A-91A1-B6AA-7DBC-699A74921C6D}"/>
          </ac:spMkLst>
        </pc:spChg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  <pc:spChg chg="del">
          <ac:chgData name="Olivier Genoud" userId="e3287607-b312-4221-8c8d-a6943b641987" providerId="ADAL" clId="{70C3B32E-D3E5-4723-BC7D-DF10E155B128}" dt="2024-08-18T15:31:55.602" v="989" actId="478"/>
          <ac:spMkLst>
            <pc:docMk/>
            <pc:sldMk cId="0" sldId="322"/>
            <ac:spMk id="2" creationId="{EFB7D8D5-D848-F0A5-CAE1-D3156A896221}"/>
          </ac:spMkLst>
        </pc:spChg>
        <pc:graphicFrameChg chg="mod modGraphic">
          <ac:chgData name="Olivier Genoud" userId="e3287607-b312-4221-8c8d-a6943b641987" providerId="ADAL" clId="{70C3B32E-D3E5-4723-BC7D-DF10E155B128}" dt="2024-08-18T15:32:38.625" v="1012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70C3B32E-D3E5-4723-BC7D-DF10E155B128}" dt="2024-08-18T15:35:08.878" v="1013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  <pc:spChg chg="del">
          <ac:chgData name="Olivier Genoud" userId="e3287607-b312-4221-8c8d-a6943b641987" providerId="ADAL" clId="{70C3B32E-D3E5-4723-BC7D-DF10E155B128}" dt="2024-08-18T15:29:14.013" v="986" actId="478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70C3B32E-D3E5-4723-BC7D-DF10E155B128}" dt="2024-08-18T15:29:17.564" v="987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  <pc:spChg chg="del">
          <ac:chgData name="Olivier Genoud" userId="e3287607-b312-4221-8c8d-a6943b641987" providerId="ADAL" clId="{70C3B32E-D3E5-4723-BC7D-DF10E155B128}" dt="2024-08-13T14:54:10.368" v="249" actId="478"/>
          <ac:spMkLst>
            <pc:docMk/>
            <pc:sldMk cId="0" sldId="808"/>
            <ac:spMk id="2" creationId="{94315931-3605-3041-A164-831412BAB77E}"/>
          </ac:spMkLst>
        </pc:spChg>
        <pc:spChg chg="mod">
          <ac:chgData name="Olivier Genoud" userId="e3287607-b312-4221-8c8d-a6943b641987" providerId="ADAL" clId="{70C3B32E-D3E5-4723-BC7D-DF10E155B128}" dt="2024-08-13T14:27:04.430" v="173" actId="654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70C3B32E-D3E5-4723-BC7D-DF10E155B128}" dt="2024-08-13T14:54:06.207" v="248" actId="6549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  <pc:spChg chg="del">
          <ac:chgData name="Olivier Genoud" userId="e3287607-b312-4221-8c8d-a6943b641987" providerId="ADAL" clId="{70C3B32E-D3E5-4723-BC7D-DF10E155B128}" dt="2024-08-13T14:50:17.775" v="235" actId="478"/>
          <ac:spMkLst>
            <pc:docMk/>
            <pc:sldMk cId="0" sldId="809"/>
            <ac:spMk id="2" creationId="{FD51D3B1-B56F-4055-E08D-1178E01B585F}"/>
          </ac:spMkLst>
        </pc:spChg>
        <pc:spChg chg="mod">
          <ac:chgData name="Olivier Genoud" userId="e3287607-b312-4221-8c8d-a6943b641987" providerId="ADAL" clId="{70C3B32E-D3E5-4723-BC7D-DF10E155B128}" dt="2024-08-13T14:26:52.682" v="157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70C3B32E-D3E5-4723-BC7D-DF10E155B128}" dt="2024-08-18T15:27:42.863" v="974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  <pc:spChg chg="del">
          <ac:chgData name="Olivier Genoud" userId="e3287607-b312-4221-8c8d-a6943b641987" providerId="ADAL" clId="{70C3B32E-D3E5-4723-BC7D-DF10E155B128}" dt="2024-08-13T15:19:37.472" v="333" actId="478"/>
          <ac:spMkLst>
            <pc:docMk/>
            <pc:sldMk cId="0" sldId="810"/>
            <ac:spMk id="2" creationId="{CF85BD83-3F6D-CACD-E1BB-5EB75832C992}"/>
          </ac:spMkLst>
        </pc:spChg>
        <pc:spChg chg="mod">
          <ac:chgData name="Olivier Genoud" userId="e3287607-b312-4221-8c8d-a6943b641987" providerId="ADAL" clId="{70C3B32E-D3E5-4723-BC7D-DF10E155B128}" dt="2024-08-13T14:27:17.277" v="189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70C3B32E-D3E5-4723-BC7D-DF10E155B128}" dt="2024-08-13T15:13:00.783" v="267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70C3B32E-D3E5-4723-BC7D-DF10E155B128}" dt="2024-08-18T15:28:36.554" v="983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  <pc:spChg chg="del">
          <ac:chgData name="Olivier Genoud" userId="e3287607-b312-4221-8c8d-a6943b641987" providerId="ADAL" clId="{70C3B32E-D3E5-4723-BC7D-DF10E155B128}" dt="2024-08-13T14:44:34.161" v="233" actId="478"/>
          <ac:spMkLst>
            <pc:docMk/>
            <pc:sldMk cId="0" sldId="811"/>
            <ac:spMk id="2" creationId="{E0CF6F85-C601-298F-6A49-C000E5E1EE19}"/>
          </ac:spMkLst>
        </pc:spChg>
        <pc:spChg chg="mod">
          <ac:chgData name="Olivier Genoud" userId="e3287607-b312-4221-8c8d-a6943b641987" providerId="ADAL" clId="{70C3B32E-D3E5-4723-BC7D-DF10E155B128}" dt="2024-08-13T14:26:42.330" v="141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3T15:03:11.403" v="262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  <pc:spChg chg="del">
          <ac:chgData name="Olivier Genoud" userId="e3287607-b312-4221-8c8d-a6943b641987" providerId="ADAL" clId="{70C3B32E-D3E5-4723-BC7D-DF10E155B128}" dt="2024-08-13T15:21:02.259" v="334" actId="478"/>
          <ac:spMkLst>
            <pc:docMk/>
            <pc:sldMk cId="781762355" sldId="887"/>
            <ac:spMk id="2" creationId="{AC4708EB-79E4-D39C-002F-19B60AFDC135}"/>
          </ac:spMkLst>
        </pc:spChg>
        <pc:spChg chg="mod">
          <ac:chgData name="Olivier Genoud" userId="e3287607-b312-4221-8c8d-a6943b641987" providerId="ADAL" clId="{70C3B32E-D3E5-4723-BC7D-DF10E155B128}" dt="2024-08-13T14:24:50.970" v="123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8T15:25:41.357" v="97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  <pc:spChg chg="del">
          <ac:chgData name="Olivier Genoud" userId="e3287607-b312-4221-8c8d-a6943b641987" providerId="ADAL" clId="{70C3B32E-D3E5-4723-BC7D-DF10E155B128}" dt="2024-08-13T15:25:09.954" v="335" actId="478"/>
          <ac:spMkLst>
            <pc:docMk/>
            <pc:sldMk cId="0" sldId="905"/>
            <ac:spMk id="2" creationId="{731C03B4-F867-F04E-0737-22C61CBFDFDB}"/>
          </ac:spMkLst>
        </pc:spChg>
        <pc:spChg chg="add del mod">
          <ac:chgData name="Olivier Genoud" userId="e3287607-b312-4221-8c8d-a6943b641987" providerId="ADAL" clId="{70C3B32E-D3E5-4723-BC7D-DF10E155B128}" dt="2024-08-18T15:29:06.654" v="984" actId="478"/>
          <ac:spMkLst>
            <pc:docMk/>
            <pc:sldMk cId="0" sldId="905"/>
            <ac:spMk id="3" creationId="{70475DEF-F45F-1788-C37A-ACC64C751EC1}"/>
          </ac:spMkLst>
        </pc:spChg>
        <pc:graphicFrameChg chg="mod modGraphic">
          <ac:chgData name="Olivier Genoud" userId="e3287607-b312-4221-8c8d-a6943b641987" providerId="ADAL" clId="{70C3B32E-D3E5-4723-BC7D-DF10E155B128}" dt="2024-08-16T08:59:13.362" v="87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  <pc:spChg chg="del">
          <ac:chgData name="Olivier Genoud" userId="e3287607-b312-4221-8c8d-a6943b641987" providerId="ADAL" clId="{70C3B32E-D3E5-4723-BC7D-DF10E155B128}" dt="2024-08-18T15:29:10.051" v="985" actId="478"/>
          <ac:spMkLst>
            <pc:docMk/>
            <pc:sldMk cId="0" sldId="906"/>
            <ac:spMk id="2" creationId="{EFF8EDFB-FD37-63BF-84BF-12EE037E59FB}"/>
          </ac:spMkLst>
        </pc:spChg>
        <pc:graphicFrameChg chg="modGraphic">
          <ac:chgData name="Olivier Genoud" userId="e3287607-b312-4221-8c8d-a6943b641987" providerId="ADAL" clId="{70C3B32E-D3E5-4723-BC7D-DF10E155B128}" dt="2024-08-14T14:13:44.363" v="622" actId="113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  <pc:spChg chg="del">
          <ac:chgData name="Olivier Genoud" userId="e3287607-b312-4221-8c8d-a6943b641987" providerId="ADAL" clId="{70C3B32E-D3E5-4723-BC7D-DF10E155B128}" dt="2024-08-14T15:14:21.517" v="739" actId="478"/>
          <ac:spMkLst>
            <pc:docMk/>
            <pc:sldMk cId="1808939307" sldId="908"/>
            <ac:spMk id="2" creationId="{6A9A5D73-ED41-B560-8C05-EB503BC9353E}"/>
          </ac:spMkLst>
        </pc:spChg>
        <pc:spChg chg="mod">
          <ac:chgData name="Olivier Genoud" userId="e3287607-b312-4221-8c8d-a6943b641987" providerId="ADAL" clId="{70C3B32E-D3E5-4723-BC7D-DF10E155B128}" dt="2024-08-14T15:14:32.010" v="746" actId="1035"/>
          <ac:spMkLst>
            <pc:docMk/>
            <pc:sldMk cId="1808939307" sldId="908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70C3B32E-D3E5-4723-BC7D-DF10E155B128}" dt="2024-08-13T11:39:24.097" v="106" actId="20577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  <pc:spChg chg="mod">
          <ac:chgData name="Olivier Genoud" userId="e3287607-b312-4221-8c8d-a6943b641987" providerId="ADAL" clId="{70C3B32E-D3E5-4723-BC7D-DF10E155B128}" dt="2024-08-16T09:45:22.725" v="943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0C3B32E-D3E5-4723-BC7D-DF10E155B128}" dt="2024-08-16T09:47:00.144" v="965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E9DAFC3-05F1-45D8-A62E-AA71924ED427}" dt="2024-08-23T07:20:19.744" v="303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  <pc:graphicFrameChg chg="mod modGraphic">
          <ac:chgData name="Olivier Genoud" userId="e3287607-b312-4221-8c8d-a6943b641987" providerId="ADAL" clId="{3E9DAFC3-05F1-45D8-A62E-AA71924ED427}" dt="2024-08-23T07:32:04.487" v="31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  <pc:spChg chg="mod">
          <ac:chgData name="Olivier Genoud" userId="e3287607-b312-4221-8c8d-a6943b641987" providerId="ADAL" clId="{3E9DAFC3-05F1-45D8-A62E-AA71924ED427}" dt="2024-08-19T09:11:03.244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  <pc:spChg chg="add del mod">
          <ac:chgData name="Olivier Genoud" userId="e3287607-b312-4221-8c8d-a6943b641987" providerId="ADAL" clId="{3E9DAFC3-05F1-45D8-A62E-AA71924ED427}" dt="2024-08-23T05:37:40.700" v="160" actId="478"/>
          <ac:spMkLst>
            <pc:docMk/>
            <pc:sldMk cId="1701940600" sldId="877"/>
            <ac:spMk id="2" creationId="{4F192A65-AA20-121B-DC27-E0F856227617}"/>
          </ac:spMkLst>
        </pc:spChg>
        <pc:spChg chg="mod">
          <ac:chgData name="Olivier Genoud" userId="e3287607-b312-4221-8c8d-a6943b641987" providerId="ADAL" clId="{3E9DAFC3-05F1-45D8-A62E-AA71924ED427}" dt="2024-08-19T09:58:51.985" v="66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3E9DAFC3-05F1-45D8-A62E-AA71924ED427}" dt="2024-08-23T07:18:47.305" v="29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  <pc:graphicFrameChg chg="mod modGraphic">
          <ac:chgData name="Olivier Genoud" userId="e3287607-b312-4221-8c8d-a6943b641987" providerId="ADAL" clId="{3E9DAFC3-05F1-45D8-A62E-AA71924ED427}" dt="2024-08-23T07:12:52.864" v="22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E9DAFC3-05F1-45D8-A62E-AA71924ED427}" dt="2024-08-23T05:52:54.988" v="219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  <pc:spChg chg="mod">
          <ac:chgData name="Olivier Genoud" userId="e3287607-b312-4221-8c8d-a6943b641987" providerId="ADAL" clId="{3E9DAFC3-05F1-45D8-A62E-AA71924ED427}" dt="2024-08-19T10:01:05.401" v="75"/>
          <ac:spMkLst>
            <pc:docMk/>
            <pc:sldMk cId="0" sldId="910"/>
            <ac:spMk id="7" creationId="{DF69BCE0-183F-452C-B374-53373370D1C7}"/>
          </ac:spMkLst>
        </pc:spChg>
        <pc:spChg chg="mod">
          <ac:chgData name="Olivier Genoud" userId="e3287607-b312-4221-8c8d-a6943b641987" providerId="ADAL" clId="{3E9DAFC3-05F1-45D8-A62E-AA71924ED427}" dt="2024-08-23T07:17:37.188" v="287" actId="20577"/>
          <ac:spMkLst>
            <pc:docMk/>
            <pc:sldMk cId="0" sldId="910"/>
            <ac:spMk id="30723" creationId="{14D8DDB8-47B2-498A-955D-6594BFFF6A1F}"/>
          </ac:spMkLst>
        </pc:spChg>
        <pc:graphicFrameChg chg="add mod">
          <ac:chgData name="Olivier Genoud" userId="e3287607-b312-4221-8c8d-a6943b641987" providerId="ADAL" clId="{3E9DAFC3-05F1-45D8-A62E-AA71924ED427}" dt="2024-08-21T19:51:35.806" v="78"/>
          <ac:graphicFrameMkLst>
            <pc:docMk/>
            <pc:sldMk cId="0" sldId="910"/>
            <ac:graphicFrameMk id="2" creationId="{12C84300-1409-65BD-5CBC-957A28F52E08}"/>
          </ac:graphicFrameMkLst>
        </pc:graphicFrameChg>
        <pc:graphicFrameChg chg="add mod modGraphic">
          <ac:chgData name="Olivier Genoud" userId="e3287607-b312-4221-8c8d-a6943b641987" providerId="ADAL" clId="{3E9DAFC3-05F1-45D8-A62E-AA71924ED427}" dt="2024-08-21T20:04:09.429" v="86" actId="207"/>
          <ac:graphicFrameMkLst>
            <pc:docMk/>
            <pc:sldMk cId="0" sldId="910"/>
            <ac:graphicFrameMk id="3" creationId="{60746AD5-55DB-0C07-4E48-43AA33C72B7D}"/>
          </ac:graphicFrameMkLst>
        </pc:graphicFrameChg>
        <pc:graphicFrameChg chg="del modGraphic">
          <ac:chgData name="Olivier Genoud" userId="e3287607-b312-4221-8c8d-a6943b641987" providerId="ADAL" clId="{3E9DAFC3-05F1-45D8-A62E-AA71924ED427}" dt="2024-08-21T19:51:32.595" v="77" actId="478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  <pc:spChg chg="mod">
          <ac:chgData name="Olivier Genoud" userId="e3287607-b312-4221-8c8d-a6943b641987" providerId="ADAL" clId="{3E9DAFC3-05F1-45D8-A62E-AA71924ED427}" dt="2024-08-23T05:46:50.593" v="162" actId="13926"/>
          <ac:spMkLst>
            <pc:docMk/>
            <pc:sldMk cId="2509655333" sldId="911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3E9DAFC3-05F1-45D8-A62E-AA71924ED427}" dt="2024-08-23T05:46:46.946" v="161" actId="478"/>
          <ac:spMkLst>
            <pc:docMk/>
            <pc:sldMk cId="2509655333" sldId="911"/>
            <ac:spMk id="4" creationId="{20DE76F7-9EEA-CDF3-CDCD-C1EA5AA66542}"/>
          </ac:spMkLst>
        </pc:spChg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E9DAFC3-05F1-45D8-A62E-AA71924ED427}" dt="2024-08-19T09:11:21.058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  <pc:spChg chg="add mod">
          <ac:chgData name="Olivier Genoud" userId="e3287607-b312-4221-8c8d-a6943b641987" providerId="ADAL" clId="{FF5748AC-1C85-448A-AB10-35D26778616A}" dt="2024-09-18T16:25:05.721" v="84"/>
          <ac:spMkLst>
            <pc:docMk/>
            <pc:sldMk cId="0" sldId="321"/>
            <ac:spMk id="2" creationId="{8799C35C-F94E-7504-1DA5-EEE744F7898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FF5748AC-1C85-448A-AB10-35D26778616A}" dt="2024-09-18T16:25:07.804" v="85"/>
          <ac:spMkLst>
            <pc:docMk/>
            <pc:sldMk cId="0" sldId="322"/>
            <ac:spMk id="2" creationId="{FDEEAF2A-C701-95C3-1E60-48C06591F41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  <pc:spChg chg="add mod">
          <ac:chgData name="Olivier Genoud" userId="e3287607-b312-4221-8c8d-a6943b641987" providerId="ADAL" clId="{FF5748AC-1C85-448A-AB10-35D26778616A}" dt="2024-09-18T16:25:09.338" v="86"/>
          <ac:spMkLst>
            <pc:docMk/>
            <pc:sldMk cId="0" sldId="323"/>
            <ac:spMk id="2" creationId="{DFA96FEF-8DDF-69DD-4DD4-DB9AFE945C3D}"/>
          </ac:spMkLst>
        </pc:spChg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  <pc:spChg chg="add mod">
          <ac:chgData name="Olivier Genoud" userId="e3287607-b312-4221-8c8d-a6943b641987" providerId="ADAL" clId="{FF5748AC-1C85-448A-AB10-35D26778616A}" dt="2024-09-18T16:25:03.913" v="83"/>
          <ac:spMkLst>
            <pc:docMk/>
            <pc:sldMk cId="0" sldId="324"/>
            <ac:spMk id="2" creationId="{224369EB-9B92-93F9-13E5-85A35B94DADB}"/>
          </ac:spMkLst>
        </pc:spChg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  <pc:spChg chg="mod">
          <ac:chgData name="Olivier Genoud" userId="e3287607-b312-4221-8c8d-a6943b641987" providerId="ADAL" clId="{FF5748AC-1C85-448A-AB10-35D26778616A}" dt="2024-09-18T16:22:02.577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  <pc:spChg chg="add mod">
          <ac:chgData name="Olivier Genoud" userId="e3287607-b312-4221-8c8d-a6943b641987" providerId="ADAL" clId="{FF5748AC-1C85-448A-AB10-35D26778616A}" dt="2024-09-18T16:24:58.600" v="79"/>
          <ac:spMkLst>
            <pc:docMk/>
            <pc:sldMk cId="0" sldId="808"/>
            <ac:spMk id="2" creationId="{12F4626D-BD1D-6530-AA06-4CE94D4788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  <pc:spChg chg="add mod">
          <ac:chgData name="Olivier Genoud" userId="e3287607-b312-4221-8c8d-a6943b641987" providerId="ADAL" clId="{FF5748AC-1C85-448A-AB10-35D26778616A}" dt="2024-09-18T16:24:57.626" v="78"/>
          <ac:spMkLst>
            <pc:docMk/>
            <pc:sldMk cId="0" sldId="809"/>
            <ac:spMk id="2" creationId="{E8D50CF2-78CE-7733-5F05-05AF21921F04}"/>
          </ac:spMkLst>
        </pc:spChg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  <pc:spChg chg="add mod">
          <ac:chgData name="Olivier Genoud" userId="e3287607-b312-4221-8c8d-a6943b641987" providerId="ADAL" clId="{FF5748AC-1C85-448A-AB10-35D26778616A}" dt="2024-09-18T16:25:00.329" v="80"/>
          <ac:spMkLst>
            <pc:docMk/>
            <pc:sldMk cId="0" sldId="810"/>
            <ac:spMk id="2" creationId="{EC23EB38-3840-1484-4C6B-D16F8A2470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  <pc:spChg chg="add mod">
          <ac:chgData name="Olivier Genoud" userId="e3287607-b312-4221-8c8d-a6943b641987" providerId="ADAL" clId="{FF5748AC-1C85-448A-AB10-35D26778616A}" dt="2024-09-18T16:24:56.170" v="77"/>
          <ac:spMkLst>
            <pc:docMk/>
            <pc:sldMk cId="0" sldId="811"/>
            <ac:spMk id="2" creationId="{24BB522E-6CDC-E81E-5C35-80EDE3A2FE7D}"/>
          </ac:spMkLst>
        </pc:spChg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FF5748AC-1C85-448A-AB10-35D26778616A}" dt="2024-10-31T14:29:08.277" v="1830" actId="478"/>
          <ac:spMkLst>
            <pc:docMk/>
            <pc:sldMk cId="3718173731" sldId="867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3:58:34.756" v="101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F5748AC-1C85-448A-AB10-35D26778616A}" dt="2024-10-31T14:29:04.098" v="182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FF5748AC-1C85-448A-AB10-35D26778616A}" dt="2024-09-18T16:25:12.377" v="88"/>
          <ac:spMkLst>
            <pc:docMk/>
            <pc:sldMk cId="1701940600" sldId="877"/>
            <ac:spMk id="2" creationId="{B9E7DAB8-CE81-55E0-ACA8-3EFEB0A2E002}"/>
          </ac:spMkLst>
        </pc:spChg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  <pc:spChg chg="add mod">
          <ac:chgData name="Olivier Genoud" userId="e3287607-b312-4221-8c8d-a6943b641987" providerId="ADAL" clId="{FF5748AC-1C85-448A-AB10-35D26778616A}" dt="2024-09-18T16:24:54.921" v="76"/>
          <ac:spMkLst>
            <pc:docMk/>
            <pc:sldMk cId="781762355" sldId="887"/>
            <ac:spMk id="2" creationId="{D085AC38-3C3E-C8DD-DFD3-7C73C956C9E5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  <pc:spChg chg="add mod">
          <ac:chgData name="Olivier Genoud" userId="e3287607-b312-4221-8c8d-a6943b641987" providerId="ADAL" clId="{FF5748AC-1C85-448A-AB10-35D26778616A}" dt="2024-09-18T16:25:01.881" v="81"/>
          <ac:spMkLst>
            <pc:docMk/>
            <pc:sldMk cId="0" sldId="905"/>
            <ac:spMk id="2" creationId="{671939CC-0486-9229-ED92-1B3FC15CEBD6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  <pc:spChg chg="add mod">
          <ac:chgData name="Olivier Genoud" userId="e3287607-b312-4221-8c8d-a6943b641987" providerId="ADAL" clId="{FF5748AC-1C85-448A-AB10-35D26778616A}" dt="2024-09-18T16:25:02.921" v="82"/>
          <ac:spMkLst>
            <pc:docMk/>
            <pc:sldMk cId="0" sldId="906"/>
            <ac:spMk id="2" creationId="{55AA1333-3900-8EE0-F41E-1695818226C7}"/>
          </ac:spMkLst>
        </pc:spChg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  <pc:spChg chg="add mod">
          <ac:chgData name="Olivier Genoud" userId="e3287607-b312-4221-8c8d-a6943b641987" providerId="ADAL" clId="{FF5748AC-1C85-448A-AB10-35D26778616A}" dt="2024-09-18T16:25:15.769" v="89"/>
          <ac:spMkLst>
            <pc:docMk/>
            <pc:sldMk cId="1808939307" sldId="908"/>
            <ac:spMk id="2" creationId="{AAF9112C-73FE-2F74-18F4-01296B9E168F}"/>
          </ac:spMkLst>
        </pc:spChg>
        <pc:spChg chg="mod">
          <ac:chgData name="Olivier Genoud" userId="e3287607-b312-4221-8c8d-a6943b641987" providerId="ADAL" clId="{FF5748AC-1C85-448A-AB10-35D26778616A}" dt="2024-09-18T16:32:45.696" v="12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FF5748AC-1C85-448A-AB10-35D26778616A}" dt="2024-09-18T16:33:16.872" v="123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  <pc:spChg chg="add del mod">
          <ac:chgData name="Olivier Genoud" userId="e3287607-b312-4221-8c8d-a6943b641987" providerId="ADAL" clId="{FF5748AC-1C85-448A-AB10-35D26778616A}" dt="2024-09-20T14:14:29.580" v="883" actId="478"/>
          <ac:spMkLst>
            <pc:docMk/>
            <pc:sldMk cId="1474794172" sldId="909"/>
            <ac:spMk id="2" creationId="{F7ED9EF5-4D27-ED8F-B5C1-8D0D52C6B654}"/>
          </ac:spMkLst>
        </pc:spChg>
        <pc:spChg chg="mod">
          <ac:chgData name="Olivier Genoud" userId="e3287607-b312-4221-8c8d-a6943b641987" providerId="ADAL" clId="{FF5748AC-1C85-448A-AB10-35D26778616A}" dt="2024-09-23T08:10:28.122" v="927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FF5748AC-1C85-448A-AB10-35D26778616A}" dt="2024-09-20T12:46:13.443" v="437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FF5748AC-1C85-448A-AB10-35D26778616A}" dt="2024-09-23T08:45:14.169" v="960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FF5748AC-1C85-448A-AB10-35D26778616A}" dt="2024-09-23T08:39:20.661" v="959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  <pc:spChg chg="add mod">
          <ac:chgData name="Olivier Genoud" userId="e3287607-b312-4221-8c8d-a6943b641987" providerId="ADAL" clId="{FF5748AC-1C85-448A-AB10-35D26778616A}" dt="2024-09-18T16:25:10.554" v="87"/>
          <ac:spMkLst>
            <pc:docMk/>
            <pc:sldMk cId="0" sldId="910"/>
            <ac:spMk id="2" creationId="{582CE3A0-DE73-18C7-A1F5-71AD1D4A4AF6}"/>
          </ac:spMkLst>
        </pc:spChg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  <pc:spChg chg="add mod">
          <ac:chgData name="Olivier Genoud" userId="e3287607-b312-4221-8c8d-a6943b641987" providerId="ADAL" clId="{FF5748AC-1C85-448A-AB10-35D26778616A}" dt="2024-09-18T16:27:10.461" v="99"/>
          <ac:spMkLst>
            <pc:docMk/>
            <pc:sldMk cId="0" sldId="911"/>
            <ac:spMk id="2" creationId="{467529FE-96EF-A795-F5BD-78236F0F9769}"/>
          </ac:spMkLst>
        </pc:spChg>
        <pc:graphicFrameChg chg="mod modGraphic">
          <ac:chgData name="Olivier Genoud" userId="e3287607-b312-4221-8c8d-a6943b641987" providerId="ADAL" clId="{FF5748AC-1C85-448A-AB10-35D26778616A}" dt="2024-10-31T12:14:54.185" v="988" actId="2057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  <pc:spChg chg="add mod">
          <ac:chgData name="Olivier Genoud" userId="e3287607-b312-4221-8c8d-a6943b641987" providerId="ADAL" clId="{FF5748AC-1C85-448A-AB10-35D26778616A}" dt="2024-09-18T16:27:11.997" v="100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FF5748AC-1C85-448A-AB10-35D26778616A}" dt="2024-10-31T10:17:04.048" v="984" actId="6549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  <pc:spChg chg="add mod">
          <ac:chgData name="Olivier Genoud" userId="e3287607-b312-4221-8c8d-a6943b641987" providerId="ADAL" clId="{FF5748AC-1C85-448A-AB10-35D26778616A}" dt="2024-09-18T16:29:04.368" v="113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FF5748AC-1C85-448A-AB10-35D26778616A}" dt="2024-10-31T14:30:41.684" v="1842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  <pc:spChg chg="add mod">
          <ac:chgData name="Olivier Genoud" userId="e3287607-b312-4221-8c8d-a6943b641987" providerId="ADAL" clId="{FF5748AC-1C85-448A-AB10-35D26778616A}" dt="2024-09-18T16:29:05.888" v="114"/>
          <ac:spMkLst>
            <pc:docMk/>
            <pc:sldMk cId="0" sldId="914"/>
            <ac:spMk id="2" creationId="{A1ED7CA9-BCB2-9867-CBC5-02822F012F72}"/>
          </ac:spMkLst>
        </pc:spChg>
        <pc:graphicFrameChg chg="modGraphic">
          <ac:chgData name="Olivier Genoud" userId="e3287607-b312-4221-8c8d-a6943b641987" providerId="ADAL" clId="{FF5748AC-1C85-448A-AB10-35D26778616A}" dt="2024-09-23T08:20:44.396" v="945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  <pc:spChg chg="add mod">
          <ac:chgData name="Olivier Genoud" userId="e3287607-b312-4221-8c8d-a6943b641987" providerId="ADAL" clId="{FF5748AC-1C85-448A-AB10-35D26778616A}" dt="2024-09-18T16:29:06.848" v="115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FF5748AC-1C85-448A-AB10-35D26778616A}" dt="2024-09-19T07:10:12.198" v="223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  <pc:spChg chg="add mod">
          <ac:chgData name="Olivier Genoud" userId="e3287607-b312-4221-8c8d-a6943b641987" providerId="ADAL" clId="{FF5748AC-1C85-448A-AB10-35D26778616A}" dt="2024-09-18T16:29:07.808" v="116"/>
          <ac:spMkLst>
            <pc:docMk/>
            <pc:sldMk cId="0" sldId="916"/>
            <ac:spMk id="2" creationId="{7B686F44-325E-F263-0FDF-0C8E17E566A9}"/>
          </ac:spMkLst>
        </pc:spChg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  <pc:spChg chg="mod">
          <ac:chgData name="Olivier Genoud" userId="e3287607-b312-4221-8c8d-a6943b641987" providerId="ADAL" clId="{FF5748AC-1C85-448A-AB10-35D26778616A}" dt="2024-09-18T16:32:34.863" v="119" actId="6549"/>
          <ac:spMkLst>
            <pc:docMk/>
            <pc:sldMk cId="2875641359" sldId="917"/>
            <ac:spMk id="32770" creationId="{9F0E7C5C-1983-4D8D-BEEB-ED85A541A29F}"/>
          </ac:spMkLst>
        </pc:spChg>
        <pc:spChg chg="mod">
          <ac:chgData name="Olivier Genoud" userId="e3287607-b312-4221-8c8d-a6943b641987" providerId="ADAL" clId="{FF5748AC-1C85-448A-AB10-35D26778616A}" dt="2024-09-19T07:20:48.034" v="334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FF5748AC-1C85-448A-AB10-35D26778616A}" dt="2024-09-19T07:20:43.851" v="321" actId="1036"/>
          <ac:graphicFrameMkLst>
            <pc:docMk/>
            <pc:sldMk cId="2875641359" sldId="917"/>
            <ac:graphicFrameMk id="3" creationId="{E3468296-B712-2B8F-5E0F-09203550A6C1}"/>
          </ac:graphicFrameMkLst>
        </pc:graphicFrameChg>
        <pc:graphicFrameChg chg="del">
          <ac:chgData name="Olivier Genoud" userId="e3287607-b312-4221-8c8d-a6943b641987" providerId="ADAL" clId="{FF5748AC-1C85-448A-AB10-35D26778616A}" dt="2024-09-19T07:19:28.891" v="273" actId="478"/>
          <ac:graphicFrameMkLst>
            <pc:docMk/>
            <pc:sldMk cId="2875641359" sldId="917"/>
            <ac:graphicFrameMk id="4" creationId="{6173BE71-4F53-6129-748E-4BEE4C4E0EF0}"/>
          </ac:graphicFrameMkLst>
        </pc:graphicFrameChg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  <pc:spChg chg="mod">
          <ac:chgData name="Olivier Genoud" userId="e3287607-b312-4221-8c8d-a6943b641987" providerId="ADAL" clId="{FF5748AC-1C85-448A-AB10-35D26778616A}" dt="2024-09-19T07:12:36.850" v="243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FF5748AC-1C85-448A-AB10-35D26778616A}" dt="2024-09-19T07:14:32.444" v="262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FF5748AC-1C85-448A-AB10-35D26778616A}" dt="2024-09-19T07:15:45.382" v="271" actId="6549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FF5748AC-1C85-448A-AB10-35D26778616A}" dt="2024-09-19T07:15:00.930" v="265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  <pc:spChg chg="del">
          <ac:chgData name="Olivier Genoud" userId="e3287607-b312-4221-8c8d-a6943b641987" providerId="ADAL" clId="{FF5748AC-1C85-448A-AB10-35D26778616A}" dt="2024-10-31T14:29:57.378" v="1840" actId="478"/>
          <ac:spMkLst>
            <pc:docMk/>
            <pc:sldMk cId="1113726564" sldId="920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5:03:09.171" v="1863" actId="15"/>
          <ac:spMkLst>
            <pc:docMk/>
            <pc:sldMk cId="1113726564" sldId="920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F5748AC-1C85-448A-AB10-35D26778616A}" dt="2024-11-04T13:25:02.240" v="18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F5748AC-1C85-448A-AB10-35D26778616A}" dt="2024-09-18T16:23:15.313" v="4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  <pc:spChg chg="mod">
          <ac:chgData name="Olivier Genoud" userId="e3287607-b312-4221-8c8d-a6943b641987" providerId="ADAL" clId="{5EAED11B-FC7B-40ED-9012-D7F54C1AA97C}" dt="2024-07-25T15:23:43.862" v="21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  <pc:spChg chg="mod">
          <ac:chgData name="Olivier Genoud" userId="e3287607-b312-4221-8c8d-a6943b641987" providerId="ADAL" clId="{5EAED11B-FC7B-40ED-9012-D7F54C1AA97C}" dt="2024-07-25T15:23:53.168" v="23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5EAED11B-FC7B-40ED-9012-D7F54C1AA97C}" dt="2024-07-26T08:19:09.931" v="102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  <pc:spChg chg="mod">
          <ac:chgData name="Olivier Genoud" userId="e3287607-b312-4221-8c8d-a6943b641987" providerId="ADAL" clId="{5EAED11B-FC7B-40ED-9012-D7F54C1AA97C}" dt="2024-07-25T15:24:24.089" v="35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EAED11B-FC7B-40ED-9012-D7F54C1AA97C}" dt="2024-07-26T08:29:23.154" v="166" actId="103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  <pc:spChg chg="del">
          <ac:chgData name="Olivier Genoud" userId="e3287607-b312-4221-8c8d-a6943b641987" providerId="ADAL" clId="{5EAED11B-FC7B-40ED-9012-D7F54C1AA97C}" dt="2024-07-26T09:24:57.842" v="331" actId="478"/>
          <ac:spMkLst>
            <pc:docMk/>
            <pc:sldMk cId="3718173731" sldId="867"/>
            <ac:spMk id="2" creationId="{204E129F-655B-F9DF-C732-33C6305A8C57}"/>
          </ac:spMkLst>
        </pc:spChg>
        <pc:spChg chg="mod">
          <ac:chgData name="Olivier Genoud" userId="e3287607-b312-4221-8c8d-a6943b641987" providerId="ADAL" clId="{5EAED11B-FC7B-40ED-9012-D7F54C1AA97C}" dt="2024-07-26T09:10:14.031" v="18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EAED11B-FC7B-40ED-9012-D7F54C1AA97C}" dt="2024-07-26T09:25:44.291" v="339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  <pc:spChg chg="mod">
          <ac:chgData name="Olivier Genoud" userId="e3287607-b312-4221-8c8d-a6943b641987" providerId="ADAL" clId="{5EAED11B-FC7B-40ED-9012-D7F54C1AA97C}" dt="2024-07-25T15:25:00.666" v="49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  <pc:spChg chg="mod">
          <ac:chgData name="Olivier Genoud" userId="e3287607-b312-4221-8c8d-a6943b641987" providerId="ADAL" clId="{5EAED11B-FC7B-40ED-9012-D7F54C1AA97C}" dt="2024-07-25T15:26:56.976" v="86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EAED11B-FC7B-40ED-9012-D7F54C1AA97C}" dt="2024-07-25T15:26:42.590" v="83" actId="1036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  <pc:spChg chg="del">
          <ac:chgData name="Olivier Genoud" userId="e3287607-b312-4221-8c8d-a6943b641987" providerId="ADAL" clId="{5EAED11B-FC7B-40ED-9012-D7F54C1AA97C}" dt="2024-07-29T15:49:50.377" v="356" actId="478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5EAED11B-FC7B-40ED-9012-D7F54C1AA97C}" dt="2024-07-29T15:51:02.666" v="367" actId="6549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  <pc:spChg chg="mod">
          <ac:chgData name="Olivier Genoud" userId="e3287607-b312-4221-8c8d-a6943b641987" providerId="ADAL" clId="{5EAED11B-FC7B-40ED-9012-D7F54C1AA97C}" dt="2024-07-26T08:20:53.707" v="142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EAED11B-FC7B-40ED-9012-D7F54C1AA97C}" dt="2024-07-26T08:20:47.188" v="140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AED11B-FC7B-40ED-9012-D7F54C1AA97C}" dt="2024-08-08T12:39:05.700" v="375" actId="6549"/>
          <ac:spMkLst>
            <pc:docMk/>
            <pc:sldMasterMk cId="0" sldId="2147485146"/>
            <ac:spMk id="13" creationId="{1831B337-8E3A-42C4-B945-76126539A2BF}"/>
          </ac:spMkLst>
        </pc:spChg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  <pc:graphicFrameChg chg="mod modGraphic">
          <ac:chgData name="Olivier Genoud" userId="e3287607-b312-4221-8c8d-a6943b641987" providerId="ADAL" clId="{DA74B162-1EB5-4915-94B8-AB026C987A73}" dt="2024-12-02T22:04:51.096" v="192" actId="6549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  <pc:graphicFrameChg chg="modGraphic">
          <ac:chgData name="Olivier Genoud" userId="e3287607-b312-4221-8c8d-a6943b641987" providerId="ADAL" clId="{DA74B162-1EB5-4915-94B8-AB026C987A73}" dt="2024-12-02T22:12:54.187" v="206" actId="6549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  <pc:spChg chg="mod">
          <ac:chgData name="Olivier Genoud" userId="e3287607-b312-4221-8c8d-a6943b641987" providerId="ADAL" clId="{DA74B162-1EB5-4915-94B8-AB026C987A73}" dt="2024-11-26T10:25:32.975" v="78" actId="6549"/>
          <ac:spMkLst>
            <pc:docMk/>
            <pc:sldMk cId="0" sldId="913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DA74B162-1EB5-4915-94B8-AB026C987A73}" dt="2024-12-02T22:15:08.634" v="22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  <pc:graphicFrameChg chg="modGraphic">
          <ac:chgData name="Olivier Genoud" userId="e3287607-b312-4221-8c8d-a6943b641987" providerId="ADAL" clId="{DA74B162-1EB5-4915-94B8-AB026C987A73}" dt="2024-12-02T22:19:55.327" v="234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  <pc:spChg chg="mod">
          <ac:chgData name="Olivier Genoud" userId="e3287607-b312-4221-8c8d-a6943b641987" providerId="ADAL" clId="{DA74B162-1EB5-4915-94B8-AB026C987A73}" dt="2024-11-26T10:27:22.483" v="117" actId="6549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A74B162-1EB5-4915-94B8-AB026C987A73}" dt="2024-12-02T22:20:11.488" v="235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74B162-1EB5-4915-94B8-AB026C987A73}" dt="2024-11-26T10:22:14.704" v="5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74B162-1EB5-4915-94B8-AB026C987A73}" dt="2024-11-26T10:22:04.266" v="43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Since last report, the TTCN of all remaining test cases has been verified and agreed. 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Madrid, Spain – 9th to 12th December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RP-242428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81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6028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981009"/>
              </p:ext>
            </p:extLst>
          </p:nvPr>
        </p:nvGraphicFramePr>
        <p:xfrm>
          <a:off x="841972" y="1119038"/>
          <a:ext cx="10474861" cy="554186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97964"/>
              </p:ext>
            </p:extLst>
          </p:nvPr>
        </p:nvGraphicFramePr>
        <p:xfrm>
          <a:off x="440987" y="1446150"/>
          <a:ext cx="11079741" cy="46588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76159386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no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gap.</a:t>
            </a:r>
            <a:endParaRPr lang="en-GB" altLang="en-US" sz="2000" dirty="0"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2025: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RAN5#104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RAN5#104,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RAN#105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2025.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2025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finalized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 </a:t>
            </a:r>
            <a:r>
              <a:rPr lang="en-GB" altLang="en-US" sz="2000" dirty="0"/>
              <a:t>reviewed and endorsed at RAN5#105 (Nov) for TSG RAN approval at RAN#106 (Dec)</a:t>
            </a:r>
            <a:r>
              <a:rPr lang="en-GB" altLang="en-US" sz="2000" dirty="0">
                <a:solidFill>
                  <a:srgbClr val="0000FF"/>
                </a:solidFill>
              </a:rPr>
              <a:t>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400" dirty="0">
                <a:solidFill>
                  <a:srgbClr val="FF0000"/>
                </a:solidFill>
              </a:rPr>
              <a:t>The finalized TTCN Tasks List is to be approved by TSG RAN at RAN#106.</a:t>
            </a:r>
            <a:r>
              <a:rPr lang="en-US" altLang="en-US" sz="2400" dirty="0"/>
              <a:t>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RAN5#105,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24219"/>
              </p:ext>
            </p:extLst>
          </p:nvPr>
        </p:nvGraphicFramePr>
        <p:xfrm>
          <a:off x="841972" y="924051"/>
          <a:ext cx="10474861" cy="59350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NR_redcap_enh_plus_CT1-UEConTest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Netw_Energy_NR-UEConTest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628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IoT_NTN_extLband-UEConTest,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NR_FDD_bands_R18_redcap-UEConTest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328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2024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43912"/>
              </p:ext>
            </p:extLst>
          </p:nvPr>
        </p:nvGraphicFramePr>
        <p:xfrm>
          <a:off x="904037" y="1156056"/>
          <a:ext cx="10317790" cy="56033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LTE_terr_bcast_bands_part2-UEConTest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NR_NTN_solutions_plus_CT-UEConTest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NR_MBS_enh_5MBS_Ph2-UEConTest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51607247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&gt;170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PCG#53/OP#52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249183"/>
              </p:ext>
            </p:extLst>
          </p:nvPr>
        </p:nvGraphicFramePr>
        <p:xfrm>
          <a:off x="1065291" y="3045348"/>
          <a:ext cx="4254501" cy="13424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56858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084236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declared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007721"/>
              </p:ext>
            </p:extLst>
          </p:nvPr>
        </p:nvGraphicFramePr>
        <p:xfrm>
          <a:off x="656947" y="1465379"/>
          <a:ext cx="9196043" cy="3590290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Jun’24 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741518"/>
            <a:ext cx="8976414" cy="1589708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20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in 2025: </a:t>
            </a:r>
          </a:p>
          <a:p>
            <a:pPr lvl="1"/>
            <a:r>
              <a:rPr lang="en-GB" altLang="en-US" sz="1800" dirty="0"/>
              <a:t>Rel-18 Phase2: partial upgrade to Rel-18 Dec’24 baseline for NR+5GC+E-UTRA+LPP due to new/updated ASN.1+tabular IEs required by Rel-18 NR/5GC, NB-IoT &amp; POS test cases.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DD84ACF-7CAA-887E-C944-4FE6A258A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93270"/>
              </p:ext>
            </p:extLst>
          </p:nvPr>
        </p:nvGraphicFramePr>
        <p:xfrm>
          <a:off x="656947" y="1456305"/>
          <a:ext cx="9276682" cy="3215640"/>
        </p:xfrm>
        <a:graphic>
          <a:graphicData uri="http://schemas.openxmlformats.org/drawingml/2006/table">
            <a:tbl>
              <a:tblPr/>
              <a:tblGrid>
                <a:gridCol w="991645">
                  <a:extLst>
                    <a:ext uri="{9D8B030D-6E8A-4147-A177-3AD203B41FA5}">
                      <a16:colId xmlns:a16="http://schemas.microsoft.com/office/drawing/2014/main" val="909070448"/>
                    </a:ext>
                  </a:extLst>
                </a:gridCol>
                <a:gridCol w="1359514">
                  <a:extLst>
                    <a:ext uri="{9D8B030D-6E8A-4147-A177-3AD203B41FA5}">
                      <a16:colId xmlns:a16="http://schemas.microsoft.com/office/drawing/2014/main" val="3658832288"/>
                    </a:ext>
                  </a:extLst>
                </a:gridCol>
                <a:gridCol w="1327525">
                  <a:extLst>
                    <a:ext uri="{9D8B030D-6E8A-4147-A177-3AD203B41FA5}">
                      <a16:colId xmlns:a16="http://schemas.microsoft.com/office/drawing/2014/main" val="1755138078"/>
                    </a:ext>
                  </a:extLst>
                </a:gridCol>
                <a:gridCol w="1423491">
                  <a:extLst>
                    <a:ext uri="{9D8B030D-6E8A-4147-A177-3AD203B41FA5}">
                      <a16:colId xmlns:a16="http://schemas.microsoft.com/office/drawing/2014/main" val="231090349"/>
                    </a:ext>
                  </a:extLst>
                </a:gridCol>
                <a:gridCol w="1711388">
                  <a:extLst>
                    <a:ext uri="{9D8B030D-6E8A-4147-A177-3AD203B41FA5}">
                      <a16:colId xmlns:a16="http://schemas.microsoft.com/office/drawing/2014/main" val="2907832526"/>
                    </a:ext>
                  </a:extLst>
                </a:gridCol>
                <a:gridCol w="2463119">
                  <a:extLst>
                    <a:ext uri="{9D8B030D-6E8A-4147-A177-3AD203B41FA5}">
                      <a16:colId xmlns:a16="http://schemas.microsoft.com/office/drawing/2014/main" val="99920549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5609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730466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36936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NR+5GC+E-UTRA+LPP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589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37631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664195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9497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447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5291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83047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14907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54473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047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80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Rel-15: </a:t>
            </a:r>
          </a:p>
          <a:p>
            <a:pPr lvl="2" eaLnBrk="1" hangingPunct="1"/>
            <a:r>
              <a:rPr lang="en-GB" altLang="en-US" b="1" dirty="0"/>
              <a:t>NR BWP Switch:</a:t>
            </a:r>
            <a:r>
              <a:rPr lang="en-GB" altLang="en-US" dirty="0"/>
              <a:t> endorsed ASP updates to help SS adapter identifying the type of BWP switch being requested by TTCN.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MC </a:t>
            </a:r>
            <a:r>
              <a:rPr lang="en-GB" altLang="en-US" b="1" dirty="0" err="1"/>
              <a:t>enh</a:t>
            </a:r>
            <a:r>
              <a:rPr lang="en-GB" altLang="en-US" b="1" dirty="0"/>
              <a:t>:</a:t>
            </a:r>
            <a:r>
              <a:rPr lang="en-GB" altLang="en-US" dirty="0"/>
              <a:t> endorsed Test Model &amp; ASP updates to support multi-cell scheduling by a single DCI, using new DCI formats 0_3 and 1_3.</a:t>
            </a:r>
          </a:p>
          <a:p>
            <a:pPr lvl="2" eaLnBrk="1" hangingPunct="1"/>
            <a:r>
              <a:rPr lang="en-GB" altLang="en-US" b="1" dirty="0"/>
              <a:t>NR NW energy savings (NES):</a:t>
            </a:r>
            <a:r>
              <a:rPr lang="en-GB" altLang="en-US" dirty="0"/>
              <a:t> endorsed Test Model &amp; ASP updates to support new DCI format 2_9 and associated functionalities.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RAN5#105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MCX:</a:t>
            </a:r>
          </a:p>
          <a:p>
            <a:pPr lvl="1" eaLnBrk="1" hangingPunct="1"/>
            <a:r>
              <a:rPr lang="en-GB" altLang="en-US" b="1" dirty="0"/>
              <a:t>Rel-18 type definitions baseline: </a:t>
            </a:r>
          </a:p>
          <a:p>
            <a:pPr lvl="2" eaLnBrk="1" hangingPunct="1"/>
            <a:r>
              <a:rPr lang="en-GB" altLang="en-US" dirty="0"/>
              <a:t>Rel-18 Jun’24 not compatible with Rel-17 =&gt; endorsed upgrading several XSDs to the corrected Rel-18 Sep’24 version.</a:t>
            </a:r>
          </a:p>
          <a:p>
            <a:pPr lvl="2" eaLnBrk="1" hangingPunct="1"/>
            <a:r>
              <a:rPr lang="en-GB" altLang="en-US" dirty="0"/>
              <a:t>TS 24.581 Rel-18 not compatible with Rel-17 and earlier. CT1 decided not to change TS 24.581 Rel-18 =&gt; endorsed MCX ASP updates to deal with those incompatibilities.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Rel-16 </a:t>
            </a:r>
            <a:r>
              <a:rPr lang="en-GB" altLang="en-US" b="1" dirty="0" err="1"/>
              <a:t>MCData</a:t>
            </a:r>
            <a:r>
              <a:rPr lang="en-GB" altLang="en-US" b="1" dirty="0"/>
              <a:t>:</a:t>
            </a:r>
          </a:p>
          <a:p>
            <a:pPr lvl="2" eaLnBrk="1" hangingPunct="1"/>
            <a:r>
              <a:rPr lang="en-GB" altLang="en-US" b="1" dirty="0"/>
              <a:t>HTTP request:</a:t>
            </a:r>
            <a:r>
              <a:rPr lang="en-GB" altLang="en-US" dirty="0"/>
              <a:t> endorsed addition of new header field ‘Accept’, needed by TC 6.8.4.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36.579-x submitted at RAN5#105 for the above.</a:t>
            </a:r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#67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https://portal.3gpp.org/Home.aspx#/meeting?MtgId=60813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ind.</a:t>
            </a:r>
          </a:p>
          <a:p>
            <a:pPr lvl="2"/>
            <a:r>
              <a:rPr lang="en-GB" altLang="en-US" sz="1800" dirty="0"/>
              <a:t>DAPS handover, intra-band contiguous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fr-FR" altLang="en-US" sz="1800" dirty="0"/>
              <a:t>Multi-SIM NR </a:t>
            </a:r>
            <a:r>
              <a:rPr lang="fr-FR" altLang="en-US" sz="1800" dirty="0" err="1"/>
              <a:t>devices</a:t>
            </a:r>
            <a:endParaRPr lang="fr-FR" altLang="en-US" sz="1800" dirty="0"/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SENSE - NB-IoT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Rel-14+ network policy</a:t>
            </a:r>
          </a:p>
          <a:p>
            <a:pPr lvl="2"/>
            <a:r>
              <a:rPr lang="en-GB" altLang="en-US" sz="1800" dirty="0"/>
              <a:t>Rel-16 ethernet header compression</a:t>
            </a:r>
          </a:p>
          <a:p>
            <a:pPr lvl="2"/>
            <a:r>
              <a:rPr lang="en-GB" altLang="en-US" sz="1800" dirty="0"/>
              <a:t>Rel-17 UAS conn., id., tracking</a:t>
            </a:r>
          </a:p>
          <a:p>
            <a:pPr lvl="2"/>
            <a:r>
              <a:rPr lang="en-GB" altLang="en-US" sz="1800" dirty="0"/>
              <a:t>Rel-18 SENSE - </a:t>
            </a:r>
            <a:r>
              <a:rPr lang="en-GB" altLang="en-US" sz="1800" dirty="0" err="1"/>
              <a:t>eMTC</a:t>
            </a:r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NGSO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UAS conn., id., tracking</a:t>
            </a:r>
          </a:p>
          <a:p>
            <a:pPr lvl="2"/>
            <a:endParaRPr lang="it-IT" altLang="en-US" sz="1800" dirty="0"/>
          </a:p>
          <a:p>
            <a:pPr lvl="1"/>
            <a:r>
              <a:rPr lang="fr-FR" altLang="en-US" sz="2000" b="1" dirty="0"/>
              <a:t>5G Rel-18: </a:t>
            </a:r>
          </a:p>
          <a:p>
            <a:pPr lvl="2"/>
            <a:r>
              <a:rPr lang="en-GB" altLang="en-US" sz="1800" dirty="0" err="1"/>
              <a:t>eRedCap</a:t>
            </a:r>
            <a:endParaRPr lang="en-GB" altLang="en-US" sz="1800" dirty="0"/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P-CSCF restoration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NR unlicensed (NR-U)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GSO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Rel-9 P-CSCF restoration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72708"/>
              </p:ext>
            </p:extLst>
          </p:nvPr>
        </p:nvGraphicFramePr>
        <p:xfrm>
          <a:off x="597524" y="1915411"/>
          <a:ext cx="10638672" cy="9751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257244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29600</TotalTime>
  <Words>4016</Words>
  <Application>Microsoft Office PowerPoint</Application>
  <PresentationFormat>Widescreen</PresentationFormat>
  <Paragraphs>1347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TTCN deliveries and baseline 2025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2024-12-02T22:20:14Z</dcterms:modified>
  <cp:contentStatus>Template 2017</cp:contentStatus>
</cp:coreProperties>
</file>