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728A2AF1-911F-4A24-81FA-33472F9AFC5B}"/>
    <pc:docChg chg="modSld">
      <pc:chgData name="Dongwook Kim" userId="ed3ef308-8542-4721-bc2b-9514933ffa1d" providerId="ADAL" clId="{728A2AF1-911F-4A24-81FA-33472F9AFC5B}" dt="2024-09-19T11:08:55.497" v="232" actId="113"/>
      <pc:docMkLst>
        <pc:docMk/>
      </pc:docMkLst>
      <pc:sldChg chg="modSp mod">
        <pc:chgData name="Dongwook Kim" userId="ed3ef308-8542-4721-bc2b-9514933ffa1d" providerId="ADAL" clId="{728A2AF1-911F-4A24-81FA-33472F9AFC5B}" dt="2024-09-19T11:08:55.497" v="232" actId="113"/>
        <pc:sldMkLst>
          <pc:docMk/>
          <pc:sldMk cId="2061877518" sldId="396"/>
        </pc:sldMkLst>
        <pc:spChg chg="mod">
          <ac:chgData name="Dongwook Kim" userId="ed3ef308-8542-4721-bc2b-9514933ffa1d" providerId="ADAL" clId="{728A2AF1-911F-4A24-81FA-33472F9AFC5B}" dt="2024-09-19T11:08:55.497" v="232" actId="113"/>
          <ac:spMkLst>
            <pc:docMk/>
            <pc:sldMk cId="2061877518" sldId="396"/>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a:t>
            </a:r>
            <a:r>
              <a:rPr lang="en-GB" altLang="en-US" sz="1200" b="1" dirty="0" smtClean="0">
                <a:latin typeface="Arial" panose="020B0604020202020204" pitchFamily="34" charset="0"/>
              </a:rPr>
              <a:t>138</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smtClean="0">
                <a:solidFill>
                  <a:schemeClr val="tx1"/>
                </a:solidFill>
                <a:effectLst/>
                <a:latin typeface="Arial" panose="020B0604020202020204" pitchFamily="34" charset="0"/>
                <a:ea typeface="+mn-ea"/>
                <a:cs typeface="Arial" panose="020B0604020202020204" pitchFamily="34" charset="0"/>
              </a:rPr>
              <a:t>Orlando</a:t>
            </a:r>
            <a:r>
              <a:rPr lang="en-US" altLang="zh-CN" sz="1200" b="1" i="0" kern="1200" baseline="0" dirty="0" smtClean="0">
                <a:solidFill>
                  <a:schemeClr val="tx1"/>
                </a:solidFill>
                <a:effectLst/>
                <a:latin typeface="Arial" panose="020B0604020202020204" pitchFamily="34" charset="0"/>
                <a:ea typeface="+mn-ea"/>
                <a:cs typeface="Arial" panose="020B0604020202020204" pitchFamily="34" charset="0"/>
              </a:rPr>
              <a:t> US</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18</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GB" altLang="zh-CN" sz="1200" b="1" kern="1200" dirty="0">
                <a:solidFill>
                  <a:schemeClr val="tx1"/>
                </a:solidFill>
                <a:effectLst/>
                <a:latin typeface="Arial" panose="020B0604020202020204" pitchFamily="34" charset="0"/>
                <a:ea typeface="+mn-ea"/>
                <a:cs typeface="Arial" panose="020B0604020202020204" pitchFamily="34" charset="0"/>
              </a:rPr>
              <a:t>- </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22</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nd</a:t>
            </a:r>
            <a:r>
              <a:rPr lang="en-GB" altLang="zh-CN" sz="1200" b="1" kern="1200" baseline="0" dirty="0" smtClean="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smtClean="0">
                <a:solidFill>
                  <a:schemeClr val="tx1"/>
                </a:solidFill>
                <a:effectLst/>
                <a:latin typeface="Arial" panose="020B0604020202020204" pitchFamily="34" charset="0"/>
                <a:ea typeface="+mn-ea"/>
                <a:cs typeface="Arial" panose="020B0604020202020204" pitchFamily="34" charset="0"/>
              </a:rPr>
              <a:t>November</a:t>
            </a:r>
            <a:r>
              <a:rPr lang="en-GB" altLang="zh-CN" sz="1200" b="1" kern="1200" baseline="0" dirty="0" smtClean="0">
                <a:solidFill>
                  <a:schemeClr val="tx1"/>
                </a:solidFill>
                <a:effectLst/>
                <a:latin typeface="Arial" panose="020B0604020202020204" pitchFamily="34" charset="0"/>
                <a:ea typeface="+mn-ea"/>
                <a:cs typeface="Arial" panose="020B0604020202020204" pitchFamily="34" charset="0"/>
              </a:rPr>
              <a:t>,</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GB" altLang="zh-CN" sz="1200" b="1" kern="1200" dirty="0">
                <a:solidFill>
                  <a:schemeClr val="tx1"/>
                </a:solidFill>
                <a:effectLst/>
                <a:latin typeface="Arial" panose="020B0604020202020204" pitchFamily="34" charset="0"/>
                <a:ea typeface="+mn-ea"/>
                <a:cs typeface="Arial" panose="020B0604020202020204" pitchFamily="34" charset="0"/>
              </a:rPr>
              <a:t>2024</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C3-246001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38_Orlando/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CT3#138</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40107" y="217832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smtClean="0"/>
              <a:t>C3-241222</a:t>
            </a:r>
            <a:r>
              <a:rPr lang="en-GB" altLang="zh-CN" sz="2000" b="1" dirty="0" smtClean="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a:t>
            </a:r>
            <a:r>
              <a:rPr lang="en-US" altLang="zh-CN" sz="2400" b="1" dirty="0" smtClean="0"/>
              <a:t>CT3#138 </a:t>
            </a:r>
            <a:r>
              <a:rPr lang="en-US" altLang="zh-CN" sz="2400" b="1" dirty="0"/>
              <a:t>meeting will officially end at 15:30 (estimated time) on Friday </a:t>
            </a:r>
            <a:r>
              <a:rPr lang="en-US" altLang="zh-CN" sz="2400" b="1" dirty="0" smtClean="0"/>
              <a:t>22</a:t>
            </a:r>
            <a:r>
              <a:rPr lang="en-US" altLang="zh-CN" sz="2400" b="1" baseline="30000" dirty="0" smtClean="0"/>
              <a:t>nd</a:t>
            </a:r>
            <a:r>
              <a:rPr lang="en-US" altLang="zh-CN" sz="2400" b="1" dirty="0" smtClean="0"/>
              <a:t> November</a:t>
            </a:r>
            <a:r>
              <a:rPr lang="en-US" altLang="zh-CN" sz="2400" b="1" dirty="0"/>
              <a:t>, 2024</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(Dongwook)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smtClean="0"/>
              <a:t>CT3#138 </a:t>
            </a:r>
            <a:r>
              <a:rPr lang="en-US" altLang="zh-CN" sz="2000" dirty="0"/>
              <a:t>meeting </a:t>
            </a:r>
            <a:r>
              <a:rPr lang="en-GB" altLang="zh-CN" sz="2000" dirty="0"/>
              <a:t>, please refer to </a:t>
            </a:r>
            <a:r>
              <a:rPr lang="en-GB" altLang="zh-CN" sz="2000" dirty="0" smtClean="0"/>
              <a:t>C3-246002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Time plan for </a:t>
            </a:r>
            <a:r>
              <a:rPr lang="en-GB" altLang="en-US" dirty="0" smtClean="0"/>
              <a:t>CT3#138 </a:t>
            </a:r>
            <a:endParaRPr lang="en-GB" altLang="en-US" dirty="0"/>
          </a:p>
        </p:txBody>
      </p:sp>
      <p:sp>
        <p:nvSpPr>
          <p:cNvPr id="5"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11th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12th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13th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15th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18th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22nd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CT3#138 </a:t>
            </a:r>
            <a:r>
              <a:rPr lang="en-GB" altLang="en-US" dirty="0"/>
              <a:t>meeting       (1/2)</a:t>
            </a:r>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smtClean="0"/>
              <a:t>C3-246000 </a:t>
            </a:r>
            <a:endParaRPr lang="en-US" altLang="zh-CN" sz="1800" dirty="0"/>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CT3#138 </a:t>
            </a:r>
            <a:r>
              <a:rPr lang="en-GB" altLang="en-US" dirty="0"/>
              <a:t>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a:t>
            </a:r>
            <a:r>
              <a:rPr lang="en-GB" altLang="zh-CN" sz="2000" dirty="0" smtClean="0"/>
              <a:t>C3-246004</a:t>
            </a:r>
            <a:r>
              <a:rPr lang="en-GB" altLang="zh-CN" sz="2000" dirty="0"/>
              <a:t>) </a:t>
            </a:r>
            <a:r>
              <a:rPr lang="en-US" altLang="zh-CN" sz="2000" dirty="0"/>
              <a:t>by </a:t>
            </a:r>
            <a:r>
              <a:rPr lang="en-GB" altLang="zh-CN" sz="2000" dirty="0"/>
              <a:t>Tuesday, </a:t>
            </a:r>
            <a:r>
              <a:rPr lang="en-US" altLang="zh-CN" sz="2000" dirty="0" smtClean="0"/>
              <a:t>12</a:t>
            </a:r>
            <a:r>
              <a:rPr lang="en-US" altLang="zh-CN" sz="2000" baseline="30000" dirty="0" smtClean="0"/>
              <a:t>th</a:t>
            </a:r>
            <a:r>
              <a:rPr lang="en-US" altLang="zh-CN" sz="2000" dirty="0" smtClean="0"/>
              <a:t> November </a:t>
            </a:r>
            <a:r>
              <a:rPr lang="en-US" altLang="zh-CN" sz="2000" dirty="0"/>
              <a:t>2024</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t>draft_C3-246003</a:t>
            </a:r>
            <a:r>
              <a:rPr lang="en-US" altLang="zh-CN" sz="2000" dirty="0"/>
              <a:t>) by </a:t>
            </a:r>
            <a:r>
              <a:rPr lang="en-GB" altLang="zh-CN" sz="2000" dirty="0"/>
              <a:t>Wednesday, </a:t>
            </a:r>
            <a:r>
              <a:rPr lang="en-US" altLang="zh-CN" sz="2000" dirty="0" smtClean="0"/>
              <a:t>13</a:t>
            </a:r>
            <a:r>
              <a:rPr lang="en-US" altLang="zh-CN" sz="2000" baseline="30000" dirty="0" smtClean="0"/>
              <a:t>th </a:t>
            </a:r>
            <a:r>
              <a:rPr lang="en-US" altLang="zh-CN" sz="2000" dirty="0" smtClean="0"/>
              <a:t>November </a:t>
            </a:r>
            <a:r>
              <a:rPr lang="en-US" altLang="zh-CN" sz="2000" dirty="0"/>
              <a:t>2024</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a:t>
            </a:r>
            <a:r>
              <a:rPr lang="en-US" altLang="zh-CN" sz="2000" dirty="0" smtClean="0"/>
              <a:t>C3-246005</a:t>
            </a:r>
            <a:r>
              <a:rPr lang="en-US" altLang="zh-CN" sz="2000" dirty="0"/>
              <a:t>) </a:t>
            </a:r>
            <a:r>
              <a:rPr lang="en-GB" altLang="zh-CN" sz="2000" dirty="0"/>
              <a:t>and the official proposed schedule</a:t>
            </a:r>
            <a:r>
              <a:rPr lang="en-US" altLang="zh-CN" sz="2000" dirty="0"/>
              <a:t> (as </a:t>
            </a:r>
            <a:r>
              <a:rPr lang="en-US" altLang="zh-CN" sz="2000" dirty="0" smtClean="0"/>
              <a:t>C3-246003</a:t>
            </a:r>
            <a:r>
              <a:rPr lang="en-US" altLang="zh-CN" sz="2000" dirty="0"/>
              <a:t>) by Friday </a:t>
            </a:r>
            <a:r>
              <a:rPr lang="en-US" altLang="zh-CN" sz="2000" dirty="0" smtClean="0"/>
              <a:t>15</a:t>
            </a:r>
            <a:r>
              <a:rPr lang="en-US" altLang="zh-CN" sz="2000" baseline="30000" dirty="0" smtClean="0"/>
              <a:t>th</a:t>
            </a:r>
            <a:r>
              <a:rPr lang="en-US" altLang="zh-CN" sz="2000" dirty="0" smtClean="0"/>
              <a:t> November </a:t>
            </a:r>
            <a:r>
              <a:rPr lang="en-US" altLang="zh-CN" sz="2000" dirty="0"/>
              <a:t>2024</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CT3#138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smtClean="0"/>
              <a:t>CT3#138 </a:t>
            </a:r>
            <a:r>
              <a:rPr lang="en-US" altLang="zh-CN" sz="2000" dirty="0"/>
              <a:t>meeting will officially </a:t>
            </a:r>
            <a:r>
              <a:rPr lang="en-US" altLang="zh-CN" sz="2000" b="1" dirty="0"/>
              <a:t>start at 09:00 on Monday </a:t>
            </a:r>
            <a:r>
              <a:rPr lang="en-US" altLang="zh-CN" sz="2000" b="1" dirty="0" smtClean="0"/>
              <a:t>18</a:t>
            </a:r>
            <a:r>
              <a:rPr lang="en-US" altLang="zh-CN" sz="2000" b="1" baseline="30000" dirty="0" smtClean="0"/>
              <a:t>th</a:t>
            </a:r>
            <a:r>
              <a:rPr lang="en-US" altLang="zh-CN" sz="2000" b="1" dirty="0" smtClean="0"/>
              <a:t> November </a:t>
            </a:r>
            <a:r>
              <a:rPr lang="en-US" altLang="zh-CN" sz="2000" b="1" dirty="0"/>
              <a:t>2024, in </a:t>
            </a:r>
            <a:r>
              <a:rPr lang="en-US" altLang="zh-CN" sz="2000" b="1" dirty="0" smtClean="0"/>
              <a:t>Orlando US.</a:t>
            </a:r>
            <a:endParaRPr lang="en-US" altLang="zh-CN" sz="2000" b="1" dirty="0"/>
          </a:p>
          <a:p>
            <a:r>
              <a:rPr lang="en-US" altLang="zh-CN" sz="2000" dirty="0" smtClean="0"/>
              <a:t>CT3#138 </a:t>
            </a:r>
            <a:r>
              <a:rPr lang="en-US" altLang="zh-CN" sz="2000" dirty="0"/>
              <a:t>will be a F2F meeting with </a:t>
            </a:r>
            <a:r>
              <a:rPr lang="en-US" altLang="zh-CN" sz="2000" b="1" dirty="0" smtClean="0"/>
              <a:t>two-way </a:t>
            </a:r>
            <a:r>
              <a:rPr lang="en-US" altLang="zh-CN" sz="2000" dirty="0"/>
              <a:t>remote </a:t>
            </a:r>
            <a:r>
              <a:rPr lang="en-US" altLang="zh-CN" sz="2000" dirty="0" smtClean="0"/>
              <a:t>participations</a:t>
            </a:r>
            <a:endParaRPr lang="en-US" altLang="zh-CN" sz="2000" dirty="0"/>
          </a:p>
          <a:p>
            <a:pPr lvl="1"/>
            <a:r>
              <a:rPr lang="en-US" altLang="zh-CN" sz="2000" dirty="0"/>
              <a:t>The documents being processed in the meeting room will be shared to both the F2F and remote participations</a:t>
            </a:r>
          </a:p>
          <a:p>
            <a:pPr lvl="1"/>
            <a:r>
              <a:rPr lang="en-US" altLang="zh-CN" sz="2000" dirty="0"/>
              <a:t>F2F </a:t>
            </a:r>
            <a:r>
              <a:rPr lang="en-US" altLang="zh-CN" sz="2000" dirty="0" smtClean="0"/>
              <a:t>participants should </a:t>
            </a:r>
            <a:r>
              <a:rPr lang="en-US" altLang="zh-CN" sz="2000" dirty="0"/>
              <a:t>raise hand if you want to speak, and use standing microphone in the meeting room to speak when your turn</a:t>
            </a:r>
          </a:p>
          <a:p>
            <a:pPr lvl="1"/>
            <a:r>
              <a:rPr lang="en-US" altLang="zh-CN" sz="2000" dirty="0"/>
              <a:t>Remote participants will listen </a:t>
            </a:r>
            <a:r>
              <a:rPr lang="en-US" altLang="zh-CN" sz="2000" dirty="0" smtClean="0"/>
              <a:t>and </a:t>
            </a:r>
            <a:r>
              <a:rPr lang="en-US" altLang="zh-CN" sz="2000" b="1" dirty="0" smtClean="0"/>
              <a:t>talk </a:t>
            </a:r>
            <a:r>
              <a:rPr lang="en-US" altLang="zh-CN" sz="2000" dirty="0"/>
              <a:t>by accessing to the meeting links via the Teams. </a:t>
            </a:r>
            <a:endParaRPr lang="en-US" altLang="zh-CN" sz="2000" dirty="0" smtClean="0"/>
          </a:p>
          <a:p>
            <a:pPr lvl="1"/>
            <a:r>
              <a:rPr lang="en-GB" altLang="zh-CN" sz="2000" dirty="0" smtClean="0"/>
              <a:t>Making </a:t>
            </a:r>
            <a:r>
              <a:rPr lang="en-GB" altLang="zh-CN" sz="2000" dirty="0"/>
              <a:t>comments &amp; presenting can be done remotely </a:t>
            </a:r>
            <a:r>
              <a:rPr lang="en-US" altLang="zh-CN" sz="2000" dirty="0"/>
              <a:t>(e.g. via the meeting links or email discussion) </a:t>
            </a:r>
            <a:r>
              <a:rPr lang="en-US" altLang="zh-CN" sz="2000" dirty="0" smtClean="0"/>
              <a:t>. Comments </a:t>
            </a:r>
            <a:r>
              <a:rPr lang="en-US" altLang="zh-CN" sz="2000" dirty="0"/>
              <a:t>from remote </a:t>
            </a:r>
            <a:r>
              <a:rPr lang="en-US" altLang="zh-CN" sz="2000"/>
              <a:t>participants </a:t>
            </a:r>
            <a:r>
              <a:rPr lang="en-US" altLang="zh-CN" sz="2000" smtClean="0"/>
              <a:t>cannot </a:t>
            </a:r>
            <a:r>
              <a:rPr lang="en-US" altLang="zh-CN" sz="2000" dirty="0"/>
              <a:t>prevent the final conclusion of documents (e.g. agreement</a:t>
            </a:r>
            <a:r>
              <a:rPr lang="en-US" altLang="zh-CN" sz="2000" dirty="0" smtClean="0"/>
              <a:t>). </a:t>
            </a:r>
            <a:r>
              <a:rPr lang="en-GB" altLang="zh-CN" sz="2000" dirty="0" smtClean="0"/>
              <a:t>Remote </a:t>
            </a:r>
            <a:r>
              <a:rPr lang="en-GB" altLang="zh-CN" sz="2000" dirty="0"/>
              <a:t>users CANNOT object to contributions or participate in show of </a:t>
            </a:r>
            <a:r>
              <a:rPr lang="en-GB" altLang="zh-CN" sz="2000" dirty="0" smtClean="0"/>
              <a:t>hands</a:t>
            </a:r>
            <a:r>
              <a:rPr lang="en-US" altLang="zh-CN" sz="2000" dirty="0"/>
              <a:t>.</a:t>
            </a:r>
          </a:p>
          <a:p>
            <a:r>
              <a:rPr lang="en-US" altLang="zh-CN" sz="2000" dirty="0"/>
              <a:t>All releases will be handled and </a:t>
            </a:r>
            <a:r>
              <a:rPr lang="en-US" altLang="zh-CN" sz="2000" dirty="0" smtClean="0"/>
              <a:t>Release 19 </a:t>
            </a:r>
            <a:r>
              <a:rPr lang="en-US" altLang="zh-CN" sz="2000" dirty="0"/>
              <a:t>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smtClean="0"/>
              <a:t>C3-246003 </a:t>
            </a:r>
            <a:r>
              <a:rPr lang="en-US" altLang="zh-CN" sz="2000" dirty="0"/>
              <a:t>will be followed during the meeting</a:t>
            </a:r>
          </a:p>
          <a:p>
            <a:pPr lvl="1"/>
            <a:r>
              <a:rPr lang="en-US" altLang="zh-CN" sz="2000" dirty="0"/>
              <a:t>F2F </a:t>
            </a:r>
            <a:r>
              <a:rPr lang="en-US" altLang="zh-CN" sz="2000" dirty="0" smtClean="0"/>
              <a:t>and remote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https://www.3gpp.org/ftp/tsg_ct/WG3_interworking_ex-CN3/TSGC3_138_Orlando/Inbox/ChairNotes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88080" y="1945126"/>
            <a:ext cx="11219658"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a:t>
            </a:r>
            <a:r>
              <a:rPr lang="en-GB" altLang="zh-CN" sz="2000" dirty="0" err="1"/>
              <a:t>Tdoc</a:t>
            </a:r>
            <a:r>
              <a:rPr lang="en-GB" altLang="zh-CN" sz="2000" dirty="0"/>
              <a:t> number request for new/revised </a:t>
            </a:r>
            <a:r>
              <a:rPr lang="en-GB" altLang="zh-CN" sz="2000" dirty="0" err="1"/>
              <a:t>tdoc</a:t>
            </a:r>
            <a:r>
              <a:rPr lang="en-GB" altLang="zh-CN" sz="2000" dirty="0"/>
              <a:t> can be done remotely to </a:t>
            </a:r>
            <a:r>
              <a:rPr lang="en-GB" altLang="zh-CN" sz="2000" dirty="0" smtClean="0"/>
              <a:t>MCC, e.g. via the meeting links via the Teams</a:t>
            </a:r>
            <a:r>
              <a:rPr lang="en-US" altLang="zh-CN" sz="2000" dirty="0" smtClean="0"/>
              <a:t>. </a:t>
            </a:r>
            <a:r>
              <a:rPr lang="en-GB" altLang="zh-CN" sz="2000" dirty="0" smtClean="0"/>
              <a:t>If </a:t>
            </a:r>
            <a:r>
              <a:rPr lang="en-GB" altLang="zh-CN" sz="2000" dirty="0"/>
              <a:t>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31053" y="21329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a:t>
            </a:r>
            <a:r>
              <a:rPr lang="en-GB" altLang="zh-CN" sz="2000" dirty="0" smtClean="0"/>
              <a:t>C3-241222_r1</a:t>
            </a:r>
            <a:r>
              <a:rPr lang="en-GB" altLang="zh-CN" sz="2000" dirty="0"/>
              <a:t>, </a:t>
            </a:r>
            <a:r>
              <a:rPr lang="en-GB" altLang="zh-CN" sz="2000" dirty="0" smtClean="0"/>
              <a:t>C3-241222_r2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www.w3.org/XML/1998/namespace"/>
    <ds:schemaRef ds:uri="http://purl.org/dc/dcmitype/"/>
    <ds:schemaRef ds:uri="http://schemas.microsoft.com/office/2006/metadata/properties"/>
    <ds:schemaRef ds:uri="http://schemas.openxmlformats.org/package/2006/metadata/core-properties"/>
    <ds:schemaRef ds:uri="679a257e-872f-4c98-9e8a-0a9c104f72cd"/>
    <ds:schemaRef ds:uri="http://schemas.microsoft.com/office/2006/documentManagement/types"/>
    <ds:schemaRef ds:uri="http://purl.org/dc/terms/"/>
    <ds:schemaRef ds:uri="http://schemas.microsoft.com/office/infopath/2007/PartnerControls"/>
    <ds:schemaRef ds:uri="280d8efa-eff2-4910-88d2-79ca146720c4"/>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32141</TotalTime>
  <Words>2090</Words>
  <Application>Microsoft Office PowerPoint</Application>
  <PresentationFormat>宽屏</PresentationFormat>
  <Paragraphs>109</Paragraphs>
  <Slides>17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 </vt:lpstr>
      <vt:lpstr>宋体</vt:lpstr>
      <vt:lpstr>Arial</vt:lpstr>
      <vt:lpstr>Calibri</vt:lpstr>
      <vt:lpstr>Calibri Light</vt:lpstr>
      <vt:lpstr>Times New Roman</vt:lpstr>
      <vt:lpstr>Wingdings</vt:lpstr>
      <vt:lpstr>Office Theme</vt:lpstr>
      <vt:lpstr>Meeting guidance for 3GPP CT3#138</vt:lpstr>
      <vt:lpstr>Time plan for CT3#138 </vt:lpstr>
      <vt:lpstr>Before the CT3#138 meeting       (1/2)</vt:lpstr>
      <vt:lpstr>Before the CT3#138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2008</cp:revision>
  <dcterms:created xsi:type="dcterms:W3CDTF">2010-02-05T13:52:04Z</dcterms:created>
  <dcterms:modified xsi:type="dcterms:W3CDTF">2024-11-11T06:27:32Z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