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99" d="100"/>
          <a:sy n="99" d="100"/>
        </p:scale>
        <p:origin x="126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044" y="-41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S5-242990, SA5#155, Jeju, South Korea, 27 - 31 May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(3 SID agreed and 1 SID new 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753" y="5363208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SA5#155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50456"/>
              </p:ext>
            </p:extLst>
          </p:nvPr>
        </p:nvGraphicFramePr>
        <p:xfrm>
          <a:off x="448235" y="1506071"/>
          <a:ext cx="11358283" cy="3761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441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781533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733791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457688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528343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SID proposal (SP)/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SID (SID)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S5-241830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11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(2 WID agreed and 2 WID new 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753" y="5363208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SA5#155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91090"/>
              </p:ext>
            </p:extLst>
          </p:nvPr>
        </p:nvGraphicFramePr>
        <p:xfrm>
          <a:off x="448235" y="1506070"/>
          <a:ext cx="11358284" cy="3502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35502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558018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151511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947985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INPUT: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WID proposal (WP)/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WID (WID)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413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S5-241826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New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 Corporation Ltd.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Rel-19 New WID on charging aspects for energy efficiency of 5G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agreed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New WID on charging enhancement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789836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Rel-19 New WID on charging enhancement on Nchf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359</Words>
  <Application>Microsoft Office PowerPoint</Application>
  <PresentationFormat>Widescreen</PresentationFormat>
  <Paragraphs>101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(3 SID agreed and 1 SID new ) </vt:lpstr>
      <vt:lpstr>SA5 CH Rel-19 work progress  (2 WID agreed and 2 WID new 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Gerald Goermer</cp:lastModifiedBy>
  <cp:revision>3749</cp:revision>
  <dcterms:created xsi:type="dcterms:W3CDTF">2008-08-30T09:32:10Z</dcterms:created>
  <dcterms:modified xsi:type="dcterms:W3CDTF">2024-05-30T13:21:06Z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