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handoutMasterIdLst>
    <p:handoutMasterId r:id="rId13"/>
  </p:handoutMasterIdLst>
  <p:sldIdLst>
    <p:sldId id="303" r:id="rId4"/>
    <p:sldId id="831" r:id="rId6"/>
    <p:sldId id="832" r:id="rId7"/>
    <p:sldId id="826" r:id="rId8"/>
    <p:sldId id="827" r:id="rId9"/>
    <p:sldId id="833" r:id="rId10"/>
    <p:sldId id="834" r:id="rId11"/>
    <p:sldId id="81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5" autoAdjust="0"/>
    <p:restoredTop sz="96357" autoAdjust="0"/>
  </p:normalViewPr>
  <p:slideViewPr>
    <p:cSldViewPr snapToGrid="0">
      <p:cViewPr varScale="1">
        <p:scale>
          <a:sx n="81" d="100"/>
          <a:sy n="81" d="100"/>
        </p:scale>
        <p:origin x="6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256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5E997-3CBD-4B8E-AB1A-9176C94880A7}" type="datetimeFigureOut">
              <a:rPr lang="en-US" smtClean="0"/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05DF1-3502-4790-A994-0CB09044986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AEEED-A535-4649-9BF7-2F6417B2D9D5}" type="datetimeFigureOut">
              <a:rPr lang="en-US" smtClean="0"/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90578-853A-49A7-9C89-9D15F257196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31A0830-7958-478F-A687-980EFBB47EC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18"/>
            <a:ext cx="7747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 WG2 Meeting #16</a:t>
            </a:r>
            <a:r>
              <a:rPr lang="en-US" alt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5</a:t>
            </a:r>
            <a:endParaRPr lang="de-DE" altLang="ko-KR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en-US" altLang="ko-KR" sz="1200" b="1" kern="120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Haderabad, India, 14-18 October 2024</a:t>
            </a:r>
            <a:endParaRPr lang="en-US" altLang="ko-KR" sz="1200" b="1" kern="120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E594B-6602-4421-8BAD-9159CDAC81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81DD5-6386-42D2-ACFA-349C2AD526B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1" y="6373813"/>
            <a:ext cx="8225367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34139"/>
            <a:ext cx="7297560" cy="242887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</a:t>
            </a:r>
            <a:r>
              <a:rPr lang="en-US" altLang="de-DE" sz="1200" dirty="0">
                <a:solidFill>
                  <a:schemeClr val="bg1"/>
                </a:solidFill>
              </a:rPr>
              <a:t>#165  Haderabad, India, 14-18 October 2024</a:t>
            </a:r>
            <a:endParaRPr lang="en-US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38333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</a:rPr>
              <a:t>© 3GPP 2012</a:t>
            </a:r>
            <a:endParaRPr lang="en-GB" altLang="en-US" sz="1000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118" y="415925"/>
            <a:ext cx="174413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0315" y="2194560"/>
            <a:ext cx="9487535" cy="110109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sz="3600" b="1" dirty="0" err="1"/>
              <a:t>SoH</a:t>
            </a:r>
            <a:r>
              <a:rPr lang="en-US" altLang="zh-CN" sz="3600" b="1" dirty="0"/>
              <a:t> Questions for </a:t>
            </a:r>
            <a:r>
              <a:rPr lang="en-US" sz="3600" b="1" dirty="0"/>
              <a:t>NG_RTC_Ph2 way forward</a:t>
            </a:r>
            <a:r>
              <a:rPr lang="en-US" altLang="zh-CN" sz="3600" b="1" dirty="0"/>
              <a:t> 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3065145" y="4057015"/>
            <a:ext cx="6400800" cy="94488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fr-FR" altLang="zh-CN" sz="1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fr-FR" sz="1800" dirty="0">
                <a:latin typeface="Arial" panose="020B0604020202020204" pitchFamily="34" charset="0"/>
              </a:rPr>
              <a:t>China Mobile</a:t>
            </a:r>
            <a:r>
              <a:rPr lang="fr-FR" altLang="zh-CN" sz="1800" dirty="0">
                <a:latin typeface="Arial" panose="020B0604020202020204" pitchFamily="34" charset="0"/>
              </a:rPr>
              <a:t> (Rapporteur)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KI#4: Extensible IMS framework to support authorization and authentication of third-party identities in IMS sessions</a:t>
            </a:r>
            <a:endParaRPr lang="en-US" altLang="zh-CN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472371" y="1219579"/>
            <a:ext cx="11424877" cy="580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sz="1600" dirty="0"/>
              <a:t>This key issue </a:t>
            </a:r>
            <a:r>
              <a:rPr lang="en-US" sz="1600" dirty="0"/>
              <a:t>is to s</a:t>
            </a:r>
            <a:r>
              <a:rPr sz="1600" dirty="0"/>
              <a:t>tudy how to enhance the IMS architecture and procedures to support third party identities in IMS sessions</a:t>
            </a:r>
            <a:endParaRPr sz="1600" dirty="0"/>
          </a:p>
          <a:p>
            <a:pPr marL="34290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is concluded in the TR that either S-CSCF or IMS AS supports authorization of usage of </a:t>
            </a:r>
            <a:r>
              <a:rPr sz="1600" dirty="0">
                <a:sym typeface="+mn-ea"/>
              </a:rPr>
              <a:t>third party identities</a:t>
            </a:r>
            <a:r>
              <a:rPr lang="en-US" sz="1600" dirty="0">
                <a:sym typeface="+mn-ea"/>
              </a:rPr>
              <a:t>. However some issues need to be discussed and decided during normative phase</a:t>
            </a:r>
            <a:endParaRPr lang="en-US" sz="1600" dirty="0">
              <a:sym typeface="+mn-ea"/>
            </a:endParaRPr>
          </a:p>
          <a:p>
            <a:pPr marL="800100" lvl="1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Issue 1: whether the authorization information should be stored in transparent data or service profile</a:t>
            </a:r>
            <a:endParaRPr lang="en-US" sz="1600" dirty="0"/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1.1: If IMS AS authorizes the subscriber, the authorization information should be stored as transparent data in HSS and not standardized</a:t>
            </a:r>
            <a:endParaRPr lang="en-US" sz="1600" dirty="0"/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1.2: If S-CSCF authorizes the subscriber, the authorization information should be stored as service profile and be standardized over Cx/N70</a:t>
            </a:r>
            <a:endParaRPr lang="en-US" sz="1600" dirty="0"/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strike="sngStrike" dirty="0"/>
              <a:t>If both options are supported, whether supporting co-existence of both option in one network need to be considered</a:t>
            </a:r>
            <a:endParaRPr lang="en-US" sz="1600" strike="sngStrike" dirty="0"/>
          </a:p>
          <a:p>
            <a:pPr marL="342900" lvl="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is concluded in the TR that RCD information may be provisioned in the HSS repository data via the NEF, however it seems there is different proposals</a:t>
            </a:r>
            <a:endParaRPr lang="en-US" sz="1600" dirty="0"/>
          </a:p>
          <a:p>
            <a:pPr marL="800100" lvl="1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Issue 2: how to support provisioning of RCD information</a:t>
            </a:r>
            <a:endParaRPr lang="en-US" sz="1600" dirty="0"/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2.1: RCD information is provisioned via OAM, thus provisiong of RCD information via NEF is not supported (S2-2410189)</a:t>
            </a:r>
            <a:endParaRPr lang="en-US" sz="1600" dirty="0"/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2.2: Provisioning of RCD information via NEF is supported (S2-2410511)</a:t>
            </a:r>
            <a:endParaRPr lang="en-US" sz="1600" dirty="0"/>
          </a:p>
          <a:p>
            <a:pPr fontAlgn="auto">
              <a:spcBef>
                <a:spcPts val="1000"/>
              </a:spcBef>
            </a:pPr>
            <a:endParaRPr lang="en-US" altLang="zh-CN" sz="1600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KI#4: </a:t>
            </a:r>
            <a:r>
              <a:rPr lang="en-US" altLang="zh-CN" sz="2800" dirty="0">
                <a:sym typeface="+mn-ea"/>
              </a:rPr>
              <a:t>Extensible IMS framework to support authorization and authentication of third-party identities in IMS sessions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472371" y="1271014"/>
            <a:ext cx="11424877" cy="5518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600" b="1" dirty="0"/>
              <a:t>Q1: </a:t>
            </a:r>
            <a:r>
              <a:rPr lang="en-US" sz="1600" dirty="0">
                <a:sym typeface="+mn-ea"/>
              </a:rPr>
              <a:t>whether the authorization information should be stored in transparent data or service profile</a:t>
            </a:r>
            <a:endParaRPr lang="en-US" altLang="zh-CN" sz="1600" b="1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only </a:t>
            </a:r>
            <a:r>
              <a:rPr lang="en-US" altLang="zh-CN" sz="1600" dirty="0"/>
              <a:t>Option 1.1 is supported: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No: </a:t>
            </a:r>
            <a:endParaRPr lang="en-US" altLang="zh-CN" sz="1600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only Option 1.2 is supported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No: </a:t>
            </a:r>
            <a:endParaRPr lang="en-US" altLang="zh-CN" sz="1600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Both option 1.1 and 1.2 are supported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348615" indent="-348615" fontAlgn="auto">
              <a:spcBef>
                <a:spcPts val="100"/>
              </a:spcBef>
              <a:buFont typeface="Wingdings" panose="05000000000000000000" charset="0"/>
              <a:buChar char="Ø"/>
            </a:pPr>
            <a:r>
              <a:rPr lang="en-US" altLang="zh-CN" sz="1600" b="1" dirty="0">
                <a:sym typeface="+mn-ea"/>
              </a:rPr>
              <a:t>Q2: </a:t>
            </a:r>
            <a:r>
              <a:rPr lang="en-US" sz="1600" dirty="0">
                <a:sym typeface="+mn-ea"/>
              </a:rPr>
              <a:t>whether supporting co-existence of both option 1.1 and 1.2 in one network</a:t>
            </a:r>
            <a:endParaRPr lang="en-US" sz="1600" dirty="0">
              <a:sym typeface="+mn-ea"/>
            </a:endParaRP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b="1" dirty="0">
              <a:sym typeface="+mn-ea"/>
            </a:endParaRPr>
          </a:p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600" b="1" dirty="0">
                <a:sym typeface="+mn-ea"/>
              </a:rPr>
              <a:t>Q3: </a:t>
            </a:r>
            <a:r>
              <a:rPr lang="en-US" sz="1600" dirty="0">
                <a:sym typeface="+mn-ea"/>
              </a:rPr>
              <a:t>how to support provisioning of RCD information</a:t>
            </a:r>
            <a:endParaRPr lang="en-US" altLang="zh-CN" sz="1600" b="1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Option 2.1: via OAM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Option 2.2: via NEF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endParaRPr lang="en-US" altLang="zh-CN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KI#8: Support of IMS Avatar Communication</a:t>
            </a:r>
            <a:endParaRPr lang="en-US" altLang="zh-CN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77825" y="925195"/>
            <a:ext cx="11741785" cy="577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sz="1600" dirty="0"/>
              <a:t>This key issue aims to study enhancements of IMS architecture, interfaces, and procedures to support IMS based Avatar communication</a:t>
            </a:r>
            <a:endParaRPr sz="1600" dirty="0"/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has been concluded in #165 that </a:t>
            </a:r>
            <a:r>
              <a:rPr lang="en-US" sz="1600" dirty="0">
                <a:sym typeface="+mn-ea"/>
              </a:rPr>
              <a:t>the Avatar ID list is stored in BAR per application and is downloaded via DC AS to DCSF, but the following aspects are to be decided</a:t>
            </a:r>
            <a:endParaRPr lang="en-US" sz="1600" dirty="0">
              <a:sym typeface="+mn-ea"/>
            </a:endParaRPr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issue 1: whether the service of DCAS and BAR, interface between BAR and DC AS are to be standardized</a:t>
            </a:r>
            <a:endParaRPr lang="en-US" sz="1600" dirty="0">
              <a:sym typeface="+mn-ea"/>
            </a:endParaRPr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Option 1.1: standardized in 3GPP (S2-2412170)</a:t>
            </a:r>
            <a:endParaRPr lang="en-US" sz="1600" dirty="0"/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Option 1.2: not standardized in 3GPP (S2-2411743)</a:t>
            </a:r>
            <a:endParaRPr lang="en-US" sz="1600" dirty="0">
              <a:sym typeface="+mn-ea"/>
            </a:endParaRPr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issue 2: how the Avatar related information is provided</a:t>
            </a:r>
            <a:endParaRPr lang="en-US" sz="1600" dirty="0"/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2.1: as part </a:t>
            </a:r>
            <a:r>
              <a:rPr lang="en-US" sz="1600" dirty="0"/>
              <a:t>of Avatar ID list (S2-2411332)</a:t>
            </a:r>
            <a:endParaRPr lang="en-US" sz="1600" dirty="0"/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2.2: via an ADC (S2-2411947)</a:t>
            </a:r>
            <a:endParaRPr lang="en-US" sz="1600" dirty="0"/>
          </a:p>
          <a:p>
            <a:pPr marL="800100" lvl="1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Issue 3: how the DCSF discovers the DC AS who handles the requested </a:t>
            </a:r>
            <a:r>
              <a:rPr lang="en-US" sz="1600" dirty="0">
                <a:sym typeface="+mn-ea"/>
              </a:rPr>
              <a:t>Avatar ID list</a:t>
            </a:r>
            <a:endParaRPr lang="en-US" sz="1600" dirty="0"/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3.1: via DC service data in HSS </a:t>
            </a:r>
            <a:r>
              <a:rPr lang="en-US" sz="1600" dirty="0">
                <a:sym typeface="+mn-ea"/>
              </a:rPr>
              <a:t>(</a:t>
            </a:r>
            <a:r>
              <a:rPr lang="en-US" sz="1600" dirty="0">
                <a:sym typeface="+mn-ea"/>
              </a:rPr>
              <a:t>S2-2411332</a:t>
            </a:r>
            <a:r>
              <a:rPr lang="en-US" sz="1600" dirty="0">
                <a:sym typeface="+mn-ea"/>
              </a:rPr>
              <a:t>)</a:t>
            </a:r>
            <a:endParaRPr lang="en-US" sz="1600" dirty="0">
              <a:sym typeface="+mn-ea"/>
            </a:endParaRPr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3.2: via NRF</a:t>
            </a:r>
            <a:endParaRPr lang="en-US" sz="1600" dirty="0"/>
          </a:p>
          <a:p>
            <a:pPr marL="342900" lvl="0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Regarding to the Avatar communication procedure, there are fidderent proposals for the interaction between DC AS and IMS AS for media instructions</a:t>
            </a:r>
            <a:endParaRPr lang="en-US" sz="1600" dirty="0"/>
          </a:p>
          <a:p>
            <a:pPr marL="800100" lvl="1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issue 4: how DC AS sends media instructions to IMS AS</a:t>
            </a:r>
            <a:endParaRPr lang="en-US" sz="1600" dirty="0"/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4.1: via DCSF reusing R18 </a:t>
            </a:r>
            <a:endParaRPr lang="en-US" sz="1600" dirty="0"/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4.2: directly using R19 </a:t>
            </a:r>
            <a:r>
              <a:rPr lang="en-US" sz="1600" dirty="0">
                <a:sym typeface="+mn-ea"/>
              </a:rPr>
              <a:t>(S2-2412170)</a:t>
            </a:r>
            <a:endParaRPr lang="en-US" altLang="zh-CN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KI#8: </a:t>
            </a:r>
            <a:r>
              <a:rPr lang="en-US" altLang="zh-CN" sz="2800" dirty="0">
                <a:sym typeface="+mn-ea"/>
              </a:rPr>
              <a:t>Support of IMS Avatar Communication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472371" y="844294"/>
            <a:ext cx="11424877" cy="6339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/>
              <a:t>Q1: </a:t>
            </a:r>
            <a:r>
              <a:rPr lang="en-US" sz="1400" dirty="0">
                <a:sym typeface="+mn-ea"/>
              </a:rPr>
              <a:t>whether the service of DCAS and BAR, interface between BAR and DC AS are to be standardized</a:t>
            </a:r>
            <a:endParaRPr lang="en-US" altLang="zh-CN" sz="1400" b="1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Option 1.1: </a:t>
            </a:r>
            <a:r>
              <a:rPr lang="en-US" sz="1400" dirty="0">
                <a:sym typeface="+mn-ea"/>
              </a:rPr>
              <a:t>standardized in 3GPP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No: </a:t>
            </a:r>
            <a:endParaRPr lang="en-US" altLang="zh-CN" sz="1400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Option 1.2: </a:t>
            </a:r>
            <a:r>
              <a:rPr lang="en-US" sz="1400" dirty="0">
                <a:sym typeface="+mn-ea"/>
              </a:rPr>
              <a:t>not standardized in 3GPP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No: </a:t>
            </a:r>
            <a:endParaRPr lang="en-US" altLang="zh-CN" sz="1400" dirty="0"/>
          </a:p>
          <a:p>
            <a:pPr marL="285750" indent="-285750" fontAlgn="auto">
              <a:spcBef>
                <a:spcPts val="0"/>
              </a:spcBef>
              <a:buFont typeface="Wingdings" panose="05000000000000000000" charset="0"/>
              <a:buChar char="Ø"/>
            </a:pPr>
            <a:r>
              <a:rPr lang="en-US" altLang="zh-CN" sz="1400" b="1" dirty="0">
                <a:sym typeface="+mn-ea"/>
              </a:rPr>
              <a:t>Q2: </a:t>
            </a:r>
            <a:r>
              <a:rPr lang="en-US" sz="1400" dirty="0">
                <a:sym typeface="+mn-ea"/>
              </a:rPr>
              <a:t>how the Avatar related information is provided</a:t>
            </a:r>
            <a:endParaRPr lang="en-US" sz="1400" dirty="0">
              <a:solidFill>
                <a:schemeClr val="accent1"/>
              </a:solidFill>
              <a:sym typeface="+mn-ea"/>
            </a:endParaRP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sz="1400" dirty="0">
                <a:sym typeface="+mn-ea"/>
              </a:rPr>
              <a:t>Option 2.1: as part of Avatar ID list</a:t>
            </a:r>
            <a:endParaRPr lang="en-US" altLang="zh-CN" sz="1400" dirty="0">
              <a:solidFill>
                <a:schemeClr val="accent1"/>
              </a:solidFill>
              <a:sym typeface="+mn-ea"/>
            </a:endParaRP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sz="1400" dirty="0">
                <a:sym typeface="+mn-ea"/>
              </a:rPr>
              <a:t>Option 2.2: via an ADC</a:t>
            </a:r>
            <a:endParaRPr lang="en-US" altLang="zh-CN" sz="1400" dirty="0">
              <a:solidFill>
                <a:schemeClr val="accent1"/>
              </a:solidFill>
              <a:sym typeface="+mn-ea"/>
            </a:endParaRP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>
              <a:sym typeface="+mn-ea"/>
            </a:endParaRPr>
          </a:p>
          <a:p>
            <a:pPr marL="285750" indent="-285750" fontAlgn="auto">
              <a:spcBef>
                <a:spcPts val="0"/>
              </a:spcBef>
              <a:buFont typeface="Wingdings" panose="05000000000000000000" charset="0"/>
              <a:buChar char="Ø"/>
            </a:pPr>
            <a:r>
              <a:rPr lang="en-US" altLang="zh-CN" sz="1400" b="1" dirty="0">
                <a:sym typeface="+mn-ea"/>
              </a:rPr>
              <a:t>Q3: </a:t>
            </a:r>
            <a:r>
              <a:rPr lang="en-US" sz="1400" dirty="0">
                <a:sym typeface="+mn-ea"/>
              </a:rPr>
              <a:t>how the DCSF discovers the DC AS who handles the requested </a:t>
            </a:r>
            <a:r>
              <a:rPr lang="en-US" sz="1400" dirty="0">
                <a:sym typeface="+mn-ea"/>
              </a:rPr>
              <a:t>Avatar ID list</a:t>
            </a:r>
            <a:endParaRPr lang="en-US" altLang="zh-CN" sz="1400" b="1" dirty="0">
              <a:highlight>
                <a:srgbClr val="FFFF00"/>
              </a:highlight>
            </a:endParaRPr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dirty="0">
                <a:sym typeface="+mn-ea"/>
              </a:rPr>
              <a:t>Option 3.1: via DC service data in HSS</a:t>
            </a:r>
            <a:endParaRPr lang="en-US" sz="1400" dirty="0">
              <a:sym typeface="+mn-ea"/>
            </a:endParaRP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dirty="0">
                <a:sym typeface="+mn-ea"/>
              </a:rPr>
              <a:t>Option 3.2: via NRF</a:t>
            </a:r>
            <a:endParaRPr lang="en-US" sz="1400" dirty="0">
              <a:sym typeface="+mn-ea"/>
            </a:endParaRP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pPr marL="285750" indent="-285750" fontAlgn="auto">
              <a:spcBef>
                <a:spcPts val="0"/>
              </a:spcBef>
              <a:buFont typeface="Wingdings" panose="05000000000000000000" charset="0"/>
              <a:buChar char="Ø"/>
            </a:pPr>
            <a:r>
              <a:rPr lang="en-US" altLang="zh-CN" sz="1400" b="1" dirty="0">
                <a:sym typeface="+mn-ea"/>
              </a:rPr>
              <a:t>Q4: </a:t>
            </a:r>
            <a:r>
              <a:rPr lang="en-US" sz="1400" dirty="0">
                <a:sym typeface="+mn-ea"/>
              </a:rPr>
              <a:t>how DC AS sends media instructions to IMS AS</a:t>
            </a:r>
            <a:endParaRPr lang="en-US" altLang="zh-CN" sz="1400" b="1" dirty="0">
              <a:highlight>
                <a:srgbClr val="FFFF00"/>
              </a:highlight>
            </a:endParaRPr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dirty="0">
                <a:sym typeface="+mn-ea"/>
              </a:rPr>
              <a:t>Option 4.1: via DCSF reusing R18</a:t>
            </a:r>
            <a:endParaRPr lang="en-US" sz="1400" dirty="0">
              <a:sym typeface="+mn-ea"/>
            </a:endParaRP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dirty="0">
                <a:sym typeface="+mn-ea"/>
              </a:rPr>
              <a:t>Option 4.2: directly using R19</a:t>
            </a:r>
            <a:endParaRPr lang="en-US" sz="1400" dirty="0">
              <a:sym typeface="+mn-ea"/>
            </a:endParaRP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endParaRPr lang="en-US" altLang="zh-CN" sz="1400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KI#2: Impact on IMS architecture, interfaces and procedures to support IMS capability exposure in the context of IMS data channel session</a:t>
            </a:r>
            <a:endParaRPr lang="en-US" altLang="zh-CN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03530" y="1528445"/>
            <a:ext cx="11741785" cy="2389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dirty="0"/>
              <a:t>This key issue </a:t>
            </a:r>
            <a:r>
              <a:rPr lang="en-US" dirty="0"/>
              <a:t>s</a:t>
            </a:r>
            <a:r>
              <a:rPr dirty="0"/>
              <a:t>tud</a:t>
            </a:r>
            <a:r>
              <a:rPr lang="en-US" dirty="0"/>
              <a:t>ies</a:t>
            </a:r>
            <a:r>
              <a:rPr dirty="0"/>
              <a:t> enhancements to IMS architecture, interfaces and procedures to expose IMS services in the following IMS data channel related scenarios</a:t>
            </a:r>
            <a:endParaRPr dirty="0"/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 general procedures and related service enhancements to support this feature have been agreed in #165</a:t>
            </a:r>
            <a:endParaRPr lang="en-US" altLang="zh-CN" dirty="0"/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There are different proposals regarding to how the DC AS get immediate response when creating or modifying DC in a session</a:t>
            </a:r>
            <a:endParaRPr lang="en-US" altLang="zh-CN" dirty="0"/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Option 1: define a new service operation of IMS AS to notify DC AS (S2-2411469, S2-2411562)</a:t>
            </a:r>
            <a:endParaRPr lang="en-US" altLang="zh-CN" dirty="0"/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Option 2: using implicit subscription in existing service operations (S2-2412164, S2-2412166)</a:t>
            </a:r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KI#2: </a:t>
            </a:r>
            <a:r>
              <a:rPr lang="en-US" altLang="zh-CN" sz="2800" dirty="0">
                <a:sym typeface="+mn-ea"/>
              </a:rPr>
              <a:t>Impact on IMS architecture, interfaces and procedures to support IMS capability exposure in the context of IMS data channel session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89186" y="1382774"/>
            <a:ext cx="11424877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b="1" dirty="0"/>
              <a:t>Q1: </a:t>
            </a:r>
            <a:r>
              <a:rPr lang="en-US" altLang="zh-CN" dirty="0">
                <a:sym typeface="+mn-ea"/>
              </a:rPr>
              <a:t>how the DC AS get immediate response when creating or modifying DC in a session</a:t>
            </a:r>
            <a:endParaRPr lang="en-US" altLang="zh-CN" b="1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Option 1: </a:t>
            </a:r>
            <a:r>
              <a:rPr lang="en-US" altLang="zh-CN" dirty="0">
                <a:sym typeface="+mn-ea"/>
              </a:rPr>
              <a:t>define a new service operation of IMS AS to notify DC AS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Yes: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No: </a:t>
            </a:r>
            <a:endParaRPr lang="en-US" altLang="zh-CN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Option 2: </a:t>
            </a:r>
            <a:r>
              <a:rPr lang="en-US" altLang="zh-CN" dirty="0">
                <a:sym typeface="+mn-ea"/>
              </a:rPr>
              <a:t>using implicit subscription in existing service operations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Yes: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No: </a:t>
            </a:r>
            <a:endParaRPr lang="en-US" altLang="zh-CN" dirty="0"/>
          </a:p>
          <a:p>
            <a:endParaRPr lang="en-US" altLang="zh-CN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9032" y="2194371"/>
            <a:ext cx="5566488" cy="257293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BACKUP</a:t>
            </a:r>
            <a:endParaRPr lang="en-GB" sz="2400" b="1" dirty="0"/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4772</Words>
  <Application>WPS 演示</Application>
  <PresentationFormat>Widescreen</PresentationFormat>
  <Paragraphs>113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Arial</vt:lpstr>
      <vt:lpstr>Times New Roman</vt:lpstr>
      <vt:lpstr>等线</vt:lpstr>
      <vt:lpstr>Wingdings</vt:lpstr>
      <vt:lpstr>微软雅黑</vt:lpstr>
      <vt:lpstr>Arial Unicode MS</vt:lpstr>
      <vt:lpstr>等线 Light</vt:lpstr>
      <vt:lpstr>Office 主题​​</vt:lpstr>
      <vt:lpstr>Office Theme</vt:lpstr>
      <vt:lpstr>SoH Questions for NG_RTC_Ph2 way forward </vt:lpstr>
      <vt:lpstr>KI#4: Extensible IMS framework to support authorization and authentication of third-party identities in IMS sessions</vt:lpstr>
      <vt:lpstr>SoH for KI#4: Extensible IMS framework to support authorization and authentication of third-party identities in IMS sessions</vt:lpstr>
      <vt:lpstr>KI#8: Support of IMS Avatar Communication</vt:lpstr>
      <vt:lpstr>SoH for KI#8: Support of IMS Avatar Communication</vt:lpstr>
      <vt:lpstr>KI#8: Support of IMS Avatar Communication</vt:lpstr>
      <vt:lpstr>SoH for KI#8: Support of IMS Avatar Communication</vt:lpstr>
      <vt:lpstr>BACKUP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vivo1</dc:creator>
  <cp:lastModifiedBy>JY</cp:lastModifiedBy>
  <cp:revision>306</cp:revision>
  <dcterms:created xsi:type="dcterms:W3CDTF">2024-05-14T06:34:00Z</dcterms:created>
  <dcterms:modified xsi:type="dcterms:W3CDTF">2024-11-15T03:58:23Z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AC49660585F044C58D37007D1A624E86</vt:lpwstr>
  </property>
  <property fmtid="{D5CDD505-2E9C-101B-9397-08002B2CF9AE}" pid="3" name="KSOProductBuildVer">
    <vt:lpwstr>2052-11.8.2.12309</vt:lpwstr>
  </property>
</Properties>
</file>