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0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5B977-4185-0C0B-5128-3508927B84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7B8679-4573-2BD3-1392-FBFD9CFE2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16804-6C8D-3D05-8A3A-CD9C78DDA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A99C-651F-4CD8-ADC7-FCD97DF42FC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DB0D9-5B25-9710-8977-18BA24963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E0672-EEB9-C43C-1FB4-DE01869C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1E64-4E5A-4624-897E-BBE44B744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3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FCE38-6349-A027-7C21-70E0218CF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530BF0-B185-92ED-934B-E1366E604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22A3C-3C7A-D2BA-4DE4-291D077C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A99C-651F-4CD8-ADC7-FCD97DF42FC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C3ABF-8EEE-835E-9054-D8DD3332B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36DA0-67A3-03FE-929E-774C09676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1E64-4E5A-4624-897E-BBE44B744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51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D7FBA-7698-AA4C-6290-D07BB774D2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9D2E01-7457-498F-C9C3-818F3AA0C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D9B01-3FBF-2356-54B5-DB9255E43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A99C-651F-4CD8-ADC7-FCD97DF42FC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DF5471-3C15-235A-B2C6-B333F6202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E2A14-B376-52A8-6FEB-B249CFA93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1E64-4E5A-4624-897E-BBE44B744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0650E-1EEF-B751-C85A-74460C7D6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A87D1-4339-19D1-6297-CF82B2C5C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B5A45-DB9D-769D-02DB-59B2808F9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A99C-651F-4CD8-ADC7-FCD97DF42FC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22DCC-5962-3FFE-ABEB-31606CE38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4EB8A-50C5-D86A-5D9B-3110BF932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1E64-4E5A-4624-897E-BBE44B744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0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BC421-9EBD-FD7D-2A3A-7F98DF636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0120C-F7C6-E030-9220-D7956FECF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F16-A91F-75B3-8495-4AAF35DB9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A99C-651F-4CD8-ADC7-FCD97DF42FC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5222B-0A2A-5E18-D191-08DCFAE31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DB7C1-F06D-9D31-12A2-5EE6EE3E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1E64-4E5A-4624-897E-BBE44B744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3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B6D86-496C-808F-325E-04E4FF956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5EFD-0ECC-97E0-74B4-61E6F8C723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AF4313-0BD4-DDC6-CD6D-D634AEEF4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6022C7-595A-4B8E-DA7E-A4962AE24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A99C-651F-4CD8-ADC7-FCD97DF42FC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9473B-220D-6A67-F6A8-21EE5E637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548CC-F5AE-07CF-AEC1-EFBAF097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1E64-4E5A-4624-897E-BBE44B744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6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B6F40-C0BB-32EA-53FB-DC98EBF2E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B9E85-B67A-8C40-0396-E52555F04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B4226E-4B32-211D-3A03-6BA16F31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AC4D4-47C4-AFAB-E156-DBD797FD8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F09ED-CD4C-B44D-6F34-C82072A0E6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1A4F66-401B-D081-F005-A94715FC1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A99C-651F-4CD8-ADC7-FCD97DF42FC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AA59D4-3664-9B94-D5C0-4A7FFFBC2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9AC728-1494-6C85-C70B-6BE424D9F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1E64-4E5A-4624-897E-BBE44B744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1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6E9D0-CCD6-9F9A-FD89-37958698A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92128B-F543-FC4C-D881-8AD32F7F9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A99C-651F-4CD8-ADC7-FCD97DF42FC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C8C436-0A92-2332-B127-4DC120087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927CB8-C3D4-6966-246C-23B338F44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1E64-4E5A-4624-897E-BBE44B744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0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53AFE1-867E-564F-16F7-9DDDD23CF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A99C-651F-4CD8-ADC7-FCD97DF42FC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058353-D85E-E876-1FC9-3CB5C1B5E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F39C2F-0036-FB78-85E8-A63A5D0B7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1E64-4E5A-4624-897E-BBE44B744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00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EC177-7B06-6D19-6DC2-2B19E304F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C3A2A-0593-168F-D3F1-9A08459E1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DE57AC-2376-8806-0B12-2C2A62AF1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535A82-6790-7585-2098-32A37CD18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A99C-651F-4CD8-ADC7-FCD97DF42FC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0BBCE7-AC1F-C1A8-C337-5687A1C1C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91FB8-47A8-8A15-4717-F2249FE61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1E64-4E5A-4624-897E-BBE44B744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6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3D0B7-809C-9383-E526-D08FE0927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6C0862-59BC-EBB5-5959-6E4E24FEF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E1690-CA69-04B0-C1EE-2FB2B701F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32B3C-40A8-E3D0-90DB-863572F63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A99C-651F-4CD8-ADC7-FCD97DF42FC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134123-E362-411D-8F1A-845D8047E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2E1D0-23F2-419B-BFAE-DD9E44DC8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41E64-4E5A-4624-897E-BBE44B744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9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D80D81-75A7-E1B9-E3AC-70EE15105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A73AF-FC74-31AB-80E5-3ECACE3A1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07380-E51D-9B45-FE6B-FD221335CE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A3A99C-651F-4CD8-ADC7-FCD97DF42FC3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10368-1835-6E4B-E783-B5B0A4D7B5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092A3-590A-F699-0E33-99FF0BEB4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341E64-4E5A-4624-897E-BBE44B744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5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E894-ED8A-5981-DCF4-60D8D75D2D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AIML_CN</a:t>
            </a:r>
            <a:br>
              <a:rPr lang="en-US" dirty="0"/>
            </a:br>
            <a:r>
              <a:rPr lang="en-US" dirty="0"/>
              <a:t>KI#3: NWDAF-assisted policy control and QoS enhancement</a:t>
            </a:r>
            <a:br>
              <a:rPr lang="en-US" dirty="0"/>
            </a:br>
            <a:r>
              <a:rPr lang="en-US" dirty="0" err="1"/>
              <a:t>SoH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B4D1BF-DC90-4DD6-0388-955415B306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SA2#166 Orlando, FL, USA</a:t>
            </a:r>
          </a:p>
          <a:p>
            <a:r>
              <a:rPr lang="en-US" dirty="0"/>
              <a:t>2024.11.21 – Thursday Q4</a:t>
            </a:r>
          </a:p>
        </p:txBody>
      </p:sp>
    </p:spTree>
    <p:extLst>
      <p:ext uri="{BB962C8B-B14F-4D97-AF65-F5344CB8AC3E}">
        <p14:creationId xmlns:p14="http://schemas.microsoft.com/office/powerpoint/2010/main" val="3325005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1FDF9-80F2-BC4E-55E0-965EBA122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KI#3: KI#3: NWDAF-assisted policy control and QoS enhancement – Show of Hands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C2BA8-297C-DB60-551A-8E10BFF39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Question: can we agree S2-2412459?</a:t>
            </a:r>
          </a:p>
          <a:p>
            <a:pPr lvl="1"/>
            <a:r>
              <a:rPr lang="en-US"/>
              <a:t>Yes:</a:t>
            </a:r>
            <a:endParaRPr lang="en-US" dirty="0"/>
          </a:p>
          <a:p>
            <a:pPr lvl="1"/>
            <a:r>
              <a:rPr lang="en-US" dirty="0"/>
              <a:t>No:</a:t>
            </a:r>
          </a:p>
        </p:txBody>
      </p:sp>
    </p:spTree>
    <p:extLst>
      <p:ext uri="{BB962C8B-B14F-4D97-AF65-F5344CB8AC3E}">
        <p14:creationId xmlns:p14="http://schemas.microsoft.com/office/powerpoint/2010/main" val="429286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55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AIML_CN KI#3: NWDAF-assisted policy control and QoS enhancement SoH</vt:lpstr>
      <vt:lpstr>KI#3: KI#3: NWDAF-assisted policy control and QoS enhancement – Show of Hands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Dario Serafino Tonesi 2</dc:creator>
  <cp:lastModifiedBy>Dario Serafino Tonesi 2</cp:lastModifiedBy>
  <cp:revision>2</cp:revision>
  <dcterms:created xsi:type="dcterms:W3CDTF">2024-11-21T20:56:36Z</dcterms:created>
  <dcterms:modified xsi:type="dcterms:W3CDTF">2024-11-21T20:59:55Z</dcterms:modified>
</cp:coreProperties>
</file>