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67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86" y="2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13,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SP-241964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430" y="1789949"/>
            <a:ext cx="11373853" cy="2852737"/>
          </a:xfrm>
        </p:spPr>
        <p:txBody>
          <a:bodyPr/>
          <a:lstStyle/>
          <a:p>
            <a:pPr eaLnBrk="1" hangingPunct="1"/>
            <a:r>
              <a:rPr lang="en-GB" altLang="zh-CN" sz="4800" dirty="0"/>
              <a:t>Way forward proposal on </a:t>
            </a:r>
            <a:br>
              <a:rPr lang="en-GB" altLang="zh-CN" sz="4800" dirty="0"/>
            </a:br>
            <a:r>
              <a:rPr lang="en-GB" altLang="zh-CN" sz="4800" dirty="0"/>
              <a:t>Architecture support of Ambient IoT</a:t>
            </a:r>
            <a:br>
              <a:rPr lang="en-GB" altLang="zh-CN" sz="4800" dirty="0"/>
            </a:br>
            <a:endParaRPr lang="en-GB" altLang="en-US" sz="4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AF4A90-77C1-4689-91C9-B86B7FCA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R19 Ambient IoT scope and workplan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8EC7E9-A02C-445C-B491-0CDF1FCFC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906" y="1738480"/>
            <a:ext cx="10515600" cy="4559133"/>
          </a:xfrm>
        </p:spPr>
        <p:txBody>
          <a:bodyPr/>
          <a:lstStyle/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R19 work scope aligns with RAN approved Rel-19 work item(</a:t>
            </a:r>
            <a:r>
              <a:rPr lang="en-US" altLang="zh-CN" sz="1800" dirty="0"/>
              <a:t>RP-243326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)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Stick to Rel-19 ASN.1 freeze time, no impact to the timeline of Rel-20. </a:t>
            </a:r>
            <a:endParaRPr kumimoji="1"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Endorse SA2 Rel-19 work item (SP-241974)</a:t>
            </a:r>
            <a:endParaRPr kumimoji="1"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scope shall focus to specify appropriate security features for device 1 and D1T1 with direct and indirect interface options.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 is expected to bring the related work item for approval 2025 March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Check point 2025 March on SA3 study conclusions and further SA2 progress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 ask SA3 and SA2 to finalize, in Q1 2025, the conclusions for the Ambient IoT work with the reduced scope focusing on device 1 and D1T1, in particular:</a:t>
            </a:r>
          </a:p>
          <a:p>
            <a:pPr lvl="1"/>
            <a:r>
              <a:rPr kumimoji="1"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Appropriate security features </a:t>
            </a:r>
            <a:r>
              <a:rPr lang="en-US" altLang="zh-CN" sz="1400" dirty="0"/>
              <a:t>(SA3).</a:t>
            </a:r>
            <a:endParaRPr lang="zh-CN" altLang="zh-CN" sz="1400" dirty="0"/>
          </a:p>
          <a:p>
            <a:pPr lvl="1"/>
            <a:r>
              <a:rPr lang="en-GB" altLang="zh-CN" sz="1400" dirty="0"/>
              <a:t>Whether and how to support enabling temporarily disabled </a:t>
            </a:r>
            <a:r>
              <a:rPr lang="en-GB" altLang="zh-CN" sz="1400" dirty="0" err="1"/>
              <a:t>AIoT</a:t>
            </a:r>
            <a:r>
              <a:rPr lang="en-GB" altLang="zh-CN" sz="1400" dirty="0"/>
              <a:t> devices (SA3)</a:t>
            </a:r>
          </a:p>
          <a:p>
            <a:pPr lvl="1"/>
            <a:r>
              <a:rPr lang="en-GB" altLang="zh-CN" sz="1400" dirty="0"/>
              <a:t>Temporary ID or not (SA3)</a:t>
            </a:r>
          </a:p>
          <a:p>
            <a:pPr lvl="1"/>
            <a:r>
              <a:rPr lang="en-GB" altLang="zh-CN" sz="1400" dirty="0"/>
              <a:t>The entity to store the static and dynamic information</a:t>
            </a:r>
            <a:r>
              <a:rPr lang="en-GB" altLang="zh-CN" sz="1400" dirty="0">
                <a:highlight>
                  <a:srgbClr val="FFFFFF"/>
                </a:highlight>
              </a:rPr>
              <a:t>, and usage for the stored information (SA2)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 ask SA2 to proceed in 2025 Q1 with PCR for a new TS and draft CRs on the already concluded aspects, and stabilize the overall architecture for </a:t>
            </a:r>
            <a:r>
              <a:rPr kumimoji="1" lang="en-US" altLang="zh-CN" sz="1800" dirty="0" err="1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AIoT</a:t>
            </a:r>
            <a:r>
              <a:rPr kumimoji="1" lang="en-US" altLang="zh-CN" sz="18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device 1 and D1T1.</a:t>
            </a:r>
            <a:endParaRPr kumimoji="1" lang="zh-CN" altLang="zh-CN" sz="14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kumimoji="1"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kumimoji="1" lang="en-US" altLang="zh-CN" sz="1600" dirty="0">
              <a:solidFill>
                <a:srgbClr val="000000"/>
              </a:solidFill>
              <a:highlight>
                <a:srgbClr val="FFFFFF"/>
              </a:highlight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zh-CN" altLang="en-US" sz="1200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6804094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280d8efa-eff2-4910-88d2-79ca146720c4"/>
    <ds:schemaRef ds:uri="679a257e-872f-4c98-9e8a-0a9c104f72cd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10605</TotalTime>
  <Words>214</Words>
  <Application>Microsoft Office PowerPoint</Application>
  <PresentationFormat>宽屏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 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Way forward proposal on  Architecture support of Ambient IoT </vt:lpstr>
      <vt:lpstr>R19 Ambient IoT scope and workplan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Wanqiang Zhang 张万强</cp:lastModifiedBy>
  <cp:revision>746</cp:revision>
  <dcterms:created xsi:type="dcterms:W3CDTF">2010-02-05T13:52:04Z</dcterms:created>
  <dcterms:modified xsi:type="dcterms:W3CDTF">2024-12-13T08:49:28Z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