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0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4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12/11/2024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12/11/2024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SP-241913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95600" y="1899507"/>
            <a:ext cx="657834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10380" y="5285550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SP-241912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 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3395452"/>
              </p:ext>
            </p:extLst>
          </p:nvPr>
        </p:nvGraphicFramePr>
        <p:xfrm>
          <a:off x="1020156" y="1631185"/>
          <a:ext cx="9851156" cy="3065190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2700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Core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Miscellaneous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4690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599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4061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Modernized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ePDG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to support for IMS Voice over Wi-Fi in 5GC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 for emergency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for Emergency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98761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71787" y="1433719"/>
            <a:ext cx="10114420" cy="4851467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 should limit maximum number of Rel-20 5GA SIDs to 7. </a:t>
            </a:r>
          </a:p>
          <a:p>
            <a:pPr marL="457188" lvl="1" indent="0">
              <a:spcBef>
                <a:spcPts val="0"/>
              </a:spcBef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and should aim to submit SIDs at SA#107 for approval (as per normal consensus). Remaining topics may also be discussed if time permits. If SA2 cannot come to an agreement on these items for SA#107 then they can come for approval at SA#108.  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topics may result on one or more SIDs.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list of work task under “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SP-241912 should serves as a starting point for the moderated discussion and can be updated during the process.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handle in Q1 2025 will be candidate for moderated discussion during Q2 2025.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1725</TotalTime>
  <Words>387</Words>
  <Application>Microsoft Office PowerPoint</Application>
  <PresentationFormat>Widescreen</PresentationFormat>
  <Paragraphs>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106</cp:revision>
  <dcterms:created xsi:type="dcterms:W3CDTF">2008-08-30T09:32:10Z</dcterms:created>
  <dcterms:modified xsi:type="dcterms:W3CDTF">2024-12-11T10:02:37Z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