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 varScale="1">
        <p:scale>
          <a:sx n="102" d="100"/>
          <a:sy n="102" d="100"/>
        </p:scale>
        <p:origin x="257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(12:00 – 13:00)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/>
              <a:t>NR Multiple Input Multiple Output (MIMO) Over-the-Air (OTA) performance requirement t-docs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TS38.551 (11 CR)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TS38.561 (4 CR+ 0 Disc), 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US" altLang="en-US" sz="800" dirty="0"/>
              <a:t>LTE Over-the-Air (OTA) t-docs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TS37.544 (1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19:30hrs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FR2-MU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FR2 </a:t>
            </a:r>
            <a:r>
              <a:rPr lang="en-US" altLang="en-US" sz="700" dirty="0" err="1">
                <a:solidFill>
                  <a:srgbClr val="00B050"/>
                </a:solidFill>
              </a:rPr>
              <a:t>MUx</a:t>
            </a:r>
            <a:r>
              <a:rPr lang="en-US" altLang="en-US" sz="700" dirty="0">
                <a:solidFill>
                  <a:srgbClr val="00B050"/>
                </a:solidFill>
              </a:rPr>
              <a:t> ( 26 CR+ 5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38.521-2 (14 CR)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38.521-3 (5 CR)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38.903 (6 CR)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38.522 (1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FR2-MU and RRM Test Tolerance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RRM TT ( 184 CR+ 0 Disc)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37.571-1 (27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38.533 (76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38.903 (81 CR)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16:00hrs)</a:t>
            </a:r>
          </a:p>
          <a:p>
            <a:pPr eaLnBrk="1" hangingPunct="1">
              <a:buNone/>
              <a:defRPr/>
            </a:pPr>
            <a:r>
              <a:rPr lang="en-GB" altLang="en-US" sz="1050" b="1" dirty="0"/>
              <a:t>Day end at 19:30hrs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(2)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(35 CR+ 1 Disc)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</a:p>
          <a:p>
            <a:pPr eaLnBrk="1" hangingPunct="1"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 (40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19:30hrs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TS38.521-2 (16 CR+5 Disc)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TS38.521-3 (34 CR+0 Disc)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 </a:t>
            </a:r>
            <a:r>
              <a:rPr lang="en-US" altLang="en-US" sz="600" dirty="0">
                <a:latin typeface="Arial" charset="0"/>
              </a:rPr>
              <a:t>(28)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TS38.508-1 (0 CR), TS38.508-2 (1 CR), TS38.521-5 (8 CR+1 Disc), TS38.522 (3 CR), TS38.533 (12 CR), TR38.903 (3 CR), TR38.905 (0 CR)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t-docs </a:t>
            </a:r>
            <a:r>
              <a:rPr lang="en-GB" sz="600" dirty="0">
                <a:solidFill>
                  <a:srgbClr val="312E25"/>
                </a:solidFill>
              </a:rPr>
              <a:t>(43)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TS36.521-4 (20 CR+1 Disc),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TS36.521-3 (14 CR+0 Disc)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TS36.521-2 (5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TS36.508 (1 CR), </a:t>
            </a:r>
            <a:r>
              <a:rPr lang="en-US" altLang="zh-TW" sz="700" dirty="0">
                <a:solidFill>
                  <a:srgbClr val="00B050"/>
                </a:solidFill>
              </a:rPr>
              <a:t>TR36.905 (2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TR36.903 (0 CR), TR36.904 (0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 at 19:30hrs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/>
              <a:t>Joint </a:t>
            </a:r>
            <a:r>
              <a:rPr lang="en-GB" altLang="en-US" sz="1400" b="1" i="1" dirty="0"/>
              <a:t>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12:00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3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RAN5#105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Day Starts: 9:00hrs(Monday) 8:00hrs ( Friday)       	Break: 10:30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11:00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                     8:30hrs ( rest of the week)                        	             16:30 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17:00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(except Friday)</a:t>
            </a:r>
            <a:endParaRPr lang="en-US" altLang="en-US" sz="11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21-Thu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20-Wed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19-Tue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18-Mon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22-Fri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110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1050" b="1">
                <a:latin typeface="Arial" charset="0"/>
              </a:rPr>
              <a:t>Closing </a:t>
            </a:r>
            <a:r>
              <a:rPr lang="en-GB" altLang="en-US" sz="1050" b="1" dirty="0">
                <a:latin typeface="Arial" charset="0"/>
              </a:rPr>
              <a:t>Joint Session TBA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16:00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 (29 CR)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TS38.521-1 (155 CR+4 Disc)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 (34 CR+0 Disc)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 (4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TS38.533 (93 CR + 2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077" y="1037882"/>
            <a:ext cx="1555296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Applicability of NR RF, DEMOD, RRM tests across </a:t>
            </a:r>
            <a:r>
              <a:rPr lang="en-US" altLang="en-US" sz="700" b="1" dirty="0"/>
              <a:t>WI’s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TS38.522 (41 CR + 0 Disc)</a:t>
            </a:r>
          </a:p>
          <a:p>
            <a:pPr>
              <a:spcBef>
                <a:spcPct val="0"/>
              </a:spcBef>
              <a:buNone/>
            </a:pPr>
            <a:r>
              <a:rPr lang="en-US" sz="700" dirty="0"/>
              <a:t>App layer t-put tests across WI’s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TR37.901-5 (0 CR)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Full stack testing for NW Slicing </a:t>
            </a:r>
            <a:r>
              <a:rPr lang="en-US" altLang="en-US" sz="700" dirty="0">
                <a:solidFill>
                  <a:srgbClr val="00B050"/>
                </a:solidFill>
              </a:rPr>
              <a:t>TR38.918 (0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800" dirty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TS37.571-1/</a:t>
            </a:r>
            <a:r>
              <a:rPr lang="en-US" altLang="en-US" sz="700" b="1" dirty="0">
                <a:solidFill>
                  <a:srgbClr val="00B050"/>
                </a:solidFill>
              </a:rPr>
              <a:t>3</a:t>
            </a:r>
            <a:r>
              <a:rPr lang="en-US" altLang="en-US" sz="700" dirty="0">
                <a:solidFill>
                  <a:srgbClr val="00B050"/>
                </a:solidFill>
              </a:rPr>
              <a:t>/5 (1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206" y="1305894"/>
            <a:ext cx="1282699" cy="136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TS36.508 (1 CR)</a:t>
            </a:r>
            <a:endParaRPr lang="sv-SE" altLang="en-US" sz="7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TR36.905 (2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TS36.521-1 (7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TS36.521-3 (1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TS36.521-2 (5 CR)</a:t>
            </a:r>
          </a:p>
          <a:p>
            <a:pPr eaLnBrk="1" hangingPunct="1">
              <a:buNone/>
              <a:defRPr/>
            </a:pPr>
            <a:endParaRPr lang="en-GB" altLang="en-US" sz="700" dirty="0">
              <a:solidFill>
                <a:srgbClr val="00B050"/>
              </a:solidFill>
            </a:endParaRPr>
          </a:p>
          <a:p>
            <a:pPr>
              <a:buFontTx/>
              <a:buNone/>
              <a:defRPr/>
            </a:pPr>
            <a:endParaRPr lang="en-GB" altLang="en-US" sz="700" dirty="0">
              <a:solidFill>
                <a:srgbClr val="312E25"/>
              </a:solidFill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643542" y="1501775"/>
            <a:ext cx="535079" cy="9072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838574"/>
            <a:ext cx="603895" cy="61277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1793569" y="3984086"/>
            <a:ext cx="752475" cy="1593355"/>
          </a:xfrm>
          <a:prstGeom prst="righ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 rot="16200000">
            <a:off x="4435876" y="1134936"/>
            <a:ext cx="1233009" cy="138620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552170" y="1929171"/>
            <a:ext cx="557349" cy="145909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POS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MIMO OTA &amp;&amp; TRP TRS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7987749" y="1033418"/>
            <a:ext cx="531811" cy="107500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7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– RF/RRM/DEMOD/Applicability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70826" y="2125135"/>
            <a:ext cx="565194" cy="107500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806825" y="4846636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74923705-3182-F54A-87D3-C12E97CD9DCC}"/>
              </a:ext>
            </a:extLst>
          </p:cNvPr>
          <p:cNvSpPr/>
          <p:nvPr/>
        </p:nvSpPr>
        <p:spPr>
          <a:xfrm rot="16200000">
            <a:off x="6579333" y="793408"/>
            <a:ext cx="528997" cy="1493751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 , App T-put, NW Slicing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B94EB78-225A-A191-B429-9F78FDAFED4A}"/>
              </a:ext>
            </a:extLst>
          </p:cNvPr>
          <p:cNvSpPr/>
          <p:nvPr/>
        </p:nvSpPr>
        <p:spPr>
          <a:xfrm rot="16200000">
            <a:off x="6563025" y="4679285"/>
            <a:ext cx="525368" cy="1380618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LTE- OTA 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0E85400-84B3-672E-40E4-02164900057C}"/>
              </a:ext>
            </a:extLst>
          </p:cNvPr>
          <p:cNvSpPr/>
          <p:nvPr/>
        </p:nvSpPr>
        <p:spPr>
          <a:xfrm rot="16200000">
            <a:off x="4898193" y="3477618"/>
            <a:ext cx="541733" cy="103822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9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FR2 MU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60BC9525-3621-4C87-7244-56EE7E41A0E6}"/>
              </a:ext>
            </a:extLst>
          </p:cNvPr>
          <p:cNvSpPr/>
          <p:nvPr/>
        </p:nvSpPr>
        <p:spPr>
          <a:xfrm>
            <a:off x="5645095" y="4878935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RRM-  TT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8092A-A6F7-6DCF-7AD5-A0DB8A6E5EFD}"/>
              </a:ext>
            </a:extLst>
          </p:cNvPr>
          <p:cNvSpPr txBox="1"/>
          <p:nvPr/>
        </p:nvSpPr>
        <p:spPr>
          <a:xfrm>
            <a:off x="7700468" y="2686556"/>
            <a:ext cx="121652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46164</TotalTime>
  <Words>635</Words>
  <Application>Microsoft Office PowerPoint</Application>
  <PresentationFormat>On-screen Show (4:3)</PresentationFormat>
  <Paragraphs>164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932</cp:revision>
  <dcterms:created xsi:type="dcterms:W3CDTF">2006-08-17T18:57:36Z</dcterms:created>
  <dcterms:modified xsi:type="dcterms:W3CDTF">2024-11-13T19:21:00Z</dcterms:modified>
</cp:coreProperties>
</file>