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Master" Target="slideMasters/slideMaster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jay Balasubramanian (QCT)" userId="50ef53c6-3959-437b-b5e8-d7d6e3c0ec48" providerId="ADAL" clId="{62F7BB5C-2FF9-4585-B7D5-6D907BCD214D}"/>
    <pc:docChg chg="custSel modSld">
      <pc:chgData name="Vijay Balasubramanian (QCT)" userId="50ef53c6-3959-437b-b5e8-d7d6e3c0ec48" providerId="ADAL" clId="{62F7BB5C-2FF9-4585-B7D5-6D907BCD214D}" dt="2024-11-22T17:12:27.235" v="345" actId="6549"/>
      <pc:docMkLst>
        <pc:docMk/>
      </pc:docMkLst>
      <pc:sldChg chg="modSp mod">
        <pc:chgData name="Vijay Balasubramanian (QCT)" userId="50ef53c6-3959-437b-b5e8-d7d6e3c0ec48" providerId="ADAL" clId="{62F7BB5C-2FF9-4585-B7D5-6D907BCD214D}" dt="2024-11-22T16:20:18.654" v="7" actId="20577"/>
        <pc:sldMkLst>
          <pc:docMk/>
          <pc:sldMk cId="2362501528" sldId="2142533954"/>
        </pc:sldMkLst>
        <pc:graphicFrameChg chg="modGraphic">
          <ac:chgData name="Vijay Balasubramanian (QCT)" userId="50ef53c6-3959-437b-b5e8-d7d6e3c0ec48" providerId="ADAL" clId="{62F7BB5C-2FF9-4585-B7D5-6D907BCD214D}" dt="2024-11-22T16:20:18.654" v="7" actId="20577"/>
          <ac:graphicFrameMkLst>
            <pc:docMk/>
            <pc:sldMk cId="2362501528" sldId="2142533954"/>
            <ac:graphicFrameMk id="3" creationId="{4FEFEF08-5A94-79AF-25F8-21CD5138B325}"/>
          </ac:graphicFrameMkLst>
        </pc:graphicFrameChg>
      </pc:sldChg>
      <pc:sldChg chg="modSp mod">
        <pc:chgData name="Vijay Balasubramanian (QCT)" userId="50ef53c6-3959-437b-b5e8-d7d6e3c0ec48" providerId="ADAL" clId="{62F7BB5C-2FF9-4585-B7D5-6D907BCD214D}" dt="2024-11-22T17:12:27.235" v="345" actId="6549"/>
        <pc:sldMkLst>
          <pc:docMk/>
          <pc:sldMk cId="1648789519" sldId="2142533956"/>
        </pc:sldMkLst>
        <pc:spChg chg="mod">
          <ac:chgData name="Vijay Balasubramanian (QCT)" userId="50ef53c6-3959-437b-b5e8-d7d6e3c0ec48" providerId="ADAL" clId="{62F7BB5C-2FF9-4585-B7D5-6D907BCD214D}" dt="2024-11-22T16:19:17.268" v="0" actId="313"/>
          <ac:spMkLst>
            <pc:docMk/>
            <pc:sldMk cId="1648789519" sldId="2142533956"/>
            <ac:spMk id="2" creationId="{F67ADE24-C15B-53D7-1A81-3BEB63103C5C}"/>
          </ac:spMkLst>
        </pc:spChg>
        <pc:spChg chg="mod">
          <ac:chgData name="Vijay Balasubramanian (QCT)" userId="50ef53c6-3959-437b-b5e8-d7d6e3c0ec48" providerId="ADAL" clId="{62F7BB5C-2FF9-4585-B7D5-6D907BCD214D}" dt="2024-11-22T17:12:27.235" v="345" actId="6549"/>
          <ac:spMkLst>
            <pc:docMk/>
            <pc:sldMk cId="1648789519" sldId="2142533956"/>
            <ac:spMk id="10" creationId="{90A13C10-F8D0-CC96-4772-971A0D0A16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11/22/2024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22.11.2024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</a:t>
            </a:r>
            <a:r>
              <a:rPr lang="en-US" sz="1800"/>
              <a:t>	</a:t>
            </a:r>
            <a:r>
              <a:rPr lang="en-US" sz="1800" b="1"/>
              <a:t>R5-247681</a:t>
            </a:r>
            <a:endParaRPr lang="en-US" sz="1800" b="1" dirty="0"/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B525240B-62F3-DC91-3141-359853F51792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844158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ZTE, 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  <p:sp>
        <p:nvSpPr>
          <p:cNvPr id="4" name="RS_Classification">
            <a:extLst>
              <a:ext uri="{FF2B5EF4-FFF2-40B4-BE49-F238E27FC236}">
                <a16:creationId xmlns:a16="http://schemas.microsoft.com/office/drawing/2014/main" id="{055FCF56-C302-CF93-A515-F988B6A68325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Way forward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chemeClr val="tx2"/>
                </a:solidFill>
              </a:rPr>
              <a:t>that could speed up the work of Rel-19 AIML core WI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in upcoming meetings.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According to the current assessment, 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AIML conformance test framework (</a:t>
            </a: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Feasibility of UE conformance test function, PICS definition)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MU/TT analysis based on RAN4 test parameters and test setup.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UE conformance aspects of Post-deployment Testing.</a:t>
            </a: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is awaiting the request from core groups on above or additional areas where there is opportunity to contribute and speed up the work of Rel-19 AIML core WI. 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800" dirty="0">
                <a:solidFill>
                  <a:schemeClr val="tx2"/>
                </a:solidFill>
              </a:rPr>
              <a:t>Action point (</a:t>
            </a:r>
            <a:r>
              <a:rPr lang="en-US" sz="1800" dirty="0">
                <a:solidFill>
                  <a:srgbClr val="FF0000"/>
                </a:solidFill>
              </a:rPr>
              <a:t>not to be included in this ppt</a:t>
            </a:r>
            <a:r>
              <a:rPr lang="en-US" sz="1800" dirty="0">
                <a:solidFill>
                  <a:schemeClr val="tx2"/>
                </a:solidFill>
              </a:rPr>
              <a:t>):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Facilitator to come up </a:t>
            </a:r>
            <a:r>
              <a:rPr lang="en-US" sz="1800" dirty="0">
                <a:solidFill>
                  <a:srgbClr val="0070C0"/>
                </a:solidFill>
                <a:latin typeface="Aptos" panose="020B0004020202020204" pitchFamily="34" charset="0"/>
              </a:rPr>
              <a:t>with proposals for 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high level topics for contribution for the next RAN5 meeting </a:t>
            </a:r>
            <a:r>
              <a:rPr lang="en-US" sz="1800" dirty="0">
                <a:solidFill>
                  <a:srgbClr val="0070C0"/>
                </a:solidFill>
                <a:latin typeface="Aptos" panose="020B0004020202020204" pitchFamily="34" charset="0"/>
              </a:rPr>
              <a:t>(RAN5#106) 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under Agenda Item AI/ML Testability &amp; Interoperability. </a:t>
            </a:r>
            <a:endParaRPr lang="en-US" sz="1800" dirty="0">
              <a:solidFill>
                <a:srgbClr val="0070C0"/>
              </a:solidFill>
              <a:effectLst/>
              <a:latin typeface="Aptos" panose="020B0004020202020204" pitchFamily="34" charset="0"/>
              <a:ea typeface="Arial" panose="020B0604020202020204" pitchFamily="34" charset="0"/>
              <a:cs typeface="Aptos" panose="020B00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ptos" panose="020B0004020202020204" pitchFamily="34" charset="0"/>
              <a:buChar char="-"/>
            </a:pPr>
            <a:r>
              <a:rPr lang="en-US" sz="1800">
                <a:solidFill>
                  <a:srgbClr val="FF0000"/>
                </a:solidFill>
                <a:latin typeface="Aptos" panose="020B0004020202020204" pitchFamily="34" charset="0"/>
                <a:ea typeface="Arial" panose="020B0604020202020204" pitchFamily="34" charset="0"/>
                <a:cs typeface="Aptos" panose="020B0004020202020204" pitchFamily="34" charset="0"/>
              </a:rPr>
              <a:t>Initial proposals for discussions to be sent by mid January 2025.</a:t>
            </a:r>
            <a:endParaRPr lang="en-US" sz="1800">
              <a:solidFill>
                <a:srgbClr val="FF0000"/>
              </a:solidFill>
              <a:effectLst/>
              <a:latin typeface="Aptos" panose="020B0004020202020204" pitchFamily="34" charset="0"/>
              <a:ea typeface="Arial" panose="020B06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180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 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high level topics relevant for contributions shall be agreed at latest 3 weeks before the contribution deadline.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 addition, the objective of the Agenda Item shall be clarified and agreed in the next RAN5 meetings. </a:t>
            </a:r>
            <a:endParaRPr lang="en-US" sz="1800" strike="sngStrike" dirty="0">
              <a:solidFill>
                <a:srgbClr val="FF0000"/>
              </a:solidFill>
              <a:effectLst/>
              <a:latin typeface="Aptos" panose="020B0004020202020204" pitchFamily="34" charset="0"/>
              <a:ea typeface="Arial" panose="020B0604020202020204" pitchFamily="34" charset="0"/>
              <a:cs typeface="Aptos" panose="020B00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strike="sngStrike" dirty="0">
              <a:solidFill>
                <a:srgbClr val="C00000"/>
              </a:solidFill>
              <a:highlight>
                <a:srgbClr val="FF00FF"/>
              </a:highlight>
              <a:ea typeface="Times New Roman" panose="02020603050405020304" pitchFamily="18" charset="0"/>
            </a:endParaRPr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D4CA0154-56E3-F31A-9499-9888A62EA5E6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12F2283A-91BE-C44F-847B-2328FD515E3B}"/>
</file>

<file path=customXml/itemProps2.xml><?xml version="1.0" encoding="utf-8"?>
<ds:datastoreItem xmlns:ds="http://schemas.openxmlformats.org/officeDocument/2006/customXml" ds:itemID="{9313440E-33E0-46FA-8F68-1E6EA713D40D}"/>
</file>

<file path=customXml/itemProps3.xml><?xml version="1.0" encoding="utf-8"?>
<ds:datastoreItem xmlns:ds="http://schemas.openxmlformats.org/officeDocument/2006/customXml" ds:itemID="{A4CCBB58-300F-424B-BF34-7111BDD3FD0C}"/>
</file>

<file path=customXml/itemProps4.xml><?xml version="1.0" encoding="utf-8"?>
<ds:datastoreItem xmlns:ds="http://schemas.openxmlformats.org/officeDocument/2006/customXml" ds:itemID="{FF1BE2B3-3A45-8F41-98E2-D91C624EEF4F}"/>
</file>

<file path=customXml/itemProps5.xml><?xml version="1.0" encoding="utf-8"?>
<ds:datastoreItem xmlns:ds="http://schemas.openxmlformats.org/officeDocument/2006/customXml" ds:itemID="{C7D8C63D-D057-408A-86CF-BECF5DCDB5CF}"/>
</file>

<file path=customXml/itemProps6.xml><?xml version="1.0" encoding="utf-8"?>
<ds:datastoreItem xmlns:ds="http://schemas.openxmlformats.org/officeDocument/2006/customXml" ds:itemID="{38C96E21-ED86-3347-8FCE-B423B38F638C}"/>
</file>

<file path=customXml/itemProps7.xml><?xml version="1.0" encoding="utf-8"?>
<ds:datastoreItem xmlns:ds="http://schemas.openxmlformats.org/officeDocument/2006/customXml" ds:itemID="{6BA018B6-B4E7-4A79-BA06-8CC7AF35006A}"/>
</file>

<file path=customXml/itemProps8.xml><?xml version="1.0" encoding="utf-8"?>
<ds:datastoreItem xmlns:ds="http://schemas.openxmlformats.org/officeDocument/2006/customXml" ds:itemID="{EEDCD659-BE70-7243-AD26-D3301E5837AA}"/>
</file>

<file path=customXml/itemProps9.xml><?xml version="1.0" encoding="utf-8"?>
<ds:datastoreItem xmlns:ds="http://schemas.openxmlformats.org/officeDocument/2006/customXml" ds:itemID="{446AAB98-05BD-834D-920E-50877AD76602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467</TotalTime>
  <Words>414</Words>
  <Application>Microsoft Office PowerPoint</Application>
  <PresentationFormat>Widescreen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 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Vijay Balasubramanian (QCT)</cp:lastModifiedBy>
  <cp:revision>14</cp:revision>
  <dcterms:created xsi:type="dcterms:W3CDTF">2024-11-14T09:36:59Z</dcterms:created>
  <dcterms:modified xsi:type="dcterms:W3CDTF">2024-11-22T17:12:35Z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MSIP_Label_9764cdcd-3664-4d05-9615-7cbf65a4f0a8_Enabled">
    <vt:lpwstr>true</vt:lpwstr>
  </property>
  <property fmtid="{D5CDD505-2E9C-101B-9397-08002B2CF9AE}" pid="15" name="MSIP_Label_9764cdcd-3664-4d05-9615-7cbf65a4f0a8_SetDate">
    <vt:lpwstr>2024-11-21T22:31:48Z</vt:lpwstr>
  </property>
  <property fmtid="{D5CDD505-2E9C-101B-9397-08002B2CF9AE}" pid="16" name="MSIP_Label_9764cdcd-3664-4d05-9615-7cbf65a4f0a8_Method">
    <vt:lpwstr>Privileged</vt:lpwstr>
  </property>
  <property fmtid="{D5CDD505-2E9C-101B-9397-08002B2CF9AE}" pid="17" name="MSIP_Label_9764cdcd-3664-4d05-9615-7cbf65a4f0a8_Name">
    <vt:lpwstr>UNRESTRICTED</vt:lpwstr>
  </property>
  <property fmtid="{D5CDD505-2E9C-101B-9397-08002B2CF9AE}" pid="18" name="MSIP_Label_9764cdcd-3664-4d05-9615-7cbf65a4f0a8_SiteId">
    <vt:lpwstr>74bddbd9-705c-456e-aabd-99beb719a2b2</vt:lpwstr>
  </property>
  <property fmtid="{D5CDD505-2E9C-101B-9397-08002B2CF9AE}" pid="19" name="MSIP_Label_9764cdcd-3664-4d05-9615-7cbf65a4f0a8_ActionId">
    <vt:lpwstr>b4b1f6e9-9b6a-4217-973e-79bbb0b75a78</vt:lpwstr>
  </property>
  <property fmtid="{D5CDD505-2E9C-101B-9397-08002B2CF9AE}" pid="20" name="MSIP_Label_9764cdcd-3664-4d05-9615-7cbf65a4f0a8_ContentBits">
    <vt:lpwstr>0</vt:lpwstr>
  </property>
</Properties>
</file>