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8" r:id="rId10"/>
  </p:sldMasterIdLst>
  <p:notesMasterIdLst>
    <p:notesMasterId r:id="rId14"/>
  </p:notesMasterIdLst>
  <p:handoutMasterIdLst>
    <p:handoutMasterId r:id="rId15"/>
  </p:handoutMasterIdLst>
  <p:sldIdLst>
    <p:sldId id="2142533941" r:id="rId11"/>
    <p:sldId id="2142533954" r:id="rId12"/>
    <p:sldId id="2142533956" r:id="rId13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B22300-93F1-4EBB-B51F-FA10ED1CECA1}" name="Adam Hawes" initials="AH" userId="S::ahawes@qti.qualcomm.com::8258713c-521a-4560-927b-1e3acf52e9bb" providerId="AD"/>
  <p188:author id="{06483424-08E3-D85F-DAE1-FB3B9D45578F}" name="Joyce Chan" initials="JC" userId="S::Joyce@stinson.co::b8afbe7e-b7f1-4ee9-a0ee-cc565ae8b8f4" providerId="AD"/>
  <p188:author id="{BC1ED642-07FA-BCB2-A7C2-C9027D9C6954}" name="Mona Khilnani" initials="MK" userId="S::khilnani_qti.qualcomm.com#ext#@stinsondesigninc.onmicrosoft.com::56d45294-e92c-4dfe-9cfb-04bc9be83875" providerId="AD"/>
  <p188:author id="{6DA00744-FD9A-CE41-E4A7-9141CC815892}" name="Haewon Park" initials="HP" userId="S::haewon@stinson.co::86836cc0-e14c-4308-9e46-17eea5d281ca" providerId="AD"/>
  <p188:author id="{239E7372-7FF6-8941-6ACC-AF2A04C67BE2}" name="Luisa Lopez" initials="LL" userId="S::llopez_qti.qualcomm.com#ext#@stinsondesigninc.onmicrosoft.com::aa69f866-b462-4a1a-9709-5ff101d9f733" providerId="AD"/>
  <p188:author id="{8E2BF684-5DD0-6113-95CC-7501ED1A01BB}" name="Anna Green" initials="AG" userId="S::annag@qti.qualcomm.com::eaaab90d-390b-459e-9d6f-0f96e445a672" providerId="AD"/>
  <p188:author id="{38E14AF5-B37B-8324-8DC0-064BFE0D34FF}" name="Mona Khilnani" initials="MK" userId="S::khilnani@qti.qualcomm.com::732f9bb4-551c-45e7-b99f-6f81a107b506" providerId="AD"/>
  <p188:author id="{831C7EF8-C38C-8A67-E036-B08CDFA73774}" name="Joyce Chan" initials="JC" userId="S::joyce@stinson.co::b8afbe7e-b7f1-4ee9-a0ee-cc565ae8b8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830"/>
  </p:normalViewPr>
  <p:slideViewPr>
    <p:cSldViewPr snapToGrid="0">
      <p:cViewPr varScale="1">
        <p:scale>
          <a:sx n="105" d="100"/>
          <a:sy n="105" d="100"/>
        </p:scale>
        <p:origin x="83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Master" Target="slideMasters/slideMaster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jay Balasubramanian (QCT)" userId="50ef53c6-3959-437b-b5e8-d7d6e3c0ec48" providerId="ADAL" clId="{62F7BB5C-2FF9-4585-B7D5-6D907BCD214D}"/>
    <pc:docChg chg="custSel modSld">
      <pc:chgData name="Vijay Balasubramanian (QCT)" userId="50ef53c6-3959-437b-b5e8-d7d6e3c0ec48" providerId="ADAL" clId="{62F7BB5C-2FF9-4585-B7D5-6D907BCD214D}" dt="2024-11-22T17:12:27.235" v="345" actId="6549"/>
      <pc:docMkLst>
        <pc:docMk/>
      </pc:docMkLst>
      <pc:sldChg chg="modSp mod">
        <pc:chgData name="Vijay Balasubramanian (QCT)" userId="50ef53c6-3959-437b-b5e8-d7d6e3c0ec48" providerId="ADAL" clId="{62F7BB5C-2FF9-4585-B7D5-6D907BCD214D}" dt="2024-11-22T16:20:18.654" v="7" actId="20577"/>
        <pc:sldMkLst>
          <pc:docMk/>
          <pc:sldMk cId="2362501528" sldId="2142533954"/>
        </pc:sldMkLst>
        <pc:graphicFrameChg chg="modGraphic">
          <ac:chgData name="Vijay Balasubramanian (QCT)" userId="50ef53c6-3959-437b-b5e8-d7d6e3c0ec48" providerId="ADAL" clId="{62F7BB5C-2FF9-4585-B7D5-6D907BCD214D}" dt="2024-11-22T16:20:18.654" v="7" actId="20577"/>
          <ac:graphicFrameMkLst>
            <pc:docMk/>
            <pc:sldMk cId="2362501528" sldId="2142533954"/>
            <ac:graphicFrameMk id="3" creationId="{4FEFEF08-5A94-79AF-25F8-21CD5138B325}"/>
          </ac:graphicFrameMkLst>
        </pc:graphicFrameChg>
      </pc:sldChg>
      <pc:sldChg chg="modSp mod">
        <pc:chgData name="Vijay Balasubramanian (QCT)" userId="50ef53c6-3959-437b-b5e8-d7d6e3c0ec48" providerId="ADAL" clId="{62F7BB5C-2FF9-4585-B7D5-6D907BCD214D}" dt="2024-11-22T17:12:27.235" v="345" actId="6549"/>
        <pc:sldMkLst>
          <pc:docMk/>
          <pc:sldMk cId="1648789519" sldId="2142533956"/>
        </pc:sldMkLst>
        <pc:spChg chg="mod">
          <ac:chgData name="Vijay Balasubramanian (QCT)" userId="50ef53c6-3959-437b-b5e8-d7d6e3c0ec48" providerId="ADAL" clId="{62F7BB5C-2FF9-4585-B7D5-6D907BCD214D}" dt="2024-11-22T16:19:17.268" v="0" actId="313"/>
          <ac:spMkLst>
            <pc:docMk/>
            <pc:sldMk cId="1648789519" sldId="2142533956"/>
            <ac:spMk id="2" creationId="{F67ADE24-C15B-53D7-1A81-3BEB63103C5C}"/>
          </ac:spMkLst>
        </pc:spChg>
        <pc:spChg chg="mod">
          <ac:chgData name="Vijay Balasubramanian (QCT)" userId="50ef53c6-3959-437b-b5e8-d7d6e3c0ec48" providerId="ADAL" clId="{62F7BB5C-2FF9-4585-B7D5-6D907BCD214D}" dt="2024-11-22T17:12:27.235" v="345" actId="6549"/>
          <ac:spMkLst>
            <pc:docMk/>
            <pc:sldMk cId="1648789519" sldId="2142533956"/>
            <ac:spMk id="10" creationId="{90A13C10-F8D0-CC96-4772-971A0D0A165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  <a:t>11/22/2024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  <a:t>‹#›</a:t>
            </a:fld>
            <a:endParaRPr lang="en-US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  <a:pPr/>
              <a:t>22.11.2024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AADDE-C6E8-F1B8-1F28-4B94967DD572}"/>
              </a:ext>
            </a:extLst>
          </p:cNvPr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 marL="0" lvl="0" algn="l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>
            <a:extLst>
              <a:ext uri="{FF2B5EF4-FFF2-40B4-BE49-F238E27FC236}">
                <a16:creationId xmlns:a16="http://schemas.microsoft.com/office/drawing/2014/main" id="{4F27F3B1-F214-06D4-203E-6B4F06C026D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7A7BF-D5D1-0B4B-80C6-18963FA5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53D2C-6994-1A4B-B186-EB08A79B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2706-D16B-A443-80FC-CC2BD460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BA29-9870-8F4F-AA47-A88FCC3E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5963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5838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616">
          <p15:clr>
            <a:srgbClr val="F26B43"/>
          </p15:clr>
        </p15:guide>
        <p15:guide id="3" pos="7360">
          <p15:clr>
            <a:srgbClr val="F26B43"/>
          </p15:clr>
        </p15:guide>
        <p15:guide id="4" orient="horz" pos="75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orient="horz" pos="4020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vijayb\AppData\Local\Microsoft\Windows\INetCache\Content.MSO\Tdoc\R5-247151.zip" TargetMode="External"/><Relationship Id="rId3" Type="http://schemas.openxmlformats.org/officeDocument/2006/relationships/hyperlink" Target="mailto:songdan@chinamobile.com?subject=Comments%20to%20R5-247647" TargetMode="External"/><Relationship Id="rId7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2" Type="http://schemas.openxmlformats.org/officeDocument/2006/relationships/hyperlink" Target="mailto:yogesht@qti.qualcomm.com?subject=[RAN5#105] R5-246542_-_AI ML Conformance Call flo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vijayb\AppData\Local\Microsoft\Windows\INetCache\Content.MSO\Tdoc\R5-247083.zip" TargetMode="External"/><Relationship Id="rId11" Type="http://schemas.openxmlformats.org/officeDocument/2006/relationships/hyperlink" Target="mailto:ashwin_mohan@apple.com?subject=[RAN5#105] R5-247502_-_Discussion on AI ML testing" TargetMode="External"/><Relationship Id="rId5" Type="http://schemas.openxmlformats.org/officeDocument/2006/relationships/hyperlink" Target="mailto:flores_fernandez@keysight.com?subject=[RAN5#105] R5-246818_-_On AI/ML Testability Discussions in RAN5" TargetMode="External"/><Relationship Id="rId10" Type="http://schemas.openxmlformats.org/officeDocument/2006/relationships/hyperlink" Target="file:///C:\Users\vijayb\AppData\Local\Microsoft\Windows\INetCache\Content.MSO\Tdoc\R5-247502.zip" TargetMode="External"/><Relationship Id="rId4" Type="http://schemas.openxmlformats.org/officeDocument/2006/relationships/hyperlink" Target="file:///C:\Users\vijayb\AppData\Local\Microsoft\Windows\INetCache\Content.MSO\Tdoc\R5-246818.zip" TargetMode="External"/><Relationship Id="rId9" Type="http://schemas.openxmlformats.org/officeDocument/2006/relationships/hyperlink" Target="mailto:vijayb@qti.qualcomm.com?subject=[RAN5#105] R5-247151_-_AIML performance use c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B57604-3475-CCA6-A3ED-D70E57F0FCC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FF05D-0DBD-B3D0-A50C-19FB3BE1A06B}"/>
              </a:ext>
            </a:extLst>
          </p:cNvPr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</a:t>
            </a:r>
            <a:r>
              <a:rPr lang="en-US" sz="1800"/>
              <a:t>	</a:t>
            </a:r>
            <a:r>
              <a:rPr lang="en-US" sz="1800" b="1"/>
              <a:t>R5-247681</a:t>
            </a:r>
            <a:endParaRPr lang="en-US" sz="1800" b="1" dirty="0"/>
          </a:p>
          <a:p>
            <a:r>
              <a:rPr lang="en-US" sz="1800" dirty="0"/>
              <a:t>Orlando, Florida, USA Nov 18-22, 2024</a:t>
            </a:r>
          </a:p>
          <a:p>
            <a:endParaRPr lang="en-US" dirty="0"/>
          </a:p>
          <a:p>
            <a:r>
              <a:rPr lang="en-US" sz="1800" dirty="0"/>
              <a:t>Agenda item: 	4.2.3</a:t>
            </a:r>
          </a:p>
          <a:p>
            <a:r>
              <a:rPr lang="en-US" dirty="0"/>
              <a:t>Source:		RAN5</a:t>
            </a:r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B525240B-62F3-DC91-3141-359853F51792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46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FEF08-5A94-79AF-25F8-21CD513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844158"/>
              </p:ext>
            </p:extLst>
          </p:nvPr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>
                  <a:extLst>
                    <a:ext uri="{9D8B030D-6E8A-4147-A177-3AD203B41FA5}">
                      <a16:colId xmlns:a16="http://schemas.microsoft.com/office/drawing/2014/main" val="228861947"/>
                    </a:ext>
                  </a:extLst>
                </a:gridCol>
                <a:gridCol w="769664">
                  <a:extLst>
                    <a:ext uri="{9D8B030D-6E8A-4147-A177-3AD203B41FA5}">
                      <a16:colId xmlns:a16="http://schemas.microsoft.com/office/drawing/2014/main" val="2950507664"/>
                    </a:ext>
                  </a:extLst>
                </a:gridCol>
                <a:gridCol w="4079772">
                  <a:extLst>
                    <a:ext uri="{9D8B030D-6E8A-4147-A177-3AD203B41FA5}">
                      <a16:colId xmlns:a16="http://schemas.microsoft.com/office/drawing/2014/main" val="3980888095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3128971641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590952740"/>
                    </a:ext>
                  </a:extLst>
                </a:gridCol>
                <a:gridCol w="1333778">
                  <a:extLst>
                    <a:ext uri="{9D8B030D-6E8A-4147-A177-3AD203B41FA5}">
                      <a16:colId xmlns:a16="http://schemas.microsoft.com/office/drawing/2014/main" val="210034635"/>
                    </a:ext>
                  </a:extLst>
                </a:gridCol>
                <a:gridCol w="1029992">
                  <a:extLst>
                    <a:ext uri="{9D8B030D-6E8A-4147-A177-3AD203B41FA5}">
                      <a16:colId xmlns:a16="http://schemas.microsoft.com/office/drawing/2014/main" val="4148284695"/>
                    </a:ext>
                  </a:extLst>
                </a:gridCol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18109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ZTE, 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7286"/>
                  </a:ext>
                </a:extLst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46027"/>
                  </a:ext>
                </a:extLst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3758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633802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047775"/>
                  </a:ext>
                </a:extLst>
              </a:tr>
            </a:tbl>
          </a:graphicData>
        </a:graphic>
      </p:graphicFrame>
      <p:sp>
        <p:nvSpPr>
          <p:cNvPr id="4" name="RS_Classification">
            <a:extLst>
              <a:ext uri="{FF2B5EF4-FFF2-40B4-BE49-F238E27FC236}">
                <a16:creationId xmlns:a16="http://schemas.microsoft.com/office/drawing/2014/main" id="{055FCF56-C302-CF93-A515-F988B6A68325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5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Way forward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</a:t>
            </a:r>
            <a:r>
              <a:rPr lang="en-US" sz="1800" dirty="0">
                <a:solidFill>
                  <a:schemeClr val="tx2"/>
                </a:solidFill>
              </a:rPr>
              <a:t>that could speed up the work of Rel-19 AIML core WI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in upcoming meetings.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According to the current assessment, below are the areas where RAN5 expertise may help to progress core group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AIML conformance test framework (</a:t>
            </a: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Feasibility of UE conformance test function, PICS definition)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MU/TT analysis based on RAN4 test parameters and test setup.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UE conformance aspects of Post-deployment Testing.</a:t>
            </a:r>
            <a:endParaRPr lang="en-US" sz="1400" strike="sngStrike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RAN5 is awaiting the request from core groups on above or additional areas where there is opportunity to contribute and speed up the work of Rel-19 AIML core WI. 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800" dirty="0">
                <a:solidFill>
                  <a:schemeClr val="tx2"/>
                </a:solidFill>
              </a:rPr>
              <a:t>Action point (</a:t>
            </a:r>
            <a:r>
              <a:rPr lang="en-US" sz="1800" dirty="0">
                <a:solidFill>
                  <a:srgbClr val="FF0000"/>
                </a:solidFill>
              </a:rPr>
              <a:t>not to be included in this ppt</a:t>
            </a:r>
            <a:r>
              <a:rPr lang="en-US" sz="1800" dirty="0">
                <a:solidFill>
                  <a:schemeClr val="tx2"/>
                </a:solidFill>
              </a:rPr>
              <a:t>):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Facilitator to come up </a:t>
            </a:r>
            <a:r>
              <a:rPr lang="en-US" sz="1800" dirty="0">
                <a:solidFill>
                  <a:srgbClr val="0070C0"/>
                </a:solidFill>
                <a:latin typeface="Aptos" panose="020B0004020202020204" pitchFamily="34" charset="0"/>
              </a:rPr>
              <a:t>with proposals for 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high level topics for contribution for the next RAN5 meeting </a:t>
            </a:r>
            <a:r>
              <a:rPr lang="en-US" sz="1800" dirty="0">
                <a:solidFill>
                  <a:srgbClr val="0070C0"/>
                </a:solidFill>
                <a:latin typeface="Aptos" panose="020B0004020202020204" pitchFamily="34" charset="0"/>
              </a:rPr>
              <a:t>(RAN5#106) 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under Agenda Item AI/ML Testability &amp; Interoperability. </a:t>
            </a:r>
            <a:endParaRPr lang="en-US" sz="1800" dirty="0">
              <a:solidFill>
                <a:srgbClr val="0070C0"/>
              </a:solidFill>
              <a:effectLst/>
              <a:latin typeface="Aptos" panose="020B0004020202020204" pitchFamily="34" charset="0"/>
              <a:ea typeface="Arial" panose="020B0604020202020204" pitchFamily="34" charset="0"/>
              <a:cs typeface="Aptos" panose="020B00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ptos" panose="020B0004020202020204" pitchFamily="34" charset="0"/>
              <a:buChar char="-"/>
            </a:pPr>
            <a:r>
              <a:rPr lang="en-US" sz="1800">
                <a:solidFill>
                  <a:srgbClr val="FF0000"/>
                </a:solidFill>
                <a:latin typeface="Aptos" panose="020B0004020202020204" pitchFamily="34" charset="0"/>
                <a:ea typeface="Arial" panose="020B0604020202020204" pitchFamily="34" charset="0"/>
                <a:cs typeface="Aptos" panose="020B0004020202020204" pitchFamily="34" charset="0"/>
              </a:rPr>
              <a:t>Initial proposals for discussions to be sent by mid January 2025.</a:t>
            </a:r>
            <a:endParaRPr lang="en-US" sz="1800">
              <a:solidFill>
                <a:srgbClr val="FF0000"/>
              </a:solidFill>
              <a:effectLst/>
              <a:latin typeface="Aptos" panose="020B0004020202020204" pitchFamily="34" charset="0"/>
              <a:ea typeface="Arial" panose="020B06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180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 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high level topics relevant for contributions shall be agreed at latest 3 weeks before the contribution deadline.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ptos" panose="020B0004020202020204" pitchFamily="34" charset="0"/>
              <a:buChar char="-"/>
            </a:pPr>
            <a:r>
              <a:rPr lang="en-US" sz="1800" strike="sngStrike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 addition, the objective of the Agenda Item shall be clarified and agreed in the next RAN5 meetings. </a:t>
            </a:r>
            <a:endParaRPr lang="en-US" sz="1800" strike="sngStrike" dirty="0">
              <a:solidFill>
                <a:srgbClr val="FF0000"/>
              </a:solidFill>
              <a:effectLst/>
              <a:latin typeface="Aptos" panose="020B0004020202020204" pitchFamily="34" charset="0"/>
              <a:ea typeface="Arial" panose="020B0604020202020204" pitchFamily="34" charset="0"/>
              <a:cs typeface="Aptos" panose="020B00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800" strike="sngStrike" dirty="0">
              <a:solidFill>
                <a:srgbClr val="C00000"/>
              </a:solidFill>
              <a:highlight>
                <a:srgbClr val="FF00FF"/>
              </a:highlight>
              <a:ea typeface="Times New Roman" panose="02020603050405020304" pitchFamily="18" charset="0"/>
            </a:endParaRPr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D4CA0154-56E3-F31A-9499-9888A62EA5E6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87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Sans Serif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Presentation6" id="{F4DEF8B8-E78A-D345-974F-2C8CB376F8DA}" vid="{F27E4538-77A4-3848-A67C-82B70F0748B4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12F2283A-91BE-C44F-847B-2328FD515E3B}"/>
</file>

<file path=customXml/itemProps2.xml><?xml version="1.0" encoding="utf-8"?>
<ds:datastoreItem xmlns:ds="http://schemas.openxmlformats.org/officeDocument/2006/customXml" ds:itemID="{9313440E-33E0-46FA-8F68-1E6EA713D40D}"/>
</file>

<file path=customXml/itemProps3.xml><?xml version="1.0" encoding="utf-8"?>
<ds:datastoreItem xmlns:ds="http://schemas.openxmlformats.org/officeDocument/2006/customXml" ds:itemID="{A4CCBB58-300F-424B-BF34-7111BDD3FD0C}"/>
</file>

<file path=customXml/itemProps4.xml><?xml version="1.0" encoding="utf-8"?>
<ds:datastoreItem xmlns:ds="http://schemas.openxmlformats.org/officeDocument/2006/customXml" ds:itemID="{FF1BE2B3-3A45-8F41-98E2-D91C624EEF4F}"/>
</file>

<file path=customXml/itemProps5.xml><?xml version="1.0" encoding="utf-8"?>
<ds:datastoreItem xmlns:ds="http://schemas.openxmlformats.org/officeDocument/2006/customXml" ds:itemID="{C7D8C63D-D057-408A-86CF-BECF5DCDB5CF}"/>
</file>

<file path=customXml/itemProps6.xml><?xml version="1.0" encoding="utf-8"?>
<ds:datastoreItem xmlns:ds="http://schemas.openxmlformats.org/officeDocument/2006/customXml" ds:itemID="{38C96E21-ED86-3347-8FCE-B423B38F638C}"/>
</file>

<file path=customXml/itemProps7.xml><?xml version="1.0" encoding="utf-8"?>
<ds:datastoreItem xmlns:ds="http://schemas.openxmlformats.org/officeDocument/2006/customXml" ds:itemID="{6BA018B6-B4E7-4A79-BA06-8CC7AF35006A}"/>
</file>

<file path=customXml/itemProps8.xml><?xml version="1.0" encoding="utf-8"?>
<ds:datastoreItem xmlns:ds="http://schemas.openxmlformats.org/officeDocument/2006/customXml" ds:itemID="{EEDCD659-BE70-7243-AD26-D3301E5837AA}"/>
</file>

<file path=customXml/itemProps9.xml><?xml version="1.0" encoding="utf-8"?>
<ds:datastoreItem xmlns:ds="http://schemas.openxmlformats.org/officeDocument/2006/customXml" ds:itemID="{446AAB98-05BD-834D-920E-50877AD76602}"/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467</TotalTime>
  <Words>414</Words>
  <Application>Microsoft Office PowerPoint</Application>
  <PresentationFormat>Widescreen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Courier New</vt:lpstr>
      <vt:lpstr>Microsoft Sans Serif</vt:lpstr>
      <vt:lpstr>Times New Roman</vt:lpstr>
      <vt:lpstr>Wingdings</vt:lpstr>
      <vt:lpstr>Snapdragon Template</vt:lpstr>
      <vt:lpstr>PowerPoint Presentation</vt:lpstr>
      <vt:lpstr>AIML related contributions in RAN5#105</vt:lpstr>
      <vt:lpstr>RAN5 Way forward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Vijay Balasubramanian (QCT)</cp:lastModifiedBy>
  <cp:revision>14</cp:revision>
  <dcterms:created xsi:type="dcterms:W3CDTF">2024-11-14T09:36:59Z</dcterms:created>
  <dcterms:modified xsi:type="dcterms:W3CDTF">2024-11-22T17:12:35Z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  <property fmtid="{D5CDD505-2E9C-101B-9397-08002B2CF9AE}" pid="14" name="MSIP_Label_9764cdcd-3664-4d05-9615-7cbf65a4f0a8_Enabled">
    <vt:lpwstr>true</vt:lpwstr>
  </property>
  <property fmtid="{D5CDD505-2E9C-101B-9397-08002B2CF9AE}" pid="15" name="MSIP_Label_9764cdcd-3664-4d05-9615-7cbf65a4f0a8_SetDate">
    <vt:lpwstr>2024-11-21T22:31:48Z</vt:lpwstr>
  </property>
  <property fmtid="{D5CDD505-2E9C-101B-9397-08002B2CF9AE}" pid="16" name="MSIP_Label_9764cdcd-3664-4d05-9615-7cbf65a4f0a8_Method">
    <vt:lpwstr>Privileged</vt:lpwstr>
  </property>
  <property fmtid="{D5CDD505-2E9C-101B-9397-08002B2CF9AE}" pid="17" name="MSIP_Label_9764cdcd-3664-4d05-9615-7cbf65a4f0a8_Name">
    <vt:lpwstr>UNRESTRICTED</vt:lpwstr>
  </property>
  <property fmtid="{D5CDD505-2E9C-101B-9397-08002B2CF9AE}" pid="18" name="MSIP_Label_9764cdcd-3664-4d05-9615-7cbf65a4f0a8_SiteId">
    <vt:lpwstr>74bddbd9-705c-456e-aabd-99beb719a2b2</vt:lpwstr>
  </property>
  <property fmtid="{D5CDD505-2E9C-101B-9397-08002B2CF9AE}" pid="19" name="MSIP_Label_9764cdcd-3664-4d05-9615-7cbf65a4f0a8_ActionId">
    <vt:lpwstr>b4b1f6e9-9b6a-4217-973e-79bbb0b75a78</vt:lpwstr>
  </property>
  <property fmtid="{D5CDD505-2E9C-101B-9397-08002B2CF9AE}" pid="20" name="MSIP_Label_9764cdcd-3664-4d05-9615-7cbf65a4f0a8_ContentBits">
    <vt:lpwstr>0</vt:lpwstr>
  </property>
</Properties>
</file>