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11/22/2024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22.11.2024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B525240B-62F3-DC91-3141-359853F51792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  <p:sp>
        <p:nvSpPr>
          <p:cNvPr id="4" name="RS_Classification">
            <a:extLst>
              <a:ext uri="{FF2B5EF4-FFF2-40B4-BE49-F238E27FC236}">
                <a16:creationId xmlns:a16="http://schemas.microsoft.com/office/drawing/2014/main" id="{055FCF56-C302-CF93-A515-F988B6A68325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chemeClr val="tx2"/>
                </a:solidFill>
              </a:rPr>
              <a:t>that could speed up the work of Rel-19 AIML core WI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in upcoming meetings.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AIML Test framework 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MU/TT analysis based on RAN4 test parameters and test setup </a:t>
            </a:r>
            <a:r>
              <a:rPr lang="en-US" sz="1800" strike="sngStrike" dirty="0">
                <a:solidFill>
                  <a:schemeClr val="tx2"/>
                </a:solidFill>
              </a:rPr>
              <a:t>and potential update of RAN4 WID to cover RAN5 MU assessment scope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[</a:t>
            </a:r>
            <a:r>
              <a:rPr lang="en-US" sz="1800" strike="sngStrike" dirty="0">
                <a:solidFill>
                  <a:schemeClr val="tx2"/>
                </a:solidFill>
              </a:rPr>
              <a:t>Post-deployment Testing</a:t>
            </a:r>
            <a:r>
              <a:rPr lang="en-US" sz="1800" dirty="0">
                <a:solidFill>
                  <a:schemeClr val="tx2"/>
                </a:solidFill>
              </a:rPr>
              <a:t>]</a:t>
            </a: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seeks guidance from core groups on above or additional areas where there is opportunity to contribute and speed up the work of Rel-19 AIML core WI.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strike="sngStrike" dirty="0">
              <a:solidFill>
                <a:srgbClr val="C00000"/>
              </a:solidFill>
              <a:highlight>
                <a:srgbClr val="FF00FF"/>
              </a:highlight>
              <a:ea typeface="Times New Roman" panose="02020603050405020304" pitchFamily="18" charset="0"/>
            </a:endParaRPr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D4CA0154-56E3-F31A-9499-9888A62EA5E6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FF1BE2B3-3A45-8F41-98E2-D91C624EEF4F}"/>
</file>

<file path=customXml/itemProps2.xml><?xml version="1.0" encoding="utf-8"?>
<ds:datastoreItem xmlns:ds="http://schemas.openxmlformats.org/officeDocument/2006/customXml" ds:itemID="{C7D8C63D-D057-408A-86CF-BECF5DCDB5CF}"/>
</file>

<file path=customXml/itemProps3.xml><?xml version="1.0" encoding="utf-8"?>
<ds:datastoreItem xmlns:ds="http://schemas.openxmlformats.org/officeDocument/2006/customXml" ds:itemID="{446AAB98-05BD-834D-920E-50877AD76602}"/>
</file>

<file path=customXml/itemProps4.xml><?xml version="1.0" encoding="utf-8"?>
<ds:datastoreItem xmlns:ds="http://schemas.openxmlformats.org/officeDocument/2006/customXml" ds:itemID="{6BA018B6-B4E7-4A79-BA06-8CC7AF35006A}"/>
</file>

<file path=customXml/itemProps5.xml><?xml version="1.0" encoding="utf-8"?>
<ds:datastoreItem xmlns:ds="http://schemas.openxmlformats.org/officeDocument/2006/customXml" ds:itemID="{12F2283A-91BE-C44F-847B-2328FD515E3B}"/>
</file>

<file path=customXml/itemProps6.xml><?xml version="1.0" encoding="utf-8"?>
<ds:datastoreItem xmlns:ds="http://schemas.openxmlformats.org/officeDocument/2006/customXml" ds:itemID="{38C96E21-ED86-3347-8FCE-B423B38F638C}"/>
</file>

<file path=customXml/itemProps7.xml><?xml version="1.0" encoding="utf-8"?>
<ds:datastoreItem xmlns:ds="http://schemas.openxmlformats.org/officeDocument/2006/customXml" ds:itemID="{9313440E-33E0-46FA-8F68-1E6EA713D40D}"/>
</file>

<file path=customXml/itemProps8.xml><?xml version="1.0" encoding="utf-8"?>
<ds:datastoreItem xmlns:ds="http://schemas.openxmlformats.org/officeDocument/2006/customXml" ds:itemID="{A4CCBB58-300F-424B-BF34-7111BDD3FD0C}"/>
</file>

<file path=customXml/itemProps9.xml><?xml version="1.0" encoding="utf-8"?>
<ds:datastoreItem xmlns:ds="http://schemas.openxmlformats.org/officeDocument/2006/customXml" ds:itemID="{EEDCD659-BE70-7243-AD26-D3301E5837AA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80</TotalTime>
  <Words>318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Vijay Balasubramanian (QCT)</cp:lastModifiedBy>
  <cp:revision>13</cp:revision>
  <dcterms:created xsi:type="dcterms:W3CDTF">2024-11-14T09:36:59Z</dcterms:created>
  <dcterms:modified xsi:type="dcterms:W3CDTF">2024-11-22T09:23:42Z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</Properties>
</file>