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11827509" r:id="rId3"/>
    <p:sldId id="11827522" r:id="rId4"/>
    <p:sldId id="1182752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830"/>
  </p:normalViewPr>
  <p:slideViewPr>
    <p:cSldViewPr snapToGrid="0">
      <p:cViewPr varScale="1">
        <p:scale>
          <a:sx n="105" d="100"/>
          <a:sy n="105" d="100"/>
        </p:scale>
        <p:origin x="83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ustomXml" Target="../customXml/item9.xml"/><Relationship Id="rId2" Type="http://schemas.openxmlformats.org/officeDocument/2006/relationships/theme" Target="theme/theme1.xml"/><Relationship Id="rId19" Type="http://schemas.openxmlformats.org/officeDocument/2006/relationships/customXml" Target="../customXml/item8.xml"/><Relationship Id="rId18" Type="http://schemas.openxmlformats.org/officeDocument/2006/relationships/customXml" Target="../customXml/item7.xml"/><Relationship Id="rId17" Type="http://schemas.openxmlformats.org/officeDocument/2006/relationships/customXml" Target="../customXml/item6.xml"/><Relationship Id="rId16" Type="http://schemas.openxmlformats.org/officeDocument/2006/relationships/customXml" Target="../customXml/item5.xml"/><Relationship Id="rId15" Type="http://schemas.openxmlformats.org/officeDocument/2006/relationships/customXml" Target="../customXml/item4.xml"/><Relationship Id="rId14" Type="http://schemas.openxmlformats.org/officeDocument/2006/relationships/customXml" Target="../customXml/item3.xml"/><Relationship Id="rId13" Type="http://schemas.openxmlformats.org/officeDocument/2006/relationships/customXml" Target="../customXml/item2.xml"/><Relationship Id="rId12" Type="http://schemas.openxmlformats.org/officeDocument/2006/relationships/customXml" Target="../customXml/item1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</a:fld>
            <a:endParaRPr lang="en-US">
              <a:latin typeface="Aptos" panose="020B00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/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415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6280" indent="-22415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6155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415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file:///C:\Users\vijayb\AppData\Local\Microsoft\Windows\INetCache\Content.MSO\Tdoc\R5-247502.zip" TargetMode="External"/><Relationship Id="rId8" Type="http://schemas.openxmlformats.org/officeDocument/2006/relationships/hyperlink" Target="mailto:vijayb@qti.qualcomm.com?subject=[RAN5#105] R5-247151_-_AIML performance use cases" TargetMode="External"/><Relationship Id="rId7" Type="http://schemas.openxmlformats.org/officeDocument/2006/relationships/hyperlink" Target="file:///C:\Users\vijayb\AppData\Local\Microsoft\Windows\INetCache\Content.MSO\Tdoc\R5-247151.zip" TargetMode="External"/><Relationship Id="rId6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5" Type="http://schemas.openxmlformats.org/officeDocument/2006/relationships/hyperlink" Target="file:///C:\Users\vijayb\AppData\Local\Microsoft\Windows\INetCache\Content.MSO\Tdoc\R5-247083.zip" TargetMode="External"/><Relationship Id="rId4" Type="http://schemas.openxmlformats.org/officeDocument/2006/relationships/hyperlink" Target="mailto:flores_fernandez@keysight.com?subject=[RAN5#105] R5-246818_-_On AI/ML Testability Discussions in RAN5" TargetMode="External"/><Relationship Id="rId3" Type="http://schemas.openxmlformats.org/officeDocument/2006/relationships/hyperlink" Target="file:///C:\Users\vijayb\AppData\Local\Microsoft\Windows\INetCache\Content.MSO\Tdoc\R5-246818.zip" TargetMode="External"/><Relationship Id="rId2" Type="http://schemas.openxmlformats.org/officeDocument/2006/relationships/hyperlink" Target="mailto:songdan@chinamobile.com?subject=Comments%20to%20R5-247647" TargetMode="External"/><Relationship Id="rId11" Type="http://schemas.openxmlformats.org/officeDocument/2006/relationships/slideLayout" Target="../slideLayouts/slideLayout1.xml"/><Relationship Id="rId10" Type="http://schemas.openxmlformats.org/officeDocument/2006/relationships/hyperlink" Target="mailto:ashwin_mohan@apple.com?subject=[RAN5#105] R5-247502_-_Discussion on AI ML testing" TargetMode="External"/><Relationship Id="rId1" Type="http://schemas.openxmlformats.org/officeDocument/2006/relationships/hyperlink" Target="mailto:yogesht@qti.qualcomm.com?subject=[RAN5#105] R5-246542_-_AI ML Conformance Call flow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/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	</a:t>
            </a:r>
            <a:r>
              <a:rPr lang="en-US" sz="1800" b="1" dirty="0"/>
              <a:t>R5-24xxxx</a:t>
            </a:r>
            <a:endParaRPr lang="en-US" sz="1800" b="1" dirty="0"/>
          </a:p>
          <a:p>
            <a:r>
              <a:rPr lang="en-US" sz="1800" dirty="0"/>
              <a:t>Orlando, Florida, USA Nov 18-22, 2024</a:t>
            </a:r>
            <a:endParaRPr lang="en-US" sz="1800" dirty="0"/>
          </a:p>
          <a:p>
            <a:endParaRPr lang="en-US" dirty="0"/>
          </a:p>
          <a:p>
            <a:r>
              <a:rPr lang="en-US" sz="1800" dirty="0"/>
              <a:t>Agenda item: 	4.2.3</a:t>
            </a:r>
            <a:endParaRPr lang="en-US" sz="1800" dirty="0"/>
          </a:p>
          <a:p>
            <a:r>
              <a:rPr lang="en-US" dirty="0"/>
              <a:t>Source:		RAN5</a:t>
            </a:r>
            <a:endParaRPr lang="en-US" dirty="0"/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/>
                <a:gridCol w="769664"/>
                <a:gridCol w="4079772"/>
                <a:gridCol w="1002492"/>
                <a:gridCol w="2004984"/>
                <a:gridCol w="1333778"/>
                <a:gridCol w="1029992"/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  <a:r>
                        <a:rPr lang="en-US" sz="1050" b="0" i="0" u="none" strike="noStrike" dirty="0">
                          <a:solidFill>
                            <a:schemeClr val="accent3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r1</a:t>
                      </a:r>
                      <a:endParaRPr lang="en-US" sz="1050" b="0" i="0" u="none" strike="noStrike" dirty="0">
                        <a:solidFill>
                          <a:schemeClr val="accent3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</a:t>
                      </a:r>
                      <a:r>
                        <a:rPr lang="en-US" sz="1050" b="0" i="0" u="none" strike="noStrike" dirty="0">
                          <a:solidFill>
                            <a:schemeClr val="accent3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Nokia, </a:t>
                      </a:r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ZTE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5"/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7"/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8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9"/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  <a:endParaRPr lang="it-IT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  <a:endParaRPr lang="en-US" sz="105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0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  <a:endParaRPr lang="en-US" sz="105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</a:t>
            </a:r>
            <a:r>
              <a:rPr lang="en-CA" sz="2400" dirty="0" err="1">
                <a:solidFill>
                  <a:schemeClr val="tx2"/>
                </a:solidFill>
                <a:ea typeface="+mj-ea"/>
                <a:cs typeface="+mj-cs"/>
              </a:rPr>
              <a:t>Wayforward</a:t>
            </a:r>
            <a:endParaRPr lang="en-CA" sz="2400" dirty="0">
              <a:solidFill>
                <a:schemeClr val="tx2"/>
              </a:solidFill>
              <a:ea typeface="+mj-ea"/>
              <a:cs typeface="+mj-cs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of RAN5 expertise early during the Rel19 AIML WI phase.</a:t>
            </a: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every meeting.</a:t>
            </a: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Below are the areas where RAN5 expertise may help to progress core group work</a:t>
            </a: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2"/>
                </a:solidFill>
                <a:ea typeface="Times New Roman" panose="02020603050405020304" pitchFamily="18" charset="0"/>
              </a:rPr>
              <a:t>AIML Test framework (Feasibility of conformance test function, PICS definition)</a:t>
            </a:r>
            <a:endParaRPr lang="en-US" sz="14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4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tx2"/>
                </a:solidFill>
                <a:ea typeface="Times New Roman" panose="02020603050405020304" pitchFamily="18" charset="0"/>
              </a:rPr>
              <a:t>MU/TT analysis based on a set of RAN4 provided test parameters</a:t>
            </a:r>
            <a:endParaRPr lang="en-US" sz="14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4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chemeClr val="accent3">
                    <a:lumMod val="50000"/>
                    <a:lumOff val="50000"/>
                  </a:schemeClr>
                </a:solidFill>
                <a:ea typeface="Times New Roman" panose="02020603050405020304" pitchFamily="18" charset="0"/>
              </a:rPr>
              <a:t>Post-deployment Testing (Feasibility)</a:t>
            </a:r>
            <a:endParaRPr lang="en-US" sz="1400" dirty="0">
              <a:solidFill>
                <a:schemeClr val="accent3">
                  <a:lumMod val="50000"/>
                  <a:lumOff val="50000"/>
                </a:schemeClr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RAN5 seeks early involvement to enable RAN5 work in the above mentioned areas. </a:t>
            </a:r>
            <a:endParaRPr lang="en-US" sz="1800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</a:endParaRPr>
          </a:p>
          <a:p>
            <a:pPr marL="267970" lvl="1" indent="0">
              <a:buNone/>
            </a:pPr>
            <a:endParaRPr lang="en-US" sz="1400" dirty="0">
              <a:effectLst/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icrosoft Sans Serif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446AAB98-05BD-834D-920E-50877AD76602}">
  <ds:schemaRefs/>
</ds:datastoreItem>
</file>

<file path=customXml/itemProps2.xml><?xml version="1.0" encoding="utf-8"?>
<ds:datastoreItem xmlns:ds="http://schemas.openxmlformats.org/officeDocument/2006/customXml" ds:itemID="{9313440E-33E0-46FA-8F68-1E6EA713D40D}">
  <ds:schemaRefs/>
</ds:datastoreItem>
</file>

<file path=customXml/itemProps3.xml><?xml version="1.0" encoding="utf-8"?>
<ds:datastoreItem xmlns:ds="http://schemas.openxmlformats.org/officeDocument/2006/customXml" ds:itemID="{38C96E21-ED86-3347-8FCE-B423B38F638C}">
  <ds:schemaRefs/>
</ds:datastoreItem>
</file>

<file path=customXml/itemProps4.xml><?xml version="1.0" encoding="utf-8"?>
<ds:datastoreItem xmlns:ds="http://schemas.openxmlformats.org/officeDocument/2006/customXml" ds:itemID="{C7D8C63D-D057-408A-86CF-BECF5DCDB5CF}">
  <ds:schemaRefs/>
</ds:datastoreItem>
</file>

<file path=customXml/itemProps5.xml><?xml version="1.0" encoding="utf-8"?>
<ds:datastoreItem xmlns:ds="http://schemas.openxmlformats.org/officeDocument/2006/customXml" ds:itemID="{12F2283A-91BE-C44F-847B-2328FD515E3B}">
  <ds:schemaRefs/>
</ds:datastoreItem>
</file>

<file path=customXml/itemProps6.xml><?xml version="1.0" encoding="utf-8"?>
<ds:datastoreItem xmlns:ds="http://schemas.openxmlformats.org/officeDocument/2006/customXml" ds:itemID="{EEDCD659-BE70-7243-AD26-D3301E5837AA}">
  <ds:schemaRefs/>
</ds:datastoreItem>
</file>

<file path=customXml/itemProps7.xml><?xml version="1.0" encoding="utf-8"?>
<ds:datastoreItem xmlns:ds="http://schemas.openxmlformats.org/officeDocument/2006/customXml" ds:itemID="{A4CCBB58-300F-424B-BF34-7111BDD3FD0C}">
  <ds:schemaRefs/>
</ds:datastoreItem>
</file>

<file path=customXml/itemProps8.xml><?xml version="1.0" encoding="utf-8"?>
<ds:datastoreItem xmlns:ds="http://schemas.openxmlformats.org/officeDocument/2006/customXml" ds:itemID="{6BA018B6-B4E7-4A79-BA06-8CC7AF35006A}">
  <ds:schemaRefs/>
</ds:datastoreItem>
</file>

<file path=customXml/itemProps9.xml><?xml version="1.0" encoding="utf-8"?>
<ds:datastoreItem xmlns:ds="http://schemas.openxmlformats.org/officeDocument/2006/customXml" ds:itemID="{FF1BE2B3-3A45-8F41-98E2-D91C624EEF4F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0</TotalTime>
  <Words>1569</Words>
  <Application>WPS 演示</Application>
  <PresentationFormat>Widescreen</PresentationFormat>
  <Paragraphs>127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宋体</vt:lpstr>
      <vt:lpstr>Wingdings</vt:lpstr>
      <vt:lpstr>Microsoft Sans Serif</vt:lpstr>
      <vt:lpstr>Microsoft GothicNeo</vt:lpstr>
      <vt:lpstr>Malgun Gothic</vt:lpstr>
      <vt:lpstr>Aptos</vt:lpstr>
      <vt:lpstr>Segoe Print</vt:lpstr>
      <vt:lpstr>Times New Roman</vt:lpstr>
      <vt:lpstr>Courier New</vt:lpstr>
      <vt:lpstr>微软雅黑</vt:lpstr>
      <vt:lpstr>Arial Unicode MS</vt:lpstr>
      <vt:lpstr>Snapdragon Template</vt:lpstr>
      <vt:lpstr>PowerPoint 演示文稿</vt:lpstr>
      <vt:lpstr>AIML related contributions in RAN5#105</vt:lpstr>
      <vt:lpstr>RAN5 Wayforward</vt:lpstr>
    </vt:vector>
  </TitlesOfParts>
  <Company>Qualcomm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cmcc</cp:lastModifiedBy>
  <cp:revision>5</cp:revision>
  <dcterms:created xsi:type="dcterms:W3CDTF">2024-11-14T09:36:00Z</dcterms:created>
  <dcterms:modified xsi:type="dcterms:W3CDTF">2024-11-21T19:55:16Z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  <property fmtid="{D5CDD505-2E9C-101B-9397-08002B2CF9AE}" pid="14" name="ICV">
    <vt:lpwstr>E32856E713914BE1A4530A35BC2EDB44_13</vt:lpwstr>
  </property>
  <property fmtid="{D5CDD505-2E9C-101B-9397-08002B2CF9AE}" pid="15" name="KSOProductBuildVer">
    <vt:lpwstr>2052-12.8.2.18205</vt:lpwstr>
  </property>
</Properties>
</file>