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72" d="100"/>
          <a:sy n="72" d="100"/>
        </p:scale>
        <p:origin x="3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11/21/2024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that could speed up the work of Rel-19 AIML core WI 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of RAN5 expertise early during the Rel19 AIML WI phase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The following areas have been explored but no consensus has been achieved about RAN5 being now in a position to provide </a:t>
            </a:r>
            <a:r>
              <a:rPr lang="en-US" sz="1800" dirty="0">
                <a:solidFill>
                  <a:srgbClr val="C00000"/>
                </a:solidFill>
              </a:rPr>
              <a:t>meaningful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 insights to RAN4: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The need of test functions/test mode to test AI/ML: as (LCM) </a:t>
            </a:r>
            <a:r>
              <a:rPr lang="en-US" sz="1600" dirty="0" err="1">
                <a:solidFill>
                  <a:srgbClr val="C00000"/>
                </a:solidFill>
                <a:ea typeface="Times New Roman" panose="02020603050405020304" pitchFamily="18" charset="0"/>
              </a:rPr>
              <a:t>signalling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ea typeface="Times New Roman" panose="02020603050405020304" pitchFamily="18" charset="0"/>
              </a:rPr>
              <a:t>h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as not been finalized in RAN2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PICS definition: as UE capabilities associated to AI/ML are not stable yet (capabilities per use case might be defined)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MU/TT analysis: as it is not part of core WID and </a:t>
            </a: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no</a:t>
            </a:r>
            <a:r>
              <a:rPr lang="en-US" sz="1600" dirty="0">
                <a:solidFill>
                  <a:srgbClr val="00B050"/>
                </a:solidFill>
                <a:ea typeface="Times New Roman" panose="02020603050405020304" pitchFamily="18" charset="0"/>
              </a:rPr>
              <a:t> neither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test set-up nor requirements have been defined yet in RAN4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Post-deployment test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AIML Test framework 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MU/TT analysis based on a set of RAN4 provided test parameters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chemeClr val="accent3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Post-deployment Testing (Feasibility)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</a:rPr>
              <a:t>RAN5 seeks early involvement to enable RAN5 work in the above mentioned areas.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RAN5 will </a:t>
            </a:r>
            <a:r>
              <a:rPr lang="en-US" sz="1800" dirty="0">
                <a:solidFill>
                  <a:srgbClr val="00B050"/>
                </a:solidFill>
                <a:ea typeface="Times New Roman" panose="02020603050405020304" pitchFamily="18" charset="0"/>
              </a:rPr>
              <a:t>continue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 review progress in other WGs </a:t>
            </a:r>
            <a:r>
              <a:rPr lang="en-US" sz="18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in 6-9 months from now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and: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Newly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reassess opportunities to speed-up core WI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Evaluate whether RAN5 WI can be triggered </a:t>
            </a: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Meanwhile, companies are invited to contribute in other WGs directly.</a:t>
            </a:r>
            <a:endParaRPr lang="en-US" sz="1000" strike="sngStrike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9313440E-33E0-46FA-8F68-1E6EA713D40D}"/>
</file>

<file path=customXml/itemProps2.xml><?xml version="1.0" encoding="utf-8"?>
<ds:datastoreItem xmlns:ds="http://schemas.openxmlformats.org/officeDocument/2006/customXml" ds:itemID="{C7D8C63D-D057-408A-86CF-BECF5DCDB5CF}"/>
</file>

<file path=customXml/itemProps3.xml><?xml version="1.0" encoding="utf-8"?>
<ds:datastoreItem xmlns:ds="http://schemas.openxmlformats.org/officeDocument/2006/customXml" ds:itemID="{A4CCBB58-300F-424B-BF34-7111BDD3FD0C}"/>
</file>

<file path=customXml/itemProps4.xml><?xml version="1.0" encoding="utf-8"?>
<ds:datastoreItem xmlns:ds="http://schemas.openxmlformats.org/officeDocument/2006/customXml" ds:itemID="{38C96E21-ED86-3347-8FCE-B423B38F638C}"/>
</file>

<file path=customXml/itemProps5.xml><?xml version="1.0" encoding="utf-8"?>
<ds:datastoreItem xmlns:ds="http://schemas.openxmlformats.org/officeDocument/2006/customXml" ds:itemID="{12F2283A-91BE-C44F-847B-2328FD515E3B}"/>
</file>

<file path=customXml/itemProps6.xml><?xml version="1.0" encoding="utf-8"?>
<ds:datastoreItem xmlns:ds="http://schemas.openxmlformats.org/officeDocument/2006/customXml" ds:itemID="{EEDCD659-BE70-7243-AD26-D3301E5837AA}"/>
</file>

<file path=customXml/itemProps7.xml><?xml version="1.0" encoding="utf-8"?>
<ds:datastoreItem xmlns:ds="http://schemas.openxmlformats.org/officeDocument/2006/customXml" ds:itemID="{446AAB98-05BD-834D-920E-50877AD76602}"/>
</file>

<file path=customXml/itemProps8.xml><?xml version="1.0" encoding="utf-8"?>
<ds:datastoreItem xmlns:ds="http://schemas.openxmlformats.org/officeDocument/2006/customXml" ds:itemID="{6BA018B6-B4E7-4A79-BA06-8CC7AF35006A}"/>
</file>

<file path=customXml/itemProps9.xml><?xml version="1.0" encoding="utf-8"?>
<ds:datastoreItem xmlns:ds="http://schemas.openxmlformats.org/officeDocument/2006/customXml" ds:itemID="{FF1BE2B3-3A45-8F41-98E2-D91C624EEF4F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1849</TotalTime>
  <Words>445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Siddharth Das</cp:lastModifiedBy>
  <cp:revision>7</cp:revision>
  <dcterms:created xsi:type="dcterms:W3CDTF">2024-11-14T09:36:59Z</dcterms:created>
  <dcterms:modified xsi:type="dcterms:W3CDTF">2024-11-21T21:22:06Z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</Properties>
</file>