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8"/>
  </p:handoutMasterIdLst>
  <p:sldIdLst>
    <p:sldId id="290" r:id="rId3"/>
    <p:sldId id="446" r:id="rId5"/>
    <p:sldId id="443" r:id="rId6"/>
    <p:sldId id="293" r:id="rId7"/>
  </p:sldIdLst>
  <p:sldSz cx="12190730" cy="6859905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608330" lvl="1" indent="-15113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1217930" lvl="2" indent="-30353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827530" lvl="3" indent="-45593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2437130" lvl="4" indent="-60833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-60833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-60833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-60833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-60833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ni SONG(CMCC)" initials="D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288"/>
    <p:restoredTop sz="93447"/>
  </p:normalViewPr>
  <p:slideViewPr>
    <p:cSldViewPr snapToGrid="0" showGuides="1">
      <p:cViewPr varScale="1">
        <p:scale>
          <a:sx n="72" d="100"/>
          <a:sy n="72" d="100"/>
        </p:scale>
        <p:origin x="712" y="48"/>
      </p:cViewPr>
      <p:guideLst>
        <p:guide orient="horz" pos="2154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commentAuthors" Target="commentAuthors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B521B90-5CF5-41B3-832A-4D5F53C8EE1B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77" name="备注占位符 4"/>
          <p:cNvSpPr>
            <a:spLocks noGrp="1" noChangeArrowheads="1"/>
          </p:cNvSpPr>
          <p:nvPr>
            <p:ph type="body" sz="quarter" idx="4294967295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p>
            <a:pPr lvl="0" algn="r" eaLnBrk="1" hangingPunct="1">
              <a:buNone/>
            </a:pPr>
            <a:fld id="{9A0DB2DC-4C9A-4742-B13C-FB6460FD3503}" type="slidenum">
              <a:rPr lang="zh-CN" altLang="en-US" sz="1200" dirty="0">
                <a:latin typeface="Calibri" panose="020F0502020204030204" pitchFamily="34" charset="0"/>
              </a:rPr>
            </a:fld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833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793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753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13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5363" name="备注占位符 2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 anchorCtr="0"/>
          <a:p>
            <a:pPr lvl="0" eaLnBrk="1" hangingPunct="1">
              <a:lnSpc>
                <a:spcPct val="150000"/>
              </a:lnSpc>
            </a:pPr>
            <a:endParaRPr lang="en-US" altLang="zh-CN" dirty="0">
              <a:ea typeface="宋体" panose="02010600030101010101" pitchFamily="2" charset="-122"/>
            </a:endParaRPr>
          </a:p>
        </p:txBody>
      </p:sp>
      <p:sp>
        <p:nvSpPr>
          <p:cNvPr id="15364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</a:rPr>
            </a:fld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9459" name="备注占位符 2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 anchorCtr="0"/>
          <a:p>
            <a:pPr lvl="0"/>
            <a:endParaRPr lang="en-US" altLang="en-US" dirty="0">
              <a:sym typeface="+mn-ea"/>
            </a:endParaRPr>
          </a:p>
        </p:txBody>
      </p:sp>
      <p:sp>
        <p:nvSpPr>
          <p:cNvPr id="19460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</a:rPr>
            </a:fld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9459" name="备注占位符 2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 anchorCtr="0"/>
          <a:p>
            <a:pPr lvl="0"/>
            <a:endParaRPr lang="en-US" altLang="en-US" dirty="0">
              <a:sym typeface="+mn-ea"/>
            </a:endParaRPr>
          </a:p>
        </p:txBody>
      </p:sp>
      <p:sp>
        <p:nvSpPr>
          <p:cNvPr id="19460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</a:rPr>
            </a:fld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3802" y="1122622"/>
            <a:ext cx="9142810" cy="2388153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3802" y="3602871"/>
            <a:ext cx="9142810" cy="1656146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600" indent="0" algn="ctr">
              <a:buNone/>
              <a:defRPr sz="2700"/>
            </a:lvl2pPr>
            <a:lvl3pPr marL="1219200" indent="0" algn="ctr">
              <a:buNone/>
              <a:defRPr sz="2400"/>
            </a:lvl3pPr>
            <a:lvl4pPr marL="1828800" indent="0" algn="ctr">
              <a:buNone/>
              <a:defRPr sz="2100"/>
            </a:lvl4pPr>
            <a:lvl5pPr marL="2438400" indent="0" algn="ctr">
              <a:buNone/>
              <a:defRPr sz="2100"/>
            </a:lvl5pPr>
            <a:lvl6pPr marL="3048000" indent="0" algn="ctr">
              <a:buNone/>
              <a:defRPr sz="2100"/>
            </a:lvl6pPr>
            <a:lvl7pPr marL="3657600" indent="0" algn="ctr">
              <a:buNone/>
              <a:defRPr sz="2100"/>
            </a:lvl7pPr>
            <a:lvl8pPr marL="4267200" indent="0" algn="ctr">
              <a:buNone/>
              <a:defRPr sz="2100"/>
            </a:lvl8pPr>
            <a:lvl9pPr marL="4876800" indent="0" algn="ctr">
              <a:buNone/>
              <a:defRPr sz="2100"/>
            </a:lvl9pPr>
          </a:lstStyle>
          <a:p>
            <a:r>
              <a:rPr lang="zh-CN" altLang="en-US" noProof="1"/>
              <a:t>单击此处编辑母版副标题样式</a:t>
            </a:r>
            <a:endParaRPr 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26CD4E9-1BCC-4574-915D-9E4540238ABE}" type="datetimeFigureOut"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7938"/>
            <a:ext cx="4113213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09013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p>
            <a:pPr algn="r" eaLnBrk="1" hangingPunct="1">
              <a:buNone/>
            </a:pPr>
            <a:fld id="{9A0DB2DC-4C9A-4742-B13C-FB6460FD3503}" type="slidenum">
              <a:rPr lang="en-US" altLang="zh-CN" dirty="0">
                <a:latin typeface="Calibri" panose="020F0502020204030204" pitchFamily="34" charset="0"/>
              </a:rPr>
            </a:fld>
            <a:endParaRPr lang="en-US" altLang="zh-C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CCB8EF7-BF32-480B-9B29-5AD4945B110F}" type="datetimeFigureOut"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7938"/>
            <a:ext cx="4113213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09013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p>
            <a:pPr algn="r" eaLnBrk="1" hangingPunct="1">
              <a:buNone/>
            </a:pPr>
            <a:fld id="{9A0DB2DC-4C9A-4742-B13C-FB6460FD3503}" type="slidenum">
              <a:rPr lang="en-US" altLang="zh-CN" dirty="0">
                <a:latin typeface="Calibri" panose="020F0502020204030204" pitchFamily="34" charset="0"/>
              </a:rPr>
            </a:fld>
            <a:endParaRPr lang="en-US" altLang="zh-C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3766" y="365211"/>
            <a:ext cx="2628558" cy="5813184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093" y="365211"/>
            <a:ext cx="7733293" cy="5813184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D1014D3-AB05-4D79-AC85-7B937D4A6D27}" type="datetimeFigureOut"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7938"/>
            <a:ext cx="4113213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09013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p>
            <a:pPr algn="r" eaLnBrk="1" hangingPunct="1">
              <a:buNone/>
            </a:pPr>
            <a:fld id="{9A0DB2DC-4C9A-4742-B13C-FB6460FD3503}" type="slidenum">
              <a:rPr lang="en-US" altLang="zh-CN" dirty="0">
                <a:latin typeface="Calibri" panose="020F0502020204030204" pitchFamily="34" charset="0"/>
              </a:rPr>
            </a:fld>
            <a:endParaRPr lang="en-US" altLang="zh-C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0747189-C373-4581-9C7B-5D3EB704B7C3}" type="datetimeFigureOut"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7938"/>
            <a:ext cx="4113213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09013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p>
            <a:pPr algn="r" eaLnBrk="1" hangingPunct="1">
              <a:buNone/>
            </a:pPr>
            <a:fld id="{9A0DB2DC-4C9A-4742-B13C-FB6460FD3503}" type="slidenum">
              <a:rPr lang="en-US" altLang="zh-CN" dirty="0">
                <a:latin typeface="Calibri" panose="020F0502020204030204" pitchFamily="34" charset="0"/>
              </a:rPr>
            </a:fld>
            <a:endParaRPr lang="en-US" altLang="zh-C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745" y="1710135"/>
            <a:ext cx="10514231" cy="2853398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745" y="4590528"/>
            <a:ext cx="10514231" cy="150053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FBAAD3B-6A26-43DC-B769-F74E1D662625}" type="datetimeFigureOut"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7938"/>
            <a:ext cx="4113213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09013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p>
            <a:pPr algn="r" eaLnBrk="1" hangingPunct="1">
              <a:buNone/>
            </a:pPr>
            <a:fld id="{9A0DB2DC-4C9A-4742-B13C-FB6460FD3503}" type="slidenum">
              <a:rPr lang="en-US" altLang="zh-CN" dirty="0">
                <a:latin typeface="Calibri" panose="020F0502020204030204" pitchFamily="34" charset="0"/>
              </a:rPr>
            </a:fld>
            <a:endParaRPr lang="en-US" altLang="zh-C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092" y="1826048"/>
            <a:ext cx="5180926" cy="4352346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1398" y="1826048"/>
            <a:ext cx="5180926" cy="4352346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2"/>
          </p:nvPr>
        </p:nvSpPr>
        <p:spPr>
          <a:xfrm>
            <a:off x="838200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CE2188D-16A7-435D-8636-4DE58F1F4FE7}" type="datetimeFigureOut"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7938"/>
            <a:ext cx="4113213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09013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p>
            <a:pPr algn="r" eaLnBrk="1" hangingPunct="1">
              <a:buNone/>
            </a:pPr>
            <a:fld id="{9A0DB2DC-4C9A-4742-B13C-FB6460FD3503}" type="slidenum">
              <a:rPr lang="en-US" altLang="zh-CN" dirty="0">
                <a:latin typeface="Calibri" panose="020F0502020204030204" pitchFamily="34" charset="0"/>
              </a:rPr>
            </a:fld>
            <a:endParaRPr lang="en-US" altLang="zh-C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681" y="365210"/>
            <a:ext cx="10514231" cy="1325870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680" y="1681552"/>
            <a:ext cx="5157115" cy="82410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700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00" b="1"/>
            </a:lvl4pPr>
            <a:lvl5pPr marL="2438400" indent="0">
              <a:buNone/>
              <a:defRPr sz="2100" b="1"/>
            </a:lvl5pPr>
            <a:lvl6pPr marL="3048000" indent="0">
              <a:buNone/>
              <a:defRPr sz="2100" b="1"/>
            </a:lvl6pPr>
            <a:lvl7pPr marL="3657600" indent="0">
              <a:buNone/>
              <a:defRPr sz="2100" b="1"/>
            </a:lvl7pPr>
            <a:lvl8pPr marL="4267200" indent="0">
              <a:buNone/>
              <a:defRPr sz="2100" b="1"/>
            </a:lvl8pPr>
            <a:lvl9pPr marL="4876800" indent="0">
              <a:buNone/>
              <a:defRPr sz="2100" b="1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680" y="2505657"/>
            <a:ext cx="5157115" cy="3685441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1403" y="1681552"/>
            <a:ext cx="5182513" cy="82410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700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00" b="1"/>
            </a:lvl4pPr>
            <a:lvl5pPr marL="2438400" indent="0">
              <a:buNone/>
              <a:defRPr sz="2100" b="1"/>
            </a:lvl5pPr>
            <a:lvl6pPr marL="3048000" indent="0">
              <a:buNone/>
              <a:defRPr sz="2100" b="1"/>
            </a:lvl6pPr>
            <a:lvl7pPr marL="3657600" indent="0">
              <a:buNone/>
              <a:defRPr sz="2100" b="1"/>
            </a:lvl7pPr>
            <a:lvl8pPr marL="4267200" indent="0">
              <a:buNone/>
              <a:defRPr sz="2100" b="1"/>
            </a:lvl8pPr>
            <a:lvl9pPr marL="4876800" indent="0">
              <a:buNone/>
              <a:defRPr sz="2100" b="1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1403" y="2505657"/>
            <a:ext cx="5182513" cy="3685441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2"/>
          </p:nvPr>
        </p:nvSpPr>
        <p:spPr>
          <a:xfrm>
            <a:off x="838200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DCB7344-E104-4FC0-B946-34ED99A972D4}" type="datetimeFigureOut"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3"/>
          </p:nvPr>
        </p:nvSpPr>
        <p:spPr>
          <a:xfrm>
            <a:off x="4038600" y="6357938"/>
            <a:ext cx="4113213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4"/>
          </p:nvPr>
        </p:nvSpPr>
        <p:spPr>
          <a:xfrm>
            <a:off x="8609013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p>
            <a:pPr algn="r" eaLnBrk="1" hangingPunct="1">
              <a:buNone/>
            </a:pPr>
            <a:fld id="{9A0DB2DC-4C9A-4742-B13C-FB6460FD3503}" type="slidenum">
              <a:rPr lang="en-US" altLang="zh-CN" dirty="0">
                <a:latin typeface="Calibri" panose="020F0502020204030204" pitchFamily="34" charset="0"/>
              </a:rPr>
            </a:fld>
            <a:endParaRPr lang="en-US" altLang="zh-C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CDE3F17-3B2F-457D-9E42-6D2BDE38EEFC}" type="datetimeFigureOut"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7938"/>
            <a:ext cx="4113213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09013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p>
            <a:pPr algn="r" eaLnBrk="1" hangingPunct="1">
              <a:buNone/>
            </a:pPr>
            <a:fld id="{9A0DB2DC-4C9A-4742-B13C-FB6460FD3503}" type="slidenum">
              <a:rPr lang="en-US" altLang="zh-CN" dirty="0">
                <a:latin typeface="Calibri" panose="020F0502020204030204" pitchFamily="34" charset="0"/>
              </a:rPr>
            </a:fld>
            <a:endParaRPr lang="en-US" altLang="zh-C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6A55551-8E62-459F-A9D5-EB5161DC58A4}" type="datetimeFigureOut"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7938"/>
            <a:ext cx="4113213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09013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p>
            <a:pPr algn="r" eaLnBrk="1" hangingPunct="1">
              <a:buNone/>
            </a:pPr>
            <a:fld id="{9A0DB2DC-4C9A-4742-B13C-FB6460FD3503}" type="slidenum">
              <a:rPr lang="en-US" altLang="zh-CN" dirty="0">
                <a:latin typeface="Calibri" panose="020F0502020204030204" pitchFamily="34" charset="0"/>
              </a:rPr>
            </a:fld>
            <a:endParaRPr lang="en-US" altLang="zh-C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685" y="457306"/>
            <a:ext cx="3931724" cy="1600571"/>
          </a:xfrm>
        </p:spPr>
        <p:txBody>
          <a:bodyPr anchor="b"/>
          <a:lstStyle>
            <a:lvl1pPr>
              <a:defRPr sz="4300"/>
            </a:lvl1pPr>
          </a:lstStyle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2518" y="987655"/>
            <a:ext cx="6171398" cy="4874754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685" y="2057877"/>
            <a:ext cx="3931724" cy="3812471"/>
          </a:xfrm>
        </p:spPr>
        <p:txBody>
          <a:bodyPr/>
          <a:lstStyle>
            <a:lvl1pPr marL="0" indent="0">
              <a:buNone/>
              <a:defRPr sz="2100"/>
            </a:lvl1pPr>
            <a:lvl2pPr marL="609600" indent="0">
              <a:buNone/>
              <a:defRPr sz="1900"/>
            </a:lvl2pPr>
            <a:lvl3pPr marL="1219200" indent="0">
              <a:buNone/>
              <a:defRPr sz="1600"/>
            </a:lvl3pPr>
            <a:lvl4pPr marL="1828800" indent="0">
              <a:buNone/>
              <a:defRPr sz="1300"/>
            </a:lvl4pPr>
            <a:lvl5pPr marL="2438400" indent="0">
              <a:buNone/>
              <a:defRPr sz="1300"/>
            </a:lvl5pPr>
            <a:lvl6pPr marL="3048000" indent="0">
              <a:buNone/>
              <a:defRPr sz="1300"/>
            </a:lvl6pPr>
            <a:lvl7pPr marL="3657600" indent="0">
              <a:buNone/>
              <a:defRPr sz="1300"/>
            </a:lvl7pPr>
            <a:lvl8pPr marL="4267200" indent="0">
              <a:buNone/>
              <a:defRPr sz="1300"/>
            </a:lvl8pPr>
            <a:lvl9pPr marL="4876800" indent="0">
              <a:buNone/>
              <a:defRPr sz="13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2"/>
          </p:nvPr>
        </p:nvSpPr>
        <p:spPr>
          <a:xfrm>
            <a:off x="838200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63BBC30-3426-4810-8156-B2D65F8D26CC}" type="datetimeFigureOut"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7938"/>
            <a:ext cx="4113213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09013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p>
            <a:pPr algn="r" eaLnBrk="1" hangingPunct="1">
              <a:buNone/>
            </a:pPr>
            <a:fld id="{9A0DB2DC-4C9A-4742-B13C-FB6460FD3503}" type="slidenum">
              <a:rPr lang="en-US" altLang="zh-CN" dirty="0">
                <a:latin typeface="Calibri" panose="020F0502020204030204" pitchFamily="34" charset="0"/>
              </a:rPr>
            </a:fld>
            <a:endParaRPr lang="en-US" altLang="zh-C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685" y="457306"/>
            <a:ext cx="3931724" cy="1600571"/>
          </a:xfrm>
        </p:spPr>
        <p:txBody>
          <a:bodyPr anchor="b"/>
          <a:lstStyle>
            <a:lvl1pPr>
              <a:defRPr sz="4300"/>
            </a:lvl1pPr>
          </a:lstStyle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2518" y="987655"/>
            <a:ext cx="6171398" cy="4874754"/>
          </a:xfrm>
        </p:spPr>
        <p:txBody>
          <a:bodyPr vert="horz" wrap="square" lIns="121917" tIns="60958" rIns="121917" bIns="60958" numCol="1" rtlCol="0" anchor="t" anchorCtr="0" compatLnSpc="1">
            <a:normAutofit/>
          </a:bodyPr>
          <a:lstStyle>
            <a:lvl1pPr marL="0" indent="0">
              <a:buNone/>
              <a:defRPr sz="4300"/>
            </a:lvl1pPr>
            <a:lvl2pPr marL="609600" indent="0">
              <a:buNone/>
              <a:defRPr sz="3700"/>
            </a:lvl2pPr>
            <a:lvl3pPr marL="1219200" indent="0">
              <a:buNone/>
              <a:defRPr sz="3200"/>
            </a:lvl3pPr>
            <a:lvl4pPr marL="1828800" indent="0">
              <a:buNone/>
              <a:defRPr sz="2700"/>
            </a:lvl4pPr>
            <a:lvl5pPr marL="2438400" indent="0">
              <a:buNone/>
              <a:defRPr sz="2700"/>
            </a:lvl5pPr>
            <a:lvl6pPr marL="3048000" indent="0">
              <a:buNone/>
              <a:defRPr sz="2700"/>
            </a:lvl6pPr>
            <a:lvl7pPr marL="3657600" indent="0">
              <a:buNone/>
              <a:defRPr sz="2700"/>
            </a:lvl7pPr>
            <a:lvl8pPr marL="4267200" indent="0">
              <a:buNone/>
              <a:defRPr sz="2700"/>
            </a:lvl8pPr>
            <a:lvl9pPr marL="4876800" indent="0">
              <a:buNone/>
              <a:defRPr sz="27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34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685" y="2057877"/>
            <a:ext cx="3931724" cy="3812471"/>
          </a:xfrm>
        </p:spPr>
        <p:txBody>
          <a:bodyPr/>
          <a:lstStyle>
            <a:lvl1pPr marL="0" indent="0">
              <a:buNone/>
              <a:defRPr sz="2100"/>
            </a:lvl1pPr>
            <a:lvl2pPr marL="609600" indent="0">
              <a:buNone/>
              <a:defRPr sz="1900"/>
            </a:lvl2pPr>
            <a:lvl3pPr marL="1219200" indent="0">
              <a:buNone/>
              <a:defRPr sz="1600"/>
            </a:lvl3pPr>
            <a:lvl4pPr marL="1828800" indent="0">
              <a:buNone/>
              <a:defRPr sz="1300"/>
            </a:lvl4pPr>
            <a:lvl5pPr marL="2438400" indent="0">
              <a:buNone/>
              <a:defRPr sz="1300"/>
            </a:lvl5pPr>
            <a:lvl6pPr marL="3048000" indent="0">
              <a:buNone/>
              <a:defRPr sz="1300"/>
            </a:lvl6pPr>
            <a:lvl7pPr marL="3657600" indent="0">
              <a:buNone/>
              <a:defRPr sz="1300"/>
            </a:lvl7pPr>
            <a:lvl8pPr marL="4267200" indent="0">
              <a:buNone/>
              <a:defRPr sz="1300"/>
            </a:lvl8pPr>
            <a:lvl9pPr marL="4876800" indent="0">
              <a:buNone/>
              <a:defRPr sz="13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2"/>
          </p:nvPr>
        </p:nvSpPr>
        <p:spPr>
          <a:xfrm>
            <a:off x="838200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7B23BBC-B664-4346-B601-6D003134BDE0}" type="datetimeFigureOut"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7938"/>
            <a:ext cx="4113213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09013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p>
            <a:pPr algn="r" eaLnBrk="1" hangingPunct="1">
              <a:buNone/>
            </a:pPr>
            <a:fld id="{9A0DB2DC-4C9A-4742-B13C-FB6460FD3503}" type="slidenum">
              <a:rPr lang="en-US" altLang="zh-CN" dirty="0">
                <a:latin typeface="Calibri" panose="020F0502020204030204" pitchFamily="34" charset="0"/>
              </a:rPr>
            </a:fld>
            <a:endParaRPr lang="en-US" altLang="zh-C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4013" cy="1325563"/>
          </a:xfrm>
          <a:prstGeom prst="rect">
            <a:avLst/>
          </a:prstGeom>
          <a:noFill/>
          <a:ln w="9525">
            <a:noFill/>
          </a:ln>
        </p:spPr>
        <p:txBody>
          <a:bodyPr lIns="121917" tIns="60958" rIns="121917" bIns="60958"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9"/>
          </p:nvPr>
        </p:nvSpPr>
        <p:spPr>
          <a:xfrm>
            <a:off x="838200" y="1825625"/>
            <a:ext cx="10514013" cy="4352925"/>
          </a:xfrm>
          <a:prstGeom prst="rect">
            <a:avLst/>
          </a:prstGeom>
          <a:noFill/>
          <a:ln w="9525">
            <a:noFill/>
          </a:ln>
        </p:spPr>
        <p:txBody>
          <a:bodyPr lIns="121917" tIns="60958" rIns="121917" bIns="60958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0D77337-E1C2-43C7-9660-BEE5849FCC21}" type="datetimeFigureOut"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7938"/>
            <a:ext cx="4113213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 algn="ct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09013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 algn="r">
              <a:defRPr sz="16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altLang="zh-CN" dirty="0"/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5pPr>
      <a:lvl6pPr marL="609600" algn="l" rtl="0" fontAlgn="base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6pPr>
      <a:lvl7pPr marL="1219200" algn="l" rtl="0" fontAlgn="base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7pPr>
      <a:lvl8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8pPr>
      <a:lvl9pPr marL="2438400" algn="l" rtl="0" fontAlgn="base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303530" indent="-303530" algn="l" rtl="0" eaLnBrk="0" fontAlgn="base" hangingPunct="0">
        <a:lnSpc>
          <a:spcPct val="90000"/>
        </a:lnSpc>
        <a:spcBef>
          <a:spcPts val="1340"/>
        </a:spcBef>
        <a:spcAft>
          <a:spcPct val="0"/>
        </a:spcAft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913130" indent="-303530" algn="l" rtl="0" eaLnBrk="0" fontAlgn="base" hangingPunct="0">
        <a:lnSpc>
          <a:spcPct val="90000"/>
        </a:lnSpc>
        <a:spcBef>
          <a:spcPts val="665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730" indent="-303530" algn="l" rtl="0" eaLnBrk="0" fontAlgn="base" hangingPunct="0">
        <a:lnSpc>
          <a:spcPct val="90000"/>
        </a:lnSpc>
        <a:spcBef>
          <a:spcPts val="665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330" indent="-303530" algn="l" rtl="0" eaLnBrk="0" fontAlgn="base" hangingPunct="0">
        <a:lnSpc>
          <a:spcPct val="90000"/>
        </a:lnSpc>
        <a:spcBef>
          <a:spcPts val="66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741930" indent="-303530" algn="l" rtl="0" eaLnBrk="0" fontAlgn="base" hangingPunct="0">
        <a:lnSpc>
          <a:spcPct val="90000"/>
        </a:lnSpc>
        <a:spcBef>
          <a:spcPts val="66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2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标题 1"/>
          <p:cNvSpPr>
            <a:spLocks noGrp="1"/>
          </p:cNvSpPr>
          <p:nvPr>
            <p:ph type="ctrTitle"/>
          </p:nvPr>
        </p:nvSpPr>
        <p:spPr>
          <a:xfrm>
            <a:off x="595313" y="1885950"/>
            <a:ext cx="10960100" cy="2336800"/>
          </a:xfrm>
        </p:spPr>
        <p:txBody>
          <a:bodyPr vert="horz" wrap="square" lIns="121917" tIns="60958" rIns="121917" bIns="60958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ts val="628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Discussion on handling on Ongoing legacy bands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14339" name="副标题 2"/>
          <p:cNvSpPr>
            <a:spLocks noGrp="1"/>
          </p:cNvSpPr>
          <p:nvPr>
            <p:ph type="subTitle" idx="1"/>
          </p:nvPr>
        </p:nvSpPr>
        <p:spPr>
          <a:xfrm>
            <a:off x="215900" y="4737100"/>
            <a:ext cx="11703050" cy="1524000"/>
          </a:xfrm>
        </p:spPr>
        <p:txBody>
          <a:bodyPr vert="horz" wrap="square" lIns="121917" tIns="60958" rIns="121917" bIns="60958" anchor="t" anchorCtr="0"/>
          <a:p>
            <a:pPr eaLnBrk="1" hangingPunct="1">
              <a:lnSpc>
                <a:spcPct val="150000"/>
              </a:lnSpc>
              <a:buClrTx/>
              <a:buSzTx/>
            </a:pPr>
            <a:r>
              <a:rPr lang="en-US" altLang="zh-CN" sz="2800" kern="1200" dirty="0">
                <a:latin typeface="+mn-lt"/>
                <a:ea typeface="宋体" panose="02010600030101010101" pitchFamily="2" charset="-122"/>
                <a:cs typeface="+mn-cs"/>
              </a:rPr>
              <a:t>China Mobile, Apple, Keysight</a:t>
            </a:r>
            <a:endParaRPr lang="zh-CN" altLang="en-US" sz="2800" kern="1200" dirty="0"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340" name="RS_Classification_Standard"/>
          <p:cNvSpPr txBox="1"/>
          <p:nvPr/>
        </p:nvSpPr>
        <p:spPr>
          <a:xfrm>
            <a:off x="12036425" y="629126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</a:ln>
        </p:spPr>
        <p:txBody>
          <a:bodyPr wrap="none" lIns="76200" tIns="36830" rIns="76200" bIns="36830" anchor="ctr" anchorCtr="0">
            <a:spAutoFit/>
          </a:bodyPr>
          <a:p>
            <a:endParaRPr lang="de-DE" altLang="zh-CN" sz="9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Subtitle 4"/>
          <p:cNvSpPr txBox="1"/>
          <p:nvPr/>
        </p:nvSpPr>
        <p:spPr bwMode="auto">
          <a:xfrm>
            <a:off x="195263" y="88900"/>
            <a:ext cx="11757025" cy="11096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72000" tIns="0" rIns="72000" bIns="0" anchor="ctr"/>
          <a:lstStyle>
            <a:lvl1pPr marL="0" indent="0" algn="l" rtl="0" eaLnBrk="1" fontAlgn="base" hangingPunct="1">
              <a:lnSpc>
                <a:spcPct val="75000"/>
              </a:lnSpc>
              <a:spcBef>
                <a:spcPts val="0"/>
              </a:spcBef>
              <a:spcAft>
                <a:spcPct val="0"/>
              </a:spcAft>
              <a:buClr>
                <a:srgbClr val="00A9D4"/>
              </a:buClr>
              <a:buFont typeface="Arial" panose="020B0604020202020204" pitchFamily="34" charset="0"/>
              <a:buNone/>
              <a:defRPr sz="30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3400" indent="-1778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anose="02000503000000020004" pitchFamily="2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892175" indent="-17970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2CCE5"/>
              </a:buClr>
              <a:buFont typeface="Ericsson Capital TT" panose="02000503000000020004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3pPr>
            <a:lvl4pPr marL="1252855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anose="02000503000000020004" pitchFamily="2" charset="0"/>
              <a:buChar char="-"/>
              <a:defRPr sz="2000">
                <a:solidFill>
                  <a:schemeClr val="tx1"/>
                </a:solidFill>
                <a:latin typeface="+mn-lt"/>
              </a:defRPr>
            </a:lvl4pPr>
            <a:lvl5pPr marL="1614805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anose="02000503000000020004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5pPr>
            <a:lvl6pPr marL="2072005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anose="02000503000000020004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6pPr>
            <a:lvl7pPr marL="2529205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anose="02000503000000020004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7pPr>
            <a:lvl8pPr marL="2986405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anose="02000503000000020004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8pPr>
            <a:lvl9pPr marL="3443605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anose="02000503000000020004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A9D4"/>
              </a:buClr>
              <a:buSzTx/>
              <a:buFont typeface="Arial" panose="020B0604020202020204" pitchFamily="34" charset="0"/>
              <a:buNone/>
              <a:defRPr/>
            </a:pPr>
            <a:r>
              <a:rPr kumimoji="0" lang="en-GB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3GPP TSG-RAN5 Meeting #</a:t>
            </a:r>
            <a:r>
              <a:rPr kumimoji="0" lang="en-US" alt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104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					      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R5-24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+mn-cs"/>
              </a:rPr>
              <a:t>XXXX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A9D4"/>
              </a:buClr>
              <a:buSzTx/>
              <a:buFont typeface="Arial" panose="020B0604020202020204" pitchFamily="34" charset="0"/>
              <a:buNone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Maastricht, Netherlands, Aug 19 - 23, 2024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标题 1"/>
          <p:cNvSpPr>
            <a:spLocks noGrp="1"/>
          </p:cNvSpPr>
          <p:nvPr>
            <p:ph type="title"/>
          </p:nvPr>
        </p:nvSpPr>
        <p:spPr>
          <a:xfrm>
            <a:off x="10160" y="97790"/>
            <a:ext cx="11577955" cy="576580"/>
          </a:xfrm>
        </p:spPr>
        <p:txBody>
          <a:bodyPr vert="horz" wrap="square" lIns="121917" tIns="60958" rIns="121917" bIns="60958" anchor="ctr" anchorCtr="0"/>
          <a:p>
            <a:pPr eaLnBrk="1" hangingPunct="1"/>
            <a:r>
              <a:rPr lang="en-US" altLang="zh-CN" sz="2800" b="1" dirty="0">
                <a:highlight>
                  <a:srgbClr val="000000">
                    <a:alpha val="0"/>
                  </a:srgbClr>
                </a:highlight>
                <a:ea typeface="宋体" panose="02010600030101010101" pitchFamily="2" charset="-122"/>
              </a:rPr>
              <a:t>Background Information</a:t>
            </a:r>
            <a:endParaRPr lang="en-US" altLang="zh-CN" sz="2800" b="1" dirty="0">
              <a:highlight>
                <a:srgbClr val="000000">
                  <a:alpha val="0"/>
                </a:srgbClr>
              </a:highlight>
              <a:ea typeface="宋体" panose="02010600030101010101" pitchFamily="2" charset="-122"/>
            </a:endParaRPr>
          </a:p>
        </p:txBody>
      </p:sp>
      <p:sp>
        <p:nvSpPr>
          <p:cNvPr id="18435" name="RS_Classification_Standard"/>
          <p:cNvSpPr txBox="1"/>
          <p:nvPr/>
        </p:nvSpPr>
        <p:spPr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</a:ln>
        </p:spPr>
        <p:txBody>
          <a:bodyPr wrap="none" lIns="76200" tIns="36830" rIns="76200" bIns="36830" anchor="ctr" anchorCtr="0">
            <a:spAutoFit/>
          </a:bodyPr>
          <a:p>
            <a:endParaRPr lang="de-DE" altLang="zh-CN" sz="900" b="1" dirty="0">
              <a:highlight>
                <a:srgbClr val="000000">
                  <a:alpha val="0"/>
                </a:srgbClr>
              </a:highlight>
              <a:latin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31445" y="563880"/>
            <a:ext cx="11873865" cy="749300"/>
          </a:xfrm>
          <a:prstGeom prst="rect">
            <a:avLst/>
          </a:prstGeom>
          <a:noFill/>
        </p:spPr>
        <p:txBody>
          <a:bodyPr wrap="square" anchor="ctr" anchorCtr="0">
            <a:noAutofit/>
          </a:bodyPr>
          <a:p>
            <a:pPr marR="0" algn="l" defTabSz="914400" eaLnBrk="1" hangingPunct="1">
              <a:lnSpc>
                <a:spcPts val="3000"/>
              </a:lnSpc>
              <a:spcBef>
                <a:spcPts val="30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2000" b="1" kern="1200" cap="none" spc="0" normalizeH="0" baseline="0" noProof="0" dirty="0">
                <a:highlight>
                  <a:srgbClr val="000000">
                    <a:alpha val="0"/>
                  </a:srgbClr>
                </a:highlight>
                <a:latin typeface="+mn-lt"/>
                <a:ea typeface="宋体" panose="02010600030101010101" pitchFamily="2" charset="-122"/>
                <a:cs typeface="+mn-cs"/>
                <a:sym typeface="+mn-ea"/>
              </a:rPr>
              <a:t> Observation 1.1:</a:t>
            </a:r>
            <a:r>
              <a:rPr kumimoji="0" lang="en-US" altLang="zh-CN" sz="2000" kern="1200" cap="none" spc="0" normalizeH="0" baseline="0" noProof="0" dirty="0">
                <a:highlight>
                  <a:srgbClr val="000000">
                    <a:alpha val="0"/>
                  </a:srgbClr>
                </a:highlight>
                <a:latin typeface="+mn-lt"/>
                <a:ea typeface="宋体" panose="02010600030101010101" pitchFamily="2" charset="-122"/>
                <a:cs typeface="+mn-cs"/>
                <a:sym typeface="+mn-ea"/>
              </a:rPr>
              <a:t> In PRD21 v1.9.0, there are 3 legacy bands without specific “interested deployers” being tagged as “Ongoing” by mistake which conflicts with the term definition of “Interested Deployer”. </a:t>
            </a:r>
            <a:endParaRPr kumimoji="0" lang="en-US" altLang="zh-CN" sz="2000" kern="1200" cap="none" spc="0" normalizeH="0" baseline="0" noProof="0" dirty="0">
              <a:highlight>
                <a:srgbClr val="000000">
                  <a:alpha val="0"/>
                </a:srgbClr>
              </a:highlight>
              <a:latin typeface="+mn-lt"/>
              <a:ea typeface="宋体" panose="02010600030101010101" pitchFamily="2" charset="-122"/>
              <a:cs typeface="+mn-cs"/>
              <a:sym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295" y="2258060"/>
            <a:ext cx="12055475" cy="163703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45" y="4008755"/>
            <a:ext cx="11996420" cy="197358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31445" y="1357630"/>
            <a:ext cx="11873865" cy="749300"/>
          </a:xfrm>
          <a:prstGeom prst="rect">
            <a:avLst/>
          </a:prstGeom>
          <a:noFill/>
        </p:spPr>
        <p:txBody>
          <a:bodyPr wrap="square" anchor="ctr" anchorCtr="0">
            <a:noAutofit/>
          </a:bodyPr>
          <a:p>
            <a:pPr marR="0" algn="l" defTabSz="914400" eaLnBrk="1" hangingPunct="1">
              <a:lnSpc>
                <a:spcPts val="3000"/>
              </a:lnSpc>
              <a:spcBef>
                <a:spcPts val="30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2000" b="1" kern="1200" cap="none" spc="0" normalizeH="0" baseline="0" noProof="0" dirty="0">
                <a:highlight>
                  <a:srgbClr val="000000">
                    <a:alpha val="0"/>
                  </a:srgbClr>
                </a:highlight>
                <a:latin typeface="+mn-lt"/>
                <a:ea typeface="宋体" panose="02010600030101010101" pitchFamily="2" charset="-122"/>
                <a:cs typeface="+mn-cs"/>
                <a:sym typeface="+mn-ea"/>
              </a:rPr>
              <a:t> Observation 1.2:</a:t>
            </a:r>
            <a:r>
              <a:rPr kumimoji="0" lang="en-US" altLang="zh-CN" sz="2000" kern="1200" cap="none" spc="0" normalizeH="0" baseline="0" noProof="0" dirty="0">
                <a:highlight>
                  <a:srgbClr val="000000">
                    <a:alpha val="0"/>
                  </a:srgbClr>
                </a:highlight>
                <a:latin typeface="+mn-lt"/>
                <a:ea typeface="宋体" panose="02010600030101010101" pitchFamily="2" charset="-122"/>
                <a:cs typeface="+mn-cs"/>
                <a:sym typeface="+mn-ea"/>
              </a:rPr>
              <a:t> As per the confirmations from the band owners (Huawei, Ericsson) for n81 and n261, these 2 bands are already completed. Only n262 is incomplete at the momemt.</a:t>
            </a:r>
            <a:endParaRPr kumimoji="0" lang="en-US" altLang="zh-CN" sz="2000" kern="1200" cap="none" spc="0" normalizeH="0" baseline="0" noProof="0" dirty="0">
              <a:highlight>
                <a:srgbClr val="000000">
                  <a:alpha val="0"/>
                </a:srgbClr>
              </a:highlight>
              <a:latin typeface="+mn-lt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3345" y="6026150"/>
            <a:ext cx="11873865" cy="624840"/>
          </a:xfrm>
          <a:prstGeom prst="rect">
            <a:avLst/>
          </a:prstGeom>
          <a:noFill/>
        </p:spPr>
        <p:txBody>
          <a:bodyPr wrap="square" anchor="ctr" anchorCtr="0">
            <a:noAutofit/>
          </a:bodyPr>
          <a:p>
            <a:pPr marR="0" algn="l" defTabSz="914400" eaLnBrk="1" hangingPunct="1">
              <a:lnSpc>
                <a:spcPts val="3000"/>
              </a:lnSpc>
              <a:spcBef>
                <a:spcPts val="30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2000" b="1" kern="1200" cap="none" spc="0" normalizeH="0" baseline="0" noProof="0" dirty="0">
                <a:highlight>
                  <a:srgbClr val="000000">
                    <a:alpha val="0"/>
                  </a:srgbClr>
                </a:highlight>
                <a:latin typeface="+mn-lt"/>
                <a:ea typeface="宋体" panose="02010600030101010101" pitchFamily="2" charset="-122"/>
                <a:cs typeface="+mn-cs"/>
                <a:sym typeface="+mn-ea"/>
              </a:rPr>
              <a:t> Proposal 1:</a:t>
            </a:r>
            <a:r>
              <a:rPr kumimoji="0" lang="en-US" altLang="zh-CN" sz="2000" kern="1200" cap="none" spc="0" normalizeH="0" baseline="0" noProof="0" dirty="0">
                <a:highlight>
                  <a:srgbClr val="000000">
                    <a:alpha val="0"/>
                  </a:srgbClr>
                </a:highlight>
                <a:latin typeface="+mn-lt"/>
                <a:ea typeface="宋体" panose="02010600030101010101" pitchFamily="2" charset="-122"/>
                <a:cs typeface="+mn-cs"/>
                <a:sym typeface="+mn-ea"/>
              </a:rPr>
              <a:t> In PRD21 v1.10.0 excel filr, the Status of “n81” and “n261” to be revised into “Completed”. </a:t>
            </a:r>
            <a:endParaRPr kumimoji="0" lang="en-US" altLang="zh-CN" sz="2000" kern="1200" cap="none" spc="0" normalizeH="0" baseline="0" noProof="0" dirty="0">
              <a:highlight>
                <a:srgbClr val="000000">
                  <a:alpha val="0"/>
                </a:srgbClr>
              </a:highlight>
              <a:latin typeface="+mn-lt"/>
              <a:ea typeface="宋体" panose="02010600030101010101" pitchFamily="2" charset="-122"/>
              <a:cs typeface="+mn-cs"/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标题 1"/>
          <p:cNvSpPr>
            <a:spLocks noGrp="1"/>
          </p:cNvSpPr>
          <p:nvPr>
            <p:ph type="title"/>
          </p:nvPr>
        </p:nvSpPr>
        <p:spPr>
          <a:xfrm>
            <a:off x="10160" y="97790"/>
            <a:ext cx="11577955" cy="576580"/>
          </a:xfrm>
        </p:spPr>
        <p:txBody>
          <a:bodyPr vert="horz" wrap="square" lIns="121917" tIns="60958" rIns="121917" bIns="60958" anchor="ctr" anchorCtr="0"/>
          <a:p>
            <a:pPr eaLnBrk="1" hangingPunct="1"/>
            <a:r>
              <a:rPr lang="en-US" altLang="zh-CN" sz="2800" b="1" dirty="0">
                <a:highlight>
                  <a:srgbClr val="000000">
                    <a:alpha val="0"/>
                  </a:srgbClr>
                </a:highlight>
                <a:ea typeface="宋体" panose="02010600030101010101" pitchFamily="2" charset="-122"/>
              </a:rPr>
              <a:t>Background Information</a:t>
            </a:r>
            <a:endParaRPr lang="en-US" altLang="zh-CN" sz="2800" b="1" dirty="0">
              <a:highlight>
                <a:srgbClr val="000000">
                  <a:alpha val="0"/>
                </a:srgbClr>
              </a:highlight>
              <a:ea typeface="宋体" panose="02010600030101010101" pitchFamily="2" charset="-122"/>
            </a:endParaRPr>
          </a:p>
        </p:txBody>
      </p:sp>
      <p:sp>
        <p:nvSpPr>
          <p:cNvPr id="18435" name="RS_Classification_Standard"/>
          <p:cNvSpPr txBox="1"/>
          <p:nvPr/>
        </p:nvSpPr>
        <p:spPr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</a:ln>
        </p:spPr>
        <p:txBody>
          <a:bodyPr wrap="none" lIns="76200" tIns="36830" rIns="76200" bIns="36830" anchor="ctr" anchorCtr="0">
            <a:spAutoFit/>
          </a:bodyPr>
          <a:p>
            <a:endParaRPr lang="de-DE" altLang="zh-CN" sz="900" b="1" dirty="0">
              <a:highlight>
                <a:srgbClr val="000000">
                  <a:alpha val="0"/>
                </a:srgbClr>
              </a:highlight>
              <a:latin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3345" y="855980"/>
            <a:ext cx="11873865" cy="749300"/>
          </a:xfrm>
          <a:prstGeom prst="rect">
            <a:avLst/>
          </a:prstGeom>
          <a:noFill/>
        </p:spPr>
        <p:txBody>
          <a:bodyPr wrap="square" anchor="ctr" anchorCtr="0">
            <a:noAutofit/>
          </a:bodyPr>
          <a:p>
            <a:pPr marR="0" algn="l" defTabSz="914400" eaLnBrk="1" hangingPunct="1">
              <a:lnSpc>
                <a:spcPts val="3000"/>
              </a:lnSpc>
              <a:spcBef>
                <a:spcPts val="30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2000" b="1" kern="1200" cap="none" spc="0" normalizeH="0" baseline="0" noProof="0" dirty="0">
                <a:highlight>
                  <a:srgbClr val="000000">
                    <a:alpha val="0"/>
                  </a:srgbClr>
                </a:highlight>
                <a:latin typeface="+mn-lt"/>
                <a:ea typeface="宋体" panose="02010600030101010101" pitchFamily="2" charset="-122"/>
                <a:cs typeface="+mn-cs"/>
                <a:sym typeface="+mn-ea"/>
              </a:rPr>
              <a:t> Observation 2:</a:t>
            </a:r>
            <a:r>
              <a:rPr kumimoji="0" lang="en-US" altLang="zh-CN" sz="2000" kern="1200" cap="none" spc="0" normalizeH="0" baseline="0" noProof="0" dirty="0">
                <a:highlight>
                  <a:srgbClr val="000000">
                    <a:alpha val="0"/>
                  </a:srgbClr>
                </a:highlight>
                <a:latin typeface="+mn-lt"/>
                <a:ea typeface="宋体" panose="02010600030101010101" pitchFamily="2" charset="-122"/>
                <a:cs typeface="+mn-cs"/>
                <a:sym typeface="+mn-ea"/>
              </a:rPr>
              <a:t> Since n262 was taken by Apple at RAN5#93, quite a lot of work for n262 was done during the past 2 years, and there still some work to be completed for n262, including the MU/TT discussion. </a:t>
            </a:r>
            <a:endParaRPr kumimoji="0" lang="en-US" altLang="zh-CN" sz="2000" kern="1200" cap="none" spc="0" normalizeH="0" baseline="0" noProof="0" dirty="0">
              <a:highlight>
                <a:srgbClr val="000000">
                  <a:alpha val="0"/>
                </a:srgbClr>
              </a:highlight>
              <a:latin typeface="+mn-lt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3345" y="1522730"/>
            <a:ext cx="11873865" cy="5097780"/>
          </a:xfrm>
          <a:prstGeom prst="rect">
            <a:avLst/>
          </a:prstGeom>
          <a:noFill/>
        </p:spPr>
        <p:txBody>
          <a:bodyPr wrap="square" anchor="ctr" anchorCtr="0">
            <a:noAutofit/>
          </a:bodyPr>
          <a:p>
            <a:pPr marR="0" algn="l" defTabSz="914400" eaLnBrk="1" hangingPunct="1">
              <a:lnSpc>
                <a:spcPts val="3000"/>
              </a:lnSpc>
              <a:spcBef>
                <a:spcPts val="30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2000" b="1" kern="1200" cap="none" spc="0" normalizeH="0" baseline="0" noProof="0" dirty="0">
                <a:highlight>
                  <a:srgbClr val="000000">
                    <a:alpha val="0"/>
                  </a:srgbClr>
                </a:highlight>
                <a:latin typeface="+mn-lt"/>
                <a:ea typeface="宋体" panose="02010600030101010101" pitchFamily="2" charset="-122"/>
                <a:cs typeface="+mn-cs"/>
                <a:sym typeface="+mn-ea"/>
              </a:rPr>
              <a:t> Proposal 2:</a:t>
            </a:r>
            <a:r>
              <a:rPr kumimoji="0" lang="en-US" altLang="zh-CN" sz="2000" kern="1200" cap="none" spc="0" normalizeH="0" baseline="0" noProof="0" dirty="0">
                <a:highlight>
                  <a:srgbClr val="000000">
                    <a:alpha val="0"/>
                  </a:srgbClr>
                </a:highlight>
                <a:latin typeface="+mn-lt"/>
                <a:ea typeface="宋体" panose="02010600030101010101" pitchFamily="2" charset="-122"/>
                <a:cs typeface="+mn-cs"/>
                <a:sym typeface="+mn-ea"/>
              </a:rPr>
              <a:t> To endorse the following way forward to fix this issue </a:t>
            </a:r>
            <a:endParaRPr kumimoji="0" lang="en-US" altLang="zh-CN" sz="2000" kern="1200" cap="none" spc="0" normalizeH="0" baseline="0" noProof="0" dirty="0">
              <a:highlight>
                <a:srgbClr val="000000">
                  <a:alpha val="0"/>
                </a:srgbClr>
              </a:highlight>
              <a:latin typeface="+mn-lt"/>
              <a:ea typeface="宋体" panose="02010600030101010101" pitchFamily="2" charset="-122"/>
              <a:cs typeface="+mn-cs"/>
              <a:sym typeface="+mn-ea"/>
            </a:endParaRPr>
          </a:p>
          <a:p>
            <a:pPr marR="0" algn="l" defTabSz="914400" eaLnBrk="1" hangingPunct="1">
              <a:lnSpc>
                <a:spcPts val="3000"/>
              </a:lnSpc>
              <a:spcBef>
                <a:spcPts val="30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2000" kern="1200" cap="none" spc="0" normalizeH="0" baseline="0" noProof="0" dirty="0">
                <a:highlight>
                  <a:srgbClr val="000000">
                    <a:alpha val="0"/>
                  </a:srgbClr>
                </a:highlight>
                <a:latin typeface="+mn-lt"/>
                <a:ea typeface="宋体" panose="02010600030101010101" pitchFamily="2" charset="-122"/>
                <a:cs typeface="+mn-cs"/>
                <a:sym typeface="+mn-ea"/>
              </a:rPr>
              <a:t>Hold on the related contributions for n262 at RAN5#104, including R5-245458, R5-245459, R5-245460</a:t>
            </a:r>
            <a:endParaRPr kumimoji="0" lang="en-US" altLang="zh-CN" sz="2000" kern="1200" cap="none" spc="0" normalizeH="0" baseline="0" noProof="0" dirty="0">
              <a:highlight>
                <a:srgbClr val="000000">
                  <a:alpha val="0"/>
                </a:srgbClr>
              </a:highlight>
              <a:latin typeface="+mn-lt"/>
              <a:ea typeface="宋体" panose="02010600030101010101" pitchFamily="2" charset="-122"/>
              <a:cs typeface="+mn-cs"/>
              <a:sym typeface="+mn-ea"/>
            </a:endParaRPr>
          </a:p>
          <a:p>
            <a:pPr marR="0" algn="l" defTabSz="914400" eaLnBrk="1" hangingPunct="1">
              <a:lnSpc>
                <a:spcPts val="3000"/>
              </a:lnSpc>
              <a:spcBef>
                <a:spcPts val="30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2000" kern="1200" cap="none" spc="0" normalizeH="0" baseline="0" noProof="0" dirty="0">
                <a:highlight>
                  <a:srgbClr val="000000">
                    <a:alpha val="0"/>
                  </a:srgbClr>
                </a:highlight>
                <a:latin typeface="+mn-lt"/>
                <a:ea typeface="宋体" panose="02010600030101010101" pitchFamily="2" charset="-122"/>
                <a:cs typeface="+mn-cs"/>
                <a:sym typeface="+mn-ea"/>
              </a:rPr>
              <a:t>Call for inputs from operators: if there is industry interest in n262, n81 and n261, please indicate the interest before RAN5#106@Nov 2024. To capture this as an Action Point to be completed by RAN5#105.</a:t>
            </a:r>
            <a:endParaRPr kumimoji="0" lang="en-US" altLang="zh-CN" sz="2000" kern="1200" cap="none" spc="0" normalizeH="0" baseline="0" noProof="0" dirty="0">
              <a:highlight>
                <a:srgbClr val="000000">
                  <a:alpha val="0"/>
                </a:srgbClr>
              </a:highlight>
              <a:latin typeface="+mn-lt"/>
              <a:ea typeface="宋体" panose="02010600030101010101" pitchFamily="2" charset="-122"/>
              <a:cs typeface="+mn-cs"/>
              <a:sym typeface="+mn-ea"/>
            </a:endParaRPr>
          </a:p>
          <a:p>
            <a:pPr marR="0" algn="l" defTabSz="914400" eaLnBrk="1" hangingPunct="1">
              <a:lnSpc>
                <a:spcPts val="3000"/>
              </a:lnSpc>
              <a:spcBef>
                <a:spcPts val="30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2000" kern="1200" cap="none" spc="0" normalizeH="0" baseline="0" noProof="0" dirty="0">
                <a:highlight>
                  <a:srgbClr val="000000">
                    <a:alpha val="0"/>
                  </a:srgbClr>
                </a:highlight>
                <a:latin typeface="+mn-lt"/>
                <a:ea typeface="宋体" panose="02010600030101010101" pitchFamily="2" charset="-122"/>
                <a:cs typeface="+mn-cs"/>
                <a:sym typeface="+mn-ea"/>
              </a:rPr>
              <a:t>If there is interested deployer for n262, to continue n262 basing on the potential contributions.</a:t>
            </a:r>
            <a:endParaRPr kumimoji="0" lang="en-US" altLang="zh-CN" sz="2000" kern="1200" cap="none" spc="0" normalizeH="0" baseline="0" noProof="0" dirty="0">
              <a:highlight>
                <a:srgbClr val="000000">
                  <a:alpha val="0"/>
                </a:srgbClr>
              </a:highlight>
              <a:latin typeface="+mn-lt"/>
              <a:ea typeface="宋体" panose="02010600030101010101" pitchFamily="2" charset="-122"/>
              <a:cs typeface="+mn-cs"/>
              <a:sym typeface="+mn-ea"/>
            </a:endParaRPr>
          </a:p>
          <a:p>
            <a:pPr marR="0" algn="l" defTabSz="914400" eaLnBrk="1" hangingPunct="1">
              <a:lnSpc>
                <a:spcPts val="3000"/>
              </a:lnSpc>
              <a:spcBef>
                <a:spcPts val="30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2000" kern="1200" cap="none" spc="0" normalizeH="0" baseline="0" noProof="0" dirty="0">
                <a:highlight>
                  <a:srgbClr val="000000">
                    <a:alpha val="0"/>
                  </a:srgbClr>
                </a:highlight>
                <a:latin typeface="+mn-lt"/>
                <a:ea typeface="宋体" panose="02010600030101010101" pitchFamily="2" charset="-122"/>
                <a:cs typeface="+mn-cs"/>
                <a:sym typeface="+mn-ea"/>
              </a:rPr>
              <a:t>If there is interested deployer for n81/n261, to replace "legacy" with "interested operator" in PRD21.</a:t>
            </a:r>
            <a:endParaRPr kumimoji="0" lang="en-US" altLang="zh-CN" sz="2000" kern="1200" cap="none" spc="0" normalizeH="0" baseline="0" noProof="0" dirty="0">
              <a:highlight>
                <a:srgbClr val="000000">
                  <a:alpha val="0"/>
                </a:srgbClr>
              </a:highlight>
              <a:latin typeface="+mn-lt"/>
              <a:ea typeface="宋体" panose="02010600030101010101" pitchFamily="2" charset="-122"/>
              <a:cs typeface="+mn-cs"/>
              <a:sym typeface="+mn-ea"/>
            </a:endParaRPr>
          </a:p>
          <a:p>
            <a:pPr marR="0" algn="l" defTabSz="914400" eaLnBrk="1" hangingPunct="1">
              <a:lnSpc>
                <a:spcPts val="3000"/>
              </a:lnSpc>
              <a:spcBef>
                <a:spcPts val="30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2000" kern="1200" cap="none" spc="0" normalizeH="0" baseline="0" noProof="0" dirty="0">
                <a:highlight>
                  <a:srgbClr val="000000">
                    <a:alpha val="0"/>
                  </a:srgbClr>
                </a:highlight>
                <a:latin typeface="+mn-lt"/>
                <a:ea typeface="宋体" panose="02010600030101010101" pitchFamily="2" charset="-122"/>
                <a:cs typeface="+mn-cs"/>
                <a:sym typeface="+mn-ea"/>
              </a:rPr>
              <a:t>If there is no interested deployer for n262, to hold on n262 work -- Leave added requirements for “Legacy” n262 in 38.521-2 as-is but pause any further updates including MU. PRD21 to capture "</a:t>
            </a:r>
            <a:r>
              <a:rPr kumimoji="0" lang="en-US" altLang="zh-CN" sz="2000" u="sng" kern="1200" cap="none" spc="0" normalizeH="0" baseline="0" noProof="0" dirty="0">
                <a:highlight>
                  <a:srgbClr val="000000">
                    <a:alpha val="0"/>
                  </a:srgbClr>
                </a:highlight>
                <a:latin typeface="+mn-lt"/>
                <a:ea typeface="宋体" panose="02010600030101010101" pitchFamily="2" charset="-122"/>
                <a:cs typeface="+mn-cs"/>
                <a:sym typeface="+mn-ea"/>
              </a:rPr>
              <a:t>n262 is incomplete due to lack of XXX</a:t>
            </a:r>
            <a:r>
              <a:rPr kumimoji="0" lang="en-US" altLang="zh-CN" sz="2000" kern="1200" cap="none" spc="0" normalizeH="0" baseline="0" noProof="0" dirty="0">
                <a:highlight>
                  <a:srgbClr val="000000">
                    <a:alpha val="0"/>
                  </a:srgbClr>
                </a:highlight>
                <a:latin typeface="+mn-lt"/>
                <a:ea typeface="宋体" panose="02010600030101010101" pitchFamily="2" charset="-122"/>
                <a:cs typeface="+mn-cs"/>
                <a:sym typeface="+mn-ea"/>
              </a:rPr>
              <a:t>" in </a:t>
            </a:r>
            <a:r>
              <a:rPr lang="en-US" altLang="zh-CN" sz="2000" noProof="0" dirty="0">
                <a:highlight>
                  <a:srgbClr val="000000">
                    <a:alpha val="0"/>
                  </a:srgbClr>
                </a:highlight>
                <a:latin typeface="+mn-lt"/>
                <a:sym typeface="+mn-ea"/>
              </a:rPr>
              <a:t>"Comments" Column of PRD21</a:t>
            </a:r>
            <a:r>
              <a:rPr kumimoji="0" lang="en-US" altLang="zh-CN" sz="2000" kern="1200" cap="none" spc="0" normalizeH="0" baseline="0" noProof="0" dirty="0">
                <a:highlight>
                  <a:srgbClr val="000000">
                    <a:alpha val="0"/>
                  </a:srgbClr>
                </a:highlight>
                <a:latin typeface="+mn-lt"/>
                <a:ea typeface="宋体" panose="02010600030101010101" pitchFamily="2" charset="-122"/>
                <a:cs typeface="+mn-cs"/>
                <a:sym typeface="+mn-ea"/>
              </a:rPr>
              <a:t>.</a:t>
            </a:r>
            <a:endParaRPr kumimoji="0" lang="en-US" altLang="zh-CN" sz="2000" kern="1200" cap="none" spc="0" normalizeH="0" baseline="0" noProof="0" dirty="0">
              <a:highlight>
                <a:srgbClr val="000000">
                  <a:alpha val="0"/>
                </a:srgbClr>
              </a:highlight>
              <a:latin typeface="+mn-lt"/>
              <a:ea typeface="宋体" panose="02010600030101010101" pitchFamily="2" charset="-122"/>
              <a:cs typeface="+mn-cs"/>
              <a:sym typeface="+mn-ea"/>
            </a:endParaRPr>
          </a:p>
          <a:p>
            <a:pPr marR="0" algn="l" defTabSz="914400" eaLnBrk="1" hangingPunct="1">
              <a:lnSpc>
                <a:spcPts val="3000"/>
              </a:lnSpc>
              <a:spcBef>
                <a:spcPts val="30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2000" kern="1200" cap="none" spc="0" normalizeH="0" baseline="0" noProof="0" dirty="0">
                <a:highlight>
                  <a:srgbClr val="000000">
                    <a:alpha val="0"/>
                  </a:srgbClr>
                </a:highlight>
                <a:latin typeface="+mn-lt"/>
                <a:ea typeface="宋体" panose="02010600030101010101" pitchFamily="2" charset="-122"/>
                <a:cs typeface="+mn-cs"/>
                <a:sym typeface="+mn-ea"/>
              </a:rPr>
              <a:t>If there is no interested deployer for n81/n261, to capture "</a:t>
            </a:r>
            <a:r>
              <a:rPr kumimoji="0" lang="en-US" altLang="zh-CN" sz="2000" u="sng" kern="1200" cap="none" spc="0" normalizeH="0" baseline="0" noProof="0" dirty="0">
                <a:highlight>
                  <a:srgbClr val="000000">
                    <a:alpha val="0"/>
                  </a:srgbClr>
                </a:highlight>
                <a:latin typeface="+mn-lt"/>
                <a:ea typeface="宋体" panose="02010600030101010101" pitchFamily="2" charset="-122"/>
                <a:cs typeface="+mn-cs"/>
                <a:sym typeface="+mn-ea"/>
              </a:rPr>
              <a:t>Lack of interested deployer</a:t>
            </a:r>
            <a:r>
              <a:rPr kumimoji="0" lang="en-US" altLang="zh-CN" sz="2000" kern="1200" cap="none" spc="0" normalizeH="0" baseline="0" noProof="0" dirty="0">
                <a:highlight>
                  <a:srgbClr val="000000">
                    <a:alpha val="0"/>
                  </a:srgbClr>
                </a:highlight>
                <a:latin typeface="+mn-lt"/>
                <a:ea typeface="宋体" panose="02010600030101010101" pitchFamily="2" charset="-122"/>
                <a:cs typeface="+mn-cs"/>
                <a:sym typeface="+mn-ea"/>
              </a:rPr>
              <a:t>" in "Comments" Column of PRD21 to give the eco-system (including TE vendoer) a heads-up on this.</a:t>
            </a:r>
            <a:endParaRPr kumimoji="0" lang="en-US" altLang="zh-CN" sz="2000" kern="1200" cap="none" spc="0" normalizeH="0" baseline="0" noProof="0" dirty="0">
              <a:highlight>
                <a:srgbClr val="000000">
                  <a:alpha val="0"/>
                </a:srgbClr>
              </a:highlight>
              <a:latin typeface="+mn-lt"/>
              <a:ea typeface="宋体" panose="02010600030101010101" pitchFamily="2" charset="-122"/>
              <a:cs typeface="+mn-cs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标题 2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2413" cy="2389187"/>
          </a:xfrm>
        </p:spPr>
        <p:txBody>
          <a:bodyPr vert="horz" wrap="square" lIns="121917" tIns="60958" rIns="121917" bIns="60958" anchor="b" anchorCtr="0"/>
          <a:p>
            <a:pPr eaLnBrk="1" hangingPunct="1">
              <a:buClrTx/>
              <a:buSzTx/>
              <a:buFontTx/>
            </a:pPr>
            <a:r>
              <a:rPr lang="en-US" altLang="zh-CN" sz="6000" kern="1200" dirty="0">
                <a:latin typeface="+mj-lt"/>
                <a:ea typeface="宋体" panose="02010600030101010101" pitchFamily="2" charset="-122"/>
                <a:cs typeface="+mj-cs"/>
              </a:rPr>
              <a:t>Thank you!</a:t>
            </a:r>
            <a:endParaRPr lang="en-US" altLang="zh-CN" sz="6000" kern="1200" dirty="0"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30723" name="RS_Classification_Standard"/>
          <p:cNvSpPr txBox="1"/>
          <p:nvPr/>
        </p:nvSpPr>
        <p:spPr>
          <a:xfrm>
            <a:off x="12036425" y="629126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</a:ln>
        </p:spPr>
        <p:txBody>
          <a:bodyPr wrap="none" lIns="76200" tIns="36830" rIns="76200" bIns="36830" anchor="ctr" anchorCtr="0">
            <a:spAutoFit/>
          </a:bodyPr>
          <a:p>
            <a:endParaRPr lang="de-DE" altLang="zh-CN" sz="9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RS_CLASSIFICATIONID" val="0"/>
  <p:tag name="RS_CLASSIFICATION" val="UNRESTRICTED"/>
</p:tagLst>
</file>

<file path=ppt/tags/tag2.xml><?xml version="1.0" encoding="utf-8"?>
<p:tagLst xmlns:p="http://schemas.openxmlformats.org/presentationml/2006/main">
  <p:tag name="RS_CLASSIFICATIONID" val="0"/>
  <p:tag name="RS_CLASSIFICATION" val="UNRESTRICTED"/>
</p:tagLst>
</file>

<file path=ppt/tags/tag3.xml><?xml version="1.0" encoding="utf-8"?>
<p:tagLst xmlns:p="http://schemas.openxmlformats.org/presentationml/2006/main">
  <p:tag name="RS_CLASSIFICATIONID" val="0"/>
  <p:tag name="RS_CLASSIFICATION" val="UNRESTRICTED"/>
</p:tagLst>
</file>

<file path=ppt/tags/tag4.xml><?xml version="1.0" encoding="utf-8"?>
<p:tagLst xmlns:p="http://schemas.openxmlformats.org/presentationml/2006/main">
  <p:tag name="RS_CLASSIFICATIONID" val="0"/>
  <p:tag name="RS_CLASSIFICATION" val="UNRESTRICTED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1922</Words>
  <Application>WPS 演示</Application>
  <PresentationFormat>Custom</PresentationFormat>
  <Paragraphs>29</Paragraphs>
  <Slides>4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Arial</vt:lpstr>
      <vt:lpstr>宋体</vt:lpstr>
      <vt:lpstr>Wingdings</vt:lpstr>
      <vt:lpstr>Calibri</vt:lpstr>
      <vt:lpstr>Calibri Light</vt:lpstr>
      <vt:lpstr>Ericsson Capital TT</vt:lpstr>
      <vt:lpstr>NumberOnly</vt:lpstr>
      <vt:lpstr>微软雅黑</vt:lpstr>
      <vt:lpstr>Arial Unicode MS</vt:lpstr>
      <vt:lpstr>Office 主题</vt:lpstr>
      <vt:lpstr>Disc on handling on legacy bands</vt:lpstr>
      <vt:lpstr>Background Information</vt:lpstr>
      <vt:lpstr>Background Information</vt:lpstr>
      <vt:lpstr>Thank you!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Guchunying</dc:creator>
  <cp:lastModifiedBy>Danni SONG(CMCC)</cp:lastModifiedBy>
  <cp:revision>1529</cp:revision>
  <dcterms:created xsi:type="dcterms:W3CDTF">2018-09-20T03:53:00Z</dcterms:created>
  <dcterms:modified xsi:type="dcterms:W3CDTF">2024-08-21T13:21:26Z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1537859212</vt:lpwstr>
  </property>
  <property fmtid="{D5CDD505-2E9C-101B-9397-08002B2CF9AE}" pid="6" name="RS_Classification">
    <vt:lpwstr>UNRESTRICTED</vt:lpwstr>
  </property>
  <property fmtid="{D5CDD505-2E9C-101B-9397-08002B2CF9AE}" pid="7" name="RS_ClassificationID">
    <vt:r8>0</vt:r8>
  </property>
  <property fmtid="{D5CDD505-2E9C-101B-9397-08002B2CF9AE}" pid="8" name="ContentTypeId">
    <vt:lpwstr>0x010100EB28163D68FE8E4D9361964FDD814FC4</vt:lpwstr>
  </property>
  <property fmtid="{D5CDD505-2E9C-101B-9397-08002B2CF9AE}" pid="9" name="KSOProductBuildVer">
    <vt:lpwstr>2052-11.8.2.12085</vt:lpwstr>
  </property>
  <property fmtid="{D5CDD505-2E9C-101B-9397-08002B2CF9AE}" pid="10" name="ICV">
    <vt:lpwstr>283BAFB02BE74421AC495A147B8845C7</vt:lpwstr>
  </property>
  <property fmtid="{D5CDD505-2E9C-101B-9397-08002B2CF9AE}" pid="11" name="MSIP_Label_83bcef13-7cac-433f-ba1d-47a323951816_Enabled">
    <vt:lpwstr>true</vt:lpwstr>
  </property>
  <property fmtid="{D5CDD505-2E9C-101B-9397-08002B2CF9AE}" pid="12" name="MSIP_Label_83bcef13-7cac-433f-ba1d-47a323951816_SetDate">
    <vt:lpwstr>2023-05-06T06:35:48Z</vt:lpwstr>
  </property>
  <property fmtid="{D5CDD505-2E9C-101B-9397-08002B2CF9AE}" pid="13" name="MSIP_Label_83bcef13-7cac-433f-ba1d-47a323951816_Method">
    <vt:lpwstr>Privileged</vt:lpwstr>
  </property>
  <property fmtid="{D5CDD505-2E9C-101B-9397-08002B2CF9AE}" pid="14" name="MSIP_Label_83bcef13-7cac-433f-ba1d-47a323951816_Name">
    <vt:lpwstr>MTK_Unclassified</vt:lpwstr>
  </property>
  <property fmtid="{D5CDD505-2E9C-101B-9397-08002B2CF9AE}" pid="15" name="MSIP_Label_83bcef13-7cac-433f-ba1d-47a323951816_SiteId">
    <vt:lpwstr>a7687ede-7a6b-4ef6-bace-642f677fbe31</vt:lpwstr>
  </property>
  <property fmtid="{D5CDD505-2E9C-101B-9397-08002B2CF9AE}" pid="16" name="MSIP_Label_83bcef13-7cac-433f-ba1d-47a323951816_ActionId">
    <vt:lpwstr>582b2f29-c3fc-47aa-8cbd-2919930cb004</vt:lpwstr>
  </property>
  <property fmtid="{D5CDD505-2E9C-101B-9397-08002B2CF9AE}" pid="17" name="MSIP_Label_83bcef13-7cac-433f-ba1d-47a323951816_ContentBits">
    <vt:lpwstr>0</vt:lpwstr>
  </property>
</Properties>
</file>