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0" r:id="rId4"/>
    <p:sldId id="265" r:id="rId5"/>
    <p:sldId id="262" r:id="rId6"/>
    <p:sldId id="266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254CDB-5957-40E0-A03D-E73988E4A860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4E6CD-774C-4ADB-8553-A5A6AA127E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904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4E6CD-774C-4ADB-8553-A5A6AA127E1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667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74E6CD-774C-4ADB-8553-A5A6AA127E1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34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0C74A8-3C48-40A2-9232-85DFB4321B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D954B7-E349-4E54-B181-E1F680B85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5CE8F8-01A8-4BAA-9793-A7A20F5273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F2B28-067D-4898-8A19-2DA8ECC5C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A1DCB5-B84A-448B-9FD8-6CD68033E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823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96795-AF58-4379-B717-D6FE47191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C5A688-7841-4A67-AD99-4EDAD4E164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581246-AF15-4A8D-A884-6FBB53FEF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C3485E-4E61-41F8-BD81-F7A1777A1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5A3AC9-0374-407A-AD11-4D12EAC0C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6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951604-47B3-4D8B-A94C-9C0D22CE63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7908B5-356F-4C5E-BB7C-EF4DCCDB3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09BCE-63A4-4A3D-AF64-C264CB02B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E6CD09-30B7-4620-847D-EF2E1E82E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CF2BE-EB27-41A0-9BB2-6BB8EE08C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29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5E18-137D-4BBA-9F69-293A4BE53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DA25AF-137B-45E1-BC9B-E2F1EB76C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F71D0-9AB4-4235-88CD-3BA996506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C1BC98-CC27-4A5B-8DF2-ED5407A2E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4BD1E-EA61-4C05-A809-2DDB3DF22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806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206E10-C987-4AA9-AC7A-A2C1259DF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EDDFBF-E020-4C20-9DFA-81E62B7AD3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EEEF6-8939-4725-B6D7-250267F447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F38321-7E3C-4990-88A1-B363E3126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30FC7-AEBF-46B9-9F27-79AFB818D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738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20537-C0B0-4CC1-91C7-F330B2F86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AAB905-4879-4CA5-A5B2-2E355E767B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05F6CD-AC35-43F3-9D47-1CD15E4F3E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99A0AA-6FAF-4D93-8BCC-7D3AB32C9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64D773-550C-49B8-B1CA-5DCDD388B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C615A0-76EB-446B-8C4D-74104A1BF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962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108FF-077B-4015-A3CC-F912E617C5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7D0AFF-2F06-4790-8B97-13A8D2CF2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514497-C876-4761-A3AC-CB05821267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3F65B-BB2F-4B30-9630-033A77C0EC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83956DE-1460-4FEB-B143-F4136D3DF1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6B11256-33D9-4EAB-933B-8FC958DEF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8EF2E9-2407-44C8-994C-19A389F51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25A068-7F81-4485-92CC-309DE6465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322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6DB259-18E3-4B7F-B6A1-AB36DE31C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0AB529-5B55-4DE9-A65A-D1AA9A015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CB386-2290-40FA-B533-984CC4ABE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B24926-40B5-4D88-B89B-2A9E3C857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141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C68E7D3-EBF6-4515-9142-3289D723C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148135-8986-41C7-838E-76F643F2D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49CF37-5BCE-4548-8747-266003251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714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A1833-3893-4362-A2A8-3E1CFFEDF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1D0697-1328-4EE9-87D6-A7323641F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A2BEA1-6FDD-44B7-8B05-017217E8F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B70C37-2A29-406B-A1E1-FCCD0A75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9AD670-C149-484B-AE13-8C4A06BDB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525C2E-D211-41DE-905F-94B3558BA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972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5CEC8-6D7F-4545-92C0-5F56D8C99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1CAED0-4B2A-4C8D-8F73-088A5EA901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BA498B-2F63-45C8-8528-ECE994B74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C017A-3AFE-4596-B515-5E1C8074D9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03E18-9DB8-4D80-920E-B8BFCE6DB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36E07-7524-42F2-BC25-2B738349D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339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F998F6-E150-42ED-A8FE-4F3680DD9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D226BD-198A-46B5-8FBC-1F9E97A360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32CF37-E8FE-4C47-92E4-F1B62CDF49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66A18-A7ED-44F7-8E5E-AFEBA3B30F11}" type="datetimeFigureOut">
              <a:rPr lang="zh-CN" altLang="en-US" smtClean="0"/>
              <a:t>2024/11/8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59288A-48F0-489D-8C26-9907B6B331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1295C-8974-47BD-B99D-F39B0CE8F0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71E7C-2E0F-4347-A1DF-D15FBDE7C0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733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5DC43-AC3D-483E-8FEB-9DF1C1A90E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7359" y="1214438"/>
            <a:ext cx="10357282" cy="2387600"/>
          </a:xfrm>
        </p:spPr>
        <p:txBody>
          <a:bodyPr>
            <a:normAutofit/>
          </a:bodyPr>
          <a:lstStyle/>
          <a:p>
            <a:r>
              <a:rPr lang="en-US" altLang="zh-CN" sz="4400" dirty="0">
                <a:latin typeface="Calibri" panose="020F0502020204030204" pitchFamily="34" charset="0"/>
                <a:cs typeface="Calibri" panose="020F0502020204030204" pitchFamily="34" charset="0"/>
              </a:rPr>
              <a:t>Discussion on updating test requirement tables in REFSENS for CA test cases</a:t>
            </a:r>
            <a:endParaRPr lang="zh-CN" alt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C099A4-0ED3-4271-907A-546D6F6424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99138"/>
            <a:ext cx="9144000" cy="541538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Huawei, Hisilicon</a:t>
            </a:r>
            <a:endParaRPr lang="zh-CN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8E9BCD90-92A3-4E52-AE57-E64958EC86D0}"/>
              </a:ext>
            </a:extLst>
          </p:cNvPr>
          <p:cNvSpPr txBox="1"/>
          <p:nvPr/>
        </p:nvSpPr>
        <p:spPr bwMode="auto">
          <a:xfrm>
            <a:off x="206180" y="88900"/>
            <a:ext cx="11576090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3GPP TSG-RAN5 Meeting #105</a:t>
            </a:r>
            <a:r>
              <a:rPr lang="en-US" alt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kern="0" dirty="0">
                <a:latin typeface="Arial" panose="020B0604020202020204" pitchFamily="34" charset="0"/>
                <a:cs typeface="Arial" panose="020B0604020202020204" pitchFamily="34" charset="0"/>
              </a:rPr>
              <a:t> 						      </a:t>
            </a: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R5-247010</a:t>
            </a:r>
          </a:p>
          <a:p>
            <a:pPr>
              <a:lnSpc>
                <a:spcPct val="100000"/>
              </a:lnSpc>
              <a:defRPr/>
            </a:pPr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Orlando, United States, Nov 18-22, 2024</a:t>
            </a:r>
            <a:endParaRPr lang="en-US" alt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0185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442" y="798992"/>
            <a:ext cx="11603115" cy="60590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In TS 38.521-1 test case 7.3A.1_1, the test requirements for each CA configuration are specified in terms of:</a:t>
            </a:r>
          </a:p>
          <a:p>
            <a:pPr lvl="1">
              <a:lnSpc>
                <a:spcPct val="150000"/>
              </a:lnSpc>
            </a:pPr>
            <a:r>
              <a:rPr lang="en-US" altLang="zh-CN" sz="1600" i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 band: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both aggressor band and victim band in the configuration</a:t>
            </a:r>
          </a:p>
          <a:p>
            <a:pPr lvl="1">
              <a:lnSpc>
                <a:spcPct val="150000"/>
              </a:lnSpc>
            </a:pPr>
            <a:r>
              <a:rPr lang="en-US" altLang="zh-CN" sz="1600" i="1" dirty="0">
                <a:solidFill>
                  <a:srgbClr val="FF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 of Rx antenna ports: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2Rx requirements and 4Rx requirements for each band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During last several meetings A lot of efforts has been put into the maintenance of the test requirement tables in 7.3A.1_1</a:t>
            </a:r>
            <a:r>
              <a:rPr lang="en-US" altLang="zh-CN" sz="18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With the introduction of 8Rx antenna ports, the CA REFSEN test requirements will become more burdensome to maintain.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644F5D-4682-417B-9740-1814EE16F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42" y="3720558"/>
            <a:ext cx="11603115" cy="224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56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2"/>
            <a:ext cx="10111666" cy="79899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Calculation of test requirements</a:t>
            </a:r>
            <a:endParaRPr lang="zh-CN" alt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15" y="798992"/>
            <a:ext cx="11531864" cy="6059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Based on the description in 7.3A.1 in TS 38.101-1, the MSD value is increased for 4Rx or 8Rx antenna ports:</a:t>
            </a: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And the value of </a:t>
            </a:r>
            <a:r>
              <a:rPr lang="el-GR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Δ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altLang="zh-CN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IB,4R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l-GR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Δ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altLang="zh-CN" sz="1800" baseline="-25000" dirty="0">
                <a:latin typeface="Arial" panose="020B0604020202020204" pitchFamily="34" charset="0"/>
                <a:cs typeface="Arial" panose="020B0604020202020204" pitchFamily="34" charset="0"/>
              </a:rPr>
              <a:t>IB,8R </a:t>
            </a: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each band in TS 38.101 are pasted as below:</a:t>
            </a: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917C729-BE81-4F91-9273-4E7ADB39EA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333" y="1237911"/>
            <a:ext cx="9854516" cy="14527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FB2A533-D3D0-4F29-8235-F95459DB4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928" y="3527858"/>
            <a:ext cx="5344127" cy="18375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3F5C3A9-1A83-4B3F-B1C9-787235926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5591" y="3527858"/>
            <a:ext cx="616267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37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2"/>
            <a:ext cx="10111666" cy="798990"/>
          </a:xfrm>
        </p:spPr>
        <p:txBody>
          <a:bodyPr>
            <a:normAutofit/>
          </a:bodyPr>
          <a:lstStyle/>
          <a:p>
            <a:pPr algn="ctr"/>
            <a:r>
              <a:rPr lang="en-US" altLang="zh-CN" sz="40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Calculation of test requirements</a:t>
            </a:r>
            <a:endParaRPr lang="zh-CN" alt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215" y="798992"/>
            <a:ext cx="11463570" cy="60590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The value of CA REFSENS test requirement for each band is calculated as below:</a:t>
            </a: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Observation: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victim band, the REFSENS test requirement is same value for UE with different Rx antenna ports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aggressor band, the REFSENS test requirement is same value as that of the single band</a:t>
            </a:r>
          </a:p>
          <a:p>
            <a:pPr marL="0" indent="0">
              <a:buNone/>
            </a:pP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725F08E9-22EC-493A-8F03-6E983BD07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039548"/>
              </p:ext>
            </p:extLst>
          </p:nvPr>
        </p:nvGraphicFramePr>
        <p:xfrm>
          <a:off x="893799" y="1298523"/>
          <a:ext cx="10933985" cy="28860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3453">
                  <a:extLst>
                    <a:ext uri="{9D8B030D-6E8A-4147-A177-3AD203B41FA5}">
                      <a16:colId xmlns:a16="http://schemas.microsoft.com/office/drawing/2014/main" val="3281664438"/>
                    </a:ext>
                  </a:extLst>
                </a:gridCol>
                <a:gridCol w="453056">
                  <a:extLst>
                    <a:ext uri="{9D8B030D-6E8A-4147-A177-3AD203B41FA5}">
                      <a16:colId xmlns:a16="http://schemas.microsoft.com/office/drawing/2014/main" val="3008336442"/>
                    </a:ext>
                  </a:extLst>
                </a:gridCol>
                <a:gridCol w="5630010">
                  <a:extLst>
                    <a:ext uri="{9D8B030D-6E8A-4147-A177-3AD203B41FA5}">
                      <a16:colId xmlns:a16="http://schemas.microsoft.com/office/drawing/2014/main" val="3882601754"/>
                    </a:ext>
                  </a:extLst>
                </a:gridCol>
                <a:gridCol w="3287466">
                  <a:extLst>
                    <a:ext uri="{9D8B030D-6E8A-4147-A177-3AD203B41FA5}">
                      <a16:colId xmlns:a16="http://schemas.microsoft.com/office/drawing/2014/main" val="1182835547"/>
                    </a:ext>
                  </a:extLst>
                </a:gridCol>
              </a:tblGrid>
              <a:tr h="366383"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band of CA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Rx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requirement is…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2768772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Victim band</a:t>
                      </a:r>
                    </a:p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MSD applied)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Same value across different numbers of Rx antenna ports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2984166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r>
                        <a:rPr lang="en-US" altLang="zh-CN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(MSD applied on this band)</a:t>
                      </a:r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 +|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|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0118316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 +|</a:t>
                      </a:r>
                      <a:r>
                        <a:rPr lang="el-GR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Δ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|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r>
                        <a:rPr lang="en-US" altLang="zh-CN" sz="14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 MSD</a:t>
                      </a: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09558067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Aggressor band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(without MSD applied)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Same value as single carrier test requirement for each Rx antenna port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6490194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IB,4R 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6869171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8R</a:t>
                      </a:r>
                      <a:endParaRPr lang="zh-CN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REFSENS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2R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</a:t>
                      </a:r>
                      <a:r>
                        <a:rPr lang="el-GR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Δ</a:t>
                      </a:r>
                      <a:r>
                        <a:rPr lang="en-US" altLang="zh-CN" sz="1400" baseline="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altLang="zh-CN" sz="1400" baseline="-25000" dirty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IB,8R </a:t>
                      </a:r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0000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9510932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220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98992"/>
            <a:ext cx="12192000" cy="605900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1: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Update the format of CA REFSENS test requirement table 7.3A.1_1.5-1 and 7.3A.1_1.5-1a: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without MSD applied (aggressor band):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symbol “REFSENS” , which refers to the reference sensitivity values for single carrier specified in 7.3.2 for 2Rx / 4Rx / 8Rx, to replace specific values in test requirement tables.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 MSD applied (victim band): 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current values in test requirement tables for UE with different Rx antenna ports.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2: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Apply same changes in proposal 1 to table 7.3A.2_1.5-1 and 7.3A.2_1.5-1a for 3DL CA REFSENS testing.</a:t>
            </a:r>
            <a:endParaRPr lang="en-US" altLang="zh-CN" sz="1600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3000"/>
              </a:spcBef>
              <a:buNone/>
            </a:pP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1F17CD-1413-4D89-BE9F-753D3E760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Updates of test requirements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347D863-3C10-40D2-8EC8-D3300AD39FC3}"/>
              </a:ext>
            </a:extLst>
          </p:cNvPr>
          <p:cNvGrpSpPr/>
          <p:nvPr/>
        </p:nvGrpSpPr>
        <p:grpSpPr>
          <a:xfrm>
            <a:off x="-8878" y="4767310"/>
            <a:ext cx="6377063" cy="1922013"/>
            <a:chOff x="0" y="4136995"/>
            <a:chExt cx="6377063" cy="192201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CFE2729-0DFE-4869-81C7-83881DC6CA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4398884"/>
              <a:ext cx="6377063" cy="1660124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1F23A805-74D2-4FF1-AB04-0075159D0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1180" y="4136995"/>
              <a:ext cx="5594701" cy="142044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AC4CC15A-D740-444C-A036-D471FF3942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4179" y="4709597"/>
            <a:ext cx="5748943" cy="2117232"/>
          </a:xfrm>
          <a:prstGeom prst="rect">
            <a:avLst/>
          </a:prstGeom>
        </p:spPr>
      </p:pic>
      <p:sp>
        <p:nvSpPr>
          <p:cNvPr id="12" name="Arrow: Curved Down 11">
            <a:extLst>
              <a:ext uri="{FF2B5EF4-FFF2-40B4-BE49-F238E27FC236}">
                <a16:creationId xmlns:a16="http://schemas.microsoft.com/office/drawing/2014/main" id="{19301CF5-6F0C-4C99-9FAB-C31A5F3E000E}"/>
              </a:ext>
            </a:extLst>
          </p:cNvPr>
          <p:cNvSpPr/>
          <p:nvPr/>
        </p:nvSpPr>
        <p:spPr>
          <a:xfrm>
            <a:off x="5764503" y="4252403"/>
            <a:ext cx="1207363" cy="397271"/>
          </a:xfrm>
          <a:prstGeom prst="curved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497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988DBA-AD0B-41CD-8573-1CFDFF0369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98992"/>
            <a:ext cx="12192000" cy="605900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Observation: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victim band, the REFSENS test requirement is same value for UE with different Rx antenna ports</a:t>
            </a:r>
          </a:p>
          <a:p>
            <a:pPr marL="342900" indent="-342900">
              <a:buAutoNum type="arabicPeriod"/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For the aggressor band, the REFSENS test requirement is same value as that of the single band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1: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Update the format of CA REFSENS test requirement table 7.3A.1_1.5-1 and 7.3A.1_1.5-1a:</a:t>
            </a:r>
          </a:p>
          <a:p>
            <a:pPr lvl="1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without MSD applied (aggressor band):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symbol “REFSEN” , which refers to the reference sensitivity values for single carrier specified in 7.3.2 for 2Rx / 4Rx / 8Rx, to replace specific values in test requirement tables.</a:t>
            </a:r>
          </a:p>
          <a:p>
            <a:pPr lvl="1">
              <a:lnSpc>
                <a:spcPct val="120000"/>
              </a:lnSpc>
              <a:spcAft>
                <a:spcPts val="500"/>
              </a:spcAft>
              <a:buFont typeface="Wingdings" panose="05000000000000000000" pitchFamily="2" charset="2"/>
              <a:buChar char="Ø"/>
            </a:pPr>
            <a:r>
              <a:rPr lang="en-US" altLang="zh-CN" sz="1600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the bands with MSD applied (victim band):  </a:t>
            </a: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Using current values in test requirement tables for UE with different Rx antenna ports.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1800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Proposal 2: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To keep in alignment, apply same changes in proposal 1 to table 7.3A.2_1.5-1 and 7.3A.2_1.5-1a for REFSENS for 3DL CA exceptions testing.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endParaRPr lang="en-US" altLang="zh-CN" sz="1800" i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500"/>
              </a:spcBef>
              <a:buNone/>
            </a:pP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Proposal 1 is implemented in CR </a:t>
            </a:r>
            <a:r>
              <a:rPr lang="en-US" altLang="zh-CN" sz="18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R5-247014</a:t>
            </a: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Proposal 2 is implemented in CR </a:t>
            </a:r>
            <a:r>
              <a:rPr lang="en-US" altLang="zh-CN" sz="1800" b="1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R5-247015</a:t>
            </a:r>
            <a:r>
              <a:rPr lang="en-US" altLang="zh-CN" sz="1800" i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01F17CD-1413-4D89-BE9F-753D3E760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6" y="2"/>
            <a:ext cx="10111666" cy="798990"/>
          </a:xfrm>
        </p:spPr>
        <p:txBody>
          <a:bodyPr/>
          <a:lstStyle/>
          <a:p>
            <a:pPr algn="ctr"/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Summary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60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3F21D-868A-4186-B999-D36FAD43C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0167" y="3029505"/>
            <a:ext cx="10111666" cy="798990"/>
          </a:xfrm>
        </p:spPr>
        <p:txBody>
          <a:bodyPr>
            <a:noAutofit/>
          </a:bodyPr>
          <a:lstStyle/>
          <a:p>
            <a:pPr algn="ctr"/>
            <a:r>
              <a:rPr lang="en-US" altLang="zh-CN" sz="6000" dirty="0"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0979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1810</TotalTime>
  <Words>649</Words>
  <Application>Microsoft Office PowerPoint</Application>
  <PresentationFormat>Widescreen</PresentationFormat>
  <Paragraphs>81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等线</vt:lpstr>
      <vt:lpstr>等线 Light</vt:lpstr>
      <vt:lpstr>Arial</vt:lpstr>
      <vt:lpstr>Calibri</vt:lpstr>
      <vt:lpstr>Wingdings</vt:lpstr>
      <vt:lpstr>Office Theme</vt:lpstr>
      <vt:lpstr>Discussion on updating test requirement tables in REFSENS for CA test cases</vt:lpstr>
      <vt:lpstr>Background</vt:lpstr>
      <vt:lpstr>Calculation of test requirements</vt:lpstr>
      <vt:lpstr>Calculation of test requirements</vt:lpstr>
      <vt:lpstr>Updates of test requirements</vt:lpstr>
      <vt:lpstr>Summary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lastModifiedBy>Huawei</cp:lastModifiedBy>
  <cp:revision>35</cp:revision>
  <dcterms:created xsi:type="dcterms:W3CDTF">2024-09-26T03:16:47Z</dcterms:created>
  <dcterms:modified xsi:type="dcterms:W3CDTF">2024-11-08T09:35:44Z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1731058471</vt:lpwstr>
  </property>
</Properties>
</file>