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1172" r:id="rId2"/>
    <p:sldId id="265" r:id="rId3"/>
    <p:sldId id="310" r:id="rId4"/>
    <p:sldId id="1173" r:id="rId5"/>
    <p:sldId id="259" r:id="rId6"/>
    <p:sldId id="304" r:id="rId7"/>
    <p:sldId id="305" r:id="rId8"/>
    <p:sldId id="716" r:id="rId9"/>
    <p:sldId id="309" r:id="rId10"/>
    <p:sldId id="71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5C898C-A635-4E70-84DE-BECE5971943B}" v="788" dt="2024-12-03T12:22:09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hivagar B" userId="68754e0c-ae74-47b4-b84e-015bb3657110" providerId="ADAL" clId="{A65C898C-A635-4E70-84DE-BECE5971943B}"/>
    <pc:docChg chg="undo redo custSel addSld delSld modSld sldOrd">
      <pc:chgData name="Dhivagar B" userId="68754e0c-ae74-47b4-b84e-015bb3657110" providerId="ADAL" clId="{A65C898C-A635-4E70-84DE-BECE5971943B}" dt="2024-12-03T12:22:09.181" v="2319" actId="1076"/>
      <pc:docMkLst>
        <pc:docMk/>
      </pc:docMkLst>
      <pc:sldChg chg="addSp delSp modSp del mod">
        <pc:chgData name="Dhivagar B" userId="68754e0c-ae74-47b4-b84e-015bb3657110" providerId="ADAL" clId="{A65C898C-A635-4E70-84DE-BECE5971943B}" dt="2024-12-02T10:20:51.065" v="1629" actId="47"/>
        <pc:sldMkLst>
          <pc:docMk/>
          <pc:sldMk cId="0" sldId="257"/>
        </pc:sldMkLst>
        <pc:spChg chg="mod">
          <ac:chgData name="Dhivagar B" userId="68754e0c-ae74-47b4-b84e-015bb3657110" providerId="ADAL" clId="{A65C898C-A635-4E70-84DE-BECE5971943B}" dt="2024-12-02T05:34:00.883" v="469"/>
          <ac:spMkLst>
            <pc:docMk/>
            <pc:sldMk cId="0" sldId="257"/>
            <ac:spMk id="2" creationId="{00000000-0000-0000-0000-000000000000}"/>
          </ac:spMkLst>
        </pc:spChg>
        <pc:spChg chg="mod">
          <ac:chgData name="Dhivagar B" userId="68754e0c-ae74-47b4-b84e-015bb3657110" providerId="ADAL" clId="{A65C898C-A635-4E70-84DE-BECE5971943B}" dt="2024-12-02T10:19:03.697" v="1608" actId="1076"/>
          <ac:spMkLst>
            <pc:docMk/>
            <pc:sldMk cId="0" sldId="257"/>
            <ac:spMk id="3" creationId="{00000000-0000-0000-0000-000000000000}"/>
          </ac:spMkLst>
        </pc:spChg>
        <pc:spChg chg="del mod">
          <ac:chgData name="Dhivagar B" userId="68754e0c-ae74-47b4-b84e-015bb3657110" providerId="ADAL" clId="{A65C898C-A635-4E70-84DE-BECE5971943B}" dt="2024-12-02T10:18:42.498" v="1603" actId="478"/>
          <ac:spMkLst>
            <pc:docMk/>
            <pc:sldMk cId="0" sldId="257"/>
            <ac:spMk id="6" creationId="{00000000-0000-0000-0000-000000000000}"/>
          </ac:spMkLst>
        </pc:spChg>
        <pc:spChg chg="add mod">
          <ac:chgData name="Dhivagar B" userId="68754e0c-ae74-47b4-b84e-015bb3657110" providerId="ADAL" clId="{A65C898C-A635-4E70-84DE-BECE5971943B}" dt="2024-12-02T10:18:52.491" v="1606" actId="21"/>
          <ac:spMkLst>
            <pc:docMk/>
            <pc:sldMk cId="0" sldId="257"/>
            <ac:spMk id="7" creationId="{05966695-A03F-6E34-C0D7-33CCD9A3AC04}"/>
          </ac:spMkLst>
        </pc:spChg>
        <pc:spChg chg="mod">
          <ac:chgData name="Dhivagar B" userId="68754e0c-ae74-47b4-b84e-015bb3657110" providerId="ADAL" clId="{A65C898C-A635-4E70-84DE-BECE5971943B}" dt="2024-12-02T05:34:51.235" v="471" actId="1076"/>
          <ac:spMkLst>
            <pc:docMk/>
            <pc:sldMk cId="0" sldId="257"/>
            <ac:spMk id="8" creationId="{00000000-0000-0000-0000-000000000000}"/>
          </ac:spMkLst>
        </pc:spChg>
        <pc:spChg chg="mod">
          <ac:chgData name="Dhivagar B" userId="68754e0c-ae74-47b4-b84e-015bb3657110" providerId="ADAL" clId="{A65C898C-A635-4E70-84DE-BECE5971943B}" dt="2024-12-02T07:40:16.296" v="1497" actId="20577"/>
          <ac:spMkLst>
            <pc:docMk/>
            <pc:sldMk cId="0" sldId="257"/>
            <ac:spMk id="15" creationId="{D797A865-405B-B869-D70F-556738CF0E4F}"/>
          </ac:spMkLst>
        </pc:spChg>
        <pc:grpChg chg="add del mod">
          <ac:chgData name="Dhivagar B" userId="68754e0c-ae74-47b4-b84e-015bb3657110" providerId="ADAL" clId="{A65C898C-A635-4E70-84DE-BECE5971943B}" dt="2024-12-02T10:15:52.710" v="1581" actId="1076"/>
          <ac:grpSpMkLst>
            <pc:docMk/>
            <pc:sldMk cId="0" sldId="257"/>
            <ac:grpSpMk id="4" creationId="{643F730A-3143-CDF2-A6A6-049BE8DFB9E7}"/>
          </ac:grpSpMkLst>
        </pc:grpChg>
        <pc:graphicFrameChg chg="add mod">
          <ac:chgData name="Dhivagar B" userId="68754e0c-ae74-47b4-b84e-015bb3657110" providerId="ADAL" clId="{A65C898C-A635-4E70-84DE-BECE5971943B}" dt="2024-12-02T05:32:39.688" v="459"/>
          <ac:graphicFrameMkLst>
            <pc:docMk/>
            <pc:sldMk cId="0" sldId="257"/>
            <ac:graphicFrameMk id="4" creationId="{A09A955F-9902-2DF1-DC38-5E1C3610F7A9}"/>
          </ac:graphicFrameMkLst>
        </pc:graphicFrameChg>
        <pc:graphicFrameChg chg="add del mod modGraphic">
          <ac:chgData name="Dhivagar B" userId="68754e0c-ae74-47b4-b84e-015bb3657110" providerId="ADAL" clId="{A65C898C-A635-4E70-84DE-BECE5971943B}" dt="2024-12-02T05:33:34.307" v="466" actId="478"/>
          <ac:graphicFrameMkLst>
            <pc:docMk/>
            <pc:sldMk cId="0" sldId="257"/>
            <ac:graphicFrameMk id="5" creationId="{380DF2BD-05E6-A35A-5880-6E76F28DEF8F}"/>
          </ac:graphicFrameMkLst>
        </pc:graphicFrameChg>
        <pc:picChg chg="del mod">
          <ac:chgData name="Dhivagar B" userId="68754e0c-ae74-47b4-b84e-015bb3657110" providerId="ADAL" clId="{A65C898C-A635-4E70-84DE-BECE5971943B}" dt="2024-12-02T05:37:17.628" v="479" actId="478"/>
          <ac:picMkLst>
            <pc:docMk/>
            <pc:sldMk cId="0" sldId="257"/>
            <ac:picMk id="9" creationId="{00000000-0000-0000-0000-000000000000}"/>
          </ac:picMkLst>
        </pc:picChg>
        <pc:picChg chg="add mod">
          <ac:chgData name="Dhivagar B" userId="68754e0c-ae74-47b4-b84e-015bb3657110" providerId="ADAL" clId="{A65C898C-A635-4E70-84DE-BECE5971943B}" dt="2024-12-02T10:15:52.710" v="1581" actId="1076"/>
          <ac:picMkLst>
            <pc:docMk/>
            <pc:sldMk cId="0" sldId="257"/>
            <ac:picMk id="11" creationId="{2462191D-BBF1-5916-5D21-DC6C7CA994AF}"/>
          </ac:picMkLst>
        </pc:picChg>
        <pc:picChg chg="add mod">
          <ac:chgData name="Dhivagar B" userId="68754e0c-ae74-47b4-b84e-015bb3657110" providerId="ADAL" clId="{A65C898C-A635-4E70-84DE-BECE5971943B}" dt="2024-12-02T10:15:52.710" v="1581" actId="1076"/>
          <ac:picMkLst>
            <pc:docMk/>
            <pc:sldMk cId="0" sldId="257"/>
            <ac:picMk id="1026" creationId="{C3865C2D-5DB6-2DFD-1345-A936A9098E0D}"/>
          </ac:picMkLst>
        </pc:picChg>
      </pc:sldChg>
      <pc:sldChg chg="addSp delSp modSp add mod setBg">
        <pc:chgData name="Dhivagar B" userId="68754e0c-ae74-47b4-b84e-015bb3657110" providerId="ADAL" clId="{A65C898C-A635-4E70-84DE-BECE5971943B}" dt="2024-12-02T10:33:34.341" v="1739" actId="1076"/>
        <pc:sldMkLst>
          <pc:docMk/>
          <pc:sldMk cId="0" sldId="259"/>
        </pc:sldMkLst>
        <pc:spChg chg="mo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2" creationId="{011CE464-F37C-ECD0-4BBF-10D4F7E10FA6}"/>
          </ac:spMkLst>
        </pc:spChg>
        <pc:spChg chg="del mod">
          <ac:chgData name="Dhivagar B" userId="68754e0c-ae74-47b4-b84e-015bb3657110" providerId="ADAL" clId="{A65C898C-A635-4E70-84DE-BECE5971943B}" dt="2024-12-02T06:08:49.266" v="867" actId="26606"/>
          <ac:spMkLst>
            <pc:docMk/>
            <pc:sldMk cId="0" sldId="259"/>
            <ac:spMk id="3" creationId="{C679802B-F771-5F42-BEAC-BB924C3E2311}"/>
          </ac:spMkLst>
        </pc:spChg>
        <pc:spChg chg="mod or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4" creationId="{0AE4C895-361F-DD02-11DF-05EF1D3E1228}"/>
          </ac:spMkLst>
        </pc:spChg>
        <pc:spChg chg="mod">
          <ac:chgData name="Dhivagar B" userId="68754e0c-ae74-47b4-b84e-015bb3657110" providerId="ADAL" clId="{A65C898C-A635-4E70-84DE-BECE5971943B}" dt="2024-12-02T10:32:56.057" v="1731" actId="26606"/>
          <ac:spMkLst>
            <pc:docMk/>
            <pc:sldMk cId="0" sldId="259"/>
            <ac:spMk id="5" creationId="{E06035B7-00BD-E781-E2C7-11664CBAE99F}"/>
          </ac:spMkLst>
        </pc:spChg>
        <pc:spChg chg="mo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6" creationId="{548C245D-7507-3F5E-FF1E-F7BC87457DFA}"/>
          </ac:spMkLst>
        </pc:spChg>
        <pc:spChg chg="add del">
          <ac:chgData name="Dhivagar B" userId="68754e0c-ae74-47b4-b84e-015bb3657110" providerId="ADAL" clId="{A65C898C-A635-4E70-84DE-BECE5971943B}" dt="2024-12-02T06:08:49.266" v="867" actId="26606"/>
          <ac:spMkLst>
            <pc:docMk/>
            <pc:sldMk cId="0" sldId="259"/>
            <ac:spMk id="25" creationId="{3AD318CC-E2A8-4E27-9548-A047A78999B1}"/>
          </ac:spMkLst>
        </pc:spChg>
        <pc:spChg chg="add del">
          <ac:chgData name="Dhivagar B" userId="68754e0c-ae74-47b4-b84e-015bb3657110" providerId="ADAL" clId="{A65C898C-A635-4E70-84DE-BECE5971943B}" dt="2024-12-02T06:08:49.266" v="867" actId="26606"/>
          <ac:spMkLst>
            <pc:docMk/>
            <pc:sldMk cId="0" sldId="259"/>
            <ac:spMk id="31" creationId="{2C1BBA94-3F40-40AA-8BB9-E69E25E537C1}"/>
          </ac:spMkLst>
        </pc:spChg>
        <pc:spChg chg="add del">
          <ac:chgData name="Dhivagar B" userId="68754e0c-ae74-47b4-b84e-015bb3657110" providerId="ADAL" clId="{A65C898C-A635-4E70-84DE-BECE5971943B}" dt="2024-12-02T06:08:55.202" v="868" actId="26606"/>
          <ac:spMkLst>
            <pc:docMk/>
            <pc:sldMk cId="0" sldId="259"/>
            <ac:spMk id="37" creationId="{BACC6370-2D7E-4714-9D71-7542949D7D5D}"/>
          </ac:spMkLst>
        </pc:spChg>
        <pc:spChg chg="add del">
          <ac:chgData name="Dhivagar B" userId="68754e0c-ae74-47b4-b84e-015bb3657110" providerId="ADAL" clId="{A65C898C-A635-4E70-84DE-BECE5971943B}" dt="2024-12-02T06:08:55.202" v="868" actId="26606"/>
          <ac:spMkLst>
            <pc:docMk/>
            <pc:sldMk cId="0" sldId="259"/>
            <ac:spMk id="39" creationId="{F68B3F68-107C-434F-AA38-110D5EA91B85}"/>
          </ac:spMkLst>
        </pc:spChg>
        <pc:spChg chg="add del">
          <ac:chgData name="Dhivagar B" userId="68754e0c-ae74-47b4-b84e-015bb3657110" providerId="ADAL" clId="{A65C898C-A635-4E70-84DE-BECE5971943B}" dt="2024-12-02T06:08:55.202" v="868" actId="26606"/>
          <ac:spMkLst>
            <pc:docMk/>
            <pc:sldMk cId="0" sldId="259"/>
            <ac:spMk id="41" creationId="{AAD0DBB9-1A4B-4391-81D4-CB19F9AB918A}"/>
          </ac:spMkLst>
        </pc:spChg>
        <pc:spChg chg="add del">
          <ac:chgData name="Dhivagar B" userId="68754e0c-ae74-47b4-b84e-015bb3657110" providerId="ADAL" clId="{A65C898C-A635-4E70-84DE-BECE5971943B}" dt="2024-12-02T06:08:55.202" v="868" actId="26606"/>
          <ac:spMkLst>
            <pc:docMk/>
            <pc:sldMk cId="0" sldId="259"/>
            <ac:spMk id="43" creationId="{063BBA22-50EA-4C4D-BE05-F1CE4E63AA56}"/>
          </ac:spMkLst>
        </pc:spChg>
        <pc:spChg chg="add del">
          <ac:chgData name="Dhivagar B" userId="68754e0c-ae74-47b4-b84e-015bb3657110" providerId="ADAL" clId="{A65C898C-A635-4E70-84DE-BECE5971943B}" dt="2024-12-02T06:09:28.969" v="873" actId="26606"/>
          <ac:spMkLst>
            <pc:docMk/>
            <pc:sldMk cId="0" sldId="259"/>
            <ac:spMk id="48" creationId="{BACC6370-2D7E-4714-9D71-7542949D7D5D}"/>
          </ac:spMkLst>
        </pc:spChg>
        <pc:spChg chg="add del">
          <ac:chgData name="Dhivagar B" userId="68754e0c-ae74-47b4-b84e-015bb3657110" providerId="ADAL" clId="{A65C898C-A635-4E70-84DE-BECE5971943B}" dt="2024-12-02T06:09:28.969" v="873" actId="26606"/>
          <ac:spMkLst>
            <pc:docMk/>
            <pc:sldMk cId="0" sldId="259"/>
            <ac:spMk id="50" creationId="{F68B3F68-107C-434F-AA38-110D5EA91B85}"/>
          </ac:spMkLst>
        </pc:spChg>
        <pc:spChg chg="add del">
          <ac:chgData name="Dhivagar B" userId="68754e0c-ae74-47b4-b84e-015bb3657110" providerId="ADAL" clId="{A65C898C-A635-4E70-84DE-BECE5971943B}" dt="2024-12-02T06:09:28.969" v="873" actId="26606"/>
          <ac:spMkLst>
            <pc:docMk/>
            <pc:sldMk cId="0" sldId="259"/>
            <ac:spMk id="52" creationId="{AAD0DBB9-1A4B-4391-81D4-CB19F9AB918A}"/>
          </ac:spMkLst>
        </pc:spChg>
        <pc:spChg chg="add del">
          <ac:chgData name="Dhivagar B" userId="68754e0c-ae74-47b4-b84e-015bb3657110" providerId="ADAL" clId="{A65C898C-A635-4E70-84DE-BECE5971943B}" dt="2024-12-02T06:09:28.969" v="873" actId="26606"/>
          <ac:spMkLst>
            <pc:docMk/>
            <pc:sldMk cId="0" sldId="259"/>
            <ac:spMk id="54" creationId="{063BBA22-50EA-4C4D-BE05-F1CE4E63AA56}"/>
          </ac:spMkLst>
        </pc:spChg>
        <pc:spChg chg="add del">
          <ac:chgData name="Dhivagar B" userId="68754e0c-ae74-47b4-b84e-015bb3657110" providerId="ADAL" clId="{A65C898C-A635-4E70-84DE-BECE5971943B}" dt="2024-12-02T06:09:28.925" v="872" actId="26606"/>
          <ac:spMkLst>
            <pc:docMk/>
            <pc:sldMk cId="0" sldId="259"/>
            <ac:spMk id="59" creationId="{345A976A-8DE3-4B67-B94B-2044FDD12899}"/>
          </ac:spMkLst>
        </pc:spChg>
        <pc:spChg chg="add del">
          <ac:chgData name="Dhivagar B" userId="68754e0c-ae74-47b4-b84e-015bb3657110" providerId="ADAL" clId="{A65C898C-A635-4E70-84DE-BECE5971943B}" dt="2024-12-02T06:09:28.925" v="872" actId="26606"/>
          <ac:spMkLst>
            <pc:docMk/>
            <pc:sldMk cId="0" sldId="259"/>
            <ac:spMk id="61" creationId="{6EAAA1B9-2DDB-49C9-A037-A523D2F13C15}"/>
          </ac:spMkLst>
        </pc:spChg>
        <pc:spChg chg="add del">
          <ac:chgData name="Dhivagar B" userId="68754e0c-ae74-47b4-b84e-015bb3657110" providerId="ADAL" clId="{A65C898C-A635-4E70-84DE-BECE5971943B}" dt="2024-12-02T10:31:36.609" v="1723" actId="26606"/>
          <ac:spMkLst>
            <pc:docMk/>
            <pc:sldMk cId="0" sldId="259"/>
            <ac:spMk id="75" creationId="{BC68A55F-7B32-44D8-AEE5-1AF40532656C}"/>
          </ac:spMkLst>
        </pc:spChg>
        <pc:spChg chg="add del">
          <ac:chgData name="Dhivagar B" userId="68754e0c-ae74-47b4-b84e-015bb3657110" providerId="ADAL" clId="{A65C898C-A635-4E70-84DE-BECE5971943B}" dt="2024-12-02T10:31:36.609" v="1723" actId="26606"/>
          <ac:spMkLst>
            <pc:docMk/>
            <pc:sldMk cId="0" sldId="259"/>
            <ac:spMk id="76" creationId="{CD1AAA2C-FBBE-42AA-B869-31D524B7653F}"/>
          </ac:spMkLst>
        </pc:spChg>
        <pc:spChg chg="add del">
          <ac:chgData name="Dhivagar B" userId="68754e0c-ae74-47b4-b84e-015bb3657110" providerId="ADAL" clId="{A65C898C-A635-4E70-84DE-BECE5971943B}" dt="2024-12-02T10:31:36.609" v="1723" actId="26606"/>
          <ac:spMkLst>
            <pc:docMk/>
            <pc:sldMk cId="0" sldId="259"/>
            <ac:spMk id="77" creationId="{5F937BBF-9326-4230-AB1B-F1795E350559}"/>
          </ac:spMkLst>
        </pc:spChg>
        <pc:spChg chg="add del">
          <ac:chgData name="Dhivagar B" userId="68754e0c-ae74-47b4-b84e-015bb3657110" providerId="ADAL" clId="{A65C898C-A635-4E70-84DE-BECE5971943B}" dt="2024-12-02T10:31:15.674" v="1718" actId="26606"/>
          <ac:spMkLst>
            <pc:docMk/>
            <pc:sldMk cId="0" sldId="259"/>
            <ac:spMk id="82" creationId="{BACC6370-2D7E-4714-9D71-7542949D7D5D}"/>
          </ac:spMkLst>
        </pc:spChg>
        <pc:spChg chg="add del">
          <ac:chgData name="Dhivagar B" userId="68754e0c-ae74-47b4-b84e-015bb3657110" providerId="ADAL" clId="{A65C898C-A635-4E70-84DE-BECE5971943B}" dt="2024-12-02T10:31:15.284" v="1716" actId="26606"/>
          <ac:spMkLst>
            <pc:docMk/>
            <pc:sldMk cId="0" sldId="259"/>
            <ac:spMk id="83" creationId="{4F7EBAE4-9945-4473-9E34-B2C66EA0F03D}"/>
          </ac:spMkLst>
        </pc:spChg>
        <pc:spChg chg="add del">
          <ac:chgData name="Dhivagar B" userId="68754e0c-ae74-47b4-b84e-015bb3657110" providerId="ADAL" clId="{A65C898C-A635-4E70-84DE-BECE5971943B}" dt="2024-12-02T10:31:15.674" v="1718" actId="26606"/>
          <ac:spMkLst>
            <pc:docMk/>
            <pc:sldMk cId="0" sldId="259"/>
            <ac:spMk id="84" creationId="{F68B3F68-107C-434F-AA38-110D5EA91B85}"/>
          </ac:spMkLst>
        </pc:spChg>
        <pc:spChg chg="add del">
          <ac:chgData name="Dhivagar B" userId="68754e0c-ae74-47b4-b84e-015bb3657110" providerId="ADAL" clId="{A65C898C-A635-4E70-84DE-BECE5971943B}" dt="2024-12-02T10:31:15.284" v="1716" actId="26606"/>
          <ac:spMkLst>
            <pc:docMk/>
            <pc:sldMk cId="0" sldId="259"/>
            <ac:spMk id="85" creationId="{70BEB1E7-2F88-40BC-B73D-42E5B6F80BFC}"/>
          </ac:spMkLst>
        </pc:spChg>
        <pc:spChg chg="add del">
          <ac:chgData name="Dhivagar B" userId="68754e0c-ae74-47b4-b84e-015bb3657110" providerId="ADAL" clId="{A65C898C-A635-4E70-84DE-BECE5971943B}" dt="2024-12-02T10:31:15.674" v="1718" actId="26606"/>
          <ac:spMkLst>
            <pc:docMk/>
            <pc:sldMk cId="0" sldId="259"/>
            <ac:spMk id="86" creationId="{AAD0DBB9-1A4B-4391-81D4-CB19F9AB918A}"/>
          </ac:spMkLst>
        </pc:spChg>
        <pc:spChg chg="add del">
          <ac:chgData name="Dhivagar B" userId="68754e0c-ae74-47b4-b84e-015bb3657110" providerId="ADAL" clId="{A65C898C-A635-4E70-84DE-BECE5971943B}" dt="2024-12-02T10:31:15.284" v="1716" actId="26606"/>
          <ac:spMkLst>
            <pc:docMk/>
            <pc:sldMk cId="0" sldId="259"/>
            <ac:spMk id="87" creationId="{A7B99495-F43F-4D80-A44F-2CB4764EB90B}"/>
          </ac:spMkLst>
        </pc:spChg>
        <pc:spChg chg="add del">
          <ac:chgData name="Dhivagar B" userId="68754e0c-ae74-47b4-b84e-015bb3657110" providerId="ADAL" clId="{A65C898C-A635-4E70-84DE-BECE5971943B}" dt="2024-12-02T10:31:15.674" v="1718" actId="26606"/>
          <ac:spMkLst>
            <pc:docMk/>
            <pc:sldMk cId="0" sldId="259"/>
            <ac:spMk id="88" creationId="{063BBA22-50EA-4C4D-BE05-F1CE4E63AA56}"/>
          </ac:spMkLst>
        </pc:spChg>
        <pc:spChg chg="add del">
          <ac:chgData name="Dhivagar B" userId="68754e0c-ae74-47b4-b84e-015bb3657110" providerId="ADAL" clId="{A65C898C-A635-4E70-84DE-BECE5971943B}" dt="2024-12-02T10:32:56.057" v="1731" actId="26606"/>
          <ac:spMkLst>
            <pc:docMk/>
            <pc:sldMk cId="0" sldId="259"/>
            <ac:spMk id="89" creationId="{D5B0017B-2ECA-49AF-B397-DC140825DF8D}"/>
          </ac:spMkLst>
        </pc:spChg>
        <pc:spChg chg="add del">
          <ac:chgData name="Dhivagar B" userId="68754e0c-ae74-47b4-b84e-015bb3657110" providerId="ADAL" clId="{A65C898C-A635-4E70-84DE-BECE5971943B}" dt="2024-12-02T10:31:19.739" v="1720" actId="26606"/>
          <ac:spMkLst>
            <pc:docMk/>
            <pc:sldMk cId="0" sldId="259"/>
            <ac:spMk id="90" creationId="{576152AB-DB4E-43E1-BE8B-9E2B5DE4CA12}"/>
          </ac:spMkLst>
        </pc:spChg>
        <pc:spChg chg="add del">
          <ac:chgData name="Dhivagar B" userId="68754e0c-ae74-47b4-b84e-015bb3657110" providerId="ADAL" clId="{A65C898C-A635-4E70-84DE-BECE5971943B}" dt="2024-12-02T10:31:19.739" v="1720" actId="26606"/>
          <ac:spMkLst>
            <pc:docMk/>
            <pc:sldMk cId="0" sldId="259"/>
            <ac:spMk id="91" creationId="{92544CF4-9B52-4A7B-A4B3-88C72729B77D}"/>
          </ac:spMkLst>
        </pc:spChg>
        <pc:spChg chg="add del">
          <ac:chgData name="Dhivagar B" userId="68754e0c-ae74-47b4-b84e-015bb3657110" providerId="ADAL" clId="{A65C898C-A635-4E70-84DE-BECE5971943B}" dt="2024-12-02T10:31:19.739" v="1720" actId="26606"/>
          <ac:spMkLst>
            <pc:docMk/>
            <pc:sldMk cId="0" sldId="259"/>
            <ac:spMk id="92" creationId="{E75862C5-5C00-4421-BC7B-9B7B86DBC80D}"/>
          </ac:spMkLst>
        </pc:spChg>
        <pc:spChg chg="add del">
          <ac:chgData name="Dhivagar B" userId="68754e0c-ae74-47b4-b84e-015bb3657110" providerId="ADAL" clId="{A65C898C-A635-4E70-84DE-BECE5971943B}" dt="2024-12-02T10:31:19.739" v="1720" actId="26606"/>
          <ac:spMkLst>
            <pc:docMk/>
            <pc:sldMk cId="0" sldId="259"/>
            <ac:spMk id="93" creationId="{089440EF-9BE9-4AE9-8C28-00B02296CDB6}"/>
          </ac:spMkLst>
        </pc:spChg>
        <pc:spChg chg="add del">
          <ac:chgData name="Dhivagar B" userId="68754e0c-ae74-47b4-b84e-015bb3657110" providerId="ADAL" clId="{A65C898C-A635-4E70-84DE-BECE5971943B}" dt="2024-12-02T10:31:36.580" v="1722" actId="26606"/>
          <ac:spMkLst>
            <pc:docMk/>
            <pc:sldMk cId="0" sldId="259"/>
            <ac:spMk id="95" creationId="{5628E5CB-913B-4378-97CE-18C9F6410C53}"/>
          </ac:spMkLst>
        </pc:spChg>
        <pc:spChg chg="add del">
          <ac:chgData name="Dhivagar B" userId="68754e0c-ae74-47b4-b84e-015bb3657110" providerId="ADAL" clId="{A65C898C-A635-4E70-84DE-BECE5971943B}" dt="2024-12-02T10:32:56.057" v="1731" actId="26606"/>
          <ac:spMkLst>
            <pc:docMk/>
            <pc:sldMk cId="0" sldId="259"/>
            <ac:spMk id="97" creationId="{56E9B3E6-E277-4D68-BA48-9CB43FFBD6E2}"/>
          </ac:spMkLst>
        </pc:spChg>
        <pc:spChg chg="add del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05" creationId="{55986208-8A53-4E92-9197-6B57BCCB2F37}"/>
          </ac:spMkLst>
        </pc:spChg>
        <pc:spChg chg="add del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07" creationId="{B5416EBC-B41E-4F8A-BE9F-07301B682CBD}"/>
          </ac:spMkLst>
        </pc:spChg>
        <pc:spChg chg="add del">
          <ac:chgData name="Dhivagar B" userId="68754e0c-ae74-47b4-b84e-015bb3657110" providerId="ADAL" clId="{A65C898C-A635-4E70-84DE-BECE5971943B}" dt="2024-12-02T10:31:46.731" v="1725" actId="26606"/>
          <ac:spMkLst>
            <pc:docMk/>
            <pc:sldMk cId="0" sldId="259"/>
            <ac:spMk id="108" creationId="{B50AB553-2A96-4A92-96F2-93548E096954}"/>
          </ac:spMkLst>
        </pc:spChg>
        <pc:spChg chg="add del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09" creationId="{AFF79527-C7F1-4E06-8126-A8E8C5FEBFCA}"/>
          </ac:spMkLst>
        </pc:spChg>
        <pc:spChg chg="add del">
          <ac:chgData name="Dhivagar B" userId="68754e0c-ae74-47b4-b84e-015bb3657110" providerId="ADAL" clId="{A65C898C-A635-4E70-84DE-BECE5971943B}" dt="2024-12-02T10:32:12.642" v="1730" actId="26606"/>
          <ac:spMkLst>
            <pc:docMk/>
            <pc:sldMk cId="0" sldId="259"/>
            <ac:spMk id="110" creationId="{56E9B3E6-E277-4D68-BA48-9CB43FFBD6E2}"/>
          </ac:spMkLst>
        </pc:spChg>
        <pc:spChg chg="ad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12" creationId="{CD1AAA2C-FBBE-42AA-B869-31D524B7653F}"/>
          </ac:spMkLst>
        </pc:spChg>
        <pc:spChg chg="ad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14" creationId="{BC68A55F-7B32-44D8-AEE5-1AF40532656C}"/>
          </ac:spMkLst>
        </pc:spChg>
        <pc:spChg chg="add del">
          <ac:chgData name="Dhivagar B" userId="68754e0c-ae74-47b4-b84e-015bb3657110" providerId="ADAL" clId="{A65C898C-A635-4E70-84DE-BECE5971943B}" dt="2024-12-02T10:32:12.642" v="1730" actId="26606"/>
          <ac:spMkLst>
            <pc:docMk/>
            <pc:sldMk cId="0" sldId="259"/>
            <ac:spMk id="115" creationId="{D5B0017B-2ECA-49AF-B397-DC140825DF8D}"/>
          </ac:spMkLst>
        </pc:spChg>
        <pc:spChg chg="add">
          <ac:chgData name="Dhivagar B" userId="68754e0c-ae74-47b4-b84e-015bb3657110" providerId="ADAL" clId="{A65C898C-A635-4E70-84DE-BECE5971943B}" dt="2024-12-02T10:33:07.500" v="1734" actId="26606"/>
          <ac:spMkLst>
            <pc:docMk/>
            <pc:sldMk cId="0" sldId="259"/>
            <ac:spMk id="118" creationId="{5F937BBF-9326-4230-AB1B-F1795E350559}"/>
          </ac:spMkLst>
        </pc:spChg>
        <pc:grpChg chg="add del">
          <ac:chgData name="Dhivagar B" userId="68754e0c-ae74-47b4-b84e-015bb3657110" providerId="ADAL" clId="{A65C898C-A635-4E70-84DE-BECE5971943B}" dt="2024-12-02T06:08:49.266" v="867" actId="26606"/>
          <ac:grpSpMkLst>
            <pc:docMk/>
            <pc:sldMk cId="0" sldId="259"/>
            <ac:grpSpMk id="27" creationId="{B14B560F-9DD7-4302-A60B-EBD3EF59B073}"/>
          </ac:grpSpMkLst>
        </pc:grpChg>
        <pc:grpChg chg="add del">
          <ac:chgData name="Dhivagar B" userId="68754e0c-ae74-47b4-b84e-015bb3657110" providerId="ADAL" clId="{A65C898C-A635-4E70-84DE-BECE5971943B}" dt="2024-12-02T06:09:28.925" v="872" actId="26606"/>
          <ac:grpSpMkLst>
            <pc:docMk/>
            <pc:sldMk cId="0" sldId="259"/>
            <ac:grpSpMk id="63" creationId="{76566969-F813-4CC5-B3E9-363D85B55C3B}"/>
          </ac:grpSpMkLst>
        </pc:grpChg>
        <pc:grpChg chg="add del">
          <ac:chgData name="Dhivagar B" userId="68754e0c-ae74-47b4-b84e-015bb3657110" providerId="ADAL" clId="{A65C898C-A635-4E70-84DE-BECE5971943B}" dt="2024-12-02T06:09:28.925" v="872" actId="26606"/>
          <ac:grpSpMkLst>
            <pc:docMk/>
            <pc:sldMk cId="0" sldId="259"/>
            <ac:grpSpMk id="69" creationId="{0217D733-97B6-4C43-AF0C-5E3CB0EA132A}"/>
          </ac:grpSpMkLst>
        </pc:grpChg>
        <pc:grpChg chg="add del">
          <ac:chgData name="Dhivagar B" userId="68754e0c-ae74-47b4-b84e-015bb3657110" providerId="ADAL" clId="{A65C898C-A635-4E70-84DE-BECE5971943B}" dt="2024-12-02T10:32:56.057" v="1731" actId="26606"/>
          <ac:grpSpMkLst>
            <pc:docMk/>
            <pc:sldMk cId="0" sldId="259"/>
            <ac:grpSpMk id="98" creationId="{AE1C45F0-260A-458C-96ED-C1F6D2151219}"/>
          </ac:grpSpMkLst>
        </pc:grpChg>
        <pc:grpChg chg="add del">
          <ac:chgData name="Dhivagar B" userId="68754e0c-ae74-47b4-b84e-015bb3657110" providerId="ADAL" clId="{A65C898C-A635-4E70-84DE-BECE5971943B}" dt="2024-12-02T10:32:12.642" v="1730" actId="26606"/>
          <ac:grpSpMkLst>
            <pc:docMk/>
            <pc:sldMk cId="0" sldId="259"/>
            <ac:grpSpMk id="111" creationId="{AE1C45F0-260A-458C-96ED-C1F6D2151219}"/>
          </ac:grpSpMkLst>
        </pc:grpChg>
        <pc:graphicFrameChg chg="add mod ord modGraphic">
          <ac:chgData name="Dhivagar B" userId="68754e0c-ae74-47b4-b84e-015bb3657110" providerId="ADAL" clId="{A65C898C-A635-4E70-84DE-BECE5971943B}" dt="2024-12-02T10:33:34.341" v="1739" actId="1076"/>
          <ac:graphicFrameMkLst>
            <pc:docMk/>
            <pc:sldMk cId="0" sldId="259"/>
            <ac:graphicFrameMk id="33" creationId="{D9C5B62F-9777-1425-B9FF-30961464BBE8}"/>
          </ac:graphicFrameMkLst>
        </pc:graphicFrameChg>
        <pc:picChg chg="add del">
          <ac:chgData name="Dhivagar B" userId="68754e0c-ae74-47b4-b84e-015bb3657110" providerId="ADAL" clId="{A65C898C-A635-4E70-84DE-BECE5971943B}" dt="2024-12-02T10:31:15.284" v="1716" actId="26606"/>
          <ac:picMkLst>
            <pc:docMk/>
            <pc:sldMk cId="0" sldId="259"/>
            <ac:picMk id="79" creationId="{C2BA4AEC-2D01-0165-F255-8DFF32C66919}"/>
          </ac:picMkLst>
        </pc:picChg>
        <pc:picChg chg="add del">
          <ac:chgData name="Dhivagar B" userId="68754e0c-ae74-47b4-b84e-015bb3657110" providerId="ADAL" clId="{A65C898C-A635-4E70-84DE-BECE5971943B}" dt="2024-12-02T10:31:46.731" v="1725" actId="26606"/>
          <ac:picMkLst>
            <pc:docMk/>
            <pc:sldMk cId="0" sldId="259"/>
            <ac:picMk id="104" creationId="{98A4B64A-F59A-2A63-5D5D-8A0B9DA9A0AE}"/>
          </ac:picMkLst>
        </pc:picChg>
        <pc:cxnChg chg="add del">
          <ac:chgData name="Dhivagar B" userId="68754e0c-ae74-47b4-b84e-015bb3657110" providerId="ADAL" clId="{A65C898C-A635-4E70-84DE-BECE5971943B}" dt="2024-12-02T10:32:56.057" v="1731" actId="26606"/>
          <ac:cxnSpMkLst>
            <pc:docMk/>
            <pc:sldMk cId="0" sldId="259"/>
            <ac:cxnSpMk id="102" creationId="{6CF1BAF6-AD41-4082-B212-8A1F9A2E8779}"/>
          </ac:cxnSpMkLst>
        </pc:cxnChg>
        <pc:cxnChg chg="add del">
          <ac:chgData name="Dhivagar B" userId="68754e0c-ae74-47b4-b84e-015bb3657110" providerId="ADAL" clId="{A65C898C-A635-4E70-84DE-BECE5971943B}" dt="2024-12-02T10:32:12.642" v="1730" actId="26606"/>
          <ac:cxnSpMkLst>
            <pc:docMk/>
            <pc:sldMk cId="0" sldId="259"/>
            <ac:cxnSpMk id="116" creationId="{6CF1BAF6-AD41-4082-B212-8A1F9A2E8779}"/>
          </ac:cxnSpMkLst>
        </pc:cxnChg>
      </pc:sldChg>
      <pc:sldChg chg="add del">
        <pc:chgData name="Dhivagar B" userId="68754e0c-ae74-47b4-b84e-015bb3657110" providerId="ADAL" clId="{A65C898C-A635-4E70-84DE-BECE5971943B}" dt="2024-11-29T08:39:38.794" v="385" actId="47"/>
        <pc:sldMkLst>
          <pc:docMk/>
          <pc:sldMk cId="59023847" sldId="263"/>
        </pc:sldMkLst>
      </pc:sldChg>
      <pc:sldChg chg="modSp add del mod">
        <pc:chgData name="Dhivagar B" userId="68754e0c-ae74-47b4-b84e-015bb3657110" providerId="ADAL" clId="{A65C898C-A635-4E70-84DE-BECE5971943B}" dt="2024-12-02T05:42:08.718" v="523" actId="47"/>
        <pc:sldMkLst>
          <pc:docMk/>
          <pc:sldMk cId="323729998" sldId="264"/>
        </pc:sldMkLst>
        <pc:spChg chg="mod">
          <ac:chgData name="Dhivagar B" userId="68754e0c-ae74-47b4-b84e-015bb3657110" providerId="ADAL" clId="{A65C898C-A635-4E70-84DE-BECE5971943B}" dt="2024-12-02T05:41:41.530" v="521" actId="20577"/>
          <ac:spMkLst>
            <pc:docMk/>
            <pc:sldMk cId="323729998" sldId="264"/>
            <ac:spMk id="2" creationId="{C5FE5761-30DB-EE64-DA3C-22901D82EE56}"/>
          </ac:spMkLst>
        </pc:spChg>
      </pc:sldChg>
      <pc:sldChg chg="addSp delSp modSp add del mod setBg">
        <pc:chgData name="Dhivagar B" userId="68754e0c-ae74-47b4-b84e-015bb3657110" providerId="ADAL" clId="{A65C898C-A635-4E70-84DE-BECE5971943B}" dt="2024-12-02T10:49:50.589" v="1879" actId="20577"/>
        <pc:sldMkLst>
          <pc:docMk/>
          <pc:sldMk cId="1464754692" sldId="265"/>
        </pc:sldMkLst>
        <pc:spChg chg="mod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2" creationId="{5794003E-8C83-E48C-EE4A-D0166611ABBA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3" creationId="{097D26B4-8EC3-FD5A-FF36-4EF80AC69670}"/>
          </ac:spMkLst>
        </pc:spChg>
        <pc:spChg chg="del">
          <ac:chgData name="Dhivagar B" userId="68754e0c-ae74-47b4-b84e-015bb3657110" providerId="ADAL" clId="{A65C898C-A635-4E70-84DE-BECE5971943B}" dt="2024-12-02T05:42:59.137" v="528" actId="478"/>
          <ac:spMkLst>
            <pc:docMk/>
            <pc:sldMk cId="1464754692" sldId="265"/>
            <ac:spMk id="4" creationId="{B1A9FE19-D7B6-06DC-7A2C-E69D54B7538B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5" creationId="{B0A87A38-6BE3-2DFB-5366-8F8BA5E53C18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6" creationId="{33F44689-EAF8-9C4E-BCFC-99C0A710B0B6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7" creationId="{45CFC0B2-512E-77E1-08BB-F7F430CC8C3E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8" creationId="{3ABF573E-E249-1EC7-5255-73458DD0671F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9" creationId="{9CD64FBC-8FFC-7311-82A1-1A617149C510}"/>
          </ac:spMkLst>
        </pc:spChg>
        <pc:spChg chg="del">
          <ac:chgData name="Dhivagar B" userId="68754e0c-ae74-47b4-b84e-015bb3657110" providerId="ADAL" clId="{A65C898C-A635-4E70-84DE-BECE5971943B}" dt="2024-12-02T05:43:05.017" v="529" actId="478"/>
          <ac:spMkLst>
            <pc:docMk/>
            <pc:sldMk cId="1464754692" sldId="265"/>
            <ac:spMk id="10" creationId="{7BEF9EC1-43FC-9580-D1CD-87E126F5EC24}"/>
          </ac:spMkLst>
        </pc:spChg>
        <pc:spChg chg="add del mod">
          <ac:chgData name="Dhivagar B" userId="68754e0c-ae74-47b4-b84e-015bb3657110" providerId="ADAL" clId="{A65C898C-A635-4E70-84DE-BECE5971943B}" dt="2024-12-02T05:42:47.771" v="527"/>
          <ac:spMkLst>
            <pc:docMk/>
            <pc:sldMk cId="1464754692" sldId="265"/>
            <ac:spMk id="11" creationId="{FD27DCA4-A73D-F150-D342-C4F2951B3758}"/>
          </ac:spMkLst>
        </pc:spChg>
        <pc:spChg chg="add del mod">
          <ac:chgData name="Dhivagar B" userId="68754e0c-ae74-47b4-b84e-015bb3657110" providerId="ADAL" clId="{A65C898C-A635-4E70-84DE-BECE5971943B}" dt="2024-12-02T05:46:51.713" v="597" actId="26606"/>
          <ac:spMkLst>
            <pc:docMk/>
            <pc:sldMk cId="1464754692" sldId="265"/>
            <ac:spMk id="13" creationId="{19B04FAA-A815-9053-47A6-3F8309B7C584}"/>
          </ac:spMkLst>
        </pc:spChg>
        <pc:spChg chg="add del mod">
          <ac:chgData name="Dhivagar B" userId="68754e0c-ae74-47b4-b84e-015bb3657110" providerId="ADAL" clId="{A65C898C-A635-4E70-84DE-BECE5971943B}" dt="2024-12-02T05:46:29.444" v="595"/>
          <ac:spMkLst>
            <pc:docMk/>
            <pc:sldMk cId="1464754692" sldId="265"/>
            <ac:spMk id="17" creationId="{E55C13A9-6738-6DA0-3FE9-1DDC9094AA18}"/>
          </ac:spMkLst>
        </pc:spChg>
        <pc:spChg chg="add del mod">
          <ac:chgData name="Dhivagar B" userId="68754e0c-ae74-47b4-b84e-015bb3657110" providerId="ADAL" clId="{A65C898C-A635-4E70-84DE-BECE5971943B}" dt="2024-12-02T05:46:29.443" v="593"/>
          <ac:spMkLst>
            <pc:docMk/>
            <pc:sldMk cId="1464754692" sldId="265"/>
            <ac:spMk id="19" creationId="{E77BC9DE-D163-6BE5-A80E-324D3D496F39}"/>
          </ac:spMkLst>
        </pc:spChg>
        <pc:spChg chg="add del">
          <ac:chgData name="Dhivagar B" userId="68754e0c-ae74-47b4-b84e-015bb3657110" providerId="ADAL" clId="{A65C898C-A635-4E70-84DE-BECE5971943B}" dt="2024-12-02T05:47:05.113" v="599" actId="22"/>
          <ac:spMkLst>
            <pc:docMk/>
            <pc:sldMk cId="1464754692" sldId="265"/>
            <ac:spMk id="21" creationId="{5FA40498-51AB-413E-6395-0A0F6D1B38FB}"/>
          </ac:spMkLst>
        </pc:spChg>
        <pc:spChg chg="add del">
          <ac:chgData name="Dhivagar B" userId="68754e0c-ae74-47b4-b84e-015bb3657110" providerId="ADAL" clId="{A65C898C-A635-4E70-84DE-BECE5971943B}" dt="2024-12-02T05:51:33.942" v="622" actId="26606"/>
          <ac:spMkLst>
            <pc:docMk/>
            <pc:sldMk cId="1464754692" sldId="265"/>
            <ac:spMk id="25" creationId="{AB43E7DC-5101-4E7C-ADB5-596311F53DEA}"/>
          </ac:spMkLst>
        </pc:spChg>
        <pc:spChg chg="add del">
          <ac:chgData name="Dhivagar B" userId="68754e0c-ae74-47b4-b84e-015bb3657110" providerId="ADAL" clId="{A65C898C-A635-4E70-84DE-BECE5971943B}" dt="2024-12-02T05:51:33.942" v="622" actId="26606"/>
          <ac:spMkLst>
            <pc:docMk/>
            <pc:sldMk cId="1464754692" sldId="265"/>
            <ac:spMk id="26" creationId="{1B8BCA7A-6464-4C53-A572-89B2B3C2D8D4}"/>
          </ac:spMkLst>
        </pc:spChg>
        <pc:spChg chg="mod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27" creationId="{6C1CA757-58F8-7A7F-7A82-40EFDCD789FC}"/>
          </ac:spMkLst>
        </pc:spChg>
        <pc:spChg chg="add del">
          <ac:chgData name="Dhivagar B" userId="68754e0c-ae74-47b4-b84e-015bb3657110" providerId="ADAL" clId="{A65C898C-A635-4E70-84DE-BECE5971943B}" dt="2024-12-02T05:47:14.410" v="602" actId="26606"/>
          <ac:spMkLst>
            <pc:docMk/>
            <pc:sldMk cId="1464754692" sldId="265"/>
            <ac:spMk id="28" creationId="{352BEC0E-22F8-46D0-9632-375DB541B06C}"/>
          </ac:spMkLst>
        </pc:spChg>
        <pc:spChg chg="add del">
          <ac:chgData name="Dhivagar B" userId="68754e0c-ae74-47b4-b84e-015bb3657110" providerId="ADAL" clId="{A65C898C-A635-4E70-84DE-BECE5971943B}" dt="2024-12-02T05:53:32.149" v="632" actId="26606"/>
          <ac:spMkLst>
            <pc:docMk/>
            <pc:sldMk cId="1464754692" sldId="265"/>
            <ac:spMk id="29" creationId="{115719BB-48A7-4AF4-BB91-DC82E0DF727D}"/>
          </ac:spMkLst>
        </pc:spChg>
        <pc:spChg chg="add del">
          <ac:chgData name="Dhivagar B" userId="68754e0c-ae74-47b4-b84e-015bb3657110" providerId="ADAL" clId="{A65C898C-A635-4E70-84DE-BECE5971943B}" dt="2024-12-02T05:47:14.410" v="602" actId="26606"/>
          <ac:spMkLst>
            <pc:docMk/>
            <pc:sldMk cId="1464754692" sldId="265"/>
            <ac:spMk id="30" creationId="{3FCFB1DE-0B7E-48CC-BA90-B2AB0889F9D6}"/>
          </ac:spMkLst>
        </pc:spChg>
        <pc:spChg chg="add del">
          <ac:chgData name="Dhivagar B" userId="68754e0c-ae74-47b4-b84e-015bb3657110" providerId="ADAL" clId="{A65C898C-A635-4E70-84DE-BECE5971943B}" dt="2024-12-02T05:53:32.149" v="632" actId="26606"/>
          <ac:spMkLst>
            <pc:docMk/>
            <pc:sldMk cId="1464754692" sldId="265"/>
            <ac:spMk id="31" creationId="{10973A55-5440-4A99-B526-B5812E46271E}"/>
          </ac:spMkLst>
        </pc:spChg>
        <pc:spChg chg="add del">
          <ac:chgData name="Dhivagar B" userId="68754e0c-ae74-47b4-b84e-015bb3657110" providerId="ADAL" clId="{A65C898C-A635-4E70-84DE-BECE5971943B}" dt="2024-12-02T05:53:32.149" v="632" actId="26606"/>
          <ac:spMkLst>
            <pc:docMk/>
            <pc:sldMk cId="1464754692" sldId="265"/>
            <ac:spMk id="32" creationId="{A9682493-588A-4D52-98F6-FBBD80C07ECB}"/>
          </ac:spMkLst>
        </pc:spChg>
        <pc:spChg chg="mod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33" creationId="{190C312C-238A-E3D7-F26C-4642614C16CA}"/>
          </ac:spMkLst>
        </pc:spChg>
        <pc:spChg chg="add del">
          <ac:chgData name="Dhivagar B" userId="68754e0c-ae74-47b4-b84e-015bb3657110" providerId="ADAL" clId="{A65C898C-A635-4E70-84DE-BECE5971943B}" dt="2024-12-02T05:53:32.149" v="632" actId="26606"/>
          <ac:spMkLst>
            <pc:docMk/>
            <pc:sldMk cId="1464754692" sldId="265"/>
            <ac:spMk id="34" creationId="{FBEC5A7A-ADE4-48D9-B89C-2BA1C9110632}"/>
          </ac:spMkLst>
        </pc:spChg>
        <pc:spChg chg="mod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35" creationId="{099A298A-6EA9-468F-1CED-EDBE428F41AC}"/>
          </ac:spMkLst>
        </pc:spChg>
        <pc:spChg chg="add del">
          <ac:chgData name="Dhivagar B" userId="68754e0c-ae74-47b4-b84e-015bb3657110" providerId="ADAL" clId="{A65C898C-A635-4E70-84DE-BECE5971943B}" dt="2024-12-02T05:53:32.149" v="632" actId="26606"/>
          <ac:spMkLst>
            <pc:docMk/>
            <pc:sldMk cId="1464754692" sldId="265"/>
            <ac:spMk id="36" creationId="{82095FCE-EF05-4443-B97A-85DEE3A5CA17}"/>
          </ac:spMkLst>
        </pc:spChg>
        <pc:spChg chg="add del">
          <ac:chgData name="Dhivagar B" userId="68754e0c-ae74-47b4-b84e-015bb3657110" providerId="ADAL" clId="{A65C898C-A635-4E70-84DE-BECE5971943B}" dt="2024-12-02T05:53:27.156" v="629" actId="26606"/>
          <ac:spMkLst>
            <pc:docMk/>
            <pc:sldMk cId="1464754692" sldId="265"/>
            <ac:spMk id="41" creationId="{352BEC0E-22F8-46D0-9632-375DB541B06C}"/>
          </ac:spMkLst>
        </pc:spChg>
        <pc:spChg chg="add del">
          <ac:chgData name="Dhivagar B" userId="68754e0c-ae74-47b4-b84e-015bb3657110" providerId="ADAL" clId="{A65C898C-A635-4E70-84DE-BECE5971943B}" dt="2024-12-02T05:53:27.156" v="629" actId="26606"/>
          <ac:spMkLst>
            <pc:docMk/>
            <pc:sldMk cId="1464754692" sldId="265"/>
            <ac:spMk id="43" creationId="{3FCFB1DE-0B7E-48CC-BA90-B2AB0889F9D6}"/>
          </ac:spMkLst>
        </pc:spChg>
        <pc:spChg chg="add del">
          <ac:chgData name="Dhivagar B" userId="68754e0c-ae74-47b4-b84e-015bb3657110" providerId="ADAL" clId="{A65C898C-A635-4E70-84DE-BECE5971943B}" dt="2024-12-02T05:53:32.113" v="631" actId="26606"/>
          <ac:spMkLst>
            <pc:docMk/>
            <pc:sldMk cId="1464754692" sldId="265"/>
            <ac:spMk id="45" creationId="{352BEC0E-22F8-46D0-9632-375DB541B06C}"/>
          </ac:spMkLst>
        </pc:spChg>
        <pc:spChg chg="add del">
          <ac:chgData name="Dhivagar B" userId="68754e0c-ae74-47b4-b84e-015bb3657110" providerId="ADAL" clId="{A65C898C-A635-4E70-84DE-BECE5971943B}" dt="2024-12-02T05:53:32.113" v="631" actId="26606"/>
          <ac:spMkLst>
            <pc:docMk/>
            <pc:sldMk cId="1464754692" sldId="265"/>
            <ac:spMk id="46" creationId="{3FCFB1DE-0B7E-48CC-BA90-B2AB0889F9D6}"/>
          </ac:spMkLst>
        </pc:spChg>
        <pc:spChg chg="add del">
          <ac:chgData name="Dhivagar B" userId="68754e0c-ae74-47b4-b84e-015bb3657110" providerId="ADAL" clId="{A65C898C-A635-4E70-84DE-BECE5971943B}" dt="2024-12-02T05:54:13.988" v="639" actId="26606"/>
          <ac:spMkLst>
            <pc:docMk/>
            <pc:sldMk cId="1464754692" sldId="265"/>
            <ac:spMk id="48" creationId="{115719BB-48A7-4AF4-BB91-DC82E0DF727D}"/>
          </ac:spMkLst>
        </pc:spChg>
        <pc:spChg chg="add del">
          <ac:chgData name="Dhivagar B" userId="68754e0c-ae74-47b4-b84e-015bb3657110" providerId="ADAL" clId="{A65C898C-A635-4E70-84DE-BECE5971943B}" dt="2024-12-02T05:54:13.988" v="639" actId="26606"/>
          <ac:spMkLst>
            <pc:docMk/>
            <pc:sldMk cId="1464754692" sldId="265"/>
            <ac:spMk id="49" creationId="{10973A55-5440-4A99-B526-B5812E46271E}"/>
          </ac:spMkLst>
        </pc:spChg>
        <pc:spChg chg="add del">
          <ac:chgData name="Dhivagar B" userId="68754e0c-ae74-47b4-b84e-015bb3657110" providerId="ADAL" clId="{A65C898C-A635-4E70-84DE-BECE5971943B}" dt="2024-12-02T05:54:13.988" v="639" actId="26606"/>
          <ac:spMkLst>
            <pc:docMk/>
            <pc:sldMk cId="1464754692" sldId="265"/>
            <ac:spMk id="50" creationId="{A9682493-588A-4D52-98F6-FBBD80C07ECB}"/>
          </ac:spMkLst>
        </pc:spChg>
        <pc:spChg chg="add del">
          <ac:chgData name="Dhivagar B" userId="68754e0c-ae74-47b4-b84e-015bb3657110" providerId="ADAL" clId="{A65C898C-A635-4E70-84DE-BECE5971943B}" dt="2024-12-02T05:54:13.988" v="639" actId="26606"/>
          <ac:spMkLst>
            <pc:docMk/>
            <pc:sldMk cId="1464754692" sldId="265"/>
            <ac:spMk id="51" creationId="{FBEC5A7A-ADE4-48D9-B89C-2BA1C9110632}"/>
          </ac:spMkLst>
        </pc:spChg>
        <pc:spChg chg="add del">
          <ac:chgData name="Dhivagar B" userId="68754e0c-ae74-47b4-b84e-015bb3657110" providerId="ADAL" clId="{A65C898C-A635-4E70-84DE-BECE5971943B}" dt="2024-12-02T05:54:13.988" v="639" actId="26606"/>
          <ac:spMkLst>
            <pc:docMk/>
            <pc:sldMk cId="1464754692" sldId="265"/>
            <ac:spMk id="52" creationId="{82095FCE-EF05-4443-B97A-85DEE3A5CA17}"/>
          </ac:spMkLst>
        </pc:spChg>
        <pc:spChg chg="add del">
          <ac:chgData name="Dhivagar B" userId="68754e0c-ae74-47b4-b84e-015bb3657110" providerId="ADAL" clId="{A65C898C-A635-4E70-84DE-BECE5971943B}" dt="2024-12-02T05:54:13.905" v="638" actId="26606"/>
          <ac:spMkLst>
            <pc:docMk/>
            <pc:sldMk cId="1464754692" sldId="265"/>
            <ac:spMk id="57" creationId="{84DF55BE-B4AB-4BA1-BDE1-E9F7FB3F110A}"/>
          </ac:spMkLst>
        </pc:spChg>
        <pc:spChg chg="add del">
          <ac:chgData name="Dhivagar B" userId="68754e0c-ae74-47b4-b84e-015bb3657110" providerId="ADAL" clId="{A65C898C-A635-4E70-84DE-BECE5971943B}" dt="2024-12-02T05:55:24.391" v="643" actId="26606"/>
          <ac:spMkLst>
            <pc:docMk/>
            <pc:sldMk cId="1464754692" sldId="265"/>
            <ac:spMk id="59" creationId="{2CB962CF-61A3-4EF9-94F6-7C59B0329524}"/>
          </ac:spMkLst>
        </pc:spChg>
        <pc:spChg chg="add del">
          <ac:chgData name="Dhivagar B" userId="68754e0c-ae74-47b4-b84e-015bb3657110" providerId="ADAL" clId="{A65C898C-A635-4E70-84DE-BECE5971943B}" dt="2024-12-02T05:55:24.322" v="642" actId="26606"/>
          <ac:spMkLst>
            <pc:docMk/>
            <pc:sldMk cId="1464754692" sldId="265"/>
            <ac:spMk id="64" creationId="{394842B0-684D-44CC-B4BC-D13331CFD290}"/>
          </ac:spMkLst>
        </pc:spChg>
        <pc:spChg chg="add del">
          <ac:chgData name="Dhivagar B" userId="68754e0c-ae74-47b4-b84e-015bb3657110" providerId="ADAL" clId="{A65C898C-A635-4E70-84DE-BECE5971943B}" dt="2024-12-02T05:55:24.322" v="642" actId="26606"/>
          <ac:spMkLst>
            <pc:docMk/>
            <pc:sldMk cId="1464754692" sldId="265"/>
            <ac:spMk id="66" creationId="{4C2A3DC3-F495-4B99-9FF3-3FB30D63235E}"/>
          </ac:spMkLst>
        </pc:spChg>
        <pc:spChg chg="add del">
          <ac:chgData name="Dhivagar B" userId="68754e0c-ae74-47b4-b84e-015bb3657110" providerId="ADAL" clId="{A65C898C-A635-4E70-84DE-BECE5971943B}" dt="2024-12-02T06:12:22.249" v="904" actId="26606"/>
          <ac:spMkLst>
            <pc:docMk/>
            <pc:sldMk cId="1464754692" sldId="265"/>
            <ac:spMk id="70" creationId="{B712E947-0734-45F9-9C4F-41114EC3A33E}"/>
          </ac:spMkLst>
        </pc:spChg>
        <pc:spChg chg="add del">
          <ac:chgData name="Dhivagar B" userId="68754e0c-ae74-47b4-b84e-015bb3657110" providerId="ADAL" clId="{A65C898C-A635-4E70-84DE-BECE5971943B}" dt="2024-12-02T06:12:15.958" v="901" actId="26606"/>
          <ac:spMkLst>
            <pc:docMk/>
            <pc:sldMk cId="1464754692" sldId="265"/>
            <ac:spMk id="76" creationId="{F35DB090-93B5-4581-8D71-BB3839684BFF}"/>
          </ac:spMkLst>
        </pc:spChg>
        <pc:spChg chg="add del">
          <ac:chgData name="Dhivagar B" userId="68754e0c-ae74-47b4-b84e-015bb3657110" providerId="ADAL" clId="{A65C898C-A635-4E70-84DE-BECE5971943B}" dt="2024-12-02T06:12:15.958" v="901" actId="26606"/>
          <ac:spMkLst>
            <pc:docMk/>
            <pc:sldMk cId="1464754692" sldId="265"/>
            <ac:spMk id="78" creationId="{A0DE92DF-4769-4DE9-93FD-EE31271850CA}"/>
          </ac:spMkLst>
        </pc:spChg>
        <pc:spChg chg="add del">
          <ac:chgData name="Dhivagar B" userId="68754e0c-ae74-47b4-b84e-015bb3657110" providerId="ADAL" clId="{A65C898C-A635-4E70-84DE-BECE5971943B}" dt="2024-12-02T06:12:22.197" v="903" actId="26606"/>
          <ac:spMkLst>
            <pc:docMk/>
            <pc:sldMk cId="1464754692" sldId="265"/>
            <ac:spMk id="80" creationId="{B712E947-0734-45F9-9C4F-41114EC3A33E}"/>
          </ac:spMkLst>
        </pc:spChg>
        <pc:spChg chg="add del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86" creationId="{149FB5C3-7336-4FE0-A30C-CC0A3646D499}"/>
          </ac:spMkLst>
        </pc:spChg>
        <pc:spChg chg="add del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89" creationId="{0DA909B4-15FF-46A6-8A7F-7AEF977FE9ED}"/>
          </ac:spMkLst>
        </pc:spChg>
        <pc:spChg chg="add del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90" creationId="{1382A32C-5B0C-4B1C-A074-76C6DBCC9F87}"/>
          </ac:spMkLst>
        </pc:spChg>
        <pc:spChg chg="add">
          <ac:chgData name="Dhivagar B" userId="68754e0c-ae74-47b4-b84e-015bb3657110" providerId="ADAL" clId="{A65C898C-A635-4E70-84DE-BECE5971943B}" dt="2024-12-02T10:09:11.786" v="1523" actId="26606"/>
          <ac:spMkLst>
            <pc:docMk/>
            <pc:sldMk cId="1464754692" sldId="265"/>
            <ac:spMk id="95" creationId="{2CB962CF-61A3-4EF9-94F6-7C59B0329524}"/>
          </ac:spMkLst>
        </pc:spChg>
        <pc:grpChg chg="add del">
          <ac:chgData name="Dhivagar B" userId="68754e0c-ae74-47b4-b84e-015bb3657110" providerId="ADAL" clId="{A65C898C-A635-4E70-84DE-BECE5971943B}" dt="2024-12-02T06:12:22.249" v="904" actId="26606"/>
          <ac:grpSpMkLst>
            <pc:docMk/>
            <pc:sldMk cId="1464754692" sldId="265"/>
            <ac:grpSpMk id="71" creationId="{12B3290A-D3BF-4B87-B55B-FD9A98B49727}"/>
          </ac:grpSpMkLst>
        </pc:grpChg>
        <pc:grpChg chg="add del">
          <ac:chgData name="Dhivagar B" userId="68754e0c-ae74-47b4-b84e-015bb3657110" providerId="ADAL" clId="{A65C898C-A635-4E70-84DE-BECE5971943B}" dt="2024-12-02T06:12:22.197" v="903" actId="26606"/>
          <ac:grpSpMkLst>
            <pc:docMk/>
            <pc:sldMk cId="1464754692" sldId="265"/>
            <ac:grpSpMk id="81" creationId="{12B3290A-D3BF-4B87-B55B-FD9A98B49727}"/>
          </ac:grpSpMkLst>
        </pc:grpChg>
        <pc:grpChg chg="add del">
          <ac:chgData name="Dhivagar B" userId="68754e0c-ae74-47b4-b84e-015bb3657110" providerId="ADAL" clId="{A65C898C-A635-4E70-84DE-BECE5971943B}" dt="2024-12-02T10:09:11.786" v="1523" actId="26606"/>
          <ac:grpSpMkLst>
            <pc:docMk/>
            <pc:sldMk cId="1464754692" sldId="265"/>
            <ac:grpSpMk id="87" creationId="{19A6B5CE-CB1D-48EE-8B43-E952235C8371}"/>
          </ac:grpSpMkLst>
        </pc:grpChg>
        <pc:graphicFrameChg chg="add mod ord modGraphic">
          <ac:chgData name="Dhivagar B" userId="68754e0c-ae74-47b4-b84e-015bb3657110" providerId="ADAL" clId="{A65C898C-A635-4E70-84DE-BECE5971943B}" dt="2024-12-02T10:49:50.589" v="1879" actId="20577"/>
          <ac:graphicFrameMkLst>
            <pc:docMk/>
            <pc:sldMk cId="1464754692" sldId="265"/>
            <ac:graphicFrameMk id="16" creationId="{325DD192-0D03-DD2D-E8FF-DC4DD210382B}"/>
          </ac:graphicFrameMkLst>
        </pc:graphicFrameChg>
        <pc:graphicFrameChg chg="add del mod">
          <ac:chgData name="Dhivagar B" userId="68754e0c-ae74-47b4-b84e-015bb3657110" providerId="ADAL" clId="{A65C898C-A635-4E70-84DE-BECE5971943B}" dt="2024-12-02T06:11:51.842" v="895" actId="21"/>
          <ac:graphicFrameMkLst>
            <pc:docMk/>
            <pc:sldMk cId="1464754692" sldId="265"/>
            <ac:graphicFrameMk id="24" creationId="{1A7500A8-9D5D-2952-3CF8-27DBDA9A63DC}"/>
          </ac:graphicFrameMkLst>
        </pc:graphicFrameChg>
        <pc:picChg chg="add del mod">
          <ac:chgData name="Dhivagar B" userId="68754e0c-ae74-47b4-b84e-015bb3657110" providerId="ADAL" clId="{A65C898C-A635-4E70-84DE-BECE5971943B}" dt="2024-12-02T05:46:07.526" v="576" actId="21"/>
          <ac:picMkLst>
            <pc:docMk/>
            <pc:sldMk cId="1464754692" sldId="265"/>
            <ac:picMk id="14" creationId="{E6C070EC-E14F-F36B-22F3-CBA3D1B3F596}"/>
          </ac:picMkLst>
        </pc:picChg>
        <pc:picChg chg="add del mod">
          <ac:chgData name="Dhivagar B" userId="68754e0c-ae74-47b4-b84e-015bb3657110" providerId="ADAL" clId="{A65C898C-A635-4E70-84DE-BECE5971943B}" dt="2024-12-02T05:46:07.526" v="576" actId="21"/>
          <ac:picMkLst>
            <pc:docMk/>
            <pc:sldMk cId="1464754692" sldId="265"/>
            <ac:picMk id="15" creationId="{172947AF-D980-21D5-D6FF-875C2DEF0990}"/>
          </ac:picMkLst>
        </pc:picChg>
        <pc:picChg chg="add mod ord">
          <ac:chgData name="Dhivagar B" userId="68754e0c-ae74-47b4-b84e-015bb3657110" providerId="ADAL" clId="{A65C898C-A635-4E70-84DE-BECE5971943B}" dt="2024-12-02T10:09:32.863" v="1527" actId="1076"/>
          <ac:picMkLst>
            <pc:docMk/>
            <pc:sldMk cId="1464754692" sldId="265"/>
            <ac:picMk id="22" creationId="{0DBFEDE5-5F9C-9E26-0D17-E8770077DE8B}"/>
          </ac:picMkLst>
        </pc:picChg>
        <pc:picChg chg="add mod modCrop">
          <ac:chgData name="Dhivagar B" userId="68754e0c-ae74-47b4-b84e-015bb3657110" providerId="ADAL" clId="{A65C898C-A635-4E70-84DE-BECE5971943B}" dt="2024-12-02T10:09:29.383" v="1526" actId="1076"/>
          <ac:picMkLst>
            <pc:docMk/>
            <pc:sldMk cId="1464754692" sldId="265"/>
            <ac:picMk id="23" creationId="{66BF2AB6-21C8-62DD-4F4A-2DE48D072C48}"/>
          </ac:picMkLst>
        </pc:picChg>
      </pc:sldChg>
      <pc:sldChg chg="add del">
        <pc:chgData name="Dhivagar B" userId="68754e0c-ae74-47b4-b84e-015bb3657110" providerId="ADAL" clId="{A65C898C-A635-4E70-84DE-BECE5971943B}" dt="2024-11-29T08:39:38.794" v="385" actId="47"/>
        <pc:sldMkLst>
          <pc:docMk/>
          <pc:sldMk cId="42711770" sldId="266"/>
        </pc:sldMkLst>
      </pc:sldChg>
      <pc:sldChg chg="addSp delSp modSp mod setBg">
        <pc:chgData name="Dhivagar B" userId="68754e0c-ae74-47b4-b84e-015bb3657110" providerId="ADAL" clId="{A65C898C-A635-4E70-84DE-BECE5971943B}" dt="2024-12-02T10:43:09.955" v="1775"/>
        <pc:sldMkLst>
          <pc:docMk/>
          <pc:sldMk cId="2547508089" sldId="304"/>
        </pc:sldMkLst>
        <pc:spChg chg="del mod">
          <ac:chgData name="Dhivagar B" userId="68754e0c-ae74-47b4-b84e-015bb3657110" providerId="ADAL" clId="{A65C898C-A635-4E70-84DE-BECE5971943B}" dt="2024-12-02T06:26:19.052" v="1096" actId="478"/>
          <ac:spMkLst>
            <pc:docMk/>
            <pc:sldMk cId="2547508089" sldId="304"/>
            <ac:spMk id="2" creationId="{2D1D4E2A-9598-C38C-2035-0E4E771697E8}"/>
          </ac:spMkLst>
        </pc:spChg>
        <pc:spChg chg="del mod">
          <ac:chgData name="Dhivagar B" userId="68754e0c-ae74-47b4-b84e-015bb3657110" providerId="ADAL" clId="{A65C898C-A635-4E70-84DE-BECE5971943B}" dt="2024-12-02T06:24:45.383" v="1084"/>
          <ac:spMkLst>
            <pc:docMk/>
            <pc:sldMk cId="2547508089" sldId="304"/>
            <ac:spMk id="3" creationId="{BA797B6B-54B5-ADBF-0146-66749D54DD8C}"/>
          </ac:spMkLst>
        </pc:spChg>
        <pc:spChg chg="del mod">
          <ac:chgData name="Dhivagar B" userId="68754e0c-ae74-47b4-b84e-015bb3657110" providerId="ADAL" clId="{A65C898C-A635-4E70-84DE-BECE5971943B}" dt="2024-12-02T06:24:22.806" v="1078" actId="478"/>
          <ac:spMkLst>
            <pc:docMk/>
            <pc:sldMk cId="2547508089" sldId="304"/>
            <ac:spMk id="4" creationId="{6C89CBDD-870F-1458-2D40-E60625AC91BF}"/>
          </ac:spMkLst>
        </pc:spChg>
        <pc:spChg chg="add del mod">
          <ac:chgData name="Dhivagar B" userId="68754e0c-ae74-47b4-b84e-015bb3657110" providerId="ADAL" clId="{A65C898C-A635-4E70-84DE-BECE5971943B}" dt="2024-12-02T06:26:28.165" v="1099" actId="26606"/>
          <ac:spMkLst>
            <pc:docMk/>
            <pc:sldMk cId="2547508089" sldId="304"/>
            <ac:spMk id="6" creationId="{3BC4DD06-809B-C3C1-D0FB-BFC410E75AAF}"/>
          </ac:spMkLst>
        </pc:spChg>
        <pc:spChg chg="mo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7" creationId="{AAE42900-E853-3D3C-54DB-D97F8202FF54}"/>
          </ac:spMkLst>
        </pc:spChg>
        <pc:spChg chg="mo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8" creationId="{60BEA109-C53E-5D25-AE62-DFA8AD74E727}"/>
          </ac:spMkLst>
        </pc:spChg>
        <pc:spChg chg="mo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9" creationId="{68926E0C-B6A7-7D9E-79D0-47E5E0EEA816}"/>
          </ac:spMkLst>
        </pc:spChg>
        <pc:spChg chg="del mod ord">
          <ac:chgData name="Dhivagar B" userId="68754e0c-ae74-47b4-b84e-015bb3657110" providerId="ADAL" clId="{A65C898C-A635-4E70-84DE-BECE5971943B}" dt="2024-12-02T07:40:42.859" v="1498" actId="478"/>
          <ac:spMkLst>
            <pc:docMk/>
            <pc:sldMk cId="2547508089" sldId="304"/>
            <ac:spMk id="84" creationId="{3182238A-F766-96AF-CFF6-ABD9AB9A1A2F}"/>
          </ac:spMkLst>
        </pc:spChg>
        <pc:spChg chg="del mod ord">
          <ac:chgData name="Dhivagar B" userId="68754e0c-ae74-47b4-b84e-015bb3657110" providerId="ADAL" clId="{A65C898C-A635-4E70-84DE-BECE5971943B}" dt="2024-12-02T07:40:46.689" v="1499" actId="478"/>
          <ac:spMkLst>
            <pc:docMk/>
            <pc:sldMk cId="2547508089" sldId="304"/>
            <ac:spMk id="85" creationId="{4FA72644-FD04-C16C-430F-8C31729656E5}"/>
          </ac:spMkLst>
        </pc:spChg>
        <pc:spChg chg="mo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87" creationId="{9CF48077-4A45-D40A-F8BD-CAC2BB04D19F}"/>
          </ac:spMkLst>
        </pc:spChg>
        <pc:spChg chg="add del">
          <ac:chgData name="Dhivagar B" userId="68754e0c-ae74-47b4-b84e-015bb3657110" providerId="ADAL" clId="{A65C898C-A635-4E70-84DE-BECE5971943B}" dt="2024-12-02T06:27:08.482" v="1104" actId="26606"/>
          <ac:spMkLst>
            <pc:docMk/>
            <pc:sldMk cId="2547508089" sldId="304"/>
            <ac:spMk id="92" creationId="{E51BA4DF-2BD4-4EC2-B1DB-B27C8AC71864}"/>
          </ac:spMkLst>
        </pc:spChg>
        <pc:spChg chg="add del">
          <ac:chgData name="Dhivagar B" userId="68754e0c-ae74-47b4-b84e-015bb3657110" providerId="ADAL" clId="{A65C898C-A635-4E70-84DE-BECE5971943B}" dt="2024-12-02T06:26:59.742" v="1102" actId="26606"/>
          <ac:spMkLst>
            <pc:docMk/>
            <pc:sldMk cId="2547508089" sldId="304"/>
            <ac:spMk id="95" creationId="{4037C1C0-FADA-40C7-B923-037899A24F09}"/>
          </ac:spMkLst>
        </pc:spChg>
        <pc:spChg chg="add del">
          <ac:chgData name="Dhivagar B" userId="68754e0c-ae74-47b4-b84e-015bb3657110" providerId="ADAL" clId="{A65C898C-A635-4E70-84DE-BECE5971943B}" dt="2024-12-02T06:26:59.742" v="1102" actId="26606"/>
          <ac:spMkLst>
            <pc:docMk/>
            <pc:sldMk cId="2547508089" sldId="304"/>
            <ac:spMk id="97" creationId="{4B56CC07-3AFD-4C79-AFB2-0428FBBD79D1}"/>
          </ac:spMkLst>
        </pc:spChg>
        <pc:spChg chg="add del">
          <ac:chgData name="Dhivagar B" userId="68754e0c-ae74-47b4-b84e-015bb3657110" providerId="ADAL" clId="{A65C898C-A635-4E70-84DE-BECE5971943B}" dt="2024-12-02T06:27:14.761" v="1106" actId="26606"/>
          <ac:spMkLst>
            <pc:docMk/>
            <pc:sldMk cId="2547508089" sldId="304"/>
            <ac:spMk id="98" creationId="{B50AB553-2A96-4A92-96F2-93548E096954}"/>
          </ac:spMkLst>
        </pc:spChg>
        <pc:spChg chg="add del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99" creationId="{B50AB553-2A96-4A92-96F2-93548E096954}"/>
          </ac:spMkLst>
        </pc:spChg>
        <pc:spChg chg="add del">
          <ac:chgData name="Dhivagar B" userId="68754e0c-ae74-47b4-b84e-015bb3657110" providerId="ADAL" clId="{A65C898C-A635-4E70-84DE-BECE5971943B}" dt="2024-12-02T06:27:16.540" v="1108" actId="26606"/>
          <ac:spMkLst>
            <pc:docMk/>
            <pc:sldMk cId="2547508089" sldId="304"/>
            <ac:spMk id="100" creationId="{7025EFD5-738C-41B9-87FE-0C00E211BD8B}"/>
          </ac:spMkLst>
        </pc:spChg>
        <pc:spChg chg="add del">
          <ac:chgData name="Dhivagar B" userId="68754e0c-ae74-47b4-b84e-015bb3657110" providerId="ADAL" clId="{A65C898C-A635-4E70-84DE-BECE5971943B}" dt="2024-12-02T06:27:16.540" v="1108" actId="26606"/>
          <ac:spMkLst>
            <pc:docMk/>
            <pc:sldMk cId="2547508089" sldId="304"/>
            <ac:spMk id="102" creationId="{835EF3DD-7D43-4A27-8967-A92FD8CC9365}"/>
          </ac:spMkLst>
        </pc:spChg>
        <pc:spChg chg="ad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104" creationId="{560AFAAC-EA6C-45A9-9E03-C9C9F0193B4F}"/>
          </ac:spMkLst>
        </pc:spChg>
        <pc:spChg chg="ad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106" creationId="{83549E37-C86B-4401-90BD-D8BF83859F14}"/>
          </ac:spMkLst>
        </pc:spChg>
        <pc:spChg chg="ad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108" creationId="{8A17784E-76D8-4521-A77D-0D2EBB923004}"/>
          </ac:spMkLst>
        </pc:spChg>
        <pc:spChg chg="ad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110" creationId="{C0036C6B-F09C-4EAB-AE02-8D056EE74856}"/>
          </ac:spMkLst>
        </pc:spChg>
        <pc:spChg chg="add">
          <ac:chgData name="Dhivagar B" userId="68754e0c-ae74-47b4-b84e-015bb3657110" providerId="ADAL" clId="{A65C898C-A635-4E70-84DE-BECE5971943B}" dt="2024-12-02T10:33:49.698" v="1740" actId="26606"/>
          <ac:spMkLst>
            <pc:docMk/>
            <pc:sldMk cId="2547508089" sldId="304"/>
            <ac:spMk id="112" creationId="{FC8D5885-2804-4D3C-BE31-902E4D3279B0}"/>
          </ac:spMkLst>
        </pc:spChg>
        <pc:graphicFrameChg chg="add mod ord modGraphic">
          <ac:chgData name="Dhivagar B" userId="68754e0c-ae74-47b4-b84e-015bb3657110" providerId="ADAL" clId="{A65C898C-A635-4E70-84DE-BECE5971943B}" dt="2024-12-02T10:43:09.955" v="1775"/>
          <ac:graphicFrameMkLst>
            <pc:docMk/>
            <pc:sldMk cId="2547508089" sldId="304"/>
            <ac:graphicFrameMk id="89" creationId="{167A0DCF-3811-C273-B848-48D970A408C4}"/>
          </ac:graphicFrameMkLst>
        </pc:graphicFrameChg>
        <pc:picChg chg="add del mod">
          <ac:chgData name="Dhivagar B" userId="68754e0c-ae74-47b4-b84e-015bb3657110" providerId="ADAL" clId="{A65C898C-A635-4E70-84DE-BECE5971943B}" dt="2024-12-02T06:26:59.742" v="1102" actId="26606"/>
          <ac:picMkLst>
            <pc:docMk/>
            <pc:sldMk cId="2547508089" sldId="304"/>
            <ac:picMk id="91" creationId="{46998471-F9CC-FE01-DCE8-559870A0E706}"/>
          </ac:picMkLst>
        </pc:picChg>
        <pc:picChg chg="add del">
          <ac:chgData name="Dhivagar B" userId="68754e0c-ae74-47b4-b84e-015bb3657110" providerId="ADAL" clId="{A65C898C-A635-4E70-84DE-BECE5971943B}" dt="2024-12-02T06:27:08.482" v="1104" actId="26606"/>
          <ac:picMkLst>
            <pc:docMk/>
            <pc:sldMk cId="2547508089" sldId="304"/>
            <ac:picMk id="93" creationId="{A9DDA686-168A-EEDC-EA65-BEBDE1EE2324}"/>
          </ac:picMkLst>
        </pc:picChg>
        <pc:picChg chg="add del mod">
          <ac:chgData name="Dhivagar B" userId="68754e0c-ae74-47b4-b84e-015bb3657110" providerId="ADAL" clId="{A65C898C-A635-4E70-84DE-BECE5971943B}" dt="2024-12-02T10:34:07.655" v="1741" actId="478"/>
          <ac:picMkLst>
            <pc:docMk/>
            <pc:sldMk cId="2547508089" sldId="304"/>
            <ac:picMk id="94" creationId="{1236626A-2EB0-53E2-7644-D452D30B5408}"/>
          </ac:picMkLst>
        </pc:picChg>
        <pc:picChg chg="add del">
          <ac:chgData name="Dhivagar B" userId="68754e0c-ae74-47b4-b84e-015bb3657110" providerId="ADAL" clId="{A65C898C-A635-4E70-84DE-BECE5971943B}" dt="2024-12-02T06:27:14.761" v="1106" actId="26606"/>
          <ac:picMkLst>
            <pc:docMk/>
            <pc:sldMk cId="2547508089" sldId="304"/>
            <ac:picMk id="96" creationId="{1236626A-2EB0-53E2-7644-D452D30B5408}"/>
          </ac:picMkLst>
        </pc:picChg>
        <pc:picChg chg="add del">
          <ac:chgData name="Dhivagar B" userId="68754e0c-ae74-47b4-b84e-015bb3657110" providerId="ADAL" clId="{A65C898C-A635-4E70-84DE-BECE5971943B}" dt="2024-12-02T06:27:16.540" v="1108" actId="26606"/>
          <ac:picMkLst>
            <pc:docMk/>
            <pc:sldMk cId="2547508089" sldId="304"/>
            <ac:picMk id="101" creationId="{910F8E64-0BA5-49BA-4DE5-89F8B6CC8DF3}"/>
          </ac:picMkLst>
        </pc:picChg>
      </pc:sldChg>
      <pc:sldChg chg="addSp delSp modSp mod setBg">
        <pc:chgData name="Dhivagar B" userId="68754e0c-ae74-47b4-b84e-015bb3657110" providerId="ADAL" clId="{A65C898C-A635-4E70-84DE-BECE5971943B}" dt="2024-12-02T10:37:03.860" v="1759" actId="12100"/>
        <pc:sldMkLst>
          <pc:docMk/>
          <pc:sldMk cId="639127658" sldId="305"/>
        </pc:sldMkLst>
        <pc:spChg chg="del mod">
          <ac:chgData name="Dhivagar B" userId="68754e0c-ae74-47b4-b84e-015bb3657110" providerId="ADAL" clId="{A65C898C-A635-4E70-84DE-BECE5971943B}" dt="2024-12-02T06:37:05.996" v="1162" actId="478"/>
          <ac:spMkLst>
            <pc:docMk/>
            <pc:sldMk cId="639127658" sldId="305"/>
            <ac:spMk id="2" creationId="{DC6EF1BB-7B50-1A78-2391-3D19871DF80B}"/>
          </ac:spMkLst>
        </pc:spChg>
        <pc:spChg chg="add del mod">
          <ac:chgData name="Dhivagar B" userId="68754e0c-ae74-47b4-b84e-015bb3657110" providerId="ADAL" clId="{A65C898C-A635-4E70-84DE-BECE5971943B}" dt="2024-12-02T06:40:08.613" v="1208" actId="26606"/>
          <ac:spMkLst>
            <pc:docMk/>
            <pc:sldMk cId="639127658" sldId="305"/>
            <ac:spMk id="3" creationId="{502766E4-31C8-FE8F-F4E5-AF86FD81599C}"/>
          </ac:spMkLst>
        </pc:spChg>
        <pc:spChg chg="mod ord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4" creationId="{EE1DC928-4037-697E-4AD4-D016DF8129F7}"/>
          </ac:spMkLst>
        </pc:spChg>
        <pc:spChg chg="mod ord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5" creationId="{23D8B7FD-9371-BFCD-3AF6-842B7047DD7E}"/>
          </ac:spMkLst>
        </pc:spChg>
        <pc:spChg chg="del mod">
          <ac:chgData name="Dhivagar B" userId="68754e0c-ae74-47b4-b84e-015bb3657110" providerId="ADAL" clId="{A65C898C-A635-4E70-84DE-BECE5971943B}" dt="2024-12-02T06:37:13.716" v="1163" actId="26606"/>
          <ac:spMkLst>
            <pc:docMk/>
            <pc:sldMk cId="639127658" sldId="305"/>
            <ac:spMk id="6" creationId="{5C58C078-6BFB-4578-DE8E-58998C32D322}"/>
          </ac:spMkLst>
        </pc:spChg>
        <pc:spChg chg="mod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7" creationId="{B2E18FCD-9E21-85F1-3111-F9DD37E1A9B0}"/>
          </ac:spMkLst>
        </pc:spChg>
        <pc:spChg chg="del mod ord">
          <ac:chgData name="Dhivagar B" userId="68754e0c-ae74-47b4-b84e-015bb3657110" providerId="ADAL" clId="{A65C898C-A635-4E70-84DE-BECE5971943B}" dt="2024-12-02T07:41:00.346" v="1501" actId="478"/>
          <ac:spMkLst>
            <pc:docMk/>
            <pc:sldMk cId="639127658" sldId="305"/>
            <ac:spMk id="84" creationId="{95EC3CE9-FF80-9AD3-95A4-541DEBF2284F}"/>
          </ac:spMkLst>
        </pc:spChg>
        <pc:spChg chg="del mod ord">
          <ac:chgData name="Dhivagar B" userId="68754e0c-ae74-47b4-b84e-015bb3657110" providerId="ADAL" clId="{A65C898C-A635-4E70-84DE-BECE5971943B}" dt="2024-12-02T07:40:52.335" v="1500" actId="478"/>
          <ac:spMkLst>
            <pc:docMk/>
            <pc:sldMk cId="639127658" sldId="305"/>
            <ac:spMk id="85" creationId="{C5D7B968-6872-F89E-6281-F37B86DBEE62}"/>
          </ac:spMkLst>
        </pc:spChg>
        <pc:spChg chg="mod">
          <ac:chgData name="Dhivagar B" userId="68754e0c-ae74-47b4-b84e-015bb3657110" providerId="ADAL" clId="{A65C898C-A635-4E70-84DE-BECE5971943B}" dt="2024-12-02T10:35:57.273" v="1758" actId="26606"/>
          <ac:spMkLst>
            <pc:docMk/>
            <pc:sldMk cId="639127658" sldId="305"/>
            <ac:spMk id="87" creationId="{998DC50C-37BB-435B-FC12-0E86EFDEF721}"/>
          </ac:spMkLst>
        </pc:spChg>
        <pc:spChg chg="add del">
          <ac:chgData name="Dhivagar B" userId="68754e0c-ae74-47b4-b84e-015bb3657110" providerId="ADAL" clId="{A65C898C-A635-4E70-84DE-BECE5971943B}" dt="2024-12-02T06:40:12.998" v="1209" actId="26606"/>
          <ac:spMkLst>
            <pc:docMk/>
            <pc:sldMk cId="639127658" sldId="305"/>
            <ac:spMk id="95" creationId="{B50AB553-2A96-4A92-96F2-93548E096954}"/>
          </ac:spMkLst>
        </pc:spChg>
        <pc:spChg chg="add del">
          <ac:chgData name="Dhivagar B" userId="68754e0c-ae74-47b4-b84e-015bb3657110" providerId="ADAL" clId="{A65C898C-A635-4E70-84DE-BECE5971943B}" dt="2024-12-02T10:35:43.814" v="1756" actId="26606"/>
          <ac:spMkLst>
            <pc:docMk/>
            <pc:sldMk cId="639127658" sldId="305"/>
            <ac:spMk id="103" creationId="{D335A262-7106-4571-BE09-CFA60A9DB0FF}"/>
          </ac:spMkLst>
        </pc:spChg>
        <pc:spChg chg="add del">
          <ac:chgData name="Dhivagar B" userId="68754e0c-ae74-47b4-b84e-015bb3657110" providerId="ADAL" clId="{A65C898C-A635-4E70-84DE-BECE5971943B}" dt="2024-12-02T10:35:43.814" v="1756" actId="26606"/>
          <ac:spMkLst>
            <pc:docMk/>
            <pc:sldMk cId="639127658" sldId="305"/>
            <ac:spMk id="105" creationId="{7A6F043C-2A2A-4ECE-99FC-9670FAF956C5}"/>
          </ac:spMkLst>
        </pc:spChg>
        <pc:spChg chg="add del">
          <ac:chgData name="Dhivagar B" userId="68754e0c-ae74-47b4-b84e-015bb3657110" providerId="ADAL" clId="{A65C898C-A635-4E70-84DE-BECE5971943B}" dt="2024-12-02T10:35:43.814" v="1756" actId="26606"/>
          <ac:spMkLst>
            <pc:docMk/>
            <pc:sldMk cId="639127658" sldId="305"/>
            <ac:spMk id="107" creationId="{046FE5A8-8C9A-4D97-A7C4-214929653ACC}"/>
          </ac:spMkLst>
        </pc:spChg>
        <pc:spChg chg="add del">
          <ac:chgData name="Dhivagar B" userId="68754e0c-ae74-47b4-b84e-015bb3657110" providerId="ADAL" clId="{A65C898C-A635-4E70-84DE-BECE5971943B}" dt="2024-12-02T10:35:43.814" v="1756" actId="26606"/>
          <ac:spMkLst>
            <pc:docMk/>
            <pc:sldMk cId="639127658" sldId="305"/>
            <ac:spMk id="109" creationId="{B6297F2B-78AD-4022-83A4-78FC55E1136B}"/>
          </ac:spMkLst>
        </pc:spChg>
        <pc:spChg chg="add del">
          <ac:chgData name="Dhivagar B" userId="68754e0c-ae74-47b4-b84e-015bb3657110" providerId="ADAL" clId="{A65C898C-A635-4E70-84DE-BECE5971943B}" dt="2024-12-02T10:35:43.667" v="1755" actId="26606"/>
          <ac:spMkLst>
            <pc:docMk/>
            <pc:sldMk cId="639127658" sldId="305"/>
            <ac:spMk id="114" creationId="{955A2079-FA98-4876-80F0-72364A7D2EA4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16" creationId="{256B2C21-A230-48C0-8DF1-C46611373C44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17" creationId="{BACC6370-2D7E-4714-9D71-7542949D7D5D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18" creationId="{3847E18C-932D-4C95-AABA-FEC7C9499AD7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20" creationId="{3150CB11-0C61-439E-910F-5787759E72A0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22" creationId="{43F8A58B-5155-44CE-A5FF-7647B47D0A7A}"/>
          </ac:spMkLst>
        </pc:spChg>
        <pc:spChg chg="add del">
          <ac:chgData name="Dhivagar B" userId="68754e0c-ae74-47b4-b84e-015bb3657110" providerId="ADAL" clId="{A65C898C-A635-4E70-84DE-BECE5971943B}" dt="2024-12-02T10:35:52.602" v="1757" actId="26606"/>
          <ac:spMkLst>
            <pc:docMk/>
            <pc:sldMk cId="639127658" sldId="305"/>
            <ac:spMk id="124" creationId="{443F2ACA-E6D6-4028-82DD-F03C262D5DE6}"/>
          </ac:spMkLst>
        </pc:spChg>
        <pc:spChg chg="add del">
          <ac:chgData name="Dhivagar B" userId="68754e0c-ae74-47b4-b84e-015bb3657110" providerId="ADAL" clId="{A65C898C-A635-4E70-84DE-BECE5971943B}" dt="2024-12-02T10:35:57.273" v="1758" actId="26606"/>
          <ac:spMkLst>
            <pc:docMk/>
            <pc:sldMk cId="639127658" sldId="305"/>
            <ac:spMk id="129" creationId="{955A2079-FA98-4876-80F0-72364A7D2EA4}"/>
          </ac:spMkLst>
        </pc:spChg>
        <pc:spChg chg="add">
          <ac:chgData name="Dhivagar B" userId="68754e0c-ae74-47b4-b84e-015bb3657110" providerId="ADAL" clId="{A65C898C-A635-4E70-84DE-BECE5971943B}" dt="2024-12-02T10:35:57.273" v="1758" actId="26606"/>
          <ac:spMkLst>
            <pc:docMk/>
            <pc:sldMk cId="639127658" sldId="305"/>
            <ac:spMk id="134" creationId="{DCC231C8-C761-4B31-9B1C-C6D19248C6B3}"/>
          </ac:spMkLst>
        </pc:spChg>
        <pc:graphicFrameChg chg="add del mod modGraphic">
          <ac:chgData name="Dhivagar B" userId="68754e0c-ae74-47b4-b84e-015bb3657110" providerId="ADAL" clId="{A65C898C-A635-4E70-84DE-BECE5971943B}" dt="2024-12-02T06:39:19.850" v="1189" actId="478"/>
          <ac:graphicFrameMkLst>
            <pc:docMk/>
            <pc:sldMk cId="639127658" sldId="305"/>
            <ac:graphicFrameMk id="89" creationId="{B43CF845-18BD-BB1E-DD43-B80177E98360}"/>
          </ac:graphicFrameMkLst>
        </pc:graphicFrameChg>
        <pc:graphicFrameChg chg="add mod ord modGraphic">
          <ac:chgData name="Dhivagar B" userId="68754e0c-ae74-47b4-b84e-015bb3657110" providerId="ADAL" clId="{A65C898C-A635-4E70-84DE-BECE5971943B}" dt="2024-12-02T10:37:03.860" v="1759" actId="12100"/>
          <ac:graphicFrameMkLst>
            <pc:docMk/>
            <pc:sldMk cId="639127658" sldId="305"/>
            <ac:graphicFrameMk id="97" creationId="{61A056D9-C637-CE05-92AE-C3C02C828C5E}"/>
          </ac:graphicFrameMkLst>
        </pc:graphicFrameChg>
        <pc:picChg chg="add del mod">
          <ac:chgData name="Dhivagar B" userId="68754e0c-ae74-47b4-b84e-015bb3657110" providerId="ADAL" clId="{A65C898C-A635-4E70-84DE-BECE5971943B}" dt="2024-12-02T06:39:15.883" v="1188" actId="478"/>
          <ac:picMkLst>
            <pc:docMk/>
            <pc:sldMk cId="639127658" sldId="305"/>
            <ac:picMk id="91" creationId="{914AE1BD-20F4-7A74-E3D4-DAA547CEFF62}"/>
          </ac:picMkLst>
        </pc:picChg>
        <pc:picChg chg="add del mod">
          <ac:chgData name="Dhivagar B" userId="68754e0c-ae74-47b4-b84e-015bb3657110" providerId="ADAL" clId="{A65C898C-A635-4E70-84DE-BECE5971943B}" dt="2024-12-02T10:35:35.008" v="1753" actId="478"/>
          <ac:picMkLst>
            <pc:docMk/>
            <pc:sldMk cId="639127658" sldId="305"/>
            <ac:picMk id="99" creationId="{8C16158D-DACD-82AA-4CF9-235692C9DDDF}"/>
          </ac:picMkLst>
        </pc:picChg>
      </pc:sldChg>
      <pc:sldChg chg="modSp del mod ord">
        <pc:chgData name="Dhivagar B" userId="68754e0c-ae74-47b4-b84e-015bb3657110" providerId="ADAL" clId="{A65C898C-A635-4E70-84DE-BECE5971943B}" dt="2024-11-29T08:53:35.577" v="438" actId="47"/>
        <pc:sldMkLst>
          <pc:docMk/>
          <pc:sldMk cId="186218709" sldId="306"/>
        </pc:sldMkLst>
      </pc:sldChg>
      <pc:sldChg chg="addSp delSp modSp add del mod setBg delDesignElem">
        <pc:chgData name="Dhivagar B" userId="68754e0c-ae74-47b4-b84e-015bb3657110" providerId="ADAL" clId="{A65C898C-A635-4E70-84DE-BECE5971943B}" dt="2024-12-02T05:57:10.356" v="662" actId="47"/>
        <pc:sldMkLst>
          <pc:docMk/>
          <pc:sldMk cId="365971211" sldId="307"/>
        </pc:sldMkLst>
        <pc:spChg chg="mod">
          <ac:chgData name="Dhivagar B" userId="68754e0c-ae74-47b4-b84e-015bb3657110" providerId="ADAL" clId="{A65C898C-A635-4E70-84DE-BECE5971943B}" dt="2024-12-02T05:52:17.765" v="624" actId="26606"/>
          <ac:spMkLst>
            <pc:docMk/>
            <pc:sldMk cId="365971211" sldId="307"/>
            <ac:spMk id="2" creationId="{CCA1E4C5-95F5-F7B8-294D-672A0BA23065}"/>
          </ac:spMkLst>
        </pc:spChg>
        <pc:spChg chg="add del">
          <ac:chgData name="Dhivagar B" userId="68754e0c-ae74-47b4-b84e-015bb3657110" providerId="ADAL" clId="{A65C898C-A635-4E70-84DE-BECE5971943B}" dt="2024-12-02T05:52:17.765" v="624" actId="26606"/>
          <ac:spMkLst>
            <pc:docMk/>
            <pc:sldMk cId="365971211" sldId="307"/>
            <ac:spMk id="60" creationId="{D9A7F3BF-8763-4074-AD77-92790AF314D1}"/>
          </ac:spMkLst>
        </pc:spChg>
        <pc:spChg chg="add">
          <ac:chgData name="Dhivagar B" userId="68754e0c-ae74-47b4-b84e-015bb3657110" providerId="ADAL" clId="{A65C898C-A635-4E70-84DE-BECE5971943B}" dt="2024-12-02T05:52:17.765" v="624" actId="26606"/>
          <ac:spMkLst>
            <pc:docMk/>
            <pc:sldMk cId="365971211" sldId="307"/>
            <ac:spMk id="68" creationId="{56E9B3E6-E277-4D68-BA48-9CB43FFBD6E2}"/>
          </ac:spMkLst>
        </pc:spChg>
        <pc:spChg chg="add">
          <ac:chgData name="Dhivagar B" userId="68754e0c-ae74-47b4-b84e-015bb3657110" providerId="ADAL" clId="{A65C898C-A635-4E70-84DE-BECE5971943B}" dt="2024-12-02T05:52:17.765" v="624" actId="26606"/>
          <ac:spMkLst>
            <pc:docMk/>
            <pc:sldMk cId="365971211" sldId="307"/>
            <ac:spMk id="75" creationId="{D5B0017B-2ECA-49AF-B397-DC140825DF8D}"/>
          </ac:spMkLst>
        </pc:spChg>
        <pc:grpChg chg="add del">
          <ac:chgData name="Dhivagar B" userId="68754e0c-ae74-47b4-b84e-015bb3657110" providerId="ADAL" clId="{A65C898C-A635-4E70-84DE-BECE5971943B}" dt="2024-12-02T05:52:17.765" v="624" actId="26606"/>
          <ac:grpSpMkLst>
            <pc:docMk/>
            <pc:sldMk cId="365971211" sldId="307"/>
            <ac:grpSpMk id="61" creationId="{7A9648D6-B41B-42D0-A817-AE2607B0B5B8}"/>
          </ac:grpSpMkLst>
        </pc:grpChg>
        <pc:grpChg chg="add">
          <ac:chgData name="Dhivagar B" userId="68754e0c-ae74-47b4-b84e-015bb3657110" providerId="ADAL" clId="{A65C898C-A635-4E70-84DE-BECE5971943B}" dt="2024-12-02T05:52:17.765" v="624" actId="26606"/>
          <ac:grpSpMkLst>
            <pc:docMk/>
            <pc:sldMk cId="365971211" sldId="307"/>
            <ac:grpSpMk id="70" creationId="{AE1C45F0-260A-458C-96ED-C1F6D2151219}"/>
          </ac:grpSpMkLst>
        </pc:grpChg>
        <pc:graphicFrameChg chg="add mod modGraphic">
          <ac:chgData name="Dhivagar B" userId="68754e0c-ae74-47b4-b84e-015bb3657110" providerId="ADAL" clId="{A65C898C-A635-4E70-84DE-BECE5971943B}" dt="2024-12-02T05:52:17.765" v="624" actId="26606"/>
          <ac:graphicFrameMkLst>
            <pc:docMk/>
            <pc:sldMk cId="365971211" sldId="307"/>
            <ac:graphicFrameMk id="63" creationId="{B67BC59E-89AA-76C0-88BB-6E2E0A29B95F}"/>
          </ac:graphicFrameMkLst>
        </pc:graphicFrameChg>
        <pc:cxnChg chg="add del">
          <ac:chgData name="Dhivagar B" userId="68754e0c-ae74-47b4-b84e-015bb3657110" providerId="ADAL" clId="{A65C898C-A635-4E70-84DE-BECE5971943B}" dt="2024-12-02T05:52:17.765" v="624" actId="26606"/>
          <ac:cxnSpMkLst>
            <pc:docMk/>
            <pc:sldMk cId="365971211" sldId="307"/>
            <ac:cxnSpMk id="55" creationId="{C49DA8F6-BCC1-4447-B54C-57856834B94B}"/>
          </ac:cxnSpMkLst>
        </pc:cxnChg>
        <pc:cxnChg chg="add">
          <ac:chgData name="Dhivagar B" userId="68754e0c-ae74-47b4-b84e-015bb3657110" providerId="ADAL" clId="{A65C898C-A635-4E70-84DE-BECE5971943B}" dt="2024-12-02T05:52:17.765" v="624" actId="26606"/>
          <ac:cxnSpMkLst>
            <pc:docMk/>
            <pc:sldMk cId="365971211" sldId="307"/>
            <ac:cxnSpMk id="77" creationId="{6CF1BAF6-AD41-4082-B212-8A1F9A2E8779}"/>
          </ac:cxnSpMkLst>
        </pc:cxnChg>
      </pc:sldChg>
      <pc:sldChg chg="new del">
        <pc:chgData name="Dhivagar B" userId="68754e0c-ae74-47b4-b84e-015bb3657110" providerId="ADAL" clId="{A65C898C-A635-4E70-84DE-BECE5971943B}" dt="2024-11-29T08:36:39.892" v="278" actId="47"/>
        <pc:sldMkLst>
          <pc:docMk/>
          <pc:sldMk cId="1798332650" sldId="308"/>
        </pc:sldMkLst>
      </pc:sldChg>
      <pc:sldChg chg="addSp delSp modSp add mod setBg">
        <pc:chgData name="Dhivagar B" userId="68754e0c-ae74-47b4-b84e-015bb3657110" providerId="ADAL" clId="{A65C898C-A635-4E70-84DE-BECE5971943B}" dt="2024-12-03T12:20:06.334" v="2291" actId="20577"/>
        <pc:sldMkLst>
          <pc:docMk/>
          <pc:sldMk cId="1036932495" sldId="309"/>
        </pc:sldMkLst>
        <pc:spChg chg="mod ord">
          <ac:chgData name="Dhivagar B" userId="68754e0c-ae74-47b4-b84e-015bb3657110" providerId="ADAL" clId="{A65C898C-A635-4E70-84DE-BECE5971943B}" dt="2024-12-02T06:22:25.045" v="1049" actId="20577"/>
          <ac:spMkLst>
            <pc:docMk/>
            <pc:sldMk cId="1036932495" sldId="309"/>
            <ac:spMk id="2" creationId="{8F5C1388-ADF1-727B-4E6E-720A52CCF295}"/>
          </ac:spMkLst>
        </pc:spChg>
        <pc:spChg chg="add del">
          <ac:chgData name="Dhivagar B" userId="68754e0c-ae74-47b4-b84e-015bb3657110" providerId="ADAL" clId="{A65C898C-A635-4E70-84DE-BECE5971943B}" dt="2024-12-02T06:17:54.422" v="1001" actId="26606"/>
          <ac:spMkLst>
            <pc:docMk/>
            <pc:sldMk cId="1036932495" sldId="309"/>
            <ac:spMk id="10" creationId="{2E442304-DDBD-4F7B-8017-36BCC863FB40}"/>
          </ac:spMkLst>
        </pc:spChg>
        <pc:spChg chg="add del">
          <ac:chgData name="Dhivagar B" userId="68754e0c-ae74-47b4-b84e-015bb3657110" providerId="ADAL" clId="{A65C898C-A635-4E70-84DE-BECE5971943B}" dt="2024-12-02T06:17:54.422" v="1001" actId="26606"/>
          <ac:spMkLst>
            <pc:docMk/>
            <pc:sldMk cId="1036932495" sldId="309"/>
            <ac:spMk id="12" creationId="{5E107275-3853-46FD-A241-DE4355A42675}"/>
          </ac:spMkLst>
        </pc:spChg>
        <pc:spChg chg="add del">
          <ac:chgData name="Dhivagar B" userId="68754e0c-ae74-47b4-b84e-015bb3657110" providerId="ADAL" clId="{A65C898C-A635-4E70-84DE-BECE5971943B}" dt="2024-12-02T06:18:04.611" v="1004" actId="26606"/>
          <ac:spMkLst>
            <pc:docMk/>
            <pc:sldMk cId="1036932495" sldId="309"/>
            <ac:spMk id="18" creationId="{F5897CCA-486C-491C-B4C1-5E5C95A82709}"/>
          </ac:spMkLst>
        </pc:spChg>
        <pc:spChg chg="add del">
          <ac:chgData name="Dhivagar B" userId="68754e0c-ae74-47b4-b84e-015bb3657110" providerId="ADAL" clId="{A65C898C-A635-4E70-84DE-BECE5971943B}" dt="2024-12-02T06:18:30.558" v="1021" actId="26606"/>
          <ac:spMkLst>
            <pc:docMk/>
            <pc:sldMk cId="1036932495" sldId="309"/>
            <ac:spMk id="23" creationId="{1B15ED52-F352-441B-82BF-E0EA34836D08}"/>
          </ac:spMkLst>
        </pc:spChg>
        <pc:spChg chg="add del">
          <ac:chgData name="Dhivagar B" userId="68754e0c-ae74-47b4-b84e-015bb3657110" providerId="ADAL" clId="{A65C898C-A635-4E70-84DE-BECE5971943B}" dt="2024-12-02T06:18:30.558" v="1021" actId="26606"/>
          <ac:spMkLst>
            <pc:docMk/>
            <pc:sldMk cId="1036932495" sldId="309"/>
            <ac:spMk id="25" creationId="{61707E60-CEC9-4661-AA82-69242EB4BDC3}"/>
          </ac:spMkLst>
        </pc:spChg>
        <pc:spChg chg="add del">
          <ac:chgData name="Dhivagar B" userId="68754e0c-ae74-47b4-b84e-015bb3657110" providerId="ADAL" clId="{A65C898C-A635-4E70-84DE-BECE5971943B}" dt="2024-12-02T06:18:30.558" v="1021" actId="26606"/>
          <ac:spMkLst>
            <pc:docMk/>
            <pc:sldMk cId="1036932495" sldId="309"/>
            <ac:spMk id="27" creationId="{8F035CD8-AE30-4146-96F2-036B0CE5E4F3}"/>
          </ac:spMkLst>
        </pc:spChg>
        <pc:spChg chg="add del">
          <ac:chgData name="Dhivagar B" userId="68754e0c-ae74-47b4-b84e-015bb3657110" providerId="ADAL" clId="{A65C898C-A635-4E70-84DE-BECE5971943B}" dt="2024-12-02T06:19:06.114" v="1023" actId="26606"/>
          <ac:spMkLst>
            <pc:docMk/>
            <pc:sldMk cId="1036932495" sldId="309"/>
            <ac:spMk id="32" creationId="{F944E337-3E5D-4A1F-A5A1-2057F25B8A7B}"/>
          </ac:spMkLst>
        </pc:spChg>
        <pc:spChg chg="add del">
          <ac:chgData name="Dhivagar B" userId="68754e0c-ae74-47b4-b84e-015bb3657110" providerId="ADAL" clId="{A65C898C-A635-4E70-84DE-BECE5971943B}" dt="2024-12-02T06:19:06.114" v="1023" actId="26606"/>
          <ac:spMkLst>
            <pc:docMk/>
            <pc:sldMk cId="1036932495" sldId="309"/>
            <ac:spMk id="34" creationId="{4B24796A-C1F6-4B21-B963-70E55A144F0A}"/>
          </ac:spMkLst>
        </pc:spChg>
        <pc:spChg chg="add del">
          <ac:chgData name="Dhivagar B" userId="68754e0c-ae74-47b4-b84e-015bb3657110" providerId="ADAL" clId="{A65C898C-A635-4E70-84DE-BECE5971943B}" dt="2024-12-02T06:19:06.114" v="1023" actId="26606"/>
          <ac:spMkLst>
            <pc:docMk/>
            <pc:sldMk cId="1036932495" sldId="309"/>
            <ac:spMk id="36" creationId="{8101159E-D455-456F-8FE1-396AB1590C2F}"/>
          </ac:spMkLst>
        </pc:spChg>
        <pc:spChg chg="add del">
          <ac:chgData name="Dhivagar B" userId="68754e0c-ae74-47b4-b84e-015bb3657110" providerId="ADAL" clId="{A65C898C-A635-4E70-84DE-BECE5971943B}" dt="2024-12-02T06:19:06.114" v="1023" actId="26606"/>
          <ac:spMkLst>
            <pc:docMk/>
            <pc:sldMk cId="1036932495" sldId="309"/>
            <ac:spMk id="38" creationId="{1F9FDF39-7A42-411B-85F1-9DE812C7A75B}"/>
          </ac:spMkLst>
        </pc:spChg>
        <pc:spChg chg="add del">
          <ac:chgData name="Dhivagar B" userId="68754e0c-ae74-47b4-b84e-015bb3657110" providerId="ADAL" clId="{A65C898C-A635-4E70-84DE-BECE5971943B}" dt="2024-12-02T06:19:12.674" v="1026" actId="26606"/>
          <ac:spMkLst>
            <pc:docMk/>
            <pc:sldMk cId="1036932495" sldId="309"/>
            <ac:spMk id="44" creationId="{257363FD-7E77-4145-9483-331A807ADF0E}"/>
          </ac:spMkLst>
        </pc:spChg>
        <pc:spChg chg="add del">
          <ac:chgData name="Dhivagar B" userId="68754e0c-ae74-47b4-b84e-015bb3657110" providerId="ADAL" clId="{A65C898C-A635-4E70-84DE-BECE5971943B}" dt="2024-12-02T06:20:21.254" v="1040" actId="26606"/>
          <ac:spMkLst>
            <pc:docMk/>
            <pc:sldMk cId="1036932495" sldId="309"/>
            <ac:spMk id="56" creationId="{3ECBE1F1-D69B-4AFA-ABD5-8E41720EF6DE}"/>
          </ac:spMkLst>
        </pc:spChg>
        <pc:spChg chg="add del">
          <ac:chgData name="Dhivagar B" userId="68754e0c-ae74-47b4-b84e-015bb3657110" providerId="ADAL" clId="{A65C898C-A635-4E70-84DE-BECE5971943B}" dt="2024-12-02T06:20:21.254" v="1040" actId="26606"/>
          <ac:spMkLst>
            <pc:docMk/>
            <pc:sldMk cId="1036932495" sldId="309"/>
            <ac:spMk id="58" creationId="{603A6265-E10C-4B85-9C20-E75FCAF9CC63}"/>
          </ac:spMkLst>
        </pc:spChg>
        <pc:spChg chg="add del">
          <ac:chgData name="Dhivagar B" userId="68754e0c-ae74-47b4-b84e-015bb3657110" providerId="ADAL" clId="{A65C898C-A635-4E70-84DE-BECE5971943B}" dt="2024-12-02T06:21:02.155" v="1044" actId="26606"/>
          <ac:spMkLst>
            <pc:docMk/>
            <pc:sldMk cId="1036932495" sldId="309"/>
            <ac:spMk id="63" creationId="{B50AB553-2A96-4A92-96F2-93548E096954}"/>
          </ac:spMkLst>
        </pc:spChg>
        <pc:spChg chg="add del">
          <ac:chgData name="Dhivagar B" userId="68754e0c-ae74-47b4-b84e-015bb3657110" providerId="ADAL" clId="{A65C898C-A635-4E70-84DE-BECE5971943B}" dt="2024-12-02T06:21:02.113" v="1043" actId="26606"/>
          <ac:spMkLst>
            <pc:docMk/>
            <pc:sldMk cId="1036932495" sldId="309"/>
            <ac:spMk id="68" creationId="{9F7D5CDA-D291-4307-BF55-1381FED29634}"/>
          </ac:spMkLst>
        </pc:spChg>
        <pc:spChg chg="add del">
          <ac:chgData name="Dhivagar B" userId="68754e0c-ae74-47b4-b84e-015bb3657110" providerId="ADAL" clId="{A65C898C-A635-4E70-84DE-BECE5971943B}" dt="2024-12-02T06:22:02.954" v="1047" actId="26606"/>
          <ac:spMkLst>
            <pc:docMk/>
            <pc:sldMk cId="1036932495" sldId="309"/>
            <ac:spMk id="70" creationId="{257363FD-7E77-4145-9483-331A807ADF0E}"/>
          </ac:spMkLst>
        </pc:spChg>
        <pc:spChg chg="add del">
          <ac:chgData name="Dhivagar B" userId="68754e0c-ae74-47b4-b84e-015bb3657110" providerId="ADAL" clId="{A65C898C-A635-4E70-84DE-BECE5971943B}" dt="2024-12-02T06:22:02.910" v="1046" actId="26606"/>
          <ac:spMkLst>
            <pc:docMk/>
            <pc:sldMk cId="1036932495" sldId="309"/>
            <ac:spMk id="75" creationId="{B50AB553-2A96-4A92-96F2-93548E096954}"/>
          </ac:spMkLst>
        </pc:spChg>
        <pc:grpChg chg="add del">
          <ac:chgData name="Dhivagar B" userId="68754e0c-ae74-47b4-b84e-015bb3657110" providerId="ADAL" clId="{A65C898C-A635-4E70-84DE-BECE5971943B}" dt="2024-12-02T06:19:48.193" v="1027" actId="26606"/>
          <ac:grpSpMkLst>
            <pc:docMk/>
            <pc:sldMk cId="1036932495" sldId="309"/>
            <ac:grpSpMk id="49" creationId="{1FD67D68-9B83-C338-8342-3348D8F22347}"/>
          </ac:grpSpMkLst>
        </pc:grpChg>
        <pc:graphicFrameChg chg="mod modGraphic">
          <ac:chgData name="Dhivagar B" userId="68754e0c-ae74-47b4-b84e-015bb3657110" providerId="ADAL" clId="{A65C898C-A635-4E70-84DE-BECE5971943B}" dt="2024-12-03T12:20:06.334" v="2291" actId="20577"/>
          <ac:graphicFrameMkLst>
            <pc:docMk/>
            <pc:sldMk cId="1036932495" sldId="309"/>
            <ac:graphicFrameMk id="5" creationId="{CDDD2AB9-8E1A-CA36-BF6E-B2B66A458099}"/>
          </ac:graphicFrameMkLst>
        </pc:graphicFrameChg>
        <pc:picChg chg="add del mod">
          <ac:chgData name="Dhivagar B" userId="68754e0c-ae74-47b4-b84e-015bb3657110" providerId="ADAL" clId="{A65C898C-A635-4E70-84DE-BECE5971943B}" dt="2024-12-02T06:18:07.230" v="1005" actId="478"/>
          <ac:picMkLst>
            <pc:docMk/>
            <pc:sldMk cId="1036932495" sldId="309"/>
            <ac:picMk id="14" creationId="{5F83E9FC-8B09-6681-9E19-BADF8A7B06C4}"/>
          </ac:picMkLst>
        </pc:picChg>
        <pc:picChg chg="add del mod ord">
          <ac:chgData name="Dhivagar B" userId="68754e0c-ae74-47b4-b84e-015bb3657110" providerId="ADAL" clId="{A65C898C-A635-4E70-84DE-BECE5971943B}" dt="2024-12-02T10:37:51.874" v="1765"/>
          <ac:picMkLst>
            <pc:docMk/>
            <pc:sldMk cId="1036932495" sldId="309"/>
            <ac:picMk id="40" creationId="{E65166F3-547E-D333-7904-43838E4786EC}"/>
          </ac:picMkLst>
        </pc:picChg>
        <pc:cxnChg chg="add">
          <ac:chgData name="Dhivagar B" userId="68754e0c-ae74-47b4-b84e-015bb3657110" providerId="ADAL" clId="{A65C898C-A635-4E70-84DE-BECE5971943B}" dt="2024-12-02T06:22:02.954" v="1047" actId="26606"/>
          <ac:cxnSpMkLst>
            <pc:docMk/>
            <pc:sldMk cId="1036932495" sldId="309"/>
            <ac:cxnSpMk id="77" creationId="{1503BFE4-729B-D9D0-C17B-501E6AF1127A}"/>
          </ac:cxnSpMkLst>
        </pc:cxnChg>
      </pc:sldChg>
      <pc:sldChg chg="addSp delSp modSp new mod setBg">
        <pc:chgData name="Dhivagar B" userId="68754e0c-ae74-47b4-b84e-015bb3657110" providerId="ADAL" clId="{A65C898C-A635-4E70-84DE-BECE5971943B}" dt="2024-12-02T10:11:48.638" v="1545" actId="1076"/>
        <pc:sldMkLst>
          <pc:docMk/>
          <pc:sldMk cId="15564459" sldId="310"/>
        </pc:sldMkLst>
        <pc:spChg chg="del">
          <ac:chgData name="Dhivagar B" userId="68754e0c-ae74-47b4-b84e-015bb3657110" providerId="ADAL" clId="{A65C898C-A635-4E70-84DE-BECE5971943B}" dt="2024-12-02T06:11:58.764" v="899" actId="478"/>
          <ac:spMkLst>
            <pc:docMk/>
            <pc:sldMk cId="15564459" sldId="310"/>
            <ac:spMk id="2" creationId="{A5728EFE-C71D-174D-A2FD-5CC02A418CC1}"/>
          </ac:spMkLst>
        </pc:spChg>
        <pc:spChg chg="del">
          <ac:chgData name="Dhivagar B" userId="68754e0c-ae74-47b4-b84e-015bb3657110" providerId="ADAL" clId="{A65C898C-A635-4E70-84DE-BECE5971943B}" dt="2024-12-02T06:11:56.460" v="897" actId="478"/>
          <ac:spMkLst>
            <pc:docMk/>
            <pc:sldMk cId="15564459" sldId="310"/>
            <ac:spMk id="3" creationId="{45F46783-8555-57AD-4F29-2B4452DF5409}"/>
          </ac:spMkLst>
        </pc:spChg>
        <pc:spChg chg="add mod ord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4" creationId="{685E4069-F1B4-D703-5B93-92D048DF5E65}"/>
          </ac:spMkLst>
        </pc:spChg>
        <pc:spChg chg="mod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6" creationId="{7FCF85A9-34B3-4585-9C8B-4B75D119D22E}"/>
          </ac:spMkLst>
        </pc:spChg>
        <pc:spChg chg="mod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7" creationId="{E67F746E-4F68-9E31-71B2-F6E4B0FE34B7}"/>
          </ac:spMkLst>
        </pc:spChg>
        <pc:spChg chg="mod ord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8" creationId="{47482015-2235-C822-833C-0FC802AB81A6}"/>
          </ac:spMkLst>
        </pc:spChg>
        <pc:spChg chg="add del">
          <ac:chgData name="Dhivagar B" userId="68754e0c-ae74-47b4-b84e-015bb3657110" providerId="ADAL" clId="{A65C898C-A635-4E70-84DE-BECE5971943B}" dt="2024-12-02T06:13:16.148" v="948" actId="26606"/>
          <ac:spMkLst>
            <pc:docMk/>
            <pc:sldMk cId="15564459" sldId="310"/>
            <ac:spMk id="29" creationId="{A1F6BF70-C7D1-4AF9-8DB4-BEEB8A9C3529}"/>
          </ac:spMkLst>
        </pc:spChg>
        <pc:spChg chg="add del">
          <ac:chgData name="Dhivagar B" userId="68754e0c-ae74-47b4-b84e-015bb3657110" providerId="ADAL" clId="{A65C898C-A635-4E70-84DE-BECE5971943B}" dt="2024-12-02T06:13:16.148" v="948" actId="26606"/>
          <ac:spMkLst>
            <pc:docMk/>
            <pc:sldMk cId="15564459" sldId="310"/>
            <ac:spMk id="35" creationId="{2C1BBA94-3F40-40AA-8BB9-E69E25E537C1}"/>
          </ac:spMkLst>
        </pc:spChg>
        <pc:spChg chg="add del">
          <ac:chgData name="Dhivagar B" userId="68754e0c-ae74-47b4-b84e-015bb3657110" providerId="ADAL" clId="{A65C898C-A635-4E70-84DE-BECE5971943B}" dt="2024-12-02T06:13:28.651" v="949" actId="26606"/>
          <ac:spMkLst>
            <pc:docMk/>
            <pc:sldMk cId="15564459" sldId="310"/>
            <ac:spMk id="40" creationId="{955A2079-FA98-4876-80F0-72364A7D2EA4}"/>
          </ac:spMkLst>
        </pc:spChg>
        <pc:spChg chg="add del">
          <ac:chgData name="Dhivagar B" userId="68754e0c-ae74-47b4-b84e-015bb3657110" providerId="ADAL" clId="{A65C898C-A635-4E70-84DE-BECE5971943B}" dt="2024-12-02T06:15:10.992" v="956" actId="26606"/>
          <ac:spMkLst>
            <pc:docMk/>
            <pc:sldMk cId="15564459" sldId="310"/>
            <ac:spMk id="45" creationId="{257363FD-7E77-4145-9483-331A807ADF0E}"/>
          </ac:spMkLst>
        </pc:spChg>
        <pc:spChg chg="add del">
          <ac:chgData name="Dhivagar B" userId="68754e0c-ae74-47b4-b84e-015bb3657110" providerId="ADAL" clId="{A65C898C-A635-4E70-84DE-BECE5971943B}" dt="2024-12-02T06:15:40.583" v="959" actId="26606"/>
          <ac:spMkLst>
            <pc:docMk/>
            <pc:sldMk cId="15564459" sldId="310"/>
            <ac:spMk id="50" creationId="{A6D37EE4-EA1B-46EE-A54B-5233C63C9695}"/>
          </ac:spMkLst>
        </pc:spChg>
        <pc:spChg chg="add del">
          <ac:chgData name="Dhivagar B" userId="68754e0c-ae74-47b4-b84e-015bb3657110" providerId="ADAL" clId="{A65C898C-A635-4E70-84DE-BECE5971943B}" dt="2024-12-02T06:15:40.583" v="959" actId="26606"/>
          <ac:spMkLst>
            <pc:docMk/>
            <pc:sldMk cId="15564459" sldId="310"/>
            <ac:spMk id="52" creationId="{927D5270-6648-4CC1-8F78-48BE299CAC25}"/>
          </ac:spMkLst>
        </pc:spChg>
        <pc:spChg chg="add del">
          <ac:chgData name="Dhivagar B" userId="68754e0c-ae74-47b4-b84e-015bb3657110" providerId="ADAL" clId="{A65C898C-A635-4E70-84DE-BECE5971943B}" dt="2024-12-02T06:15:40.555" v="958" actId="26606"/>
          <ac:spMkLst>
            <pc:docMk/>
            <pc:sldMk cId="15564459" sldId="310"/>
            <ac:spMk id="57" creationId="{058A14AF-9FB5-4CC7-BA35-E8E85D3EDF0E}"/>
          </ac:spMkLst>
        </pc:spChg>
        <pc:spChg chg="add del">
          <ac:chgData name="Dhivagar B" userId="68754e0c-ae74-47b4-b84e-015bb3657110" providerId="ADAL" clId="{A65C898C-A635-4E70-84DE-BECE5971943B}" dt="2024-12-02T06:15:40.555" v="958" actId="26606"/>
          <ac:spMkLst>
            <pc:docMk/>
            <pc:sldMk cId="15564459" sldId="310"/>
            <ac:spMk id="59" creationId="{3A9A4357-BD1D-4622-A4FE-766E6AB8DE84}"/>
          </ac:spMkLst>
        </pc:spChg>
        <pc:spChg chg="add del">
          <ac:chgData name="Dhivagar B" userId="68754e0c-ae74-47b4-b84e-015bb3657110" providerId="ADAL" clId="{A65C898C-A635-4E70-84DE-BECE5971943B}" dt="2024-12-02T06:15:40.555" v="958" actId="26606"/>
          <ac:spMkLst>
            <pc:docMk/>
            <pc:sldMk cId="15564459" sldId="310"/>
            <ac:spMk id="61" creationId="{E659831F-0D9A-4C63-9EBB-8435B85A440F}"/>
          </ac:spMkLst>
        </pc:spChg>
        <pc:spChg chg="add del">
          <ac:chgData name="Dhivagar B" userId="68754e0c-ae74-47b4-b84e-015bb3657110" providerId="ADAL" clId="{A65C898C-A635-4E70-84DE-BECE5971943B}" dt="2024-12-02T06:15:40.555" v="958" actId="26606"/>
          <ac:spMkLst>
            <pc:docMk/>
            <pc:sldMk cId="15564459" sldId="310"/>
            <ac:spMk id="63" creationId="{E6995CE5-F890-4ABA-82A2-26507CE8D2A3}"/>
          </ac:spMkLst>
        </pc:spChg>
        <pc:spChg chg="add del">
          <ac:chgData name="Dhivagar B" userId="68754e0c-ae74-47b4-b84e-015bb3657110" providerId="ADAL" clId="{A65C898C-A635-4E70-84DE-BECE5971943B}" dt="2024-12-02T06:16:04.411" v="961" actId="26606"/>
          <ac:spMkLst>
            <pc:docMk/>
            <pc:sldMk cId="15564459" sldId="310"/>
            <ac:spMk id="66" creationId="{B6FACB3C-9069-4791-BC5C-0DB7CD19B853}"/>
          </ac:spMkLst>
        </pc:spChg>
        <pc:spChg chg="add del">
          <ac:chgData name="Dhivagar B" userId="68754e0c-ae74-47b4-b84e-015bb3657110" providerId="ADAL" clId="{A65C898C-A635-4E70-84DE-BECE5971943B}" dt="2024-12-02T06:16:04.411" v="961" actId="26606"/>
          <ac:spMkLst>
            <pc:docMk/>
            <pc:sldMk cId="15564459" sldId="310"/>
            <ac:spMk id="67" creationId="{71F2038E-D777-4B76-81DD-DD13EE91B9DD}"/>
          </ac:spMkLst>
        </pc:spChg>
        <pc:spChg chg="add del">
          <ac:chgData name="Dhivagar B" userId="68754e0c-ae74-47b4-b84e-015bb3657110" providerId="ADAL" clId="{A65C898C-A635-4E70-84DE-BECE5971943B}" dt="2024-12-02T10:09:01.481" v="1522" actId="26606"/>
          <ac:spMkLst>
            <pc:docMk/>
            <pc:sldMk cId="15564459" sldId="310"/>
            <ac:spMk id="74" creationId="{F944E337-3E5D-4A1F-A5A1-2057F25B8A7B}"/>
          </ac:spMkLst>
        </pc:spChg>
        <pc:spChg chg="add del">
          <ac:chgData name="Dhivagar B" userId="68754e0c-ae74-47b4-b84e-015bb3657110" providerId="ADAL" clId="{A65C898C-A635-4E70-84DE-BECE5971943B}" dt="2024-12-02T10:09:01.481" v="1522" actId="26606"/>
          <ac:spMkLst>
            <pc:docMk/>
            <pc:sldMk cId="15564459" sldId="310"/>
            <ac:spMk id="76" creationId="{4B24796A-C1F6-4B21-B963-70E55A144F0A}"/>
          </ac:spMkLst>
        </pc:spChg>
        <pc:spChg chg="add del">
          <ac:chgData name="Dhivagar B" userId="68754e0c-ae74-47b4-b84e-015bb3657110" providerId="ADAL" clId="{A65C898C-A635-4E70-84DE-BECE5971943B}" dt="2024-12-02T10:09:01.481" v="1522" actId="26606"/>
          <ac:spMkLst>
            <pc:docMk/>
            <pc:sldMk cId="15564459" sldId="310"/>
            <ac:spMk id="78" creationId="{8101159E-D455-456F-8FE1-396AB1590C2F}"/>
          </ac:spMkLst>
        </pc:spChg>
        <pc:spChg chg="add del">
          <ac:chgData name="Dhivagar B" userId="68754e0c-ae74-47b4-b84e-015bb3657110" providerId="ADAL" clId="{A65C898C-A635-4E70-84DE-BECE5971943B}" dt="2024-12-02T10:09:01.481" v="1522" actId="26606"/>
          <ac:spMkLst>
            <pc:docMk/>
            <pc:sldMk cId="15564459" sldId="310"/>
            <ac:spMk id="80" creationId="{1F9FDF39-7A42-411B-85F1-9DE812C7A75B}"/>
          </ac:spMkLst>
        </pc:spChg>
        <pc:spChg chg="add del">
          <ac:chgData name="Dhivagar B" userId="68754e0c-ae74-47b4-b84e-015bb3657110" providerId="ADAL" clId="{A65C898C-A635-4E70-84DE-BECE5971943B}" dt="2024-12-02T10:09:01.328" v="1521" actId="26606"/>
          <ac:spMkLst>
            <pc:docMk/>
            <pc:sldMk cId="15564459" sldId="310"/>
            <ac:spMk id="85" creationId="{2E442304-DDBD-4F7B-8017-36BCC863FB40}"/>
          </ac:spMkLst>
        </pc:spChg>
        <pc:spChg chg="add del">
          <ac:chgData name="Dhivagar B" userId="68754e0c-ae74-47b4-b84e-015bb3657110" providerId="ADAL" clId="{A65C898C-A635-4E70-84DE-BECE5971943B}" dt="2024-12-02T10:09:01.328" v="1521" actId="26606"/>
          <ac:spMkLst>
            <pc:docMk/>
            <pc:sldMk cId="15564459" sldId="310"/>
            <ac:spMk id="87" creationId="{5E107275-3853-46FD-A241-DE4355A42675}"/>
          </ac:spMkLst>
        </pc:spChg>
        <pc:spChg chg="add del">
          <ac:chgData name="Dhivagar B" userId="68754e0c-ae74-47b4-b84e-015bb3657110" providerId="ADAL" clId="{A65C898C-A635-4E70-84DE-BECE5971943B}" dt="2024-12-02T10:10:49.932" v="1535" actId="26606"/>
          <ac:spMkLst>
            <pc:docMk/>
            <pc:sldMk cId="15564459" sldId="310"/>
            <ac:spMk id="89" creationId="{F944E337-3E5D-4A1F-A5A1-2057F25B8A7B}"/>
          </ac:spMkLst>
        </pc:spChg>
        <pc:spChg chg="add del">
          <ac:chgData name="Dhivagar B" userId="68754e0c-ae74-47b4-b84e-015bb3657110" providerId="ADAL" clId="{A65C898C-A635-4E70-84DE-BECE5971943B}" dt="2024-12-02T10:10:49.932" v="1535" actId="26606"/>
          <ac:spMkLst>
            <pc:docMk/>
            <pc:sldMk cId="15564459" sldId="310"/>
            <ac:spMk id="90" creationId="{4B24796A-C1F6-4B21-B963-70E55A144F0A}"/>
          </ac:spMkLst>
        </pc:spChg>
        <pc:spChg chg="add del">
          <ac:chgData name="Dhivagar B" userId="68754e0c-ae74-47b4-b84e-015bb3657110" providerId="ADAL" clId="{A65C898C-A635-4E70-84DE-BECE5971943B}" dt="2024-12-02T10:10:49.932" v="1535" actId="26606"/>
          <ac:spMkLst>
            <pc:docMk/>
            <pc:sldMk cId="15564459" sldId="310"/>
            <ac:spMk id="91" creationId="{8101159E-D455-456F-8FE1-396AB1590C2F}"/>
          </ac:spMkLst>
        </pc:spChg>
        <pc:spChg chg="add del">
          <ac:chgData name="Dhivagar B" userId="68754e0c-ae74-47b4-b84e-015bb3657110" providerId="ADAL" clId="{A65C898C-A635-4E70-84DE-BECE5971943B}" dt="2024-12-02T10:10:49.932" v="1535" actId="26606"/>
          <ac:spMkLst>
            <pc:docMk/>
            <pc:sldMk cId="15564459" sldId="310"/>
            <ac:spMk id="92" creationId="{1F9FDF39-7A42-411B-85F1-9DE812C7A75B}"/>
          </ac:spMkLst>
        </pc:spChg>
        <pc:spChg chg="add del">
          <ac:chgData name="Dhivagar B" userId="68754e0c-ae74-47b4-b84e-015bb3657110" providerId="ADAL" clId="{A65C898C-A635-4E70-84DE-BECE5971943B}" dt="2024-12-02T10:10:49.912" v="1534" actId="26606"/>
          <ac:spMkLst>
            <pc:docMk/>
            <pc:sldMk cId="15564459" sldId="310"/>
            <ac:spMk id="97" creationId="{6C4028FD-8BAA-4A19-BFDE-594D991B7552}"/>
          </ac:spMkLst>
        </pc:spChg>
        <pc:spChg chg="add del">
          <ac:chgData name="Dhivagar B" userId="68754e0c-ae74-47b4-b84e-015bb3657110" providerId="ADAL" clId="{A65C898C-A635-4E70-84DE-BECE5971943B}" dt="2024-12-02T10:10:15.091" v="1532" actId="26606"/>
          <ac:spMkLst>
            <pc:docMk/>
            <pc:sldMk cId="15564459" sldId="310"/>
            <ac:spMk id="98" creationId="{E10650BA-D090-4A23-98E3-B48BBAEA9201}"/>
          </ac:spMkLst>
        </pc:spChg>
        <pc:spChg chg="add del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99" creationId="{8654E6D0-A14C-40BE-8E45-0815172668EC}"/>
          </ac:spMkLst>
        </pc:spChg>
        <pc:spChg chg="add del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102" creationId="{A93898FF-D987-4B0E-BFB4-85F5EB356D4D}"/>
          </ac:spMkLst>
        </pc:spChg>
        <pc:spChg chg="add del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103" creationId="{A737E5B8-8F31-4942-B159-B213C4D6D830}"/>
          </ac:spMkLst>
        </pc:spChg>
        <pc:spChg chg="add del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105" creationId="{42A4FC2C-047E-45A5-965D-8E1E3BF09BC6}"/>
          </ac:spMkLst>
        </pc:spChg>
        <pc:spChg chg="add del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107" creationId="{78F530DA-C7D1-4968-8F8A-8700C2BB2A49}"/>
          </ac:spMkLst>
        </pc:spChg>
        <pc:spChg chg="add del">
          <ac:chgData name="Dhivagar B" userId="68754e0c-ae74-47b4-b84e-015bb3657110" providerId="ADAL" clId="{A65C898C-A635-4E70-84DE-BECE5971943B}" dt="2024-12-02T10:11:03.559" v="1537" actId="26606"/>
          <ac:spMkLst>
            <pc:docMk/>
            <pc:sldMk cId="15564459" sldId="310"/>
            <ac:spMk id="112" creationId="{5628E5CB-913B-4378-97CE-18C9F6410C53}"/>
          </ac:spMkLst>
        </pc:spChg>
        <pc:spChg chg="add del">
          <ac:chgData name="Dhivagar B" userId="68754e0c-ae74-47b4-b84e-015bb3657110" providerId="ADAL" clId="{A65C898C-A635-4E70-84DE-BECE5971943B}" dt="2024-12-02T10:11:04.858" v="1539" actId="26606"/>
          <ac:spMkLst>
            <pc:docMk/>
            <pc:sldMk cId="15564459" sldId="310"/>
            <ac:spMk id="114" creationId="{DCC231C8-C761-4B31-9B1C-C6D19248C6B3}"/>
          </ac:spMkLst>
        </pc:spChg>
        <pc:spChg chg="add">
          <ac:chgData name="Dhivagar B" userId="68754e0c-ae74-47b4-b84e-015bb3657110" providerId="ADAL" clId="{A65C898C-A635-4E70-84DE-BECE5971943B}" dt="2024-12-02T10:11:04.908" v="1540" actId="26606"/>
          <ac:spMkLst>
            <pc:docMk/>
            <pc:sldMk cId="15564459" sldId="310"/>
            <ac:spMk id="116" creationId="{5628E5CB-913B-4378-97CE-18C9F6410C53}"/>
          </ac:spMkLst>
        </pc:spChg>
        <pc:grpChg chg="add del">
          <ac:chgData name="Dhivagar B" userId="68754e0c-ae74-47b4-b84e-015bb3657110" providerId="ADAL" clId="{A65C898C-A635-4E70-84DE-BECE5971943B}" dt="2024-12-02T06:13:16.148" v="948" actId="26606"/>
          <ac:grpSpMkLst>
            <pc:docMk/>
            <pc:sldMk cId="15564459" sldId="310"/>
            <ac:grpSpMk id="31" creationId="{0C66A8B6-1F6E-4FCC-93B9-B9986B6FD111}"/>
          </ac:grpSpMkLst>
        </pc:grpChg>
        <pc:grpChg chg="add del">
          <ac:chgData name="Dhivagar B" userId="68754e0c-ae74-47b4-b84e-015bb3657110" providerId="ADAL" clId="{A65C898C-A635-4E70-84DE-BECE5971943B}" dt="2024-12-02T06:16:04.411" v="961" actId="26606"/>
          <ac:grpSpMkLst>
            <pc:docMk/>
            <pc:sldMk cId="15564459" sldId="310"/>
            <ac:grpSpMk id="68" creationId="{DD354807-230F-4402-B1B9-F733A8F1F190}"/>
          </ac:grpSpMkLst>
        </pc:grpChg>
        <pc:grpChg chg="add del">
          <ac:chgData name="Dhivagar B" userId="68754e0c-ae74-47b4-b84e-015bb3657110" providerId="ADAL" clId="{A65C898C-A635-4E70-84DE-BECE5971943B}" dt="2024-12-02T10:10:15.091" v="1532" actId="26606"/>
          <ac:grpSpMkLst>
            <pc:docMk/>
            <pc:sldMk cId="15564459" sldId="310"/>
            <ac:grpSpMk id="100" creationId="{FFB939B9-73CE-4644-87BB-72AEBF001142}"/>
          </ac:grpSpMkLst>
        </pc:grpChg>
        <pc:graphicFrameChg chg="add mod ord modGraphic">
          <ac:chgData name="Dhivagar B" userId="68754e0c-ae74-47b4-b84e-015bb3657110" providerId="ADAL" clId="{A65C898C-A635-4E70-84DE-BECE5971943B}" dt="2024-12-02T10:11:48.638" v="1545" actId="1076"/>
          <ac:graphicFrameMkLst>
            <pc:docMk/>
            <pc:sldMk cId="15564459" sldId="310"/>
            <ac:graphicFrameMk id="24" creationId="{1A7500A8-9D5D-2952-3CF8-27DBDA9A63DC}"/>
          </ac:graphicFrameMkLst>
        </pc:graphicFrameChg>
        <pc:picChg chg="add">
          <ac:chgData name="Dhivagar B" userId="68754e0c-ae74-47b4-b84e-015bb3657110" providerId="ADAL" clId="{A65C898C-A635-4E70-84DE-BECE5971943B}" dt="2024-12-02T06:16:08.444" v="962"/>
          <ac:picMkLst>
            <pc:docMk/>
            <pc:sldMk cId="15564459" sldId="310"/>
            <ac:picMk id="5" creationId="{7EAD313C-0823-6547-8BBB-A911C1E4E7C1}"/>
          </ac:picMkLst>
        </pc:picChg>
        <pc:picChg chg="add del">
          <ac:chgData name="Dhivagar B" userId="68754e0c-ae74-47b4-b84e-015bb3657110" providerId="ADAL" clId="{A65C898C-A635-4E70-84DE-BECE5971943B}" dt="2024-12-02T10:10:15.091" v="1532" actId="26606"/>
          <ac:picMkLst>
            <pc:docMk/>
            <pc:sldMk cId="15564459" sldId="310"/>
            <ac:picMk id="94" creationId="{B4A8E47D-D872-84E0-2878-1F5E6C236F19}"/>
          </ac:picMkLst>
        </pc:picChg>
        <pc:picChg chg="add del">
          <ac:chgData name="Dhivagar B" userId="68754e0c-ae74-47b4-b84e-015bb3657110" providerId="ADAL" clId="{A65C898C-A635-4E70-84DE-BECE5971943B}" dt="2024-12-02T10:11:04.908" v="1540" actId="26606"/>
          <ac:picMkLst>
            <pc:docMk/>
            <pc:sldMk cId="15564459" sldId="310"/>
            <ac:picMk id="101" creationId="{5516C1EB-8D62-4BF0-92B5-02E6AE43B1F3}"/>
          </ac:picMkLst>
        </pc:picChg>
      </pc:sldChg>
      <pc:sldChg chg="addSp delSp modSp new del mod">
        <pc:chgData name="Dhivagar B" userId="68754e0c-ae74-47b4-b84e-015bb3657110" providerId="ADAL" clId="{A65C898C-A635-4E70-84DE-BECE5971943B}" dt="2024-12-02T05:49:06.362" v="616" actId="47"/>
        <pc:sldMkLst>
          <pc:docMk/>
          <pc:sldMk cId="2878516382" sldId="310"/>
        </pc:sldMkLst>
        <pc:spChg chg="del">
          <ac:chgData name="Dhivagar B" userId="68754e0c-ae74-47b4-b84e-015bb3657110" providerId="ADAL" clId="{A65C898C-A635-4E70-84DE-BECE5971943B}" dt="2024-12-02T05:46:13.211" v="579" actId="478"/>
          <ac:spMkLst>
            <pc:docMk/>
            <pc:sldMk cId="2878516382" sldId="310"/>
            <ac:spMk id="2" creationId="{B694C1A1-94F5-EAE1-623C-DF2B01FAC2F1}"/>
          </ac:spMkLst>
        </pc:spChg>
        <pc:spChg chg="del">
          <ac:chgData name="Dhivagar B" userId="68754e0c-ae74-47b4-b84e-015bb3657110" providerId="ADAL" clId="{A65C898C-A635-4E70-84DE-BECE5971943B}" dt="2024-12-02T05:46:12.249" v="578" actId="478"/>
          <ac:spMkLst>
            <pc:docMk/>
            <pc:sldMk cId="2878516382" sldId="310"/>
            <ac:spMk id="3" creationId="{45561E95-167F-4CE1-CCC5-829FFE8BAB42}"/>
          </ac:spMkLst>
        </pc:spChg>
        <pc:picChg chg="add mod">
          <ac:chgData name="Dhivagar B" userId="68754e0c-ae74-47b4-b84e-015bb3657110" providerId="ADAL" clId="{A65C898C-A635-4E70-84DE-BECE5971943B}" dt="2024-12-02T05:46:13.536" v="580"/>
          <ac:picMkLst>
            <pc:docMk/>
            <pc:sldMk cId="2878516382" sldId="310"/>
            <ac:picMk id="14" creationId="{E6C070EC-E14F-F36B-22F3-CBA3D1B3F596}"/>
          </ac:picMkLst>
        </pc:picChg>
        <pc:picChg chg="add mod">
          <ac:chgData name="Dhivagar B" userId="68754e0c-ae74-47b4-b84e-015bb3657110" providerId="ADAL" clId="{A65C898C-A635-4E70-84DE-BECE5971943B}" dt="2024-12-02T05:46:13.536" v="580"/>
          <ac:picMkLst>
            <pc:docMk/>
            <pc:sldMk cId="2878516382" sldId="310"/>
            <ac:picMk id="15" creationId="{172947AF-D980-21D5-D6FF-875C2DEF0990}"/>
          </ac:picMkLst>
        </pc:picChg>
      </pc:sldChg>
      <pc:sldChg chg="modSp new del mod">
        <pc:chgData name="Dhivagar B" userId="68754e0c-ae74-47b4-b84e-015bb3657110" providerId="ADAL" clId="{A65C898C-A635-4E70-84DE-BECE5971943B}" dt="2024-12-02T07:07:45.053" v="1248" actId="47"/>
        <pc:sldMkLst>
          <pc:docMk/>
          <pc:sldMk cId="3399319871" sldId="311"/>
        </pc:sldMkLst>
        <pc:spChg chg="mod">
          <ac:chgData name="Dhivagar B" userId="68754e0c-ae74-47b4-b84e-015bb3657110" providerId="ADAL" clId="{A65C898C-A635-4E70-84DE-BECE5971943B}" dt="2024-12-02T07:06:24.994" v="1245" actId="20577"/>
          <ac:spMkLst>
            <pc:docMk/>
            <pc:sldMk cId="3399319871" sldId="311"/>
            <ac:spMk id="2" creationId="{36665F5E-0B0B-6783-F017-3758E4F166E8}"/>
          </ac:spMkLst>
        </pc:spChg>
      </pc:sldChg>
      <pc:sldChg chg="addSp delSp modSp add del mod">
        <pc:chgData name="Dhivagar B" userId="68754e0c-ae74-47b4-b84e-015bb3657110" providerId="ADAL" clId="{A65C898C-A635-4E70-84DE-BECE5971943B}" dt="2024-12-02T07:21:51.145" v="1414" actId="47"/>
        <pc:sldMkLst>
          <pc:docMk/>
          <pc:sldMk cId="925692604" sldId="714"/>
        </pc:sldMkLst>
        <pc:spChg chg="del">
          <ac:chgData name="Dhivagar B" userId="68754e0c-ae74-47b4-b84e-015bb3657110" providerId="ADAL" clId="{A65C898C-A635-4E70-84DE-BECE5971943B}" dt="2024-12-02T07:08:16.509" v="1266" actId="478"/>
          <ac:spMkLst>
            <pc:docMk/>
            <pc:sldMk cId="925692604" sldId="714"/>
            <ac:spMk id="2" creationId="{AF407D26-0E6F-4381-9423-E5DEE0755DA6}"/>
          </ac:spMkLst>
        </pc:spChg>
        <pc:spChg chg="mod">
          <ac:chgData name="Dhivagar B" userId="68754e0c-ae74-47b4-b84e-015bb3657110" providerId="ADAL" clId="{A65C898C-A635-4E70-84DE-BECE5971943B}" dt="2024-12-02T07:08:49.457" v="1277" actId="20577"/>
          <ac:spMkLst>
            <pc:docMk/>
            <pc:sldMk cId="925692604" sldId="714"/>
            <ac:spMk id="3" creationId="{33FEA00C-A55E-4D4C-A1C1-B4CAAB830BBF}"/>
          </ac:spMkLst>
        </pc:spChg>
        <pc:spChg chg="del">
          <ac:chgData name="Dhivagar B" userId="68754e0c-ae74-47b4-b84e-015bb3657110" providerId="ADAL" clId="{A65C898C-A635-4E70-84DE-BECE5971943B}" dt="2024-12-02T07:08:42.329" v="1274" actId="478"/>
          <ac:spMkLst>
            <pc:docMk/>
            <pc:sldMk cId="925692604" sldId="714"/>
            <ac:spMk id="5" creationId="{0A4A6DCF-6CAC-4BEF-BD91-852CBD0A23FC}"/>
          </ac:spMkLst>
        </pc:spChg>
        <pc:spChg chg="del mod">
          <ac:chgData name="Dhivagar B" userId="68754e0c-ae74-47b4-b84e-015bb3657110" providerId="ADAL" clId="{A65C898C-A635-4E70-84DE-BECE5971943B}" dt="2024-12-02T07:08:39.145" v="1272" actId="478"/>
          <ac:spMkLst>
            <pc:docMk/>
            <pc:sldMk cId="925692604" sldId="714"/>
            <ac:spMk id="6" creationId="{85F41F5D-43CA-429B-B4D6-F34224365437}"/>
          </ac:spMkLst>
        </pc:spChg>
        <pc:spChg chg="del">
          <ac:chgData name="Dhivagar B" userId="68754e0c-ae74-47b4-b84e-015bb3657110" providerId="ADAL" clId="{A65C898C-A635-4E70-84DE-BECE5971943B}" dt="2024-12-02T07:08:40.882" v="1273" actId="478"/>
          <ac:spMkLst>
            <pc:docMk/>
            <pc:sldMk cId="925692604" sldId="714"/>
            <ac:spMk id="7" creationId="{C09E09BE-C884-4DA8-B312-2FA54FC259E1}"/>
          </ac:spMkLst>
        </pc:spChg>
        <pc:spChg chg="add del mod">
          <ac:chgData name="Dhivagar B" userId="68754e0c-ae74-47b4-b84e-015bb3657110" providerId="ADAL" clId="{A65C898C-A635-4E70-84DE-BECE5971943B}" dt="2024-12-02T07:08:28.700" v="1268" actId="478"/>
          <ac:spMkLst>
            <pc:docMk/>
            <pc:sldMk cId="925692604" sldId="714"/>
            <ac:spMk id="8" creationId="{0CC0D86A-7CF6-0A62-8619-1AA4871A5966}"/>
          </ac:spMkLst>
        </pc:spChg>
        <pc:spChg chg="add del mod">
          <ac:chgData name="Dhivagar B" userId="68754e0c-ae74-47b4-b84e-015bb3657110" providerId="ADAL" clId="{A65C898C-A635-4E70-84DE-BECE5971943B}" dt="2024-12-02T07:12:35.692" v="1339"/>
          <ac:spMkLst>
            <pc:docMk/>
            <pc:sldMk cId="925692604" sldId="714"/>
            <ac:spMk id="10" creationId="{708B09A6-7888-3C67-A79E-56F9892B461B}"/>
          </ac:spMkLst>
        </pc:spChg>
        <pc:spChg chg="add del mod">
          <ac:chgData name="Dhivagar B" userId="68754e0c-ae74-47b4-b84e-015bb3657110" providerId="ADAL" clId="{A65C898C-A635-4E70-84DE-BECE5971943B}" dt="2024-12-02T07:19:30.444" v="1376" actId="1076"/>
          <ac:spMkLst>
            <pc:docMk/>
            <pc:sldMk cId="925692604" sldId="714"/>
            <ac:spMk id="16" creationId="{6076397E-75B6-096B-0681-98D617C2AD41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19" creationId="{CBD855CC-24E7-8D07-2C69-4A449AAB3298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22" creationId="{41E558D7-B043-5414-0568-ACE5555D9ACF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23" creationId="{AC9CAB6F-686F-B8B8-41EA-4BE534DEABBD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26" creationId="{B66BD1A2-238E-187E-9112-842D84313FA6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28" creationId="{A8E7BED9-D708-1191-38D8-45A15C00F466}"/>
          </ac:spMkLst>
        </pc:spChg>
        <pc:spChg chg="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29" creationId="{AF18E4C5-4E61-D731-8AD3-88FA16A9E427}"/>
          </ac:spMkLst>
        </pc:spChg>
        <pc:spChg chg="add 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36" creationId="{DEE1038C-27D9-7E0D-1AD8-E023F1C9A6A8}"/>
          </ac:spMkLst>
        </pc:spChg>
        <pc:spChg chg="add 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37" creationId="{BE9B328E-B90C-4514-239F-F00202963FF9}"/>
          </ac:spMkLst>
        </pc:spChg>
        <pc:spChg chg="add 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38" creationId="{30211211-4C5D-640E-D932-6824353AFFA0}"/>
          </ac:spMkLst>
        </pc:spChg>
        <pc:spChg chg="add mod">
          <ac:chgData name="Dhivagar B" userId="68754e0c-ae74-47b4-b84e-015bb3657110" providerId="ADAL" clId="{A65C898C-A635-4E70-84DE-BECE5971943B}" dt="2024-12-02T07:17:13.482" v="1350"/>
          <ac:spMkLst>
            <pc:docMk/>
            <pc:sldMk cId="925692604" sldId="714"/>
            <ac:spMk id="39" creationId="{01A2EA08-8B70-B1F4-55D5-50C2231C0C31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44" creationId="{42DFF6E5-0550-272E-57D0-438A8D7F9EFE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46" creationId="{FEC9C343-2997-FE07-D935-39AB3BEB50AB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49" creationId="{D094736D-70A5-FDD1-7A56-B98716DC2243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51" creationId="{B1C58826-3E9E-5BCB-8995-4149DB714DEF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52" creationId="{2CF7B459-6070-E053-4B43-675BE28C05CF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2" creationId="{6C5E56B0-0208-FF88-1D07-B9E32E3F4063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3" creationId="{9A2F3843-DB41-C2A9-6FEB-D26D23A22A76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4" creationId="{CED92080-8281-20AC-B0FE-DC46C8EA6202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5" creationId="{F3D71A7A-6A1A-B666-6F62-899365EBCB74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6" creationId="{094DCF4C-F841-3AD7-C50F-D9624E507431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69" creationId="{DD68784B-4743-F3CD-C3D3-2F6448D21F9E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70" creationId="{BEE980AB-0415-F3F7-AD17-280FF97C2DA4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73" creationId="{6B7CF57E-2316-A393-66D0-0AE793082EFE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75" creationId="{D002FA80-7B1F-6DA4-6CF0-4ECCC8629F0F}"/>
          </ac:spMkLst>
        </pc:spChg>
        <pc:spChg chg="mod">
          <ac:chgData name="Dhivagar B" userId="68754e0c-ae74-47b4-b84e-015bb3657110" providerId="ADAL" clId="{A65C898C-A635-4E70-84DE-BECE5971943B}" dt="2024-12-02T07:18:29.798" v="1351"/>
          <ac:spMkLst>
            <pc:docMk/>
            <pc:sldMk cId="925692604" sldId="714"/>
            <ac:spMk id="76" creationId="{352E8095-61CC-D286-DF02-76806CCE9A73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87" creationId="{42DFF6E5-0550-272E-57D0-438A8D7F9EFE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89" creationId="{FEC9C343-2997-FE07-D935-39AB3BEB50AB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92" creationId="{D094736D-70A5-FDD1-7A56-B98716DC2243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94" creationId="{B1C58826-3E9E-5BCB-8995-4149DB714DEF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95" creationId="{2CF7B459-6070-E053-4B43-675BE28C05CF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05" creationId="{6C5E56B0-0208-FF88-1D07-B9E32E3F4063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06" creationId="{9A2F3843-DB41-C2A9-6FEB-D26D23A22A76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07" creationId="{CED92080-8281-20AC-B0FE-DC46C8EA6202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08" creationId="{F3D71A7A-6A1A-B666-6F62-899365EBCB74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09" creationId="{094DCF4C-F841-3AD7-C50F-D9624E507431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12" creationId="{DD68784B-4743-F3CD-C3D3-2F6448D21F9E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13" creationId="{BEE980AB-0415-F3F7-AD17-280FF97C2DA4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16" creationId="{6B7CF57E-2316-A393-66D0-0AE793082EFE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18" creationId="{D002FA80-7B1F-6DA4-6CF0-4ECCC8629F0F}"/>
          </ac:spMkLst>
        </pc:spChg>
        <pc:spChg chg="mod">
          <ac:chgData name="Dhivagar B" userId="68754e0c-ae74-47b4-b84e-015bb3657110" providerId="ADAL" clId="{A65C898C-A635-4E70-84DE-BECE5971943B}" dt="2024-12-02T07:19:20.086" v="1373"/>
          <ac:spMkLst>
            <pc:docMk/>
            <pc:sldMk cId="925692604" sldId="714"/>
            <ac:spMk id="119" creationId="{352E8095-61CC-D286-DF02-76806CCE9A73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30" creationId="{42DFF6E5-0550-272E-57D0-438A8D7F9EFE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32" creationId="{FEC9C343-2997-FE07-D935-39AB3BEB50AB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35" creationId="{D094736D-70A5-FDD1-7A56-B98716DC2243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37" creationId="{B1C58826-3E9E-5BCB-8995-4149DB714DEF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38" creationId="{2CF7B459-6070-E053-4B43-675BE28C05CF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48" creationId="{6C5E56B0-0208-FF88-1D07-B9E32E3F4063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49" creationId="{9A2F3843-DB41-C2A9-6FEB-D26D23A22A76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0" creationId="{CED92080-8281-20AC-B0FE-DC46C8EA6202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1" creationId="{F3D71A7A-6A1A-B666-6F62-899365EBCB74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2" creationId="{094DCF4C-F841-3AD7-C50F-D9624E507431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5" creationId="{DD68784B-4743-F3CD-C3D3-2F6448D21F9E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6" creationId="{BEE980AB-0415-F3F7-AD17-280FF97C2DA4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59" creationId="{6B7CF57E-2316-A393-66D0-0AE793082EFE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61" creationId="{D002FA80-7B1F-6DA4-6CF0-4ECCC8629F0F}"/>
          </ac:spMkLst>
        </pc:spChg>
        <pc:spChg chg="mod">
          <ac:chgData name="Dhivagar B" userId="68754e0c-ae74-47b4-b84e-015bb3657110" providerId="ADAL" clId="{A65C898C-A635-4E70-84DE-BECE5971943B}" dt="2024-12-02T07:20:33.530" v="1385"/>
          <ac:spMkLst>
            <pc:docMk/>
            <pc:sldMk cId="925692604" sldId="714"/>
            <ac:spMk id="162" creationId="{352E8095-61CC-D286-DF02-76806CCE9A73}"/>
          </ac:spMkLst>
        </pc:spChg>
        <pc:grpChg chg="add mod">
          <ac:chgData name="Dhivagar B" userId="68754e0c-ae74-47b4-b84e-015bb3657110" providerId="ADAL" clId="{A65C898C-A635-4E70-84DE-BECE5971943B}" dt="2024-12-02T07:17:13.482" v="1350"/>
          <ac:grpSpMkLst>
            <pc:docMk/>
            <pc:sldMk cId="925692604" sldId="714"/>
            <ac:grpSpMk id="17" creationId="{9BAB0AD8-DD40-0C66-BE9D-34274E84D1F4}"/>
          </ac:grpSpMkLst>
        </pc:grpChg>
        <pc:grpChg chg="mod">
          <ac:chgData name="Dhivagar B" userId="68754e0c-ae74-47b4-b84e-015bb3657110" providerId="ADAL" clId="{A65C898C-A635-4E70-84DE-BECE5971943B}" dt="2024-12-02T07:17:13.482" v="1350"/>
          <ac:grpSpMkLst>
            <pc:docMk/>
            <pc:sldMk cId="925692604" sldId="714"/>
            <ac:grpSpMk id="20" creationId="{5A440DE5-713D-B7D8-3769-69CE1A5F33E6}"/>
          </ac:grpSpMkLst>
        </pc:grpChg>
        <pc:grpChg chg="mod">
          <ac:chgData name="Dhivagar B" userId="68754e0c-ae74-47b4-b84e-015bb3657110" providerId="ADAL" clId="{A65C898C-A635-4E70-84DE-BECE5971943B}" dt="2024-12-02T07:17:13.482" v="1350"/>
          <ac:grpSpMkLst>
            <pc:docMk/>
            <pc:sldMk cId="925692604" sldId="714"/>
            <ac:grpSpMk id="21" creationId="{FA380FB8-38A0-8908-AA57-4559D43627AE}"/>
          </ac:grpSpMkLst>
        </pc:grpChg>
        <pc:grpChg chg="mod">
          <ac:chgData name="Dhivagar B" userId="68754e0c-ae74-47b4-b84e-015bb3657110" providerId="ADAL" clId="{A65C898C-A635-4E70-84DE-BECE5971943B}" dt="2024-12-02T07:17:13.482" v="1350"/>
          <ac:grpSpMkLst>
            <pc:docMk/>
            <pc:sldMk cId="925692604" sldId="714"/>
            <ac:grpSpMk id="24" creationId="{5524E448-1207-C219-C71E-E4DF8A26BF38}"/>
          </ac:grpSpMkLst>
        </pc:grpChg>
        <pc:grpChg chg="add del mod">
          <ac:chgData name="Dhivagar B" userId="68754e0c-ae74-47b4-b84e-015bb3657110" providerId="ADAL" clId="{A65C898C-A635-4E70-84DE-BECE5971943B}" dt="2024-12-02T07:19:05.834" v="1363" actId="14100"/>
          <ac:grpSpMkLst>
            <pc:docMk/>
            <pc:sldMk cId="925692604" sldId="714"/>
            <ac:grpSpMk id="40" creationId="{78DF4B68-2B90-ADA0-A774-5D689BD6279C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41" creationId="{73F55118-8CF3-F135-31B0-FCBD6E2B2D7F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42" creationId="{FDB7BAFE-5921-708B-54BC-08299AE6CE09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43" creationId="{3707B73D-FB18-4DB7-0B29-311A8547472E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45" creationId="{6DE4AB51-06AD-6EA8-2038-224C4D9A1D32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47" creationId="{0456D758-AD95-366C-A6CE-D8B00508ABBA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53" creationId="{E43C9AF5-CFE8-099F-73D7-23D57A80EBBB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61" creationId="{4ED33629-0F64-F5CA-FBF7-5BB7B9AC5BAF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67" creationId="{7AA86398-C356-B586-93C5-35C1D2765031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68" creationId="{B17333C8-A47A-B9DE-104E-86154B07FA7C}"/>
          </ac:grpSpMkLst>
        </pc:grpChg>
        <pc:grpChg chg="mod">
          <ac:chgData name="Dhivagar B" userId="68754e0c-ae74-47b4-b84e-015bb3657110" providerId="ADAL" clId="{A65C898C-A635-4E70-84DE-BECE5971943B}" dt="2024-12-02T07:18:29.798" v="1351"/>
          <ac:grpSpMkLst>
            <pc:docMk/>
            <pc:sldMk cId="925692604" sldId="714"/>
            <ac:grpSpMk id="71" creationId="{987ED467-4B58-4572-CA2C-493A45504223}"/>
          </ac:grpSpMkLst>
        </pc:grpChg>
        <pc:grpChg chg="add del mod">
          <ac:chgData name="Dhivagar B" userId="68754e0c-ae74-47b4-b84e-015bb3657110" providerId="ADAL" clId="{A65C898C-A635-4E70-84DE-BECE5971943B}" dt="2024-12-02T07:20:06.822" v="1377" actId="21"/>
          <ac:grpSpMkLst>
            <pc:docMk/>
            <pc:sldMk cId="925692604" sldId="714"/>
            <ac:grpSpMk id="83" creationId="{78DF4B68-2B90-ADA0-A774-5D689BD6279C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84" creationId="{73F55118-8CF3-F135-31B0-FCBD6E2B2D7F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85" creationId="{FDB7BAFE-5921-708B-54BC-08299AE6CE09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86" creationId="{3707B73D-FB18-4DB7-0B29-311A8547472E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88" creationId="{6DE4AB51-06AD-6EA8-2038-224C4D9A1D32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90" creationId="{0456D758-AD95-366C-A6CE-D8B00508ABBA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96" creationId="{E43C9AF5-CFE8-099F-73D7-23D57A80EBBB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104" creationId="{4ED33629-0F64-F5CA-FBF7-5BB7B9AC5BAF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110" creationId="{7AA86398-C356-B586-93C5-35C1D2765031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111" creationId="{B17333C8-A47A-B9DE-104E-86154B07FA7C}"/>
          </ac:grpSpMkLst>
        </pc:grpChg>
        <pc:grpChg chg="mod">
          <ac:chgData name="Dhivagar B" userId="68754e0c-ae74-47b4-b84e-015bb3657110" providerId="ADAL" clId="{A65C898C-A635-4E70-84DE-BECE5971943B}" dt="2024-12-02T07:19:20.086" v="1373"/>
          <ac:grpSpMkLst>
            <pc:docMk/>
            <pc:sldMk cId="925692604" sldId="714"/>
            <ac:grpSpMk id="114" creationId="{987ED467-4B58-4572-CA2C-493A45504223}"/>
          </ac:grpSpMkLst>
        </pc:grpChg>
        <pc:grpChg chg="add 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26" creationId="{78DF4B68-2B90-ADA0-A774-5D689BD6279C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27" creationId="{73F55118-8CF3-F135-31B0-FCBD6E2B2D7F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28" creationId="{FDB7BAFE-5921-708B-54BC-08299AE6CE09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29" creationId="{3707B73D-FB18-4DB7-0B29-311A8547472E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31" creationId="{6DE4AB51-06AD-6EA8-2038-224C4D9A1D32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33" creationId="{0456D758-AD95-366C-A6CE-D8B00508ABBA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39" creationId="{E43C9AF5-CFE8-099F-73D7-23D57A80EBBB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47" creationId="{4ED33629-0F64-F5CA-FBF7-5BB7B9AC5BAF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53" creationId="{7AA86398-C356-B586-93C5-35C1D2765031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54" creationId="{B17333C8-A47A-B9DE-104E-86154B07FA7C}"/>
          </ac:grpSpMkLst>
        </pc:grpChg>
        <pc:grpChg chg="mod">
          <ac:chgData name="Dhivagar B" userId="68754e0c-ae74-47b4-b84e-015bb3657110" providerId="ADAL" clId="{A65C898C-A635-4E70-84DE-BECE5971943B}" dt="2024-12-02T07:20:33.530" v="1385"/>
          <ac:grpSpMkLst>
            <pc:docMk/>
            <pc:sldMk cId="925692604" sldId="714"/>
            <ac:grpSpMk id="157" creationId="{987ED467-4B58-4572-CA2C-493A45504223}"/>
          </ac:grpSpMkLst>
        </pc:grpChg>
        <pc:graphicFrameChg chg="add del">
          <ac:chgData name="Dhivagar B" userId="68754e0c-ae74-47b4-b84e-015bb3657110" providerId="ADAL" clId="{A65C898C-A635-4E70-84DE-BECE5971943B}" dt="2024-12-02T07:10:16.280" v="1303" actId="26606"/>
          <ac:graphicFrameMkLst>
            <pc:docMk/>
            <pc:sldMk cId="925692604" sldId="714"/>
            <ac:graphicFrameMk id="12" creationId="{80D222FB-8AB0-21BC-A042-ED8A56504ACB}"/>
          </ac:graphicFrameMkLst>
        </pc:graphicFrameChg>
        <pc:graphicFrameChg chg="add del">
          <ac:chgData name="Dhivagar B" userId="68754e0c-ae74-47b4-b84e-015bb3657110" providerId="ADAL" clId="{A65C898C-A635-4E70-84DE-BECE5971943B}" dt="2024-12-02T07:10:25.526" v="1305" actId="26606"/>
          <ac:graphicFrameMkLst>
            <pc:docMk/>
            <pc:sldMk cId="925692604" sldId="714"/>
            <ac:graphicFrameMk id="13" creationId="{1D39E8D9-07E4-46D5-1F91-0D8F47F8C563}"/>
          </ac:graphicFrameMkLst>
        </pc:graphicFrameChg>
        <pc:graphicFrameChg chg="add del">
          <ac:chgData name="Dhivagar B" userId="68754e0c-ae74-47b4-b84e-015bb3657110" providerId="ADAL" clId="{A65C898C-A635-4E70-84DE-BECE5971943B}" dt="2024-12-02T07:12:23.050" v="1334" actId="26606"/>
          <ac:graphicFrameMkLst>
            <pc:docMk/>
            <pc:sldMk cId="925692604" sldId="714"/>
            <ac:graphicFrameMk id="14" creationId="{8A07467F-6D78-CE43-292D-A29D092E241F}"/>
          </ac:graphicFrameMkLst>
        </pc:graphicFrameChg>
        <pc:graphicFrameChg chg="add del">
          <ac:chgData name="Dhivagar B" userId="68754e0c-ae74-47b4-b84e-015bb3657110" providerId="ADAL" clId="{A65C898C-A635-4E70-84DE-BECE5971943B}" dt="2024-12-02T07:12:30.785" v="1336" actId="26606"/>
          <ac:graphicFrameMkLst>
            <pc:docMk/>
            <pc:sldMk cId="925692604" sldId="714"/>
            <ac:graphicFrameMk id="15" creationId="{99F7BA09-39CB-5871-5A16-12B379FDACEF}"/>
          </ac:graphicFrameMkLst>
        </pc:graphicFrameChg>
        <pc:graphicFrameChg chg="add del mod">
          <ac:chgData name="Dhivagar B" userId="68754e0c-ae74-47b4-b84e-015bb3657110" providerId="ADAL" clId="{A65C898C-A635-4E70-84DE-BECE5971943B}" dt="2024-12-02T07:19:14.649" v="1371" actId="26606"/>
          <ac:graphicFrameMkLst>
            <pc:docMk/>
            <pc:sldMk cId="925692604" sldId="714"/>
            <ac:graphicFrameMk id="18" creationId="{FA1B7EAF-026A-5721-36A8-98C0BE746D0C}"/>
          </ac:graphicFrameMkLst>
        </pc:graphicFrame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27" creationId="{EA65376A-058C-65BC-8687-62F52CC9D68D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0" creationId="{0E17C040-E813-BC78-6BFE-CFE026CE45AB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1" creationId="{1B59FE2B-7461-02F1-36E7-6BADC644BCD9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2" creationId="{5D1F320F-4387-58EE-597B-94290AF6A2A7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3" creationId="{1A9F211E-B6D3-6BD0-54ED-4600B92E0F72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4" creationId="{E2D4100B-9FE5-4585-5605-3152BD4E671E}"/>
          </ac:picMkLst>
        </pc:picChg>
        <pc:picChg chg="mod">
          <ac:chgData name="Dhivagar B" userId="68754e0c-ae74-47b4-b84e-015bb3657110" providerId="ADAL" clId="{A65C898C-A635-4E70-84DE-BECE5971943B}" dt="2024-12-02T07:17:13.482" v="1350"/>
          <ac:picMkLst>
            <pc:docMk/>
            <pc:sldMk cId="925692604" sldId="714"/>
            <ac:picMk id="35" creationId="{09CBE2F9-2198-45E7-0C91-122BC424DF61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0" creationId="{C31B0245-A432-1D94-6FCD-8D3A84016554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4" creationId="{BA0046C2-DD43-41B6-ABFB-C708FA6BBF5A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5" creationId="{E1BADFC0-F326-82E2-E8DB-6F5220E8D9DC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6" creationId="{6D30BB77-A251-41D7-B237-F93F7F896802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7" creationId="{AD302B12-4924-FCD2-235D-05A4F319C8AB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8" creationId="{59F320A8-0005-6CEF-95DD-5503E695FE1C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59" creationId="{042ADE00-56F8-600E-AA35-FAB6E66940E8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60" creationId="{014F23F5-0E4A-32C3-C863-113E147BBF65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74" creationId="{E8C148B2-25A4-E788-4F5D-1F4AE9C4A7EB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77" creationId="{1F7A5088-BEA6-6F11-D9BB-40BFA578C412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78" creationId="{EE548D5F-AA29-6635-FE3F-44A39228392B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79" creationId="{24DC4D7D-11E8-1988-396C-F35FC88A9C3F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80" creationId="{A9ECC984-E3B8-C4DA-52D8-0CBFDE3C1104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81" creationId="{2C75C856-0C20-6EDB-852E-1EAA943BC90B}"/>
          </ac:picMkLst>
        </pc:picChg>
        <pc:picChg chg="mod">
          <ac:chgData name="Dhivagar B" userId="68754e0c-ae74-47b4-b84e-015bb3657110" providerId="ADAL" clId="{A65C898C-A635-4E70-84DE-BECE5971943B}" dt="2024-12-02T07:18:29.798" v="1351"/>
          <ac:picMkLst>
            <pc:docMk/>
            <pc:sldMk cId="925692604" sldId="714"/>
            <ac:picMk id="82" creationId="{5521D940-814E-455E-76B2-A45378DF08A0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93" creationId="{C31B0245-A432-1D94-6FCD-8D3A84016554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97" creationId="{BA0046C2-DD43-41B6-ABFB-C708FA6BBF5A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98" creationId="{E1BADFC0-F326-82E2-E8DB-6F5220E8D9DC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99" creationId="{6D30BB77-A251-41D7-B237-F93F7F896802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00" creationId="{AD302B12-4924-FCD2-235D-05A4F319C8AB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01" creationId="{59F320A8-0005-6CEF-95DD-5503E695FE1C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02" creationId="{042ADE00-56F8-600E-AA35-FAB6E66940E8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03" creationId="{014F23F5-0E4A-32C3-C863-113E147BBF65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17" creationId="{E8C148B2-25A4-E788-4F5D-1F4AE9C4A7EB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0" creationId="{1F7A5088-BEA6-6F11-D9BB-40BFA578C412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1" creationId="{EE548D5F-AA29-6635-FE3F-44A39228392B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2" creationId="{24DC4D7D-11E8-1988-396C-F35FC88A9C3F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3" creationId="{A9ECC984-E3B8-C4DA-52D8-0CBFDE3C1104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4" creationId="{2C75C856-0C20-6EDB-852E-1EAA943BC90B}"/>
          </ac:picMkLst>
        </pc:picChg>
        <pc:picChg chg="mod">
          <ac:chgData name="Dhivagar B" userId="68754e0c-ae74-47b4-b84e-015bb3657110" providerId="ADAL" clId="{A65C898C-A635-4E70-84DE-BECE5971943B}" dt="2024-12-02T07:19:20.086" v="1373"/>
          <ac:picMkLst>
            <pc:docMk/>
            <pc:sldMk cId="925692604" sldId="714"/>
            <ac:picMk id="125" creationId="{5521D940-814E-455E-76B2-A45378DF08A0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36" creationId="{C31B0245-A432-1D94-6FCD-8D3A84016554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0" creationId="{BA0046C2-DD43-41B6-ABFB-C708FA6BBF5A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1" creationId="{E1BADFC0-F326-82E2-E8DB-6F5220E8D9DC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2" creationId="{6D30BB77-A251-41D7-B237-F93F7F896802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3" creationId="{AD302B12-4924-FCD2-235D-05A4F319C8AB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4" creationId="{59F320A8-0005-6CEF-95DD-5503E695FE1C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5" creationId="{042ADE00-56F8-600E-AA35-FAB6E66940E8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46" creationId="{014F23F5-0E4A-32C3-C863-113E147BBF65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0" creationId="{E8C148B2-25A4-E788-4F5D-1F4AE9C4A7EB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3" creationId="{1F7A5088-BEA6-6F11-D9BB-40BFA578C412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4" creationId="{EE548D5F-AA29-6635-FE3F-44A39228392B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5" creationId="{24DC4D7D-11E8-1988-396C-F35FC88A9C3F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6" creationId="{A9ECC984-E3B8-C4DA-52D8-0CBFDE3C1104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7" creationId="{2C75C856-0C20-6EDB-852E-1EAA943BC90B}"/>
          </ac:picMkLst>
        </pc:picChg>
        <pc:picChg chg="mod">
          <ac:chgData name="Dhivagar B" userId="68754e0c-ae74-47b4-b84e-015bb3657110" providerId="ADAL" clId="{A65C898C-A635-4E70-84DE-BECE5971943B}" dt="2024-12-02T07:20:33.530" v="1385"/>
          <ac:picMkLst>
            <pc:docMk/>
            <pc:sldMk cId="925692604" sldId="714"/>
            <ac:picMk id="168" creationId="{5521D940-814E-455E-76B2-A45378DF08A0}"/>
          </ac:picMkLst>
        </pc:picChg>
        <pc:cxnChg chg="mod">
          <ac:chgData name="Dhivagar B" userId="68754e0c-ae74-47b4-b84e-015bb3657110" providerId="ADAL" clId="{A65C898C-A635-4E70-84DE-BECE5971943B}" dt="2024-12-02T07:17:13.482" v="1350"/>
          <ac:cxnSpMkLst>
            <pc:docMk/>
            <pc:sldMk cId="925692604" sldId="714"/>
            <ac:cxnSpMk id="25" creationId="{C3E90686-FF86-6279-5CF4-B345D91358E7}"/>
          </ac:cxnSpMkLst>
        </pc:cxnChg>
        <pc:cxnChg chg="mod">
          <ac:chgData name="Dhivagar B" userId="68754e0c-ae74-47b4-b84e-015bb3657110" providerId="ADAL" clId="{A65C898C-A635-4E70-84DE-BECE5971943B}" dt="2024-12-02T07:18:29.798" v="1351"/>
          <ac:cxnSpMkLst>
            <pc:docMk/>
            <pc:sldMk cId="925692604" sldId="714"/>
            <ac:cxnSpMk id="48" creationId="{DAA38279-38C7-3905-C8FE-682E90BFBE51}"/>
          </ac:cxnSpMkLst>
        </pc:cxnChg>
        <pc:cxnChg chg="mod">
          <ac:chgData name="Dhivagar B" userId="68754e0c-ae74-47b4-b84e-015bb3657110" providerId="ADAL" clId="{A65C898C-A635-4E70-84DE-BECE5971943B}" dt="2024-12-02T07:18:29.798" v="1351"/>
          <ac:cxnSpMkLst>
            <pc:docMk/>
            <pc:sldMk cId="925692604" sldId="714"/>
            <ac:cxnSpMk id="72" creationId="{5C66DEA4-9BE7-3F4E-B10B-1FC001626538}"/>
          </ac:cxnSpMkLst>
        </pc:cxnChg>
        <pc:cxnChg chg="mod">
          <ac:chgData name="Dhivagar B" userId="68754e0c-ae74-47b4-b84e-015bb3657110" providerId="ADAL" clId="{A65C898C-A635-4E70-84DE-BECE5971943B}" dt="2024-12-02T07:19:20.086" v="1373"/>
          <ac:cxnSpMkLst>
            <pc:docMk/>
            <pc:sldMk cId="925692604" sldId="714"/>
            <ac:cxnSpMk id="91" creationId="{DAA38279-38C7-3905-C8FE-682E90BFBE51}"/>
          </ac:cxnSpMkLst>
        </pc:cxnChg>
        <pc:cxnChg chg="mod">
          <ac:chgData name="Dhivagar B" userId="68754e0c-ae74-47b4-b84e-015bb3657110" providerId="ADAL" clId="{A65C898C-A635-4E70-84DE-BECE5971943B}" dt="2024-12-02T07:19:20.086" v="1373"/>
          <ac:cxnSpMkLst>
            <pc:docMk/>
            <pc:sldMk cId="925692604" sldId="714"/>
            <ac:cxnSpMk id="115" creationId="{5C66DEA4-9BE7-3F4E-B10B-1FC001626538}"/>
          </ac:cxnSpMkLst>
        </pc:cxnChg>
        <pc:cxnChg chg="mod">
          <ac:chgData name="Dhivagar B" userId="68754e0c-ae74-47b4-b84e-015bb3657110" providerId="ADAL" clId="{A65C898C-A635-4E70-84DE-BECE5971943B}" dt="2024-12-02T07:20:33.530" v="1385"/>
          <ac:cxnSpMkLst>
            <pc:docMk/>
            <pc:sldMk cId="925692604" sldId="714"/>
            <ac:cxnSpMk id="134" creationId="{DAA38279-38C7-3905-C8FE-682E90BFBE51}"/>
          </ac:cxnSpMkLst>
        </pc:cxnChg>
        <pc:cxnChg chg="mod">
          <ac:chgData name="Dhivagar B" userId="68754e0c-ae74-47b4-b84e-015bb3657110" providerId="ADAL" clId="{A65C898C-A635-4E70-84DE-BECE5971943B}" dt="2024-12-02T07:20:33.530" v="1385"/>
          <ac:cxnSpMkLst>
            <pc:docMk/>
            <pc:sldMk cId="925692604" sldId="714"/>
            <ac:cxnSpMk id="158" creationId="{5C66DEA4-9BE7-3F4E-B10B-1FC001626538}"/>
          </ac:cxnSpMkLst>
        </pc:cxnChg>
      </pc:sldChg>
      <pc:sldChg chg="addSp delSp modSp new del mod ord setBg">
        <pc:chgData name="Dhivagar B" userId="68754e0c-ae74-47b4-b84e-015bb3657110" providerId="ADAL" clId="{A65C898C-A635-4E70-84DE-BECE5971943B}" dt="2024-12-02T10:30:49.502" v="1714" actId="47"/>
        <pc:sldMkLst>
          <pc:docMk/>
          <pc:sldMk cId="339676368" sldId="715"/>
        </pc:sldMkLst>
        <pc:spChg chg="mod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2" creationId="{D6FB6666-B44D-0759-7B61-69B53D781F6E}"/>
          </ac:spMkLst>
        </pc:spChg>
        <pc:spChg chg="del">
          <ac:chgData name="Dhivagar B" userId="68754e0c-ae74-47b4-b84e-015bb3657110" providerId="ADAL" clId="{A65C898C-A635-4E70-84DE-BECE5971943B}" dt="2024-12-02T07:20:11.470" v="1379" actId="478"/>
          <ac:spMkLst>
            <pc:docMk/>
            <pc:sldMk cId="339676368" sldId="715"/>
            <ac:spMk id="3" creationId="{56A6285F-38B6-A2BF-D5F9-F6891627CDA2}"/>
          </ac:spMkLst>
        </pc:spChg>
        <pc:spChg chg="add mod ord">
          <ac:chgData name="Dhivagar B" userId="68754e0c-ae74-47b4-b84e-015bb3657110" providerId="ADAL" clId="{A65C898C-A635-4E70-84DE-BECE5971943B}" dt="2024-12-02T10:14:29.096" v="1569" actId="27636"/>
          <ac:spMkLst>
            <pc:docMk/>
            <pc:sldMk cId="339676368" sldId="715"/>
            <ac:spMk id="5" creationId="{2B8C7068-7B8C-E18A-6234-417C2BBE0EDF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11" creationId="{A4D4CFF8-8462-55BB-81DF-D7EE3977A1A8}"/>
          </ac:spMkLst>
        </pc:spChg>
        <pc:spChg chg="add del">
          <ac:chgData name="Dhivagar B" userId="68754e0c-ae74-47b4-b84e-015bb3657110" providerId="ADAL" clId="{A65C898C-A635-4E70-84DE-BECE5971943B}" dt="2024-12-02T07:20:54.413" v="1403" actId="26606"/>
          <ac:spMkLst>
            <pc:docMk/>
            <pc:sldMk cId="339676368" sldId="715"/>
            <ac:spMk id="12" creationId="{EDDBB197-D710-4A4F-A9CA-FD2177498BE8}"/>
          </ac:spMkLst>
        </pc:spChg>
        <pc:spChg chg="add del">
          <ac:chgData name="Dhivagar B" userId="68754e0c-ae74-47b4-b84e-015bb3657110" providerId="ADAL" clId="{A65C898C-A635-4E70-84DE-BECE5971943B}" dt="2024-12-02T07:20:54.413" v="1403" actId="26606"/>
          <ac:spMkLst>
            <pc:docMk/>
            <pc:sldMk cId="339676368" sldId="715"/>
            <ac:spMk id="14" creationId="{975D1CFA-2CDB-4B64-BD9F-85744E8DA12F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15" creationId="{9F180A53-452D-5EC4-81C7-BE1BA0C1396E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23" creationId="{DC36670E-41D3-866E-7B43-9DB976C28E13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26" creationId="{D9F36C15-BFA7-9E4C-9143-B84065912377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27" creationId="{9EB3C8E6-3529-E43D-FFF4-92AD4E326219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37" creationId="{86D599CE-C2EF-A170-0586-D8425928B6F9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38" creationId="{54A83B79-3E83-E99F-0453-A84053E1FB1B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39" creationId="{156CA42B-92CE-8ECB-7BCD-40A81CDF9FE0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40" creationId="{2BCFE125-38D5-B771-CD5F-38CBFD6D39DB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41" creationId="{0E23C694-B3B1-2626-1686-CCEC4B432DEF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44" creationId="{BF2A6059-2073-A266-3073-C4E79392F63C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45" creationId="{3245C347-E618-A08A-FA02-AA5BA2B54A0C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48" creationId="{AF5AC33F-96A4-A6B1-0E0C-85D84F7EA37D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50" creationId="{30665662-8A29-3318-FDAF-6815E9F994C9}"/>
          </ac:spMkLst>
        </pc:spChg>
        <pc:spChg chg="mod">
          <ac:chgData name="Dhivagar B" userId="68754e0c-ae74-47b4-b84e-015bb3657110" providerId="ADAL" clId="{A65C898C-A635-4E70-84DE-BECE5971943B}" dt="2024-12-02T07:20:59.570" v="1404"/>
          <ac:spMkLst>
            <pc:docMk/>
            <pc:sldMk cId="339676368" sldId="715"/>
            <ac:spMk id="51" creationId="{5F093CD2-2AE9-A996-BC19-C8415DEE1485}"/>
          </ac:spMkLst>
        </pc:spChg>
        <pc:spChg chg="mod">
          <ac:chgData name="Dhivagar B" userId="68754e0c-ae74-47b4-b84e-015bb3657110" providerId="ADAL" clId="{A65C898C-A635-4E70-84DE-BECE5971943B}" dt="2024-12-02T10:13:06.596" v="1552" actId="26606"/>
          <ac:spMkLst>
            <pc:docMk/>
            <pc:sldMk cId="339676368" sldId="715"/>
            <ac:spMk id="60" creationId="{C4B790BA-DAC4-FCD7-AAA8-650DC7162919}"/>
          </ac:spMkLst>
        </pc:spChg>
        <pc:spChg chg="mod">
          <ac:chgData name="Dhivagar B" userId="68754e0c-ae74-47b4-b84e-015bb3657110" providerId="ADAL" clId="{A65C898C-A635-4E70-84DE-BECE5971943B}" dt="2024-12-02T10:13:06.596" v="1552" actId="26606"/>
          <ac:spMkLst>
            <pc:docMk/>
            <pc:sldMk cId="339676368" sldId="715"/>
            <ac:spMk id="61" creationId="{F1851A7A-97BA-50F2-D672-F1BD385A7E4E}"/>
          </ac:spMkLst>
        </pc:spChg>
        <pc:spChg chg="mod">
          <ac:chgData name="Dhivagar B" userId="68754e0c-ae74-47b4-b84e-015bb3657110" providerId="ADAL" clId="{A65C898C-A635-4E70-84DE-BECE5971943B}" dt="2024-12-02T10:13:06.596" v="1552" actId="26606"/>
          <ac:spMkLst>
            <pc:docMk/>
            <pc:sldMk cId="339676368" sldId="715"/>
            <ac:spMk id="62" creationId="{B4C8AC7D-111B-4750-DF2F-4740FCEDE43D}"/>
          </ac:spMkLst>
        </pc:spChg>
        <pc:spChg chg="add del">
          <ac:chgData name="Dhivagar B" userId="68754e0c-ae74-47b4-b84e-015bb3657110" providerId="ADAL" clId="{A65C898C-A635-4E70-84DE-BECE5971943B}" dt="2024-12-02T10:09:49.625" v="1528" actId="26606"/>
          <ac:spMkLst>
            <pc:docMk/>
            <pc:sldMk cId="339676368" sldId="715"/>
            <ac:spMk id="64" creationId="{AAAE94E3-A7DB-4868-B1E3-E49703488BBC}"/>
          </ac:spMkLst>
        </pc:spChg>
        <pc:spChg chg="add del">
          <ac:chgData name="Dhivagar B" userId="68754e0c-ae74-47b4-b84e-015bb3657110" providerId="ADAL" clId="{A65C898C-A635-4E70-84DE-BECE5971943B}" dt="2024-12-02T10:09:49.625" v="1528" actId="26606"/>
          <ac:spMkLst>
            <pc:docMk/>
            <pc:sldMk cId="339676368" sldId="715"/>
            <ac:spMk id="70" creationId="{3873B707-463F-40B0-8227-E8CC6C67EB25}"/>
          </ac:spMkLst>
        </pc:spChg>
        <pc:spChg chg="add del">
          <ac:chgData name="Dhivagar B" userId="68754e0c-ae74-47b4-b84e-015bb3657110" providerId="ADAL" clId="{A65C898C-A635-4E70-84DE-BECE5971943B}" dt="2024-12-02T10:09:49.625" v="1528" actId="26606"/>
          <ac:spMkLst>
            <pc:docMk/>
            <pc:sldMk cId="339676368" sldId="715"/>
            <ac:spMk id="72" creationId="{C13237C8-E62C-4F0D-A318-BD6FB6C2D138}"/>
          </ac:spMkLst>
        </pc:spChg>
        <pc:spChg chg="add del">
          <ac:chgData name="Dhivagar B" userId="68754e0c-ae74-47b4-b84e-015bb3657110" providerId="ADAL" clId="{A65C898C-A635-4E70-84DE-BECE5971943B}" dt="2024-12-02T10:09:49.625" v="1528" actId="26606"/>
          <ac:spMkLst>
            <pc:docMk/>
            <pc:sldMk cId="339676368" sldId="715"/>
            <ac:spMk id="74" creationId="{19C9EAEA-39D0-4B0E-A0EB-51E7B26740B1}"/>
          </ac:spMkLst>
        </pc:spChg>
        <pc:spChg chg="add del">
          <ac:chgData name="Dhivagar B" userId="68754e0c-ae74-47b4-b84e-015bb3657110" providerId="ADAL" clId="{A65C898C-A635-4E70-84DE-BECE5971943B}" dt="2024-12-02T10:09:49.625" v="1528" actId="26606"/>
          <ac:spMkLst>
            <pc:docMk/>
            <pc:sldMk cId="339676368" sldId="715"/>
            <ac:spMk id="76" creationId="{8CB5D2D7-DF65-4E86-BFBA-FFB9B5ACEB64}"/>
          </ac:spMkLst>
        </pc:spChg>
        <pc:spChg chg="add del">
          <ac:chgData name="Dhivagar B" userId="68754e0c-ae74-47b4-b84e-015bb3657110" providerId="ADAL" clId="{A65C898C-A635-4E70-84DE-BECE5971943B}" dt="2024-12-02T10:09:56.445" v="1530" actId="26606"/>
          <ac:spMkLst>
            <pc:docMk/>
            <pc:sldMk cId="339676368" sldId="715"/>
            <ac:spMk id="81" creationId="{AEFBF989-E1E0-41D0-8A4F-A5C3E8193DC9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87" creationId="{42DFF6E5-0550-272E-57D0-438A8D7F9EFE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89" creationId="{FEC9C343-2997-FE07-D935-39AB3BEB50AB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92" creationId="{D094736D-70A5-FDD1-7A56-B98716DC2243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94" creationId="{B1C58826-3E9E-5BCB-8995-4149DB714DEF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95" creationId="{2CF7B459-6070-E053-4B43-675BE28C05CF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05" creationId="{6C5E56B0-0208-FF88-1D07-B9E32E3F4063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06" creationId="{9A2F3843-DB41-C2A9-6FEB-D26D23A22A76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07" creationId="{CED92080-8281-20AC-B0FE-DC46C8EA6202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08" creationId="{F3D71A7A-6A1A-B666-6F62-899365EBCB74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09" creationId="{094DCF4C-F841-3AD7-C50F-D9624E507431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12" creationId="{DD68784B-4743-F3CD-C3D3-2F6448D21F9E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13" creationId="{BEE980AB-0415-F3F7-AD17-280FF97C2DA4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16" creationId="{6B7CF57E-2316-A393-66D0-0AE793082EFE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18" creationId="{D002FA80-7B1F-6DA4-6CF0-4ECCC8629F0F}"/>
          </ac:spMkLst>
        </pc:spChg>
        <pc:spChg chg="mod">
          <ac:chgData name="Dhivagar B" userId="68754e0c-ae74-47b4-b84e-015bb3657110" providerId="ADAL" clId="{A65C898C-A635-4E70-84DE-BECE5971943B}" dt="2024-12-02T07:20:11.878" v="1380"/>
          <ac:spMkLst>
            <pc:docMk/>
            <pc:sldMk cId="339676368" sldId="715"/>
            <ac:spMk id="119" creationId="{352E8095-61CC-D286-DF02-76806CCE9A73}"/>
          </ac:spMkLst>
        </pc:spChg>
        <pc:spChg chg="add del">
          <ac:chgData name="Dhivagar B" userId="68754e0c-ae74-47b4-b84e-015bb3657110" providerId="ADAL" clId="{A65C898C-A635-4E70-84DE-BECE5971943B}" dt="2024-12-02T10:12:23.444" v="1551" actId="26606"/>
          <ac:spMkLst>
            <pc:docMk/>
            <pc:sldMk cId="339676368" sldId="715"/>
            <ac:spMk id="126" creationId="{058A14AF-9FB5-4CC7-BA35-E8E85D3EDF0E}"/>
          </ac:spMkLst>
        </pc:spChg>
        <pc:spChg chg="add del">
          <ac:chgData name="Dhivagar B" userId="68754e0c-ae74-47b4-b84e-015bb3657110" providerId="ADAL" clId="{A65C898C-A635-4E70-84DE-BECE5971943B}" dt="2024-12-02T10:12:23.444" v="1551" actId="26606"/>
          <ac:spMkLst>
            <pc:docMk/>
            <pc:sldMk cId="339676368" sldId="715"/>
            <ac:spMk id="127" creationId="{3A9A4357-BD1D-4622-A4FE-766E6AB8DE84}"/>
          </ac:spMkLst>
        </pc:spChg>
        <pc:spChg chg="add del">
          <ac:chgData name="Dhivagar B" userId="68754e0c-ae74-47b4-b84e-015bb3657110" providerId="ADAL" clId="{A65C898C-A635-4E70-84DE-BECE5971943B}" dt="2024-12-02T10:12:23.444" v="1551" actId="26606"/>
          <ac:spMkLst>
            <pc:docMk/>
            <pc:sldMk cId="339676368" sldId="715"/>
            <ac:spMk id="128" creationId="{E659831F-0D9A-4C63-9EBB-8435B85A440F}"/>
          </ac:spMkLst>
        </pc:spChg>
        <pc:spChg chg="add del">
          <ac:chgData name="Dhivagar B" userId="68754e0c-ae74-47b4-b84e-015bb3657110" providerId="ADAL" clId="{A65C898C-A635-4E70-84DE-BECE5971943B}" dt="2024-12-02T10:12:23.444" v="1551" actId="26606"/>
          <ac:spMkLst>
            <pc:docMk/>
            <pc:sldMk cId="339676368" sldId="715"/>
            <ac:spMk id="129" creationId="{E6995CE5-F890-4ABA-82A2-26507CE8D2A3}"/>
          </ac:spMkLst>
        </pc:spChg>
        <pc:spChg chg="add del">
          <ac:chgData name="Dhivagar B" userId="68754e0c-ae74-47b4-b84e-015bb3657110" providerId="ADAL" clId="{A65C898C-A635-4E70-84DE-BECE5971943B}" dt="2024-12-02T10:13:06.596" v="1552" actId="26606"/>
          <ac:spMkLst>
            <pc:docMk/>
            <pc:sldMk cId="339676368" sldId="715"/>
            <ac:spMk id="134" creationId="{1A95671B-3CC6-4792-9114-B74FAEA224E6}"/>
          </ac:spMkLst>
        </pc:spChg>
        <pc:spChg chg="add del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39" creationId="{058A14AF-9FB5-4CC7-BA35-E8E85D3EDF0E}"/>
          </ac:spMkLst>
        </pc:spChg>
        <pc:spChg chg="add del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41" creationId="{3A9A4357-BD1D-4622-A4FE-766E6AB8DE84}"/>
          </ac:spMkLst>
        </pc:spChg>
        <pc:spChg chg="add del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43" creationId="{E659831F-0D9A-4C63-9EBB-8435B85A440F}"/>
          </ac:spMkLst>
        </pc:spChg>
        <pc:spChg chg="add del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45" creationId="{E6995CE5-F890-4ABA-82A2-26507CE8D2A3}"/>
          </ac:spMkLst>
        </pc:spChg>
        <pc:spChg chg="add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50" creationId="{B6CDA21F-E7AF-4C75-8395-33F58D5B0E45}"/>
          </ac:spMkLst>
        </pc:spChg>
        <pc:spChg chg="add">
          <ac:chgData name="Dhivagar B" userId="68754e0c-ae74-47b4-b84e-015bb3657110" providerId="ADAL" clId="{A65C898C-A635-4E70-84DE-BECE5971943B}" dt="2024-12-02T10:13:32.337" v="1554" actId="26606"/>
          <ac:spMkLst>
            <pc:docMk/>
            <pc:sldMk cId="339676368" sldId="715"/>
            <ac:spMk id="157" creationId="{D5B0017B-2ECA-49AF-B397-DC140825DF8D}"/>
          </ac:spMkLst>
        </pc:spChg>
        <pc:grpChg chg="add del mod">
          <ac:chgData name="Dhivagar B" userId="68754e0c-ae74-47b4-b84e-015bb3657110" providerId="ADAL" clId="{A65C898C-A635-4E70-84DE-BECE5971943B}" dt="2024-12-02T07:21:17.613" v="1406" actId="478"/>
          <ac:grpSpMkLst>
            <pc:docMk/>
            <pc:sldMk cId="339676368" sldId="715"/>
            <ac:grpSpMk id="6" creationId="{67145E51-A6E0-BBEC-C556-1BB64597980F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7" creationId="{798FC223-9DC2-CCC7-9197-89802ACEBC51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8" creationId="{9B5D14E8-EB53-C672-00CA-51575E126D08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10" creationId="{AD2B8442-D01E-5A4B-DA88-D92CB95C0B26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13" creationId="{7FDD3035-0989-BCFC-8468-C7683EC53391}"/>
          </ac:grpSpMkLst>
        </pc:grpChg>
        <pc:grpChg chg="add del">
          <ac:chgData name="Dhivagar B" userId="68754e0c-ae74-47b4-b84e-015bb3657110" providerId="ADAL" clId="{A65C898C-A635-4E70-84DE-BECE5971943B}" dt="2024-12-02T07:20:54.413" v="1403" actId="26606"/>
          <ac:grpSpMkLst>
            <pc:docMk/>
            <pc:sldMk cId="339676368" sldId="715"/>
            <ac:grpSpMk id="16" creationId="{25EE5136-01F1-466C-962D-BA9B4C6757AA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21" creationId="{1521AD84-6ED2-3AE1-109A-6F56E5AC98B8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28" creationId="{33A60813-CD6A-3797-85D8-3658BF5D861B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36" creationId="{59D66E38-BB9A-EE70-E8E6-711509372BCA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42" creationId="{139A3552-CCE5-F08C-BE16-A38F563CCAC5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43" creationId="{D112020F-77F2-084D-B5FF-5065284FEB07}"/>
          </ac:grpSpMkLst>
        </pc:grpChg>
        <pc:grpChg chg="mod">
          <ac:chgData name="Dhivagar B" userId="68754e0c-ae74-47b4-b84e-015bb3657110" providerId="ADAL" clId="{A65C898C-A635-4E70-84DE-BECE5971943B}" dt="2024-12-02T07:20:59.570" v="1404"/>
          <ac:grpSpMkLst>
            <pc:docMk/>
            <pc:sldMk cId="339676368" sldId="715"/>
            <ac:grpSpMk id="46" creationId="{606225D2-2060-26BA-BD21-399C8E608568}"/>
          </ac:grpSpMkLst>
        </pc:grpChg>
        <pc:grpChg chg="add del">
          <ac:chgData name="Dhivagar B" userId="68754e0c-ae74-47b4-b84e-015bb3657110" providerId="ADAL" clId="{A65C898C-A635-4E70-84DE-BECE5971943B}" dt="2024-12-02T10:09:49.625" v="1528" actId="26606"/>
          <ac:grpSpMkLst>
            <pc:docMk/>
            <pc:sldMk cId="339676368" sldId="715"/>
            <ac:grpSpMk id="66" creationId="{1DE889C7-FAD6-4397-98E2-05D503484459}"/>
          </ac:grpSpMkLst>
        </pc:grpChg>
        <pc:grpChg chg="add del mod">
          <ac:chgData name="Dhivagar B" userId="68754e0c-ae74-47b4-b84e-015bb3657110" providerId="ADAL" clId="{A65C898C-A635-4E70-84DE-BECE5971943B}" dt="2024-12-02T07:20:31.786" v="1384" actId="21"/>
          <ac:grpSpMkLst>
            <pc:docMk/>
            <pc:sldMk cId="339676368" sldId="715"/>
            <ac:grpSpMk id="83" creationId="{78DF4B68-2B90-ADA0-A774-5D689BD6279C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84" creationId="{73F55118-8CF3-F135-31B0-FCBD6E2B2D7F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85" creationId="{FDB7BAFE-5921-708B-54BC-08299AE6CE09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86" creationId="{3707B73D-FB18-4DB7-0B29-311A8547472E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88" creationId="{6DE4AB51-06AD-6EA8-2038-224C4D9A1D32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90" creationId="{0456D758-AD95-366C-A6CE-D8B00508ABBA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96" creationId="{E43C9AF5-CFE8-099F-73D7-23D57A80EBBB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104" creationId="{4ED33629-0F64-F5CA-FBF7-5BB7B9AC5BAF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110" creationId="{7AA86398-C356-B586-93C5-35C1D2765031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111" creationId="{B17333C8-A47A-B9DE-104E-86154B07FA7C}"/>
          </ac:grpSpMkLst>
        </pc:grpChg>
        <pc:grpChg chg="mod">
          <ac:chgData name="Dhivagar B" userId="68754e0c-ae74-47b4-b84e-015bb3657110" providerId="ADAL" clId="{A65C898C-A635-4E70-84DE-BECE5971943B}" dt="2024-12-02T07:20:11.878" v="1380"/>
          <ac:grpSpMkLst>
            <pc:docMk/>
            <pc:sldMk cId="339676368" sldId="715"/>
            <ac:grpSpMk id="114" creationId="{987ED467-4B58-4572-CA2C-493A45504223}"/>
          </ac:grpSpMkLst>
        </pc:grpChg>
        <pc:grpChg chg="add">
          <ac:chgData name="Dhivagar B" userId="68754e0c-ae74-47b4-b84e-015bb3657110" providerId="ADAL" clId="{A65C898C-A635-4E70-84DE-BECE5971943B}" dt="2024-12-02T10:13:32.337" v="1554" actId="26606"/>
          <ac:grpSpMkLst>
            <pc:docMk/>
            <pc:sldMk cId="339676368" sldId="715"/>
            <ac:grpSpMk id="152" creationId="{AE1C45F0-260A-458C-96ED-C1F6D2151219}"/>
          </ac:grpSpMkLst>
        </pc:grpChg>
        <pc:picChg chg="add mod">
          <ac:chgData name="Dhivagar B" userId="68754e0c-ae74-47b4-b84e-015bb3657110" providerId="ADAL" clId="{A65C898C-A635-4E70-84DE-BECE5971943B}" dt="2024-12-02T10:14:34.602" v="1570" actId="1076"/>
          <ac:picMkLst>
            <pc:docMk/>
            <pc:sldMk cId="339676368" sldId="715"/>
            <ac:picMk id="3" creationId="{846234E7-5D8D-8D0A-9C91-31E8BF3BA75C}"/>
          </ac:picMkLst>
        </pc:picChg>
        <pc:picChg chg="add del mod ord">
          <ac:chgData name="Dhivagar B" userId="68754e0c-ae74-47b4-b84e-015bb3657110" providerId="ADAL" clId="{A65C898C-A635-4E70-84DE-BECE5971943B}" dt="2024-12-02T10:09:53.469" v="1529" actId="478"/>
          <ac:picMkLst>
            <pc:docMk/>
            <pc:sldMk cId="339676368" sldId="715"/>
            <ac:picMk id="9" creationId="{BBA64900-887F-2637-549C-C945319FF3DD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24" creationId="{57045598-C180-0CBE-7058-05D2DBDDAE8E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29" creationId="{77056EE6-46C5-2653-4435-3C0D36F00685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0" creationId="{89370F17-15B7-C54F-0697-5C7F6E92216A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1" creationId="{56AD5967-3452-4F72-4344-10F5EF99E79C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2" creationId="{2BD2BF0D-F7D5-B5D8-A4B3-AAA4A09DC237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3" creationId="{BC020780-2C4A-3F09-3958-3D368C5ACD53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4" creationId="{57A999ED-DA50-091B-5B90-4E703E3995D7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35" creationId="{91F9DBB5-652B-98BF-970E-8865643B8534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49" creationId="{61A7245A-CB57-B6F6-1BB8-F850594A51D0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2" creationId="{82C5F063-DAC5-903E-CC8B-E74CCD65B190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3" creationId="{7AAC79B1-060E-1D6C-1FF1-EDC79832B381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4" creationId="{E13B1290-606D-9D9D-9A00-D796B2386098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5" creationId="{25CD8D66-2566-9967-E70B-A757291FD133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6" creationId="{62197BC5-60CD-6A42-3E1B-BCA4FCC0EF71}"/>
          </ac:picMkLst>
        </pc:picChg>
        <pc:picChg chg="mod">
          <ac:chgData name="Dhivagar B" userId="68754e0c-ae74-47b4-b84e-015bb3657110" providerId="ADAL" clId="{A65C898C-A635-4E70-84DE-BECE5971943B}" dt="2024-12-02T07:20:59.570" v="1404"/>
          <ac:picMkLst>
            <pc:docMk/>
            <pc:sldMk cId="339676368" sldId="715"/>
            <ac:picMk id="57" creationId="{3AC3F210-330C-F30A-29E3-6ECAE0C0FCFC}"/>
          </ac:picMkLst>
        </pc:picChg>
        <pc:picChg chg="add del mod ord">
          <ac:chgData name="Dhivagar B" userId="68754e0c-ae74-47b4-b84e-015bb3657110" providerId="ADAL" clId="{A65C898C-A635-4E70-84DE-BECE5971943B}" dt="2024-12-02T10:13:15.012" v="1553" actId="21"/>
          <ac:picMkLst>
            <pc:docMk/>
            <pc:sldMk cId="339676368" sldId="715"/>
            <ac:picMk id="59" creationId="{846234E7-5D8D-8D0A-9C91-31E8BF3BA75C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93" creationId="{C31B0245-A432-1D94-6FCD-8D3A84016554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97" creationId="{BA0046C2-DD43-41B6-ABFB-C708FA6BBF5A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98" creationId="{E1BADFC0-F326-82E2-E8DB-6F5220E8D9DC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99" creationId="{6D30BB77-A251-41D7-B237-F93F7F896802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00" creationId="{AD302B12-4924-FCD2-235D-05A4F319C8AB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01" creationId="{59F320A8-0005-6CEF-95DD-5503E695FE1C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02" creationId="{042ADE00-56F8-600E-AA35-FAB6E66940E8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03" creationId="{014F23F5-0E4A-32C3-C863-113E147BBF65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17" creationId="{E8C148B2-25A4-E788-4F5D-1F4AE9C4A7EB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0" creationId="{1F7A5088-BEA6-6F11-D9BB-40BFA578C412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1" creationId="{EE548D5F-AA29-6635-FE3F-44A39228392B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2" creationId="{24DC4D7D-11E8-1988-396C-F35FC88A9C3F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3" creationId="{A9ECC984-E3B8-C4DA-52D8-0CBFDE3C1104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4" creationId="{2C75C856-0C20-6EDB-852E-1EAA943BC90B}"/>
          </ac:picMkLst>
        </pc:picChg>
        <pc:picChg chg="mod">
          <ac:chgData name="Dhivagar B" userId="68754e0c-ae74-47b4-b84e-015bb3657110" providerId="ADAL" clId="{A65C898C-A635-4E70-84DE-BECE5971943B}" dt="2024-12-02T07:20:11.878" v="1380"/>
          <ac:picMkLst>
            <pc:docMk/>
            <pc:sldMk cId="339676368" sldId="715"/>
            <ac:picMk id="125" creationId="{5521D940-814E-455E-76B2-A45378DF08A0}"/>
          </ac:picMkLst>
        </pc:picChg>
        <pc:cxnChg chg="mod">
          <ac:chgData name="Dhivagar B" userId="68754e0c-ae74-47b4-b84e-015bb3657110" providerId="ADAL" clId="{A65C898C-A635-4E70-84DE-BECE5971943B}" dt="2024-12-02T07:20:59.570" v="1404"/>
          <ac:cxnSpMkLst>
            <pc:docMk/>
            <pc:sldMk cId="339676368" sldId="715"/>
            <ac:cxnSpMk id="22" creationId="{616F25B8-F60A-9CB5-EA58-F589FC4B5779}"/>
          </ac:cxnSpMkLst>
        </pc:cxnChg>
        <pc:cxnChg chg="add del">
          <ac:chgData name="Dhivagar B" userId="68754e0c-ae74-47b4-b84e-015bb3657110" providerId="ADAL" clId="{A65C898C-A635-4E70-84DE-BECE5971943B}" dt="2024-12-02T07:21:39.780" v="1413" actId="26606"/>
          <ac:cxnSpMkLst>
            <pc:docMk/>
            <pc:sldMk cId="339676368" sldId="715"/>
            <ac:cxnSpMk id="25" creationId="{FC23E3B9-5ABF-58B3-E2B0-E9A5DAA90037}"/>
          </ac:cxnSpMkLst>
        </pc:cxnChg>
        <pc:cxnChg chg="mod">
          <ac:chgData name="Dhivagar B" userId="68754e0c-ae74-47b4-b84e-015bb3657110" providerId="ADAL" clId="{A65C898C-A635-4E70-84DE-BECE5971943B}" dt="2024-12-02T07:20:59.570" v="1404"/>
          <ac:cxnSpMkLst>
            <pc:docMk/>
            <pc:sldMk cId="339676368" sldId="715"/>
            <ac:cxnSpMk id="47" creationId="{C6CDD928-4C09-DFFA-0681-D4184AA18A0C}"/>
          </ac:cxnSpMkLst>
        </pc:cxnChg>
        <pc:cxnChg chg="add del">
          <ac:chgData name="Dhivagar B" userId="68754e0c-ae74-47b4-b84e-015bb3657110" providerId="ADAL" clId="{A65C898C-A635-4E70-84DE-BECE5971943B}" dt="2024-12-02T10:09:56.445" v="1530" actId="26606"/>
          <ac:cxnSpMkLst>
            <pc:docMk/>
            <pc:sldMk cId="339676368" sldId="715"/>
            <ac:cxnSpMk id="78" creationId="{1503BFE4-729B-D9D0-C17B-501E6AF1127A}"/>
          </ac:cxnSpMkLst>
        </pc:cxnChg>
        <pc:cxnChg chg="mod">
          <ac:chgData name="Dhivagar B" userId="68754e0c-ae74-47b4-b84e-015bb3657110" providerId="ADAL" clId="{A65C898C-A635-4E70-84DE-BECE5971943B}" dt="2024-12-02T07:20:11.878" v="1380"/>
          <ac:cxnSpMkLst>
            <pc:docMk/>
            <pc:sldMk cId="339676368" sldId="715"/>
            <ac:cxnSpMk id="91" creationId="{DAA38279-38C7-3905-C8FE-682E90BFBE51}"/>
          </ac:cxnSpMkLst>
        </pc:cxnChg>
        <pc:cxnChg chg="mod">
          <ac:chgData name="Dhivagar B" userId="68754e0c-ae74-47b4-b84e-015bb3657110" providerId="ADAL" clId="{A65C898C-A635-4E70-84DE-BECE5971943B}" dt="2024-12-02T07:20:11.878" v="1380"/>
          <ac:cxnSpMkLst>
            <pc:docMk/>
            <pc:sldMk cId="339676368" sldId="715"/>
            <ac:cxnSpMk id="115" creationId="{5C66DEA4-9BE7-3F4E-B10B-1FC001626538}"/>
          </ac:cxnSpMkLst>
        </pc:cxnChg>
        <pc:cxnChg chg="add">
          <ac:chgData name="Dhivagar B" userId="68754e0c-ae74-47b4-b84e-015bb3657110" providerId="ADAL" clId="{A65C898C-A635-4E70-84DE-BECE5971943B}" dt="2024-12-02T10:13:32.337" v="1554" actId="26606"/>
          <ac:cxnSpMkLst>
            <pc:docMk/>
            <pc:sldMk cId="339676368" sldId="715"/>
            <ac:cxnSpMk id="159" creationId="{6CF1BAF6-AD41-4082-B212-8A1F9A2E8779}"/>
          </ac:cxnSpMkLst>
        </pc:cxnChg>
      </pc:sldChg>
      <pc:sldChg chg="addSp delSp modSp new mod setBg">
        <pc:chgData name="Dhivagar B" userId="68754e0c-ae74-47b4-b84e-015bb3657110" providerId="ADAL" clId="{A65C898C-A635-4E70-84DE-BECE5971943B}" dt="2024-12-02T10:45:02.610" v="1834"/>
        <pc:sldMkLst>
          <pc:docMk/>
          <pc:sldMk cId="3408124183" sldId="716"/>
        </pc:sldMkLst>
        <pc:spChg chg="add del mod">
          <ac:chgData name="Dhivagar B" userId="68754e0c-ae74-47b4-b84e-015bb3657110" providerId="ADAL" clId="{A65C898C-A635-4E70-84DE-BECE5971943B}" dt="2024-12-02T07:28:38.390" v="1469"/>
          <ac:spMkLst>
            <pc:docMk/>
            <pc:sldMk cId="3408124183" sldId="716"/>
            <ac:spMk id="3" creationId="{411CDB42-8E29-43A0-CD7C-F2DDB02D2509}"/>
          </ac:spMkLst>
        </pc:spChg>
        <pc:spChg chg="add mod">
          <ac:chgData name="Dhivagar B" userId="68754e0c-ae74-47b4-b84e-015bb3657110" providerId="ADAL" clId="{A65C898C-A635-4E70-84DE-BECE5971943B}" dt="2024-12-02T10:45:02.610" v="1834"/>
          <ac:spMkLst>
            <pc:docMk/>
            <pc:sldMk cId="3408124183" sldId="716"/>
            <ac:spMk id="5" creationId="{9943E503-D790-3317-805C-2883877630DB}"/>
          </ac:spMkLst>
        </pc:spChg>
        <pc:spChg chg="add mod">
          <ac:chgData name="Dhivagar B" userId="68754e0c-ae74-47b4-b84e-015bb3657110" providerId="ADAL" clId="{A65C898C-A635-4E70-84DE-BECE5971943B}" dt="2024-12-02T10:44:49.118" v="1829" actId="5793"/>
          <ac:spMkLst>
            <pc:docMk/>
            <pc:sldMk cId="3408124183" sldId="716"/>
            <ac:spMk id="7" creationId="{0400647B-31F9-7FEC-5485-E7D3F9BE5E2E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12" creationId="{B6CDA21F-E7AF-4C75-8395-33F58D5B0E45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19" creationId="{D5B0017B-2ECA-49AF-B397-DC140825DF8D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26" creationId="{1B15ED52-F352-441B-82BF-E0EA34836D08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28" creationId="{3B2E3793-BFE6-45A2-9B7B-E18844431C99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30" creationId="{BC4C4868-CB8F-4AF9-9CDB-8108F2C19B67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32" creationId="{375E0459-6403-40CD-989D-56A4407CA12E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34" creationId="{53E5B1A8-3AC9-4BD1-9BBC-78CA94F2D1BA}"/>
          </ac:spMkLst>
        </pc:spChg>
        <pc:spChg chg="add del">
          <ac:chgData name="Dhivagar B" userId="68754e0c-ae74-47b4-b84e-015bb3657110" providerId="ADAL" clId="{A65C898C-A635-4E70-84DE-BECE5971943B}" dt="2024-12-02T07:37:47.674" v="1473" actId="26606"/>
          <ac:spMkLst>
            <pc:docMk/>
            <pc:sldMk cId="3408124183" sldId="716"/>
            <ac:spMk id="36" creationId="{B3FA1AAC-C1ED-4F77-BFA4-BE80FC0AC795}"/>
          </ac:spMkLst>
        </pc:spChg>
        <pc:grpChg chg="add del">
          <ac:chgData name="Dhivagar B" userId="68754e0c-ae74-47b4-b84e-015bb3657110" providerId="ADAL" clId="{A65C898C-A635-4E70-84DE-BECE5971943B}" dt="2024-12-02T07:37:47.674" v="1473" actId="26606"/>
          <ac:grpSpMkLst>
            <pc:docMk/>
            <pc:sldMk cId="3408124183" sldId="716"/>
            <ac:grpSpMk id="14" creationId="{AE1C45F0-260A-458C-96ED-C1F6D2151219}"/>
          </ac:grpSpMkLst>
        </pc:grpChg>
        <pc:cxnChg chg="add del">
          <ac:chgData name="Dhivagar B" userId="68754e0c-ae74-47b4-b84e-015bb3657110" providerId="ADAL" clId="{A65C898C-A635-4E70-84DE-BECE5971943B}" dt="2024-12-02T07:37:47.674" v="1473" actId="26606"/>
          <ac:cxnSpMkLst>
            <pc:docMk/>
            <pc:sldMk cId="3408124183" sldId="716"/>
            <ac:cxnSpMk id="21" creationId="{6CF1BAF6-AD41-4082-B212-8A1F9A2E8779}"/>
          </ac:cxnSpMkLst>
        </pc:cxnChg>
      </pc:sldChg>
      <pc:sldChg chg="addSp delSp modSp new mod setBg addAnim">
        <pc:chgData name="Dhivagar B" userId="68754e0c-ae74-47b4-b84e-015bb3657110" providerId="ADAL" clId="{A65C898C-A635-4E70-84DE-BECE5971943B}" dt="2024-12-03T12:22:09.181" v="2319" actId="1076"/>
        <pc:sldMkLst>
          <pc:docMk/>
          <pc:sldMk cId="1119409867" sldId="717"/>
        </pc:sldMkLst>
        <pc:spChg chg="mod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2" creationId="{C930FA55-913B-4966-8A01-F008B7ACF04D}"/>
          </ac:spMkLst>
        </pc:spChg>
        <pc:spChg chg="del">
          <ac:chgData name="Dhivagar B" userId="68754e0c-ae74-47b4-b84e-015bb3657110" providerId="ADAL" clId="{A65C898C-A635-4E70-84DE-BECE5971943B}" dt="2024-12-02T07:42:19.874" v="1514" actId="478"/>
          <ac:spMkLst>
            <pc:docMk/>
            <pc:sldMk cId="1119409867" sldId="717"/>
            <ac:spMk id="3" creationId="{1E823F38-630E-4205-AE04-9A1E3CD33B64}"/>
          </ac:spMkLst>
        </pc:spChg>
        <pc:spChg chg="mod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4" creationId="{BAFC98F3-3ECD-5E93-6F06-5604A710EBCC}"/>
          </ac:spMkLst>
        </pc:spChg>
        <pc:spChg chg="mod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5" creationId="{E2CD0B02-7E81-C39D-DE6B-904D7E08DD8F}"/>
          </ac:spMkLst>
        </pc:spChg>
        <pc:spChg chg="mod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6" creationId="{65FB6D4B-07C4-F7C8-5D27-85C38B944658}"/>
          </ac:spMkLst>
        </pc:spChg>
        <pc:spChg chg="mod">
          <ac:chgData name="Dhivagar B" userId="68754e0c-ae74-47b4-b84e-015bb3657110" providerId="ADAL" clId="{A65C898C-A635-4E70-84DE-BECE5971943B}" dt="2024-12-03T12:22:09.181" v="2319" actId="1076"/>
          <ac:spMkLst>
            <pc:docMk/>
            <pc:sldMk cId="1119409867" sldId="717"/>
            <ac:spMk id="8" creationId="{0E59E232-F05A-C537-CFCD-185376E3CFE5}"/>
          </ac:spMkLst>
        </pc:spChg>
        <pc:spChg chg="add del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11" creationId="{4522B21E-B2B9-4C72-9A71-C87EFD137480}"/>
          </ac:spMkLst>
        </pc:spChg>
        <pc:spChg chg="add del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13" creationId="{5EB7D2A2-F448-44D4-938C-DC84CBCB3B1E}"/>
          </ac:spMkLst>
        </pc:spChg>
        <pc:spChg chg="add del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15" creationId="{871AEA07-1E14-44B4-8E55-64EF049CD66F}"/>
          </ac:spMkLst>
        </pc:spChg>
        <pc:spChg chg="add del">
          <ac:chgData name="Dhivagar B" userId="68754e0c-ae74-47b4-b84e-015bb3657110" providerId="ADAL" clId="{A65C898C-A635-4E70-84DE-BECE5971943B}" dt="2024-12-02T10:39:14.014" v="1769" actId="26606"/>
          <ac:spMkLst>
            <pc:docMk/>
            <pc:sldMk cId="1119409867" sldId="717"/>
            <ac:spMk id="22" creationId="{8E2CC403-21CD-41DF-BAC4-329D7FF03C5C}"/>
          </ac:spMkLst>
        </pc:spChg>
        <pc:spChg chg="add del">
          <ac:chgData name="Dhivagar B" userId="68754e0c-ae74-47b4-b84e-015bb3657110" providerId="ADAL" clId="{A65C898C-A635-4E70-84DE-BECE5971943B}" dt="2024-12-02T10:39:14.014" v="1769" actId="26606"/>
          <ac:spMkLst>
            <pc:docMk/>
            <pc:sldMk cId="1119409867" sldId="717"/>
            <ac:spMk id="29" creationId="{7653717E-6F8C-43E0-9893-C03AE87D18D6}"/>
          </ac:spMkLst>
        </pc:spChg>
        <pc:spChg chg="add del">
          <ac:chgData name="Dhivagar B" userId="68754e0c-ae74-47b4-b84e-015bb3657110" providerId="ADAL" clId="{A65C898C-A635-4E70-84DE-BECE5971943B}" dt="2024-12-02T10:39:14.014" v="1769" actId="26606"/>
          <ac:spMkLst>
            <pc:docMk/>
            <pc:sldMk cId="1119409867" sldId="717"/>
            <ac:spMk id="31" creationId="{35BB14B4-EC3F-47C7-9AF3-B0E017B75C42}"/>
          </ac:spMkLst>
        </pc:spChg>
        <pc:spChg chg="add">
          <ac:chgData name="Dhivagar B" userId="68754e0c-ae74-47b4-b84e-015bb3657110" providerId="ADAL" clId="{A65C898C-A635-4E70-84DE-BECE5971943B}" dt="2024-12-02T10:39:14.020" v="1770" actId="26606"/>
          <ac:spMkLst>
            <pc:docMk/>
            <pc:sldMk cId="1119409867" sldId="717"/>
            <ac:spMk id="33" creationId="{D4E68339-1B90-44F9-BCC4-4600A6E240A2}"/>
          </ac:spMkLst>
        </pc:spChg>
        <pc:grpChg chg="add mod">
          <ac:chgData name="Dhivagar B" userId="68754e0c-ae74-47b4-b84e-015bb3657110" providerId="ADAL" clId="{A65C898C-A635-4E70-84DE-BECE5971943B}" dt="2024-12-03T12:22:09.181" v="2319" actId="1076"/>
          <ac:grpSpMkLst>
            <pc:docMk/>
            <pc:sldMk cId="1119409867" sldId="717"/>
            <ac:grpSpMk id="3" creationId="{0925A197-B2B4-CB3B-25E7-A87C8A3B37AC}"/>
          </ac:grpSpMkLst>
        </pc:grpChg>
        <pc:grpChg chg="add del mod">
          <ac:chgData name="Dhivagar B" userId="68754e0c-ae74-47b4-b84e-015bb3657110" providerId="ADAL" clId="{A65C898C-A635-4E70-84DE-BECE5971943B}" dt="2024-12-02T10:38:44.852" v="1767" actId="21"/>
          <ac:grpSpMkLst>
            <pc:docMk/>
            <pc:sldMk cId="1119409867" sldId="717"/>
            <ac:grpSpMk id="3" creationId="{8E614393-BAB2-873B-CBEA-08FC8B22D3A9}"/>
          </ac:grpSpMkLst>
        </pc:grpChg>
        <pc:grpChg chg="mod">
          <ac:chgData name="Dhivagar B" userId="68754e0c-ae74-47b4-b84e-015bb3657110" providerId="ADAL" clId="{A65C898C-A635-4E70-84DE-BECE5971943B}" dt="2024-12-03T12:22:09.181" v="2319" actId="1076"/>
          <ac:grpSpMkLst>
            <pc:docMk/>
            <pc:sldMk cId="1119409867" sldId="717"/>
            <ac:grpSpMk id="7" creationId="{A1314027-9CD1-B022-44F0-87A53E978D84}"/>
          </ac:grpSpMkLst>
        </pc:grpChg>
        <pc:grpChg chg="add del mod">
          <ac:chgData name="Dhivagar B" userId="68754e0c-ae74-47b4-b84e-015bb3657110" providerId="ADAL" clId="{A65C898C-A635-4E70-84DE-BECE5971943B}" dt="2024-12-03T12:22:05.334" v="2317" actId="478"/>
          <ac:grpSpMkLst>
            <pc:docMk/>
            <pc:sldMk cId="1119409867" sldId="717"/>
            <ac:grpSpMk id="9" creationId="{8E614393-BAB2-873B-CBEA-08FC8B22D3A9}"/>
          </ac:grpSpMkLst>
        </pc:grpChg>
        <pc:grpChg chg="add del">
          <ac:chgData name="Dhivagar B" userId="68754e0c-ae74-47b4-b84e-015bb3657110" providerId="ADAL" clId="{A65C898C-A635-4E70-84DE-BECE5971943B}" dt="2024-12-02T10:39:14.014" v="1769" actId="26606"/>
          <ac:grpSpMkLst>
            <pc:docMk/>
            <pc:sldMk cId="1119409867" sldId="717"/>
            <ac:grpSpMk id="24" creationId="{B13AA5FE-3FFC-4725-9ADD-E428544EC61B}"/>
          </ac:grpSpMkLst>
        </pc:grpChg>
        <pc:picChg chg="add mod">
          <ac:chgData name="Dhivagar B" userId="68754e0c-ae74-47b4-b84e-015bb3657110" providerId="ADAL" clId="{A65C898C-A635-4E70-84DE-BECE5971943B}" dt="2024-12-02T10:38:40.433" v="1766" actId="164"/>
          <ac:picMkLst>
            <pc:docMk/>
            <pc:sldMk cId="1119409867" sldId="717"/>
            <ac:picMk id="7" creationId="{3396E969-46E1-B7BC-F291-6179740C65FE}"/>
          </ac:picMkLst>
        </pc:picChg>
        <pc:picChg chg="add mod">
          <ac:chgData name="Dhivagar B" userId="68754e0c-ae74-47b4-b84e-015bb3657110" providerId="ADAL" clId="{A65C898C-A635-4E70-84DE-BECE5971943B}" dt="2024-12-02T10:38:40.433" v="1766" actId="164"/>
          <ac:picMkLst>
            <pc:docMk/>
            <pc:sldMk cId="1119409867" sldId="717"/>
            <ac:picMk id="8" creationId="{5E32EE1A-C8D5-F2A1-C95C-DF2F23B38A79}"/>
          </ac:picMkLst>
        </pc:picChg>
        <pc:picChg chg="mod">
          <ac:chgData name="Dhivagar B" userId="68754e0c-ae74-47b4-b84e-015bb3657110" providerId="ADAL" clId="{A65C898C-A635-4E70-84DE-BECE5971943B}" dt="2024-12-02T10:39:17.259" v="1771"/>
          <ac:picMkLst>
            <pc:docMk/>
            <pc:sldMk cId="1119409867" sldId="717"/>
            <ac:picMk id="10" creationId="{3396E969-46E1-B7BC-F291-6179740C65FE}"/>
          </ac:picMkLst>
        </pc:picChg>
        <pc:picChg chg="mod">
          <ac:chgData name="Dhivagar B" userId="68754e0c-ae74-47b4-b84e-015bb3657110" providerId="ADAL" clId="{A65C898C-A635-4E70-84DE-BECE5971943B}" dt="2024-12-03T12:22:09.181" v="2319" actId="1076"/>
          <ac:picMkLst>
            <pc:docMk/>
            <pc:sldMk cId="1119409867" sldId="717"/>
            <ac:picMk id="11" creationId="{18404A3E-E321-71A1-14B9-6FE41DB2C18C}"/>
          </ac:picMkLst>
        </pc:picChg>
        <pc:picChg chg="mod">
          <ac:chgData name="Dhivagar B" userId="68754e0c-ae74-47b4-b84e-015bb3657110" providerId="ADAL" clId="{A65C898C-A635-4E70-84DE-BECE5971943B}" dt="2024-12-02T10:39:17.259" v="1771"/>
          <ac:picMkLst>
            <pc:docMk/>
            <pc:sldMk cId="1119409867" sldId="717"/>
            <ac:picMk id="12" creationId="{5E32EE1A-C8D5-F2A1-C95C-DF2F23B38A79}"/>
          </ac:picMkLst>
        </pc:picChg>
        <pc:picChg chg="mod">
          <ac:chgData name="Dhivagar B" userId="68754e0c-ae74-47b4-b84e-015bb3657110" providerId="ADAL" clId="{A65C898C-A635-4E70-84DE-BECE5971943B}" dt="2024-12-03T12:22:09.181" v="2319" actId="1076"/>
          <ac:picMkLst>
            <pc:docMk/>
            <pc:sldMk cId="1119409867" sldId="717"/>
            <ac:picMk id="13" creationId="{697CADB8-B072-6A90-A96D-60A1BB932668}"/>
          </ac:picMkLst>
        </pc:picChg>
        <pc:picChg chg="add">
          <ac:chgData name="Dhivagar B" userId="68754e0c-ae74-47b4-b84e-015bb3657110" providerId="ADAL" clId="{A65C898C-A635-4E70-84DE-BECE5971943B}" dt="2024-12-02T10:39:14.020" v="1770" actId="26606"/>
          <ac:picMkLst>
            <pc:docMk/>
            <pc:sldMk cId="1119409867" sldId="717"/>
            <ac:picMk id="21" creationId="{76FE8BD2-52B2-601A-83EE-91E4F0A5158D}"/>
          </ac:picMkLst>
        </pc:picChg>
        <pc:cxnChg chg="add del">
          <ac:chgData name="Dhivagar B" userId="68754e0c-ae74-47b4-b84e-015bb3657110" providerId="ADAL" clId="{A65C898C-A635-4E70-84DE-BECE5971943B}" dt="2024-12-02T10:39:14.020" v="1770" actId="26606"/>
          <ac:cxnSpMkLst>
            <pc:docMk/>
            <pc:sldMk cId="1119409867" sldId="717"/>
            <ac:cxnSpMk id="17" creationId="{F7C8EA93-3210-4C62-99E9-153C275E3A87}"/>
          </ac:cxnSpMkLst>
        </pc:cxnChg>
      </pc:sldChg>
      <pc:sldChg chg="addSp delSp modSp new del mod ord setBg">
        <pc:chgData name="Dhivagar B" userId="68754e0c-ae74-47b4-b84e-015bb3657110" providerId="ADAL" clId="{A65C898C-A635-4E70-84DE-BECE5971943B}" dt="2024-12-02T10:19:37.853" v="1613" actId="47"/>
        <pc:sldMkLst>
          <pc:docMk/>
          <pc:sldMk cId="4287035240" sldId="718"/>
        </pc:sldMkLst>
        <pc:spChg chg="mod">
          <ac:chgData name="Dhivagar B" userId="68754e0c-ae74-47b4-b84e-015bb3657110" providerId="ADAL" clId="{A65C898C-A635-4E70-84DE-BECE5971943B}" dt="2024-12-02T10:16:46.678" v="1594" actId="14100"/>
          <ac:spMkLst>
            <pc:docMk/>
            <pc:sldMk cId="4287035240" sldId="718"/>
            <ac:spMk id="2" creationId="{8942384B-5B9F-8FD6-3D57-A434167A410C}"/>
          </ac:spMkLst>
        </pc:spChg>
        <pc:spChg chg="del">
          <ac:chgData name="Dhivagar B" userId="68754e0c-ae74-47b4-b84e-015bb3657110" providerId="ADAL" clId="{A65C898C-A635-4E70-84DE-BECE5971943B}" dt="2024-12-02T10:15:26.681" v="1578" actId="478"/>
          <ac:spMkLst>
            <pc:docMk/>
            <pc:sldMk cId="4287035240" sldId="718"/>
            <ac:spMk id="3" creationId="{58B375F9-6D3B-CA8C-32CA-F77B623BC17E}"/>
          </ac:spMkLst>
        </pc:spChg>
        <pc:spChg chg="mod or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4" creationId="{6EF03CAD-F830-FB29-2AC9-0880A128B190}"/>
          </ac:spMkLst>
        </pc:spChg>
        <pc:spChg chg="mo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5" creationId="{001A3966-CF26-5B51-36C0-D5B4C24CF097}"/>
          </ac:spMkLst>
        </pc:spChg>
        <pc:spChg chg="mo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6" creationId="{B6D992EE-3AF6-4CB1-0D71-B2659A2D8126}"/>
          </ac:spMkLst>
        </pc:spChg>
        <pc:spChg chg="add mod">
          <ac:chgData name="Dhivagar B" userId="68754e0c-ae74-47b4-b84e-015bb3657110" providerId="ADAL" clId="{A65C898C-A635-4E70-84DE-BECE5971943B}" dt="2024-12-02T10:16:45.378" v="1591" actId="1076"/>
          <ac:spMkLst>
            <pc:docMk/>
            <pc:sldMk cId="4287035240" sldId="718"/>
            <ac:spMk id="10" creationId="{CF89FDEB-6160-42E6-220C-AD51D8FE78AA}"/>
          </ac:spMkLst>
        </pc:spChg>
        <pc:spChg chg="ad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11" creationId="{43C48B49-6135-48B6-AC0F-97E5D8D1F03F}"/>
          </ac:spMkLst>
        </pc:spChg>
        <pc:spChg chg="add mod">
          <ac:chgData name="Dhivagar B" userId="68754e0c-ae74-47b4-b84e-015bb3657110" providerId="ADAL" clId="{A65C898C-A635-4E70-84DE-BECE5971943B}" dt="2024-12-02T10:16:45.378" v="1591" actId="1076"/>
          <ac:spMkLst>
            <pc:docMk/>
            <pc:sldMk cId="4287035240" sldId="718"/>
            <ac:spMk id="12" creationId="{505D5898-2DB8-36E3-DD09-CA7E75B1DCF9}"/>
          </ac:spMkLst>
        </pc:spChg>
        <pc:spChg chg="ad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13" creationId="{9715DAF0-AE1B-46C9-8A6B-DB2AA05AB91D}"/>
          </ac:spMkLst>
        </pc:spChg>
        <pc:spChg chg="ad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15" creationId="{DC631C0B-6DA6-4E57-8231-CE32B3434A7E}"/>
          </ac:spMkLst>
        </pc:spChg>
        <pc:spChg chg="ad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17" creationId="{F256AC18-FB41-4977-8B0C-F5082335AB7D}"/>
          </ac:spMkLst>
        </pc:spChg>
        <pc:spChg chg="add">
          <ac:chgData name="Dhivagar B" userId="68754e0c-ae74-47b4-b84e-015bb3657110" providerId="ADAL" clId="{A65C898C-A635-4E70-84DE-BECE5971943B}" dt="2024-12-02T10:15:42.927" v="1579" actId="26606"/>
          <ac:spMkLst>
            <pc:docMk/>
            <pc:sldMk cId="4287035240" sldId="718"/>
            <ac:spMk id="19" creationId="{AFF4A713-7B75-4B21-90D7-5AB19547C728}"/>
          </ac:spMkLst>
        </pc:spChg>
        <pc:grpChg chg="add mod">
          <ac:chgData name="Dhivagar B" userId="68754e0c-ae74-47b4-b84e-015bb3657110" providerId="ADAL" clId="{A65C898C-A635-4E70-84DE-BECE5971943B}" dt="2024-12-02T10:16:47.058" v="1595" actId="1076"/>
          <ac:grpSpMkLst>
            <pc:docMk/>
            <pc:sldMk cId="4287035240" sldId="718"/>
            <ac:grpSpMk id="7" creationId="{6E0C9854-5F5B-758C-7178-D64CE8DE56D1}"/>
          </ac:grpSpMkLst>
        </pc:grpChg>
        <pc:picChg chg="mod">
          <ac:chgData name="Dhivagar B" userId="68754e0c-ae74-47b4-b84e-015bb3657110" providerId="ADAL" clId="{A65C898C-A635-4E70-84DE-BECE5971943B}" dt="2024-12-02T10:16:47.058" v="1595" actId="1076"/>
          <ac:picMkLst>
            <pc:docMk/>
            <pc:sldMk cId="4287035240" sldId="718"/>
            <ac:picMk id="8" creationId="{FDE34DD4-5869-F96A-173F-B85EE7237399}"/>
          </ac:picMkLst>
        </pc:picChg>
        <pc:picChg chg="mod">
          <ac:chgData name="Dhivagar B" userId="68754e0c-ae74-47b4-b84e-015bb3657110" providerId="ADAL" clId="{A65C898C-A635-4E70-84DE-BECE5971943B}" dt="2024-12-02T10:16:47.058" v="1595" actId="1076"/>
          <ac:picMkLst>
            <pc:docMk/>
            <pc:sldMk cId="4287035240" sldId="718"/>
            <ac:picMk id="9" creationId="{B3563C3A-122B-6892-F3F5-EB4B5FED059E}"/>
          </ac:picMkLst>
        </pc:picChg>
      </pc:sldChg>
      <pc:sldChg chg="addSp delSp modSp add mod">
        <pc:chgData name="Dhivagar B" userId="68754e0c-ae74-47b4-b84e-015bb3657110" providerId="ADAL" clId="{A65C898C-A635-4E70-84DE-BECE5971943B}" dt="2024-12-03T12:21:59.693" v="2316" actId="164"/>
        <pc:sldMkLst>
          <pc:docMk/>
          <pc:sldMk cId="327287305" sldId="1172"/>
        </pc:sldMkLst>
        <pc:spChg chg="mod">
          <ac:chgData name="Dhivagar B" userId="68754e0c-ae74-47b4-b84e-015bb3657110" providerId="ADAL" clId="{A65C898C-A635-4E70-84DE-BECE5971943B}" dt="2024-12-02T10:20:33.213" v="1625" actId="1076"/>
          <ac:spMkLst>
            <pc:docMk/>
            <pc:sldMk cId="327287305" sldId="1172"/>
            <ac:spMk id="2" creationId="{A7BB8DC6-8F3C-EDBF-8702-BB02B5CC3F12}"/>
          </ac:spMkLst>
        </pc:spChg>
        <pc:spChg chg="add mod">
          <ac:chgData name="Dhivagar B" userId="68754e0c-ae74-47b4-b84e-015bb3657110" providerId="ADAL" clId="{A65C898C-A635-4E70-84DE-BECE5971943B}" dt="2024-12-03T12:21:59.693" v="2316" actId="164"/>
          <ac:spMkLst>
            <pc:docMk/>
            <pc:sldMk cId="327287305" sldId="1172"/>
            <ac:spMk id="7" creationId="{43A61A1F-CD03-05CF-846F-2E116B9488E4}"/>
          </ac:spMkLst>
        </pc:spChg>
        <pc:spChg chg="add mod">
          <ac:chgData name="Dhivagar B" userId="68754e0c-ae74-47b4-b84e-015bb3657110" providerId="ADAL" clId="{A65C898C-A635-4E70-84DE-BECE5971943B}" dt="2024-12-02T10:19:08.351" v="1609"/>
          <ac:spMkLst>
            <pc:docMk/>
            <pc:sldMk cId="327287305" sldId="1172"/>
            <ac:spMk id="10" creationId="{80EE3DF4-CE26-5A90-FF58-157717D236D9}"/>
          </ac:spMkLst>
        </pc:spChg>
        <pc:spChg chg="add mod">
          <ac:chgData name="Dhivagar B" userId="68754e0c-ae74-47b4-b84e-015bb3657110" providerId="ADAL" clId="{A65C898C-A635-4E70-84DE-BECE5971943B}" dt="2024-12-02T10:19:29.836" v="1612" actId="20577"/>
          <ac:spMkLst>
            <pc:docMk/>
            <pc:sldMk cId="327287305" sldId="1172"/>
            <ac:spMk id="11" creationId="{EE70B54A-CF59-B93F-5357-223267957795}"/>
          </ac:spMkLst>
        </pc:spChg>
        <pc:grpChg chg="add mod">
          <ac:chgData name="Dhivagar B" userId="68754e0c-ae74-47b4-b84e-015bb3657110" providerId="ADAL" clId="{A65C898C-A635-4E70-84DE-BECE5971943B}" dt="2024-12-03T12:21:59.693" v="2316" actId="164"/>
          <ac:grpSpMkLst>
            <pc:docMk/>
            <pc:sldMk cId="327287305" sldId="1172"/>
            <ac:grpSpMk id="6" creationId="{7CE28373-5977-819A-51F2-74EE265E018B}"/>
          </ac:grpSpMkLst>
        </pc:grpChg>
        <pc:grpChg chg="add mod">
          <ac:chgData name="Dhivagar B" userId="68754e0c-ae74-47b4-b84e-015bb3657110" providerId="ADAL" clId="{A65C898C-A635-4E70-84DE-BECE5971943B}" dt="2024-12-03T12:21:59.693" v="2316" actId="164"/>
          <ac:grpSpMkLst>
            <pc:docMk/>
            <pc:sldMk cId="327287305" sldId="1172"/>
            <ac:grpSpMk id="12" creationId="{49BE81F7-8A7A-F4D6-FE7D-AA7A9D553011}"/>
          </ac:grpSpMkLst>
        </pc:grpChg>
        <pc:picChg chg="del mod">
          <ac:chgData name="Dhivagar B" userId="68754e0c-ae74-47b4-b84e-015bb3657110" providerId="ADAL" clId="{A65C898C-A635-4E70-84DE-BECE5971943B}" dt="2024-12-02T10:17:19.341" v="1599" actId="478"/>
          <ac:picMkLst>
            <pc:docMk/>
            <pc:sldMk cId="327287305" sldId="1172"/>
            <ac:picMk id="7" creationId="{3F2EE7EB-3679-9BB3-A354-C1C640CB4A11}"/>
          </ac:picMkLst>
        </pc:picChg>
        <pc:picChg chg="mod">
          <ac:chgData name="Dhivagar B" userId="68754e0c-ae74-47b4-b84e-015bb3657110" providerId="ADAL" clId="{A65C898C-A635-4E70-84DE-BECE5971943B}" dt="2024-12-03T12:21:49.614" v="2314" actId="1076"/>
          <ac:picMkLst>
            <pc:docMk/>
            <pc:sldMk cId="327287305" sldId="1172"/>
            <ac:picMk id="8" creationId="{06497892-514E-A747-C563-97A17903C67D}"/>
          </ac:picMkLst>
        </pc:picChg>
        <pc:picChg chg="mod">
          <ac:chgData name="Dhivagar B" userId="68754e0c-ae74-47b4-b84e-015bb3657110" providerId="ADAL" clId="{A65C898C-A635-4E70-84DE-BECE5971943B}" dt="2024-12-03T12:21:49.614" v="2314" actId="1076"/>
          <ac:picMkLst>
            <pc:docMk/>
            <pc:sldMk cId="327287305" sldId="1172"/>
            <ac:picMk id="9" creationId="{18278E68-7D67-1397-5A67-1473EBF54393}"/>
          </ac:picMkLst>
        </pc:picChg>
        <pc:picChg chg="mod ord">
          <ac:chgData name="Dhivagar B" userId="68754e0c-ae74-47b4-b84e-015bb3657110" providerId="ADAL" clId="{A65C898C-A635-4E70-84DE-BECE5971943B}" dt="2024-12-02T10:20:38.926" v="1627" actId="1076"/>
          <ac:picMkLst>
            <pc:docMk/>
            <pc:sldMk cId="327287305" sldId="1172"/>
            <ac:picMk id="14" creationId="{7122D986-AA34-0687-365A-2D32D4BEEEDF}"/>
          </ac:picMkLst>
        </pc:picChg>
      </pc:sldChg>
      <pc:sldChg chg="addSp delSp modSp new mod setBg">
        <pc:chgData name="Dhivagar B" userId="68754e0c-ae74-47b4-b84e-015bb3657110" providerId="ADAL" clId="{A65C898C-A635-4E70-84DE-BECE5971943B}" dt="2024-12-02T10:30:45.067" v="1713" actId="1076"/>
        <pc:sldMkLst>
          <pc:docMk/>
          <pc:sldMk cId="3264624637" sldId="1173"/>
        </pc:sldMkLst>
        <pc:spChg chg="mo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2" creationId="{285CE618-CCD4-1F80-42DC-984F576BDD7A}"/>
          </ac:spMkLst>
        </pc:spChg>
        <pc:spChg chg="del">
          <ac:chgData name="Dhivagar B" userId="68754e0c-ae74-47b4-b84e-015bb3657110" providerId="ADAL" clId="{A65C898C-A635-4E70-84DE-BECE5971943B}" dt="2024-12-02T10:21:16.518" v="1631"/>
          <ac:spMkLst>
            <pc:docMk/>
            <pc:sldMk cId="3264624637" sldId="1173"/>
            <ac:spMk id="3" creationId="{471EFF67-64D3-BAAA-3232-DABAAD826625}"/>
          </ac:spMkLst>
        </pc:spChg>
        <pc:spChg chg="mo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4" creationId="{4F009B7F-3657-EA38-FF74-83AB5C331BED}"/>
          </ac:spMkLst>
        </pc:spChg>
        <pc:spChg chg="mod or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5" creationId="{C52B80BE-A0DF-A9CB-40B1-C4C611669D4B}"/>
          </ac:spMkLst>
        </pc:spChg>
        <pc:spChg chg="mo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6" creationId="{91021A49-1BCC-697F-CEEB-12DF368DADF9}"/>
          </ac:spMkLst>
        </pc:spChg>
        <pc:spChg chg="add del mod ord">
          <ac:chgData name="Dhivagar B" userId="68754e0c-ae74-47b4-b84e-015bb3657110" providerId="ADAL" clId="{A65C898C-A635-4E70-84DE-BECE5971943B}" dt="2024-12-02T10:29:48.716" v="1704" actId="478"/>
          <ac:spMkLst>
            <pc:docMk/>
            <pc:sldMk cId="3264624637" sldId="1173"/>
            <ac:spMk id="7" creationId="{46617F41-A4B9-9E93-8F57-EA956FC727C1}"/>
          </ac:spMkLst>
        </pc:spChg>
        <pc:spChg chg="add del mod">
          <ac:chgData name="Dhivagar B" userId="68754e0c-ae74-47b4-b84e-015bb3657110" providerId="ADAL" clId="{A65C898C-A635-4E70-84DE-BECE5971943B}" dt="2024-12-02T10:24:45.242" v="1663" actId="478"/>
          <ac:spMkLst>
            <pc:docMk/>
            <pc:sldMk cId="3264624637" sldId="1173"/>
            <ac:spMk id="9" creationId="{713B1070-C834-3A3E-3BEF-DAD1205F9231}"/>
          </ac:spMkLst>
        </pc:spChg>
        <pc:spChg chg="mod">
          <ac:chgData name="Dhivagar B" userId="68754e0c-ae74-47b4-b84e-015bb3657110" providerId="ADAL" clId="{A65C898C-A635-4E70-84DE-BECE5971943B}" dt="2024-12-02T10:27:13.969" v="1684" actId="13822"/>
          <ac:spMkLst>
            <pc:docMk/>
            <pc:sldMk cId="3264624637" sldId="1173"/>
            <ac:spMk id="12" creationId="{3A991CA6-ED42-148D-44F9-09C703B7D5A1}"/>
          </ac:spMkLst>
        </pc:spChg>
        <pc:spChg chg="add del">
          <ac:chgData name="Dhivagar B" userId="68754e0c-ae74-47b4-b84e-015bb3657110" providerId="ADAL" clId="{A65C898C-A635-4E70-84DE-BECE5971943B}" dt="2024-12-02T10:22:53.467" v="1640" actId="26606"/>
          <ac:spMkLst>
            <pc:docMk/>
            <pc:sldMk cId="3264624637" sldId="1173"/>
            <ac:spMk id="13" creationId="{1A95671B-3CC6-4792-9114-B74FAEA224E6}"/>
          </ac:spMkLst>
        </pc:spChg>
        <pc:spChg chg="mod">
          <ac:chgData name="Dhivagar B" userId="68754e0c-ae74-47b4-b84e-015bb3657110" providerId="ADAL" clId="{A65C898C-A635-4E70-84DE-BECE5971943B}" dt="2024-12-02T10:30:26.070" v="1711" actId="208"/>
          <ac:spMkLst>
            <pc:docMk/>
            <pc:sldMk cId="3264624637" sldId="1173"/>
            <ac:spMk id="15" creationId="{A28F43B1-6EE4-D0BB-BD79-B58809FFD865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16" creationId="{8C9306C7-9F9E-271A-F339-B383C8C50BEC}"/>
          </ac:spMkLst>
        </pc:spChg>
        <pc:spChg chg="add del">
          <ac:chgData name="Dhivagar B" userId="68754e0c-ae74-47b4-b84e-015bb3657110" providerId="ADAL" clId="{A65C898C-A635-4E70-84DE-BECE5971943B}" dt="2024-12-02T10:23:02.417" v="1641" actId="26606"/>
          <ac:spMkLst>
            <pc:docMk/>
            <pc:sldMk cId="3264624637" sldId="1173"/>
            <ac:spMk id="18" creationId="{1B15ED52-F352-441B-82BF-E0EA34836D08}"/>
          </ac:spMkLst>
        </pc:spChg>
        <pc:spChg chg="add del">
          <ac:chgData name="Dhivagar B" userId="68754e0c-ae74-47b4-b84e-015bb3657110" providerId="ADAL" clId="{A65C898C-A635-4E70-84DE-BECE5971943B}" dt="2024-12-02T10:23:02.417" v="1641" actId="26606"/>
          <ac:spMkLst>
            <pc:docMk/>
            <pc:sldMk cId="3264624637" sldId="1173"/>
            <ac:spMk id="20" creationId="{3B2E3793-BFE6-45A2-9B7B-E18844431C99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21" creationId="{73DF7621-CB4B-1E66-2650-37ED0088EE33}"/>
          </ac:spMkLst>
        </pc:spChg>
        <pc:spChg chg="add del">
          <ac:chgData name="Dhivagar B" userId="68754e0c-ae74-47b4-b84e-015bb3657110" providerId="ADAL" clId="{A65C898C-A635-4E70-84DE-BECE5971943B}" dt="2024-12-02T10:23:02.417" v="1641" actId="26606"/>
          <ac:spMkLst>
            <pc:docMk/>
            <pc:sldMk cId="3264624637" sldId="1173"/>
            <ac:spMk id="22" creationId="{BC4C4868-CB8F-4AF9-9CDB-8108F2C19B67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23" creationId="{8111D627-0450-A2DD-B61A-43CDED62BFA8}"/>
          </ac:spMkLst>
        </pc:spChg>
        <pc:spChg chg="add del">
          <ac:chgData name="Dhivagar B" userId="68754e0c-ae74-47b4-b84e-015bb3657110" providerId="ADAL" clId="{A65C898C-A635-4E70-84DE-BECE5971943B}" dt="2024-12-02T10:23:02.417" v="1641" actId="26606"/>
          <ac:spMkLst>
            <pc:docMk/>
            <pc:sldMk cId="3264624637" sldId="1173"/>
            <ac:spMk id="24" creationId="{375E0459-6403-40CD-989D-56A4407CA12E}"/>
          </ac:spMkLst>
        </pc:spChg>
        <pc:spChg chg="add del">
          <ac:chgData name="Dhivagar B" userId="68754e0c-ae74-47b4-b84e-015bb3657110" providerId="ADAL" clId="{A65C898C-A635-4E70-84DE-BECE5971943B}" dt="2024-12-02T10:23:02.417" v="1641" actId="26606"/>
          <ac:spMkLst>
            <pc:docMk/>
            <pc:sldMk cId="3264624637" sldId="1173"/>
            <ac:spMk id="26" creationId="{53E5B1A8-3AC9-4BD1-9BBC-78CA94F2D1BA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28" creationId="{85F2E479-1D11-5B3D-3969-B00F2C06B459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30" creationId="{BF380801-00A2-02AC-49BA-4789031B3BD6}"/>
          </ac:spMkLst>
        </pc:spChg>
        <pc:spChg chg="add del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31" creationId="{7FF47CB7-972F-479F-A36D-9E72D26EC8DA}"/>
          </ac:spMkLst>
        </pc:spChg>
        <pc:spChg chg="mod">
          <ac:chgData name="Dhivagar B" userId="68754e0c-ae74-47b4-b84e-015bb3657110" providerId="ADAL" clId="{A65C898C-A635-4E70-84DE-BECE5971943B}" dt="2024-12-02T10:25:16.039" v="1664"/>
          <ac:spMkLst>
            <pc:docMk/>
            <pc:sldMk cId="3264624637" sldId="1173"/>
            <ac:spMk id="32" creationId="{8096F0EB-4C98-1619-4FE1-B3A95AA47901}"/>
          </ac:spMkLst>
        </pc:spChg>
        <pc:spChg chg="add del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33" creationId="{0D153B68-5844-490D-8E67-F616D6D721CA}"/>
          </ac:spMkLst>
        </pc:spChg>
        <pc:spChg chg="add del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35" creationId="{9A0D773F-7A7D-4DBB-9DEA-86BB8B8F4BC8}"/>
          </ac:spMkLst>
        </pc:spChg>
        <pc:spChg chg="ad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40" creationId="{90D0877E-6CD0-4206-8A18-56CEE73EFBF9}"/>
          </ac:spMkLst>
        </pc:spChg>
        <pc:spChg chg="add">
          <ac:chgData name="Dhivagar B" userId="68754e0c-ae74-47b4-b84e-015bb3657110" providerId="ADAL" clId="{A65C898C-A635-4E70-84DE-BECE5971943B}" dt="2024-12-02T10:23:16.159" v="1642" actId="26606"/>
          <ac:spMkLst>
            <pc:docMk/>
            <pc:sldMk cId="3264624637" sldId="1173"/>
            <ac:spMk id="42" creationId="{E18AC0D4-F32D-4067-9F63-E553F4AFFF0E}"/>
          </ac:spMkLst>
        </pc:spChg>
        <pc:spChg chg="mod">
          <ac:chgData name="Dhivagar B" userId="68754e0c-ae74-47b4-b84e-015bb3657110" providerId="ADAL" clId="{A65C898C-A635-4E70-84DE-BECE5971943B}" dt="2024-12-02T10:30:30.744" v="1712" actId="208"/>
          <ac:spMkLst>
            <pc:docMk/>
            <pc:sldMk cId="3264624637" sldId="1173"/>
            <ac:spMk id="46" creationId="{B2BB4E89-41C7-35CF-1A02-69963F04291E}"/>
          </ac:spMkLst>
        </pc:spChg>
        <pc:spChg chg="mod">
          <ac:chgData name="Dhivagar B" userId="68754e0c-ae74-47b4-b84e-015bb3657110" providerId="ADAL" clId="{A65C898C-A635-4E70-84DE-BECE5971943B}" dt="2024-12-02T10:27:16.231" v="1685" actId="13822"/>
          <ac:spMkLst>
            <pc:docMk/>
            <pc:sldMk cId="3264624637" sldId="1173"/>
            <ac:spMk id="47" creationId="{4AC6771B-B5DA-155C-6A9E-11E0A9CFE9CD}"/>
          </ac:spMkLst>
        </pc:spChg>
        <pc:spChg chg="mod">
          <ac:chgData name="Dhivagar B" userId="68754e0c-ae74-47b4-b84e-015bb3657110" providerId="ADAL" clId="{A65C898C-A635-4E70-84DE-BECE5971943B}" dt="2024-12-02T10:25:57.733" v="1666"/>
          <ac:spMkLst>
            <pc:docMk/>
            <pc:sldMk cId="3264624637" sldId="1173"/>
            <ac:spMk id="49" creationId="{421FDA7E-9CF2-5A22-A72E-CF368B2D81BD}"/>
          </ac:spMkLst>
        </pc:spChg>
        <pc:spChg chg="mod">
          <ac:chgData name="Dhivagar B" userId="68754e0c-ae74-47b4-b84e-015bb3657110" providerId="ADAL" clId="{A65C898C-A635-4E70-84DE-BECE5971943B}" dt="2024-12-02T10:25:57.733" v="1666"/>
          <ac:spMkLst>
            <pc:docMk/>
            <pc:sldMk cId="3264624637" sldId="1173"/>
            <ac:spMk id="51" creationId="{8FAAEAF0-7EC1-0975-0307-D2EA99659A02}"/>
          </ac:spMkLst>
        </pc:spChg>
        <pc:spChg chg="mod">
          <ac:chgData name="Dhivagar B" userId="68754e0c-ae74-47b4-b84e-015bb3657110" providerId="ADAL" clId="{A65C898C-A635-4E70-84DE-BECE5971943B}" dt="2024-12-02T10:25:57.733" v="1666"/>
          <ac:spMkLst>
            <pc:docMk/>
            <pc:sldMk cId="3264624637" sldId="1173"/>
            <ac:spMk id="54" creationId="{84803AB4-784C-E1DB-0F3C-F5D6F052D119}"/>
          </ac:spMkLst>
        </pc:spChg>
        <pc:spChg chg="mod">
          <ac:chgData name="Dhivagar B" userId="68754e0c-ae74-47b4-b84e-015bb3657110" providerId="ADAL" clId="{A65C898C-A635-4E70-84DE-BECE5971943B}" dt="2024-12-02T10:25:57.733" v="1666"/>
          <ac:spMkLst>
            <pc:docMk/>
            <pc:sldMk cId="3264624637" sldId="1173"/>
            <ac:spMk id="56" creationId="{3FE1BB31-AB1B-559F-3808-A6EFD43D6A33}"/>
          </ac:spMkLst>
        </pc:spChg>
        <pc:spChg chg="mod">
          <ac:chgData name="Dhivagar B" userId="68754e0c-ae74-47b4-b84e-015bb3657110" providerId="ADAL" clId="{A65C898C-A635-4E70-84DE-BECE5971943B}" dt="2024-12-02T10:25:57.733" v="1666"/>
          <ac:spMkLst>
            <pc:docMk/>
            <pc:sldMk cId="3264624637" sldId="1173"/>
            <ac:spMk id="57" creationId="{8A26020A-F458-2F16-0E86-45052DB15722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72" creationId="{BDAA24C3-3146-A04D-F455-44CCA6F95101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73" creationId="{B4EE5B2B-A3A0-6D28-0CD0-51C7E5023371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75" creationId="{17BB5934-6795-1815-2257-56040F49FE29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77" creationId="{84D16199-BAA5-2DB9-6244-79D46F493EF2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80" creationId="{63F000B7-1CC0-FE6D-6046-22302E645DF0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82" creationId="{57AEA8B3-9F51-BAB3-E77C-1CB78E7A7C76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83" creationId="{85C3DF56-B22F-641C-77B1-61E4C73C3F4E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93" creationId="{214900DB-C2DC-B7C7-52B6-58A864AF2266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95" creationId="{49B2C2E8-2E61-A46A-AC16-A9029CFF2CB7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96" creationId="{FF418910-4620-FBB6-CFDB-B68E185789A3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99" creationId="{D4D00A73-414D-CD39-3F65-896531B0BB82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100" creationId="{85822FEB-C317-8133-5D15-9A00EC9546AE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103" creationId="{A2F02C72-39C4-5AC4-C09B-2511C78DA1B0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105" creationId="{417073EB-9BAF-8AE3-0200-930A9AD836CC}"/>
          </ac:spMkLst>
        </pc:spChg>
        <pc:spChg chg="mod">
          <ac:chgData name="Dhivagar B" userId="68754e0c-ae74-47b4-b84e-015bb3657110" providerId="ADAL" clId="{A65C898C-A635-4E70-84DE-BECE5971943B}" dt="2024-12-02T10:26:58.022" v="1682" actId="571"/>
          <ac:spMkLst>
            <pc:docMk/>
            <pc:sldMk cId="3264624637" sldId="1173"/>
            <ac:spMk id="106" creationId="{1E18B208-8FAC-EB36-8450-020AB19F4D93}"/>
          </ac:spMkLst>
        </pc:spChg>
        <pc:spChg chg="add del mod">
          <ac:chgData name="Dhivagar B" userId="68754e0c-ae74-47b4-b84e-015bb3657110" providerId="ADAL" clId="{A65C898C-A635-4E70-84DE-BECE5971943B}" dt="2024-12-02T10:29:50.832" v="1705" actId="478"/>
          <ac:spMkLst>
            <pc:docMk/>
            <pc:sldMk cId="3264624637" sldId="1173"/>
            <ac:spMk id="115" creationId="{FE76336D-C56E-7D5E-3C7A-D070F09EFDA9}"/>
          </ac:spMkLst>
        </pc:spChg>
        <pc:grpChg chg="add mod">
          <ac:chgData name="Dhivagar B" userId="68754e0c-ae74-47b4-b84e-015bb3657110" providerId="ADAL" clId="{A65C898C-A635-4E70-84DE-BECE5971943B}" dt="2024-12-02T10:26:14.229" v="1669" actId="164"/>
          <ac:grpSpMkLst>
            <pc:docMk/>
            <pc:sldMk cId="3264624637" sldId="1173"/>
            <ac:grpSpMk id="10" creationId="{45FAF5CA-6864-8B64-D1B3-35A16B0C4E28}"/>
          </ac:grpSpMkLst>
        </pc:grpChg>
        <pc:grpChg chg="mod">
          <ac:chgData name="Dhivagar B" userId="68754e0c-ae74-47b4-b84e-015bb3657110" providerId="ADAL" clId="{A65C898C-A635-4E70-84DE-BECE5971943B}" dt="2024-12-02T10:25:16.039" v="1664"/>
          <ac:grpSpMkLst>
            <pc:docMk/>
            <pc:sldMk cId="3264624637" sldId="1173"/>
            <ac:grpSpMk id="11" creationId="{B93CBCA9-71A7-371C-E3FA-1F3B4245A2A9}"/>
          </ac:grpSpMkLst>
        </pc:grpChg>
        <pc:grpChg chg="mod">
          <ac:chgData name="Dhivagar B" userId="68754e0c-ae74-47b4-b84e-015bb3657110" providerId="ADAL" clId="{A65C898C-A635-4E70-84DE-BECE5971943B}" dt="2024-12-02T10:25:16.039" v="1664"/>
          <ac:grpSpMkLst>
            <pc:docMk/>
            <pc:sldMk cId="3264624637" sldId="1173"/>
            <ac:grpSpMk id="14" creationId="{4476F39A-F437-751F-CCAA-087BF2EC9502}"/>
          </ac:grpSpMkLst>
        </pc:grpChg>
        <pc:grpChg chg="mod">
          <ac:chgData name="Dhivagar B" userId="68754e0c-ae74-47b4-b84e-015bb3657110" providerId="ADAL" clId="{A65C898C-A635-4E70-84DE-BECE5971943B}" dt="2024-12-02T10:25:16.039" v="1664"/>
          <ac:grpSpMkLst>
            <pc:docMk/>
            <pc:sldMk cId="3264624637" sldId="1173"/>
            <ac:grpSpMk id="17" creationId="{7585B5CE-7611-6BF5-C5E4-CB2A1ED3C19E}"/>
          </ac:grpSpMkLst>
        </pc:grpChg>
        <pc:grpChg chg="mod">
          <ac:chgData name="Dhivagar B" userId="68754e0c-ae74-47b4-b84e-015bb3657110" providerId="ADAL" clId="{A65C898C-A635-4E70-84DE-BECE5971943B}" dt="2024-12-02T10:25:16.039" v="1664"/>
          <ac:grpSpMkLst>
            <pc:docMk/>
            <pc:sldMk cId="3264624637" sldId="1173"/>
            <ac:grpSpMk id="19" creationId="{A52BE232-D99D-D766-96AD-6176379B6BF9}"/>
          </ac:grpSpMkLst>
        </pc:grpChg>
        <pc:grpChg chg="mod">
          <ac:chgData name="Dhivagar B" userId="68754e0c-ae74-47b4-b84e-015bb3657110" providerId="ADAL" clId="{A65C898C-A635-4E70-84DE-BECE5971943B}" dt="2024-12-02T10:25:16.039" v="1664"/>
          <ac:grpSpMkLst>
            <pc:docMk/>
            <pc:sldMk cId="3264624637" sldId="1173"/>
            <ac:grpSpMk id="25" creationId="{3BF4B37B-2862-D149-5263-E9BCD68AEA6E}"/>
          </ac:grpSpMkLst>
        </pc:grpChg>
        <pc:grpChg chg="add mod">
          <ac:chgData name="Dhivagar B" userId="68754e0c-ae74-47b4-b84e-015bb3657110" providerId="ADAL" clId="{A65C898C-A635-4E70-84DE-BECE5971943B}" dt="2024-12-02T10:26:14.229" v="1669" actId="164"/>
          <ac:grpSpMkLst>
            <pc:docMk/>
            <pc:sldMk cId="3264624637" sldId="1173"/>
            <ac:grpSpMk id="43" creationId="{A34687C5-9907-55C6-8C69-657C4D33A9A2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44" creationId="{C400F0E8-F119-7094-2805-9CBDF53F9ECB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45" creationId="{79F524CA-4180-CEA8-8F05-E109CF5CE3B0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48" creationId="{37B18F67-14BF-24C3-04C3-EB45C41F606D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50" creationId="{E28F73B3-C76B-7F3E-622E-CF0B496BD45D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52" creationId="{13F7D2E8-8EBA-F06F-95AA-179D6453EE42}"/>
          </ac:grpSpMkLst>
        </pc:grpChg>
        <pc:grpChg chg="mod">
          <ac:chgData name="Dhivagar B" userId="68754e0c-ae74-47b4-b84e-015bb3657110" providerId="ADAL" clId="{A65C898C-A635-4E70-84DE-BECE5971943B}" dt="2024-12-02T10:25:57.733" v="1666"/>
          <ac:grpSpMkLst>
            <pc:docMk/>
            <pc:sldMk cId="3264624637" sldId="1173"/>
            <ac:grpSpMk id="58" creationId="{1D78F74C-9BEA-18C9-7154-865C32D97472}"/>
          </ac:grpSpMkLst>
        </pc:grpChg>
        <pc:grpChg chg="add del mod">
          <ac:chgData name="Dhivagar B" userId="68754e0c-ae74-47b4-b84e-015bb3657110" providerId="ADAL" clId="{A65C898C-A635-4E70-84DE-BECE5971943B}" dt="2024-12-02T10:30:45.067" v="1713" actId="1076"/>
          <ac:grpSpMkLst>
            <pc:docMk/>
            <pc:sldMk cId="3264624637" sldId="1173"/>
            <ac:grpSpMk id="66" creationId="{23723A69-43D2-3F45-286F-5801E07AAB4C}"/>
          </ac:grpSpMkLst>
        </pc:grpChg>
        <pc:grpChg chg="add 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67" creationId="{7CE3852D-9123-D40E-821D-568B4A5AD0A7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68" creationId="{EFAF2EE1-C885-065C-3BCC-2685082E291F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69" creationId="{04DF3261-73F4-9EE6-0C95-E526F592CE88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70" creationId="{D3276053-A3C2-3D1E-4140-C66FA967F4FA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71" creationId="{ECBB8C35-EA5E-0C6D-D420-750A93FA9B4B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74" creationId="{094D4E4B-EB27-FB83-0D2E-0F9119050C6B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76" creationId="{FE085C22-F590-EC9D-D2B2-90D398E5EFE2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78" creationId="{7D130859-BB70-4B0F-F47A-8EADB3EAA56E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84" creationId="{B9F5183B-0371-06E3-D7A7-9122A06A1A3B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92" creationId="{3A75F16B-F376-6859-21A7-D3C66B2B6315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94" creationId="{C3D2DA79-22F0-996A-4FFA-009B2C05C3A4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97" creationId="{E853DE6E-AB6F-6FDC-0251-762D12071396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98" creationId="{37C9B958-44E7-AF4E-3C16-A51BF4940B5A}"/>
          </ac:grpSpMkLst>
        </pc:grpChg>
        <pc:grpChg chg="mod">
          <ac:chgData name="Dhivagar B" userId="68754e0c-ae74-47b4-b84e-015bb3657110" providerId="ADAL" clId="{A65C898C-A635-4E70-84DE-BECE5971943B}" dt="2024-12-02T10:26:58.022" v="1682" actId="571"/>
          <ac:grpSpMkLst>
            <pc:docMk/>
            <pc:sldMk cId="3264624637" sldId="1173"/>
            <ac:grpSpMk id="101" creationId="{9770003C-6346-0AE6-48B3-C08D922B92E2}"/>
          </ac:grpSpMkLst>
        </pc:grpChg>
        <pc:graphicFrameChg chg="add mod modGraphic">
          <ac:chgData name="Dhivagar B" userId="68754e0c-ae74-47b4-b84e-015bb3657110" providerId="ADAL" clId="{A65C898C-A635-4E70-84DE-BECE5971943B}" dt="2024-12-02T10:30:45.067" v="1713" actId="1076"/>
          <ac:graphicFrameMkLst>
            <pc:docMk/>
            <pc:sldMk cId="3264624637" sldId="1173"/>
            <ac:graphicFrameMk id="113" creationId="{3F338115-C6FF-5C7B-3B30-2031226CE13E}"/>
          </ac:graphicFrameMkLst>
        </pc:graphicFrameChg>
        <pc:picChg chg="add del mod ord">
          <ac:chgData name="Dhivagar B" userId="68754e0c-ae74-47b4-b84e-015bb3657110" providerId="ADAL" clId="{A65C898C-A635-4E70-84DE-BECE5971943B}" dt="2024-12-02T10:24:37.282" v="1659" actId="478"/>
          <ac:picMkLst>
            <pc:docMk/>
            <pc:sldMk cId="3264624637" sldId="1173"/>
            <ac:picMk id="8" creationId="{BA02FED0-34FC-47D9-8699-63970D1A0F9C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29" creationId="{CE5E384D-089A-A369-6306-217DFEB2949C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34" creationId="{D9A9A394-0B41-341F-9B46-1BDAC932A05E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36" creationId="{C1DB3C32-93ED-D9FD-0FE4-3CDAE0DD1388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37" creationId="{01FB471B-AE7C-5173-3F8B-E9174C670952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38" creationId="{AE8DA4AF-4D39-B718-43C3-F2AB9B1E4B98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39" creationId="{D179F866-EACA-99A7-1E15-4AAD8EC5C1C5}"/>
          </ac:picMkLst>
        </pc:picChg>
        <pc:picChg chg="mod">
          <ac:chgData name="Dhivagar B" userId="68754e0c-ae74-47b4-b84e-015bb3657110" providerId="ADAL" clId="{A65C898C-A635-4E70-84DE-BECE5971943B}" dt="2024-12-02T10:25:16.039" v="1664"/>
          <ac:picMkLst>
            <pc:docMk/>
            <pc:sldMk cId="3264624637" sldId="1173"/>
            <ac:picMk id="41" creationId="{AC4DFC52-92E2-31BB-D3E0-11DD7CE029E1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55" creationId="{97F2DDEB-B2EB-6827-97EE-62FF57ADE21C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59" creationId="{80E257D5-534C-17A2-A114-E3208C7105BF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0" creationId="{3961CFA3-EAA0-A96C-3E4B-C0563A06B2C6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1" creationId="{B14ADD84-C154-218E-9385-953B3A26302D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2" creationId="{FDB94785-BEA1-909C-10D2-C9559A3CFC53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3" creationId="{523F8AAF-D9BC-D230-D0EE-D9792D79B0A1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4" creationId="{EEC4157B-F221-1111-3B44-E7817E753C3F}"/>
          </ac:picMkLst>
        </pc:picChg>
        <pc:picChg chg="mod">
          <ac:chgData name="Dhivagar B" userId="68754e0c-ae74-47b4-b84e-015bb3657110" providerId="ADAL" clId="{A65C898C-A635-4E70-84DE-BECE5971943B}" dt="2024-12-02T10:25:57.733" v="1666"/>
          <ac:picMkLst>
            <pc:docMk/>
            <pc:sldMk cId="3264624637" sldId="1173"/>
            <ac:picMk id="65" creationId="{43134FAE-A2A7-39F9-8AFF-F399C931BD02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1" creationId="{6F8C3880-EDCF-B3B8-3B1C-D8EDA955E5FC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5" creationId="{D41294CE-DE85-C294-7D8F-71B164E16E80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6" creationId="{9A8573C8-D522-33AA-B098-7BD449A1FD4C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7" creationId="{25CF65C5-C02F-26D3-1714-BF19639BD5FC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8" creationId="{B54063F7-5464-609A-8EFD-5685F6E37A24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89" creationId="{33DDB078-0AA3-419C-6970-2B72687B072D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90" creationId="{4092F8BC-8E23-25BD-64C1-CD923148E82F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91" creationId="{20D4BD02-2456-3350-3400-B42782E9F43D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04" creationId="{26658C4C-1B86-48C1-4530-9C351E248B60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07" creationId="{8B771E15-0218-20D6-0BBE-D1B34948AC5A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08" creationId="{15CA156C-6D83-F3B8-328E-C63D3A7B7FDC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09" creationId="{BB2AE518-271D-0F58-D9F7-4A36EF7991F2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10" creationId="{0EE41E5E-3A1F-E8A2-1D56-EE8D8AE74233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11" creationId="{C732C986-8ABF-93A1-2FC0-F10AF9A6F21E}"/>
          </ac:picMkLst>
        </pc:picChg>
        <pc:picChg chg="mod">
          <ac:chgData name="Dhivagar B" userId="68754e0c-ae74-47b4-b84e-015bb3657110" providerId="ADAL" clId="{A65C898C-A635-4E70-84DE-BECE5971943B}" dt="2024-12-02T10:26:58.022" v="1682" actId="571"/>
          <ac:picMkLst>
            <pc:docMk/>
            <pc:sldMk cId="3264624637" sldId="1173"/>
            <ac:picMk id="112" creationId="{4EDFF994-1F93-5056-6FB6-6650F7E4E826}"/>
          </ac:picMkLst>
        </pc:picChg>
        <pc:cxnChg chg="mod">
          <ac:chgData name="Dhivagar B" userId="68754e0c-ae74-47b4-b84e-015bb3657110" providerId="ADAL" clId="{A65C898C-A635-4E70-84DE-BECE5971943B}" dt="2024-12-02T10:25:16.039" v="1664"/>
          <ac:cxnSpMkLst>
            <pc:docMk/>
            <pc:sldMk cId="3264624637" sldId="1173"/>
            <ac:cxnSpMk id="27" creationId="{9ECBC11C-91AB-E959-01BD-2DA38D886019}"/>
          </ac:cxnSpMkLst>
        </pc:cxnChg>
        <pc:cxnChg chg="mod">
          <ac:chgData name="Dhivagar B" userId="68754e0c-ae74-47b4-b84e-015bb3657110" providerId="ADAL" clId="{A65C898C-A635-4E70-84DE-BECE5971943B}" dt="2024-12-02T10:25:57.733" v="1666"/>
          <ac:cxnSpMkLst>
            <pc:docMk/>
            <pc:sldMk cId="3264624637" sldId="1173"/>
            <ac:cxnSpMk id="53" creationId="{68987A30-6F54-003D-D880-0A4A7617CBBD}"/>
          </ac:cxnSpMkLst>
        </pc:cxnChg>
        <pc:cxnChg chg="mod">
          <ac:chgData name="Dhivagar B" userId="68754e0c-ae74-47b4-b84e-015bb3657110" providerId="ADAL" clId="{A65C898C-A635-4E70-84DE-BECE5971943B}" dt="2024-12-02T10:26:58.022" v="1682" actId="571"/>
          <ac:cxnSpMkLst>
            <pc:docMk/>
            <pc:sldMk cId="3264624637" sldId="1173"/>
            <ac:cxnSpMk id="79" creationId="{7B1AA4EF-3DDA-1F86-992F-577D05C4AB91}"/>
          </ac:cxnSpMkLst>
        </pc:cxnChg>
        <pc:cxnChg chg="mod">
          <ac:chgData name="Dhivagar B" userId="68754e0c-ae74-47b4-b84e-015bb3657110" providerId="ADAL" clId="{A65C898C-A635-4E70-84DE-BECE5971943B}" dt="2024-12-02T10:26:58.022" v="1682" actId="571"/>
          <ac:cxnSpMkLst>
            <pc:docMk/>
            <pc:sldMk cId="3264624637" sldId="1173"/>
            <ac:cxnSpMk id="102" creationId="{4F582281-DB09-3180-B925-BB4B186A4A5A}"/>
          </ac:cxnSpMkLst>
        </pc:cxnChg>
      </pc:sldChg>
      <pc:sldChg chg="addSp delSp modSp new del mod">
        <pc:chgData name="Dhivagar B" userId="68754e0c-ae74-47b4-b84e-015bb3657110" providerId="ADAL" clId="{A65C898C-A635-4E70-84DE-BECE5971943B}" dt="2024-12-02T10:28:34.855" v="1692" actId="47"/>
        <pc:sldMkLst>
          <pc:docMk/>
          <pc:sldMk cId="3273754043" sldId="1174"/>
        </pc:sldMkLst>
        <pc:spChg chg="del">
          <ac:chgData name="Dhivagar B" userId="68754e0c-ae74-47b4-b84e-015bb3657110" providerId="ADAL" clId="{A65C898C-A635-4E70-84DE-BECE5971943B}" dt="2024-12-02T10:27:44.121" v="1687"/>
          <ac:spMkLst>
            <pc:docMk/>
            <pc:sldMk cId="3273754043" sldId="1174"/>
            <ac:spMk id="3" creationId="{D4A5AEA3-0EF0-7AF4-CD44-54F8DAE53284}"/>
          </ac:spMkLst>
        </pc:spChg>
        <pc:spChg chg="add del mod">
          <ac:chgData name="Dhivagar B" userId="68754e0c-ae74-47b4-b84e-015bb3657110" providerId="ADAL" clId="{A65C898C-A635-4E70-84DE-BECE5971943B}" dt="2024-12-02T10:27:49.725" v="1690" actId="478"/>
          <ac:spMkLst>
            <pc:docMk/>
            <pc:sldMk cId="3273754043" sldId="1174"/>
            <ac:spMk id="7" creationId="{3018C0B8-1D5D-DDF3-7617-97A20349954E}"/>
          </ac:spMkLst>
        </pc:spChg>
        <pc:spChg chg="add">
          <ac:chgData name="Dhivagar B" userId="68754e0c-ae74-47b4-b84e-015bb3657110" providerId="ADAL" clId="{A65C898C-A635-4E70-84DE-BECE5971943B}" dt="2024-12-02T10:27:50.184" v="1691" actId="22"/>
          <ac:spMkLst>
            <pc:docMk/>
            <pc:sldMk cId="3273754043" sldId="1174"/>
            <ac:spMk id="9" creationId="{4D547FC0-CA74-8CED-6D31-FABDE3FA2DB9}"/>
          </ac:spMkLst>
        </pc:spChg>
      </pc:sldChg>
      <pc:sldMasterChg chg="delSldLayout">
        <pc:chgData name="Dhivagar B" userId="68754e0c-ae74-47b4-b84e-015bb3657110" providerId="ADAL" clId="{A65C898C-A635-4E70-84DE-BECE5971943B}" dt="2024-12-02T07:21:51.145" v="1414" actId="47"/>
        <pc:sldMasterMkLst>
          <pc:docMk/>
          <pc:sldMasterMk cId="2071069712" sldId="2147483648"/>
        </pc:sldMasterMkLst>
        <pc:sldLayoutChg chg="del">
          <pc:chgData name="Dhivagar B" userId="68754e0c-ae74-47b4-b84e-015bb3657110" providerId="ADAL" clId="{A65C898C-A635-4E70-84DE-BECE5971943B}" dt="2024-12-02T07:21:51.145" v="1414" actId="47"/>
          <pc:sldLayoutMkLst>
            <pc:docMk/>
            <pc:sldMasterMk cId="2071069712" sldId="2147483648"/>
            <pc:sldLayoutMk cId="446538891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5DF31-E1EC-4467-9832-BF233E64C1CF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1E4BD11-919D-400A-B852-80718E311F88}">
      <dgm:prSet/>
      <dgm:spPr/>
      <dgm:t>
        <a:bodyPr/>
        <a:lstStyle/>
        <a:p>
          <a:pPr>
            <a:defRPr b="1"/>
          </a:pPr>
          <a:r>
            <a:rPr lang="en-US"/>
            <a:t>Codebook Refinement for 128P</a:t>
          </a:r>
        </a:p>
      </dgm:t>
    </dgm:pt>
    <dgm:pt modelId="{BDE77993-9694-4ED1-BA5C-2070B8510924}" type="parTrans" cxnId="{AA97D2B9-D23F-4A90-96E3-3F2A687F3AD7}">
      <dgm:prSet/>
      <dgm:spPr/>
      <dgm:t>
        <a:bodyPr/>
        <a:lstStyle/>
        <a:p>
          <a:endParaRPr lang="en-US"/>
        </a:p>
      </dgm:t>
    </dgm:pt>
    <dgm:pt modelId="{6FC89637-5E59-44C7-8A7E-C4356CA45B18}" type="sibTrans" cxnId="{AA97D2B9-D23F-4A90-96E3-3F2A687F3AD7}">
      <dgm:prSet/>
      <dgm:spPr/>
      <dgm:t>
        <a:bodyPr/>
        <a:lstStyle/>
        <a:p>
          <a:endParaRPr lang="en-US"/>
        </a:p>
      </dgm:t>
    </dgm:pt>
    <dgm:pt modelId="{944DC822-CB0B-4037-8EBD-136A75DD5DCB}">
      <dgm:prSet/>
      <dgm:spPr/>
      <dgm:t>
        <a:bodyPr/>
        <a:lstStyle/>
        <a:p>
          <a:r>
            <a:rPr lang="en-US"/>
            <a:t>R20 should support codebook refinement targetting feedback overhead reduction schemes at least for Type-2 based Codebook for up to 128 Ports</a:t>
          </a:r>
        </a:p>
      </dgm:t>
    </dgm:pt>
    <dgm:pt modelId="{F44C0E73-EC08-455E-B5F3-90472BEF5076}" type="parTrans" cxnId="{CA91887E-3010-4A73-9D8C-6C230C66668A}">
      <dgm:prSet/>
      <dgm:spPr/>
      <dgm:t>
        <a:bodyPr/>
        <a:lstStyle/>
        <a:p>
          <a:endParaRPr lang="en-US"/>
        </a:p>
      </dgm:t>
    </dgm:pt>
    <dgm:pt modelId="{F5E475FB-FD1F-4391-A41E-0A35D5A803AA}" type="sibTrans" cxnId="{CA91887E-3010-4A73-9D8C-6C230C66668A}">
      <dgm:prSet/>
      <dgm:spPr/>
      <dgm:t>
        <a:bodyPr/>
        <a:lstStyle/>
        <a:p>
          <a:endParaRPr lang="en-US"/>
        </a:p>
      </dgm:t>
    </dgm:pt>
    <dgm:pt modelId="{04C62551-9434-43C6-A0B0-BB58D238EFF8}">
      <dgm:prSet/>
      <dgm:spPr/>
      <dgm:t>
        <a:bodyPr/>
        <a:lstStyle/>
        <a:p>
          <a:pPr>
            <a:defRPr b="1"/>
          </a:pPr>
          <a:r>
            <a:rPr lang="en-US"/>
            <a:t>Low-Complexity UE support</a:t>
          </a:r>
        </a:p>
      </dgm:t>
    </dgm:pt>
    <dgm:pt modelId="{FC965EB0-F107-47EC-905A-D93A2E44110B}" type="parTrans" cxnId="{1E4F1B35-3569-44B9-940B-0F3ACEAC48C3}">
      <dgm:prSet/>
      <dgm:spPr/>
      <dgm:t>
        <a:bodyPr/>
        <a:lstStyle/>
        <a:p>
          <a:endParaRPr lang="en-US"/>
        </a:p>
      </dgm:t>
    </dgm:pt>
    <dgm:pt modelId="{3FE03C60-0E11-4357-958A-D73CB16FFEBA}" type="sibTrans" cxnId="{1E4F1B35-3569-44B9-940B-0F3ACEAC48C3}">
      <dgm:prSet/>
      <dgm:spPr/>
      <dgm:t>
        <a:bodyPr/>
        <a:lstStyle/>
        <a:p>
          <a:endParaRPr lang="en-US"/>
        </a:p>
      </dgm:t>
    </dgm:pt>
    <dgm:pt modelId="{121B096E-0219-45AA-AFCA-C2DD906CF9B0}">
      <dgm:prSet/>
      <dgm:spPr/>
      <dgm:t>
        <a:bodyPr/>
        <a:lstStyle/>
        <a:p>
          <a:r>
            <a:rPr lang="en-US"/>
            <a:t>Codebook enhancements targeting CB based transmission for low-complexity UEs should be introduced in R20 for improved performance</a:t>
          </a:r>
        </a:p>
      </dgm:t>
    </dgm:pt>
    <dgm:pt modelId="{6604CC78-F802-4A6E-92C3-37599CD35A4E}" type="parTrans" cxnId="{76EC9EFB-1016-4F25-9887-8CAA03CEBCB9}">
      <dgm:prSet/>
      <dgm:spPr/>
      <dgm:t>
        <a:bodyPr/>
        <a:lstStyle/>
        <a:p>
          <a:endParaRPr lang="en-US"/>
        </a:p>
      </dgm:t>
    </dgm:pt>
    <dgm:pt modelId="{8232A740-C4EF-4CEC-B354-C662D13A533F}" type="sibTrans" cxnId="{76EC9EFB-1016-4F25-9887-8CAA03CEBCB9}">
      <dgm:prSet/>
      <dgm:spPr/>
      <dgm:t>
        <a:bodyPr/>
        <a:lstStyle/>
        <a:p>
          <a:endParaRPr lang="en-US"/>
        </a:p>
      </dgm:t>
    </dgm:pt>
    <dgm:pt modelId="{F430B11C-6B1F-4D4E-8713-C0A9456E34AA}">
      <dgm:prSet/>
      <dgm:spPr/>
      <dgm:t>
        <a:bodyPr/>
        <a:lstStyle/>
        <a:p>
          <a:pPr>
            <a:defRPr b="1"/>
          </a:pPr>
          <a:r>
            <a:rPr lang="en-US"/>
            <a:t>Overhead Reduction</a:t>
          </a:r>
        </a:p>
      </dgm:t>
    </dgm:pt>
    <dgm:pt modelId="{975D722A-E3ED-411A-99C6-2B8E74196496}" type="parTrans" cxnId="{0221F0F0-2E16-44E9-9EBA-70C89052EC89}">
      <dgm:prSet/>
      <dgm:spPr/>
      <dgm:t>
        <a:bodyPr/>
        <a:lstStyle/>
        <a:p>
          <a:endParaRPr lang="en-US"/>
        </a:p>
      </dgm:t>
    </dgm:pt>
    <dgm:pt modelId="{D1ABB9D5-9273-491A-A736-B16FDBE30C48}" type="sibTrans" cxnId="{0221F0F0-2E16-44E9-9EBA-70C89052EC89}">
      <dgm:prSet/>
      <dgm:spPr/>
      <dgm:t>
        <a:bodyPr/>
        <a:lstStyle/>
        <a:p>
          <a:endParaRPr lang="en-US"/>
        </a:p>
      </dgm:t>
    </dgm:pt>
    <dgm:pt modelId="{180C9C5F-85B7-4649-AEE9-8FB4103B1B2E}">
      <dgm:prSet/>
      <dgm:spPr/>
      <dgm:t>
        <a:bodyPr/>
        <a:lstStyle/>
        <a:p>
          <a:r>
            <a:rPr lang="en-US" kern="1200" dirty="0"/>
            <a:t>Occasional sounding of a sub-set of CSI-RS ports</a:t>
          </a:r>
        </a:p>
      </dgm:t>
    </dgm:pt>
    <dgm:pt modelId="{4A189D44-BEF5-49DD-85B9-C691019C7ACC}" type="parTrans" cxnId="{F5B9B59E-18AB-411E-ACE4-3EA9D906A300}">
      <dgm:prSet/>
      <dgm:spPr/>
      <dgm:t>
        <a:bodyPr/>
        <a:lstStyle/>
        <a:p>
          <a:endParaRPr lang="en-US"/>
        </a:p>
      </dgm:t>
    </dgm:pt>
    <dgm:pt modelId="{470F55A3-26EC-4939-8F07-C1A3EAFB5AD6}" type="sibTrans" cxnId="{F5B9B59E-18AB-411E-ACE4-3EA9D906A300}">
      <dgm:prSet/>
      <dgm:spPr/>
      <dgm:t>
        <a:bodyPr/>
        <a:lstStyle/>
        <a:p>
          <a:endParaRPr lang="en-US"/>
        </a:p>
      </dgm:t>
    </dgm:pt>
    <dgm:pt modelId="{372AD92C-60EB-4BBC-8358-02B341E7D5A9}">
      <dgm:prSet/>
      <dgm:spPr/>
      <dgm:t>
        <a:bodyPr/>
        <a:lstStyle/>
        <a:p>
          <a:r>
            <a:rPr lang="en-US" kern="1200" dirty="0">
              <a:latin typeface="Aptos" panose="02110004020202020204"/>
              <a:ea typeface="+mn-ea"/>
              <a:cs typeface="+mn-cs"/>
            </a:rPr>
            <a:t>Related report setting enhancements, including new CSI reporting quantities</a:t>
          </a:r>
        </a:p>
      </dgm:t>
    </dgm:pt>
    <dgm:pt modelId="{C7864152-8035-4BC3-A54B-D5AEDCFB8004}" type="parTrans" cxnId="{7EB06A5C-2E88-4BCA-A205-DC08CDD23B08}">
      <dgm:prSet/>
      <dgm:spPr/>
      <dgm:t>
        <a:bodyPr/>
        <a:lstStyle/>
        <a:p>
          <a:endParaRPr lang="en-IN"/>
        </a:p>
      </dgm:t>
    </dgm:pt>
    <dgm:pt modelId="{A84D933B-9A72-4A7F-8EB2-2C13AE735A78}" type="sibTrans" cxnId="{7EB06A5C-2E88-4BCA-A205-DC08CDD23B08}">
      <dgm:prSet/>
      <dgm:spPr/>
      <dgm:t>
        <a:bodyPr/>
        <a:lstStyle/>
        <a:p>
          <a:endParaRPr lang="en-IN"/>
        </a:p>
      </dgm:t>
    </dgm:pt>
    <dgm:pt modelId="{A979BFEE-8B9F-4DD7-90A4-F5AD5E8FAF86}" type="pres">
      <dgm:prSet presAssocID="{0365DF31-E1EC-4467-9832-BF233E64C1CF}" presName="linear" presStyleCnt="0">
        <dgm:presLayoutVars>
          <dgm:dir/>
          <dgm:animLvl val="lvl"/>
          <dgm:resizeHandles val="exact"/>
        </dgm:presLayoutVars>
      </dgm:prSet>
      <dgm:spPr/>
    </dgm:pt>
    <dgm:pt modelId="{8AF80B48-357C-4C24-80CA-6F9273D02365}" type="pres">
      <dgm:prSet presAssocID="{41E4BD11-919D-400A-B852-80718E311F88}" presName="parentLin" presStyleCnt="0"/>
      <dgm:spPr/>
    </dgm:pt>
    <dgm:pt modelId="{89807BDF-F917-4664-A712-45EC2866BF0E}" type="pres">
      <dgm:prSet presAssocID="{41E4BD11-919D-400A-B852-80718E311F88}" presName="parentLeftMargin" presStyleLbl="node1" presStyleIdx="0" presStyleCnt="3"/>
      <dgm:spPr/>
    </dgm:pt>
    <dgm:pt modelId="{98FEB142-6CC6-4170-8EC6-24996210234A}" type="pres">
      <dgm:prSet presAssocID="{41E4BD11-919D-400A-B852-80718E311F8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7C06EAA-534D-4571-A97E-19D3BCF44CE5}" type="pres">
      <dgm:prSet presAssocID="{41E4BD11-919D-400A-B852-80718E311F88}" presName="negativeSpace" presStyleCnt="0"/>
      <dgm:spPr/>
    </dgm:pt>
    <dgm:pt modelId="{8F4E92DC-606B-4AFC-8B11-43330BC38A7D}" type="pres">
      <dgm:prSet presAssocID="{41E4BD11-919D-400A-B852-80718E311F88}" presName="childText" presStyleLbl="conFgAcc1" presStyleIdx="0" presStyleCnt="3">
        <dgm:presLayoutVars>
          <dgm:bulletEnabled val="1"/>
        </dgm:presLayoutVars>
      </dgm:prSet>
      <dgm:spPr/>
    </dgm:pt>
    <dgm:pt modelId="{F0175A87-DECF-4162-805B-0BF84A048793}" type="pres">
      <dgm:prSet presAssocID="{6FC89637-5E59-44C7-8A7E-C4356CA45B18}" presName="spaceBetweenRectangles" presStyleCnt="0"/>
      <dgm:spPr/>
    </dgm:pt>
    <dgm:pt modelId="{58F1F7D9-5E72-4CB2-AE89-B8EE639C282A}" type="pres">
      <dgm:prSet presAssocID="{04C62551-9434-43C6-A0B0-BB58D238EFF8}" presName="parentLin" presStyleCnt="0"/>
      <dgm:spPr/>
    </dgm:pt>
    <dgm:pt modelId="{3B78B188-AB44-4DBE-B5C0-D49D2821B485}" type="pres">
      <dgm:prSet presAssocID="{04C62551-9434-43C6-A0B0-BB58D238EFF8}" presName="parentLeftMargin" presStyleLbl="node1" presStyleIdx="0" presStyleCnt="3"/>
      <dgm:spPr/>
    </dgm:pt>
    <dgm:pt modelId="{146DDB2D-A963-46C2-B609-821BC7D8C86D}" type="pres">
      <dgm:prSet presAssocID="{04C62551-9434-43C6-A0B0-BB58D238EFF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029ABBB-D558-48D9-962B-D4A8DC983D30}" type="pres">
      <dgm:prSet presAssocID="{04C62551-9434-43C6-A0B0-BB58D238EFF8}" presName="negativeSpace" presStyleCnt="0"/>
      <dgm:spPr/>
    </dgm:pt>
    <dgm:pt modelId="{C1B85BA4-D587-4C49-8EC0-E3BB72090034}" type="pres">
      <dgm:prSet presAssocID="{04C62551-9434-43C6-A0B0-BB58D238EFF8}" presName="childText" presStyleLbl="conFgAcc1" presStyleIdx="1" presStyleCnt="3">
        <dgm:presLayoutVars>
          <dgm:bulletEnabled val="1"/>
        </dgm:presLayoutVars>
      </dgm:prSet>
      <dgm:spPr/>
    </dgm:pt>
    <dgm:pt modelId="{28CEEA86-E26B-421F-B959-548E9303F8EC}" type="pres">
      <dgm:prSet presAssocID="{3FE03C60-0E11-4357-958A-D73CB16FFEBA}" presName="spaceBetweenRectangles" presStyleCnt="0"/>
      <dgm:spPr/>
    </dgm:pt>
    <dgm:pt modelId="{BB4E65D4-D815-4E17-9C21-47A1E1A056D9}" type="pres">
      <dgm:prSet presAssocID="{F430B11C-6B1F-4D4E-8713-C0A9456E34AA}" presName="parentLin" presStyleCnt="0"/>
      <dgm:spPr/>
    </dgm:pt>
    <dgm:pt modelId="{F701E790-8828-4753-AFE0-F68DE977958C}" type="pres">
      <dgm:prSet presAssocID="{F430B11C-6B1F-4D4E-8713-C0A9456E34AA}" presName="parentLeftMargin" presStyleLbl="node1" presStyleIdx="1" presStyleCnt="3"/>
      <dgm:spPr/>
    </dgm:pt>
    <dgm:pt modelId="{D6393268-109D-460F-9FFC-1BAAF04A412A}" type="pres">
      <dgm:prSet presAssocID="{F430B11C-6B1F-4D4E-8713-C0A9456E34AA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3D31444-AB80-411C-868E-C95FD412BA4D}" type="pres">
      <dgm:prSet presAssocID="{F430B11C-6B1F-4D4E-8713-C0A9456E34AA}" presName="negativeSpace" presStyleCnt="0"/>
      <dgm:spPr/>
    </dgm:pt>
    <dgm:pt modelId="{EA0AD0CA-B8AB-4374-AF57-FF67F44DC5C6}" type="pres">
      <dgm:prSet presAssocID="{F430B11C-6B1F-4D4E-8713-C0A9456E34A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AE71104-19F4-40F6-836A-A9894C841091}" type="presOf" srcId="{0365DF31-E1EC-4467-9832-BF233E64C1CF}" destId="{A979BFEE-8B9F-4DD7-90A4-F5AD5E8FAF86}" srcOrd="0" destOrd="0" presId="urn:microsoft.com/office/officeart/2005/8/layout/list1"/>
    <dgm:cxn modelId="{5C235610-9317-41B0-A37C-45040080A39D}" type="presOf" srcId="{41E4BD11-919D-400A-B852-80718E311F88}" destId="{89807BDF-F917-4664-A712-45EC2866BF0E}" srcOrd="0" destOrd="0" presId="urn:microsoft.com/office/officeart/2005/8/layout/list1"/>
    <dgm:cxn modelId="{CDCA3120-4E7B-43EC-9136-3BCE12BC225E}" type="presOf" srcId="{F430B11C-6B1F-4D4E-8713-C0A9456E34AA}" destId="{F701E790-8828-4753-AFE0-F68DE977958C}" srcOrd="0" destOrd="0" presId="urn:microsoft.com/office/officeart/2005/8/layout/list1"/>
    <dgm:cxn modelId="{F1E97224-29F4-44D3-A3EB-2BE0CE714543}" type="presOf" srcId="{121B096E-0219-45AA-AFCA-C2DD906CF9B0}" destId="{C1B85BA4-D587-4C49-8EC0-E3BB72090034}" srcOrd="0" destOrd="0" presId="urn:microsoft.com/office/officeart/2005/8/layout/list1"/>
    <dgm:cxn modelId="{1E4F1B35-3569-44B9-940B-0F3ACEAC48C3}" srcId="{0365DF31-E1EC-4467-9832-BF233E64C1CF}" destId="{04C62551-9434-43C6-A0B0-BB58D238EFF8}" srcOrd="1" destOrd="0" parTransId="{FC965EB0-F107-47EC-905A-D93A2E44110B}" sibTransId="{3FE03C60-0E11-4357-958A-D73CB16FFEBA}"/>
    <dgm:cxn modelId="{D797C63F-E0B2-421A-9D55-DF7EE5D5C05F}" type="presOf" srcId="{F430B11C-6B1F-4D4E-8713-C0A9456E34AA}" destId="{D6393268-109D-460F-9FFC-1BAAF04A412A}" srcOrd="1" destOrd="0" presId="urn:microsoft.com/office/officeart/2005/8/layout/list1"/>
    <dgm:cxn modelId="{7EB06A5C-2E88-4BCA-A205-DC08CDD23B08}" srcId="{F430B11C-6B1F-4D4E-8713-C0A9456E34AA}" destId="{372AD92C-60EB-4BBC-8358-02B341E7D5A9}" srcOrd="1" destOrd="0" parTransId="{C7864152-8035-4BC3-A54B-D5AEDCFB8004}" sibTransId="{A84D933B-9A72-4A7F-8EB2-2C13AE735A78}"/>
    <dgm:cxn modelId="{DE9CB674-4FD9-4EE4-A0EF-E9FF9529F439}" type="presOf" srcId="{372AD92C-60EB-4BBC-8358-02B341E7D5A9}" destId="{EA0AD0CA-B8AB-4374-AF57-FF67F44DC5C6}" srcOrd="0" destOrd="1" presId="urn:microsoft.com/office/officeart/2005/8/layout/list1"/>
    <dgm:cxn modelId="{CA91887E-3010-4A73-9D8C-6C230C66668A}" srcId="{41E4BD11-919D-400A-B852-80718E311F88}" destId="{944DC822-CB0B-4037-8EBD-136A75DD5DCB}" srcOrd="0" destOrd="0" parTransId="{F44C0E73-EC08-455E-B5F3-90472BEF5076}" sibTransId="{F5E475FB-FD1F-4391-A41E-0A35D5A803AA}"/>
    <dgm:cxn modelId="{F5B9B59E-18AB-411E-ACE4-3EA9D906A300}" srcId="{F430B11C-6B1F-4D4E-8713-C0A9456E34AA}" destId="{180C9C5F-85B7-4649-AEE9-8FB4103B1B2E}" srcOrd="0" destOrd="0" parTransId="{4A189D44-BEF5-49DD-85B9-C691019C7ACC}" sibTransId="{470F55A3-26EC-4939-8F07-C1A3EAFB5AD6}"/>
    <dgm:cxn modelId="{02768FA4-6F3A-4E00-AA62-762499A18E23}" type="presOf" srcId="{04C62551-9434-43C6-A0B0-BB58D238EFF8}" destId="{3B78B188-AB44-4DBE-B5C0-D49D2821B485}" srcOrd="0" destOrd="0" presId="urn:microsoft.com/office/officeart/2005/8/layout/list1"/>
    <dgm:cxn modelId="{889494A5-BC85-4FBF-9E46-37DD56240956}" type="presOf" srcId="{41E4BD11-919D-400A-B852-80718E311F88}" destId="{98FEB142-6CC6-4170-8EC6-24996210234A}" srcOrd="1" destOrd="0" presId="urn:microsoft.com/office/officeart/2005/8/layout/list1"/>
    <dgm:cxn modelId="{AA97D2B9-D23F-4A90-96E3-3F2A687F3AD7}" srcId="{0365DF31-E1EC-4467-9832-BF233E64C1CF}" destId="{41E4BD11-919D-400A-B852-80718E311F88}" srcOrd="0" destOrd="0" parTransId="{BDE77993-9694-4ED1-BA5C-2070B8510924}" sibTransId="{6FC89637-5E59-44C7-8A7E-C4356CA45B18}"/>
    <dgm:cxn modelId="{8D6C24D5-30E8-4EB7-B9EA-F1653C289534}" type="presOf" srcId="{944DC822-CB0B-4037-8EBD-136A75DD5DCB}" destId="{8F4E92DC-606B-4AFC-8B11-43330BC38A7D}" srcOrd="0" destOrd="0" presId="urn:microsoft.com/office/officeart/2005/8/layout/list1"/>
    <dgm:cxn modelId="{0221F0F0-2E16-44E9-9EBA-70C89052EC89}" srcId="{0365DF31-E1EC-4467-9832-BF233E64C1CF}" destId="{F430B11C-6B1F-4D4E-8713-C0A9456E34AA}" srcOrd="2" destOrd="0" parTransId="{975D722A-E3ED-411A-99C6-2B8E74196496}" sibTransId="{D1ABB9D5-9273-491A-A736-B16FDBE30C48}"/>
    <dgm:cxn modelId="{76EC9EFB-1016-4F25-9887-8CAA03CEBCB9}" srcId="{04C62551-9434-43C6-A0B0-BB58D238EFF8}" destId="{121B096E-0219-45AA-AFCA-C2DD906CF9B0}" srcOrd="0" destOrd="0" parTransId="{6604CC78-F802-4A6E-92C3-37599CD35A4E}" sibTransId="{8232A740-C4EF-4CEC-B354-C662D13A533F}"/>
    <dgm:cxn modelId="{ED00C6FD-CFBE-48CA-982C-7C9F66B8727E}" type="presOf" srcId="{04C62551-9434-43C6-A0B0-BB58D238EFF8}" destId="{146DDB2D-A963-46C2-B609-821BC7D8C86D}" srcOrd="1" destOrd="0" presId="urn:microsoft.com/office/officeart/2005/8/layout/list1"/>
    <dgm:cxn modelId="{33DB7DFF-2BDF-4CE3-9C95-972E9EA90B98}" type="presOf" srcId="{180C9C5F-85B7-4649-AEE9-8FB4103B1B2E}" destId="{EA0AD0CA-B8AB-4374-AF57-FF67F44DC5C6}" srcOrd="0" destOrd="0" presId="urn:microsoft.com/office/officeart/2005/8/layout/list1"/>
    <dgm:cxn modelId="{9EF8D59E-D931-4C7D-B0B5-8EBB73B15D10}" type="presParOf" srcId="{A979BFEE-8B9F-4DD7-90A4-F5AD5E8FAF86}" destId="{8AF80B48-357C-4C24-80CA-6F9273D02365}" srcOrd="0" destOrd="0" presId="urn:microsoft.com/office/officeart/2005/8/layout/list1"/>
    <dgm:cxn modelId="{F6EEF822-C0CF-473D-B0EF-6810A83B842B}" type="presParOf" srcId="{8AF80B48-357C-4C24-80CA-6F9273D02365}" destId="{89807BDF-F917-4664-A712-45EC2866BF0E}" srcOrd="0" destOrd="0" presId="urn:microsoft.com/office/officeart/2005/8/layout/list1"/>
    <dgm:cxn modelId="{F0BC5523-CA0B-4CA6-AF4D-9F94C2346DE4}" type="presParOf" srcId="{8AF80B48-357C-4C24-80CA-6F9273D02365}" destId="{98FEB142-6CC6-4170-8EC6-24996210234A}" srcOrd="1" destOrd="0" presId="urn:microsoft.com/office/officeart/2005/8/layout/list1"/>
    <dgm:cxn modelId="{ADFE1C37-6495-4D0F-AB76-5E32F7135ED4}" type="presParOf" srcId="{A979BFEE-8B9F-4DD7-90A4-F5AD5E8FAF86}" destId="{E7C06EAA-534D-4571-A97E-19D3BCF44CE5}" srcOrd="1" destOrd="0" presId="urn:microsoft.com/office/officeart/2005/8/layout/list1"/>
    <dgm:cxn modelId="{6BD09717-5300-46A4-AF90-C34661B82277}" type="presParOf" srcId="{A979BFEE-8B9F-4DD7-90A4-F5AD5E8FAF86}" destId="{8F4E92DC-606B-4AFC-8B11-43330BC38A7D}" srcOrd="2" destOrd="0" presId="urn:microsoft.com/office/officeart/2005/8/layout/list1"/>
    <dgm:cxn modelId="{57662EA1-7807-4413-BCCF-D7A64ED040FE}" type="presParOf" srcId="{A979BFEE-8B9F-4DD7-90A4-F5AD5E8FAF86}" destId="{F0175A87-DECF-4162-805B-0BF84A048793}" srcOrd="3" destOrd="0" presId="urn:microsoft.com/office/officeart/2005/8/layout/list1"/>
    <dgm:cxn modelId="{DDB4B915-0381-48FE-A6C7-615EC100E952}" type="presParOf" srcId="{A979BFEE-8B9F-4DD7-90A4-F5AD5E8FAF86}" destId="{58F1F7D9-5E72-4CB2-AE89-B8EE639C282A}" srcOrd="4" destOrd="0" presId="urn:microsoft.com/office/officeart/2005/8/layout/list1"/>
    <dgm:cxn modelId="{7C4C09A4-2685-4FAE-8DBC-DDF215F5CD26}" type="presParOf" srcId="{58F1F7D9-5E72-4CB2-AE89-B8EE639C282A}" destId="{3B78B188-AB44-4DBE-B5C0-D49D2821B485}" srcOrd="0" destOrd="0" presId="urn:microsoft.com/office/officeart/2005/8/layout/list1"/>
    <dgm:cxn modelId="{575E13C3-5A33-4750-8461-4E39AC502D2E}" type="presParOf" srcId="{58F1F7D9-5E72-4CB2-AE89-B8EE639C282A}" destId="{146DDB2D-A963-46C2-B609-821BC7D8C86D}" srcOrd="1" destOrd="0" presId="urn:microsoft.com/office/officeart/2005/8/layout/list1"/>
    <dgm:cxn modelId="{9B118A99-B616-4AFD-B6C6-F8EFD1857CE3}" type="presParOf" srcId="{A979BFEE-8B9F-4DD7-90A4-F5AD5E8FAF86}" destId="{B029ABBB-D558-48D9-962B-D4A8DC983D30}" srcOrd="5" destOrd="0" presId="urn:microsoft.com/office/officeart/2005/8/layout/list1"/>
    <dgm:cxn modelId="{A01E20B2-EE97-4457-B85E-B97E80F7D739}" type="presParOf" srcId="{A979BFEE-8B9F-4DD7-90A4-F5AD5E8FAF86}" destId="{C1B85BA4-D587-4C49-8EC0-E3BB72090034}" srcOrd="6" destOrd="0" presId="urn:microsoft.com/office/officeart/2005/8/layout/list1"/>
    <dgm:cxn modelId="{FD1D031A-EE66-43F1-9998-5FA1470540A3}" type="presParOf" srcId="{A979BFEE-8B9F-4DD7-90A4-F5AD5E8FAF86}" destId="{28CEEA86-E26B-421F-B959-548E9303F8EC}" srcOrd="7" destOrd="0" presId="urn:microsoft.com/office/officeart/2005/8/layout/list1"/>
    <dgm:cxn modelId="{56B4096B-4BB5-48BC-B4DF-D4E4F192A41B}" type="presParOf" srcId="{A979BFEE-8B9F-4DD7-90A4-F5AD5E8FAF86}" destId="{BB4E65D4-D815-4E17-9C21-47A1E1A056D9}" srcOrd="8" destOrd="0" presId="urn:microsoft.com/office/officeart/2005/8/layout/list1"/>
    <dgm:cxn modelId="{B763C4C8-DEA4-48A2-8621-0C9C5D8333BE}" type="presParOf" srcId="{BB4E65D4-D815-4E17-9C21-47A1E1A056D9}" destId="{F701E790-8828-4753-AFE0-F68DE977958C}" srcOrd="0" destOrd="0" presId="urn:microsoft.com/office/officeart/2005/8/layout/list1"/>
    <dgm:cxn modelId="{E5252320-9B1C-4327-998D-D294E68CA145}" type="presParOf" srcId="{BB4E65D4-D815-4E17-9C21-47A1E1A056D9}" destId="{D6393268-109D-460F-9FFC-1BAAF04A412A}" srcOrd="1" destOrd="0" presId="urn:microsoft.com/office/officeart/2005/8/layout/list1"/>
    <dgm:cxn modelId="{0BC1B157-AAA9-4BC8-B9DF-1CC0DD1DFDB4}" type="presParOf" srcId="{A979BFEE-8B9F-4DD7-90A4-F5AD5E8FAF86}" destId="{33D31444-AB80-411C-868E-C95FD412BA4D}" srcOrd="9" destOrd="0" presId="urn:microsoft.com/office/officeart/2005/8/layout/list1"/>
    <dgm:cxn modelId="{18A1ACF8-C118-4032-8993-2C12780A6A2A}" type="presParOf" srcId="{A979BFEE-8B9F-4DD7-90A4-F5AD5E8FAF86}" destId="{EA0AD0CA-B8AB-4374-AF57-FF67F44DC5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65DF31-E1EC-4467-9832-BF233E64C1CF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E27AD3CF-1ECF-43D4-8AA9-DCC5743C6417}">
      <dgm:prSet/>
      <dgm:spPr/>
      <dgm:t>
        <a:bodyPr/>
        <a:lstStyle/>
        <a:p>
          <a:r>
            <a:rPr lang="en-US"/>
            <a:t>UL Precoding</a:t>
          </a:r>
        </a:p>
      </dgm:t>
    </dgm:pt>
    <dgm:pt modelId="{5CBB406D-77DA-49D6-813F-4E70396AEB32}" type="parTrans" cxnId="{EB2A5B2F-1569-4D59-975F-985011D30DCC}">
      <dgm:prSet/>
      <dgm:spPr/>
      <dgm:t>
        <a:bodyPr/>
        <a:lstStyle/>
        <a:p>
          <a:endParaRPr lang="en-US"/>
        </a:p>
      </dgm:t>
    </dgm:pt>
    <dgm:pt modelId="{20661212-1460-4FA5-B89B-76413CD10B80}" type="sibTrans" cxnId="{EB2A5B2F-1569-4D59-975F-985011D30DCC}">
      <dgm:prSet/>
      <dgm:spPr/>
      <dgm:t>
        <a:bodyPr/>
        <a:lstStyle/>
        <a:p>
          <a:endParaRPr lang="en-US"/>
        </a:p>
      </dgm:t>
    </dgm:pt>
    <dgm:pt modelId="{EBD4DDD9-B8C8-40C2-8CF8-670BDD12829B}">
      <dgm:prSet/>
      <dgm:spPr/>
      <dgm:t>
        <a:bodyPr/>
        <a:lstStyle/>
        <a:p>
          <a:r>
            <a:rPr lang="en-US" dirty="0"/>
            <a:t>TPMI enhancement for sub band precoding</a:t>
          </a:r>
        </a:p>
        <a:p>
          <a:r>
            <a:rPr lang="en-US" dirty="0"/>
            <a:t> WB precoding with better resolution</a:t>
          </a:r>
        </a:p>
      </dgm:t>
    </dgm:pt>
    <dgm:pt modelId="{22DCB33A-C124-4A1C-AE0D-5E7B539C550A}" type="parTrans" cxnId="{2E6284F1-06F2-45CB-81E5-C6A7003F9411}">
      <dgm:prSet/>
      <dgm:spPr/>
      <dgm:t>
        <a:bodyPr/>
        <a:lstStyle/>
        <a:p>
          <a:endParaRPr lang="en-IN"/>
        </a:p>
      </dgm:t>
    </dgm:pt>
    <dgm:pt modelId="{0D846D6C-832B-495F-A482-17A2B96DD5F0}" type="sibTrans" cxnId="{2E6284F1-06F2-45CB-81E5-C6A7003F9411}">
      <dgm:prSet/>
      <dgm:spPr/>
      <dgm:t>
        <a:bodyPr/>
        <a:lstStyle/>
        <a:p>
          <a:endParaRPr lang="en-IN"/>
        </a:p>
      </dgm:t>
    </dgm:pt>
    <dgm:pt modelId="{6883414E-C469-4298-9F31-0A763103FA79}">
      <dgm:prSet/>
      <dgm:spPr/>
      <dgm:t>
        <a:bodyPr/>
        <a:lstStyle/>
        <a:p>
          <a:r>
            <a:rPr lang="en-US"/>
            <a:t>UEiBM for MTRP</a:t>
          </a:r>
        </a:p>
      </dgm:t>
    </dgm:pt>
    <dgm:pt modelId="{B1ADF875-E092-42BE-9D5E-3CC89ADDAE9C}" type="parTrans" cxnId="{F84B7228-E452-4300-854E-9DBC1FEA2811}">
      <dgm:prSet/>
      <dgm:spPr/>
      <dgm:t>
        <a:bodyPr/>
        <a:lstStyle/>
        <a:p>
          <a:endParaRPr lang="en-IN"/>
        </a:p>
      </dgm:t>
    </dgm:pt>
    <dgm:pt modelId="{CE94CA2A-102D-4D52-944F-B877F25710B2}" type="sibTrans" cxnId="{F84B7228-E452-4300-854E-9DBC1FEA2811}">
      <dgm:prSet/>
      <dgm:spPr/>
      <dgm:t>
        <a:bodyPr/>
        <a:lstStyle/>
        <a:p>
          <a:endParaRPr lang="en-IN"/>
        </a:p>
      </dgm:t>
    </dgm:pt>
    <dgm:pt modelId="{A27915D8-8BBA-4835-B22B-E9EEDFE262C5}">
      <dgm:prSet/>
      <dgm:spPr/>
      <dgm:t>
        <a:bodyPr/>
        <a:lstStyle/>
        <a:p>
          <a:endParaRPr lang="en-US"/>
        </a:p>
      </dgm:t>
    </dgm:pt>
    <dgm:pt modelId="{22BDD38A-F9F8-46A7-A692-DB3B63C81086}" type="parTrans" cxnId="{F83ECB18-C60D-4F61-90E0-A28EDBB8CE13}">
      <dgm:prSet/>
      <dgm:spPr/>
      <dgm:t>
        <a:bodyPr/>
        <a:lstStyle/>
        <a:p>
          <a:endParaRPr lang="en-IN"/>
        </a:p>
      </dgm:t>
    </dgm:pt>
    <dgm:pt modelId="{7AD14541-079A-4D4B-9EAF-3D53740BF560}" type="sibTrans" cxnId="{F83ECB18-C60D-4F61-90E0-A28EDBB8CE13}">
      <dgm:prSet/>
      <dgm:spPr/>
      <dgm:t>
        <a:bodyPr/>
        <a:lstStyle/>
        <a:p>
          <a:endParaRPr lang="en-IN"/>
        </a:p>
      </dgm:t>
    </dgm:pt>
    <dgm:pt modelId="{796B6BAF-71F0-4E6F-B1BF-2DA3CBB56617}">
      <dgm:prSet/>
      <dgm:spPr/>
      <dgm:t>
        <a:bodyPr/>
        <a:lstStyle/>
        <a:p>
          <a:r>
            <a:rPr lang="en-US"/>
            <a:t>Intra-cell M-TRP UEiBM for reduced reporting overhead and faster beam acquisition</a:t>
          </a:r>
        </a:p>
      </dgm:t>
    </dgm:pt>
    <dgm:pt modelId="{C79DFF8D-CCF0-4BA6-91F5-84B844E3C641}" type="parTrans" cxnId="{75409FAC-D017-4707-8696-25AB3D1328CD}">
      <dgm:prSet/>
      <dgm:spPr/>
      <dgm:t>
        <a:bodyPr/>
        <a:lstStyle/>
        <a:p>
          <a:endParaRPr lang="en-IN"/>
        </a:p>
      </dgm:t>
    </dgm:pt>
    <dgm:pt modelId="{6A55C221-23BF-4F32-90AD-2B370E068B99}" type="sibTrans" cxnId="{75409FAC-D017-4707-8696-25AB3D1328CD}">
      <dgm:prSet/>
      <dgm:spPr/>
      <dgm:t>
        <a:bodyPr/>
        <a:lstStyle/>
        <a:p>
          <a:endParaRPr lang="en-IN"/>
        </a:p>
      </dgm:t>
    </dgm:pt>
    <dgm:pt modelId="{7CF70F91-BD3A-4E6B-9241-68BDC00D5C6D}" type="pres">
      <dgm:prSet presAssocID="{0365DF31-E1EC-4467-9832-BF233E64C1CF}" presName="linear" presStyleCnt="0">
        <dgm:presLayoutVars>
          <dgm:dir/>
          <dgm:animLvl val="lvl"/>
          <dgm:resizeHandles val="exact"/>
        </dgm:presLayoutVars>
      </dgm:prSet>
      <dgm:spPr/>
    </dgm:pt>
    <dgm:pt modelId="{AF556A5F-CC18-40B7-93F5-16F9E5A5EFDC}" type="pres">
      <dgm:prSet presAssocID="{E27AD3CF-1ECF-43D4-8AA9-DCC5743C6417}" presName="parentLin" presStyleCnt="0"/>
      <dgm:spPr/>
    </dgm:pt>
    <dgm:pt modelId="{500A9367-874D-4185-9525-EA10117EFA8D}" type="pres">
      <dgm:prSet presAssocID="{E27AD3CF-1ECF-43D4-8AA9-DCC5743C6417}" presName="parentLeftMargin" presStyleLbl="node1" presStyleIdx="0" presStyleCnt="2"/>
      <dgm:spPr/>
    </dgm:pt>
    <dgm:pt modelId="{6AE89E02-449C-4462-8D7C-13B2422D76D2}" type="pres">
      <dgm:prSet presAssocID="{E27AD3CF-1ECF-43D4-8AA9-DCC5743C641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46EF2D2-BA2A-420B-8C27-7D432E187AD1}" type="pres">
      <dgm:prSet presAssocID="{E27AD3CF-1ECF-43D4-8AA9-DCC5743C6417}" presName="negativeSpace" presStyleCnt="0"/>
      <dgm:spPr/>
    </dgm:pt>
    <dgm:pt modelId="{9CA6AF93-10B0-4043-9AAE-C172FE835371}" type="pres">
      <dgm:prSet presAssocID="{E27AD3CF-1ECF-43D4-8AA9-DCC5743C6417}" presName="childText" presStyleLbl="conFgAcc1" presStyleIdx="0" presStyleCnt="2">
        <dgm:presLayoutVars>
          <dgm:bulletEnabled val="1"/>
        </dgm:presLayoutVars>
      </dgm:prSet>
      <dgm:spPr/>
    </dgm:pt>
    <dgm:pt modelId="{137FFBE1-BDB8-4A92-9864-1616D68F35AE}" type="pres">
      <dgm:prSet presAssocID="{20661212-1460-4FA5-B89B-76413CD10B80}" presName="spaceBetweenRectangles" presStyleCnt="0"/>
      <dgm:spPr/>
    </dgm:pt>
    <dgm:pt modelId="{2092BE7D-97BF-42B8-AC60-9588A116DD47}" type="pres">
      <dgm:prSet presAssocID="{6883414E-C469-4298-9F31-0A763103FA79}" presName="parentLin" presStyleCnt="0"/>
      <dgm:spPr/>
    </dgm:pt>
    <dgm:pt modelId="{4104927F-4731-47EB-B58C-CCEC7CB37A75}" type="pres">
      <dgm:prSet presAssocID="{6883414E-C469-4298-9F31-0A763103FA79}" presName="parentLeftMargin" presStyleLbl="node1" presStyleIdx="0" presStyleCnt="2"/>
      <dgm:spPr/>
    </dgm:pt>
    <dgm:pt modelId="{D9A40531-EA60-4637-8F2F-DC1534E65D54}" type="pres">
      <dgm:prSet presAssocID="{6883414E-C469-4298-9F31-0A763103FA7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9C52422-92A8-48AE-AECA-F1D6DCB41467}" type="pres">
      <dgm:prSet presAssocID="{6883414E-C469-4298-9F31-0A763103FA79}" presName="negativeSpace" presStyleCnt="0"/>
      <dgm:spPr/>
    </dgm:pt>
    <dgm:pt modelId="{AB978E05-EFAF-4DED-94FB-95F7DD3A8840}" type="pres">
      <dgm:prSet presAssocID="{6883414E-C469-4298-9F31-0A763103FA7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90E1D18-2300-4E23-BE27-A927B7719394}" type="presOf" srcId="{A27915D8-8BBA-4835-B22B-E9EEDFE262C5}" destId="{AB978E05-EFAF-4DED-94FB-95F7DD3A8840}" srcOrd="0" destOrd="0" presId="urn:microsoft.com/office/officeart/2005/8/layout/list1"/>
    <dgm:cxn modelId="{F83ECB18-C60D-4F61-90E0-A28EDBB8CE13}" srcId="{6883414E-C469-4298-9F31-0A763103FA79}" destId="{A27915D8-8BBA-4835-B22B-E9EEDFE262C5}" srcOrd="0" destOrd="0" parTransId="{22BDD38A-F9F8-46A7-A692-DB3B63C81086}" sibTransId="{7AD14541-079A-4D4B-9EAF-3D53740BF560}"/>
    <dgm:cxn modelId="{F84B7228-E452-4300-854E-9DBC1FEA2811}" srcId="{0365DF31-E1EC-4467-9832-BF233E64C1CF}" destId="{6883414E-C469-4298-9F31-0A763103FA79}" srcOrd="1" destOrd="0" parTransId="{B1ADF875-E092-42BE-9D5E-3CC89ADDAE9C}" sibTransId="{CE94CA2A-102D-4D52-944F-B877F25710B2}"/>
    <dgm:cxn modelId="{EB2A5B2F-1569-4D59-975F-985011D30DCC}" srcId="{0365DF31-E1EC-4467-9832-BF233E64C1CF}" destId="{E27AD3CF-1ECF-43D4-8AA9-DCC5743C6417}" srcOrd="0" destOrd="0" parTransId="{5CBB406D-77DA-49D6-813F-4E70396AEB32}" sibTransId="{20661212-1460-4FA5-B89B-76413CD10B80}"/>
    <dgm:cxn modelId="{F30F763B-21E1-42B1-B315-D0FAAC201A7C}" type="presOf" srcId="{796B6BAF-71F0-4E6F-B1BF-2DA3CBB56617}" destId="{AB978E05-EFAF-4DED-94FB-95F7DD3A8840}" srcOrd="0" destOrd="1" presId="urn:microsoft.com/office/officeart/2005/8/layout/list1"/>
    <dgm:cxn modelId="{8830175C-B7ED-4AC5-818D-E5FBC93838AD}" type="presOf" srcId="{6883414E-C469-4298-9F31-0A763103FA79}" destId="{4104927F-4731-47EB-B58C-CCEC7CB37A75}" srcOrd="0" destOrd="0" presId="urn:microsoft.com/office/officeart/2005/8/layout/list1"/>
    <dgm:cxn modelId="{3FC73C6F-D5A9-44C1-AAEF-68B60BC47527}" type="presOf" srcId="{EBD4DDD9-B8C8-40C2-8CF8-670BDD12829B}" destId="{9CA6AF93-10B0-4043-9AAE-C172FE835371}" srcOrd="0" destOrd="0" presId="urn:microsoft.com/office/officeart/2005/8/layout/list1"/>
    <dgm:cxn modelId="{19580953-F77C-4DC5-B85A-8FCA2827D056}" type="presOf" srcId="{6883414E-C469-4298-9F31-0A763103FA79}" destId="{D9A40531-EA60-4637-8F2F-DC1534E65D54}" srcOrd="1" destOrd="0" presId="urn:microsoft.com/office/officeart/2005/8/layout/list1"/>
    <dgm:cxn modelId="{75409FAC-D017-4707-8696-25AB3D1328CD}" srcId="{6883414E-C469-4298-9F31-0A763103FA79}" destId="{796B6BAF-71F0-4E6F-B1BF-2DA3CBB56617}" srcOrd="1" destOrd="0" parTransId="{C79DFF8D-CCF0-4BA6-91F5-84B844E3C641}" sibTransId="{6A55C221-23BF-4F32-90AD-2B370E068B99}"/>
    <dgm:cxn modelId="{69CB06BD-D796-4FF4-A049-2CAA349DB434}" type="presOf" srcId="{E27AD3CF-1ECF-43D4-8AA9-DCC5743C6417}" destId="{500A9367-874D-4185-9525-EA10117EFA8D}" srcOrd="0" destOrd="0" presId="urn:microsoft.com/office/officeart/2005/8/layout/list1"/>
    <dgm:cxn modelId="{A15FA0DF-7B14-401A-B1F4-30404EBC4A07}" type="presOf" srcId="{0365DF31-E1EC-4467-9832-BF233E64C1CF}" destId="{7CF70F91-BD3A-4E6B-9241-68BDC00D5C6D}" srcOrd="0" destOrd="0" presId="urn:microsoft.com/office/officeart/2005/8/layout/list1"/>
    <dgm:cxn modelId="{2E6284F1-06F2-45CB-81E5-C6A7003F9411}" srcId="{E27AD3CF-1ECF-43D4-8AA9-DCC5743C6417}" destId="{EBD4DDD9-B8C8-40C2-8CF8-670BDD12829B}" srcOrd="0" destOrd="0" parTransId="{22DCB33A-C124-4A1C-AE0D-5E7B539C550A}" sibTransId="{0D846D6C-832B-495F-A482-17A2B96DD5F0}"/>
    <dgm:cxn modelId="{2ED079FF-6E0C-4D21-8C68-AC838054D798}" type="presOf" srcId="{E27AD3CF-1ECF-43D4-8AA9-DCC5743C6417}" destId="{6AE89E02-449C-4462-8D7C-13B2422D76D2}" srcOrd="1" destOrd="0" presId="urn:microsoft.com/office/officeart/2005/8/layout/list1"/>
    <dgm:cxn modelId="{6B93B29B-F753-425C-AD9D-0E3CCA6CEDB2}" type="presParOf" srcId="{7CF70F91-BD3A-4E6B-9241-68BDC00D5C6D}" destId="{AF556A5F-CC18-40B7-93F5-16F9E5A5EFDC}" srcOrd="0" destOrd="0" presId="urn:microsoft.com/office/officeart/2005/8/layout/list1"/>
    <dgm:cxn modelId="{6BE7FA0D-49E6-4584-98EA-4C2947417BBB}" type="presParOf" srcId="{AF556A5F-CC18-40B7-93F5-16F9E5A5EFDC}" destId="{500A9367-874D-4185-9525-EA10117EFA8D}" srcOrd="0" destOrd="0" presId="urn:microsoft.com/office/officeart/2005/8/layout/list1"/>
    <dgm:cxn modelId="{F9698153-74D3-4C1B-8F0C-0EF3DC74E63F}" type="presParOf" srcId="{AF556A5F-CC18-40B7-93F5-16F9E5A5EFDC}" destId="{6AE89E02-449C-4462-8D7C-13B2422D76D2}" srcOrd="1" destOrd="0" presId="urn:microsoft.com/office/officeart/2005/8/layout/list1"/>
    <dgm:cxn modelId="{E53C8D1A-D3C8-40A9-92E2-70F8EED261BD}" type="presParOf" srcId="{7CF70F91-BD3A-4E6B-9241-68BDC00D5C6D}" destId="{946EF2D2-BA2A-420B-8C27-7D432E187AD1}" srcOrd="1" destOrd="0" presId="urn:microsoft.com/office/officeart/2005/8/layout/list1"/>
    <dgm:cxn modelId="{6BDCBD94-3B1E-4BC3-AD1D-D4B7E470D471}" type="presParOf" srcId="{7CF70F91-BD3A-4E6B-9241-68BDC00D5C6D}" destId="{9CA6AF93-10B0-4043-9AAE-C172FE835371}" srcOrd="2" destOrd="0" presId="urn:microsoft.com/office/officeart/2005/8/layout/list1"/>
    <dgm:cxn modelId="{BF335791-DE07-4735-B6B5-B793C4FEB761}" type="presParOf" srcId="{7CF70F91-BD3A-4E6B-9241-68BDC00D5C6D}" destId="{137FFBE1-BDB8-4A92-9864-1616D68F35AE}" srcOrd="3" destOrd="0" presId="urn:microsoft.com/office/officeart/2005/8/layout/list1"/>
    <dgm:cxn modelId="{26D1B0D3-9495-45C5-95A6-C56B6CB62472}" type="presParOf" srcId="{7CF70F91-BD3A-4E6B-9241-68BDC00D5C6D}" destId="{2092BE7D-97BF-42B8-AC60-9588A116DD47}" srcOrd="4" destOrd="0" presId="urn:microsoft.com/office/officeart/2005/8/layout/list1"/>
    <dgm:cxn modelId="{44B112AD-1D4F-451A-8DE3-F60C19993321}" type="presParOf" srcId="{2092BE7D-97BF-42B8-AC60-9588A116DD47}" destId="{4104927F-4731-47EB-B58C-CCEC7CB37A75}" srcOrd="0" destOrd="0" presId="urn:microsoft.com/office/officeart/2005/8/layout/list1"/>
    <dgm:cxn modelId="{3EF86B02-87C2-42DC-9B44-CFF08C68BB6B}" type="presParOf" srcId="{2092BE7D-97BF-42B8-AC60-9588A116DD47}" destId="{D9A40531-EA60-4637-8F2F-DC1534E65D54}" srcOrd="1" destOrd="0" presId="urn:microsoft.com/office/officeart/2005/8/layout/list1"/>
    <dgm:cxn modelId="{5AD7A9A0-329D-4A4A-BB02-D22E9DAA6A1E}" type="presParOf" srcId="{7CF70F91-BD3A-4E6B-9241-68BDC00D5C6D}" destId="{D9C52422-92A8-48AE-AECA-F1D6DCB41467}" srcOrd="5" destOrd="0" presId="urn:microsoft.com/office/officeart/2005/8/layout/list1"/>
    <dgm:cxn modelId="{97BE2B82-2ADC-46B6-8334-B6635682E4E8}" type="presParOf" srcId="{7CF70F91-BD3A-4E6B-9241-68BDC00D5C6D}" destId="{AB978E05-EFAF-4DED-94FB-95F7DD3A884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0744CA-2EF0-4010-B9DE-2DD028DB1D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AA06F5CD-B3A0-4724-B142-ED6A248C9998}">
      <dgm:prSet phldrT="[Text]"/>
      <dgm:spPr/>
      <dgm:t>
        <a:bodyPr/>
        <a:lstStyle/>
        <a:p>
          <a:r>
            <a:rPr lang="en-US" dirty="0"/>
            <a:t>Observation</a:t>
          </a:r>
          <a:endParaRPr lang="en-IN" dirty="0"/>
        </a:p>
      </dgm:t>
    </dgm:pt>
    <dgm:pt modelId="{68B075F9-C4FC-428F-B49B-2414D868CCB6}" type="parTrans" cxnId="{9F2AEA15-E558-4DD7-A267-A0A686C29F20}">
      <dgm:prSet/>
      <dgm:spPr/>
      <dgm:t>
        <a:bodyPr/>
        <a:lstStyle/>
        <a:p>
          <a:endParaRPr lang="en-IN"/>
        </a:p>
      </dgm:t>
    </dgm:pt>
    <dgm:pt modelId="{C39A8492-F998-424B-BE62-1A66CDE1C3B1}" type="sibTrans" cxnId="{9F2AEA15-E558-4DD7-A267-A0A686C29F20}">
      <dgm:prSet/>
      <dgm:spPr/>
      <dgm:t>
        <a:bodyPr/>
        <a:lstStyle/>
        <a:p>
          <a:endParaRPr lang="en-IN"/>
        </a:p>
      </dgm:t>
    </dgm:pt>
    <dgm:pt modelId="{72261DDA-2FCC-4477-B083-F6535B878D53}">
      <dgm:prSet phldrT="[Text]"/>
      <dgm:spPr/>
      <dgm:t>
        <a:bodyPr/>
        <a:lstStyle/>
        <a:p>
          <a:r>
            <a:rPr lang="en-US" dirty="0"/>
            <a:t>Proposal</a:t>
          </a:r>
          <a:endParaRPr lang="en-IN" dirty="0"/>
        </a:p>
      </dgm:t>
    </dgm:pt>
    <dgm:pt modelId="{3F568282-866E-46FC-A3EC-047D3FA236B5}" type="parTrans" cxnId="{B64A76F2-7C26-4820-A620-8AC354124A76}">
      <dgm:prSet/>
      <dgm:spPr/>
      <dgm:t>
        <a:bodyPr/>
        <a:lstStyle/>
        <a:p>
          <a:endParaRPr lang="en-IN"/>
        </a:p>
      </dgm:t>
    </dgm:pt>
    <dgm:pt modelId="{F5D7F571-04E7-435A-9E27-5CA3975F4502}" type="sibTrans" cxnId="{B64A76F2-7C26-4820-A620-8AC354124A76}">
      <dgm:prSet/>
      <dgm:spPr/>
      <dgm:t>
        <a:bodyPr/>
        <a:lstStyle/>
        <a:p>
          <a:endParaRPr lang="en-IN"/>
        </a:p>
      </dgm:t>
    </dgm:pt>
    <dgm:pt modelId="{474BE70C-E047-43B2-8CF4-9F788707D08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Channel measurements including both time and angle information offer better performance. Furthermore, it can reduce the number of TRPs required to achieve the positioning accuracy.</a:t>
          </a:r>
          <a:endParaRPr lang="en-IN" dirty="0"/>
        </a:p>
      </dgm:t>
    </dgm:pt>
    <dgm:pt modelId="{3C9D9687-D3CB-459F-8358-40571A060BF3}" type="parTrans" cxnId="{EE22A4B3-CD89-4092-B319-28A8167C86EE}">
      <dgm:prSet/>
      <dgm:spPr/>
      <dgm:t>
        <a:bodyPr/>
        <a:lstStyle/>
        <a:p>
          <a:endParaRPr lang="en-IN"/>
        </a:p>
      </dgm:t>
    </dgm:pt>
    <dgm:pt modelId="{4435B6FA-D2C2-4F2F-89E2-661AA652F8AB}" type="sibTrans" cxnId="{EE22A4B3-CD89-4092-B319-28A8167C86EE}">
      <dgm:prSet/>
      <dgm:spPr/>
      <dgm:t>
        <a:bodyPr/>
        <a:lstStyle/>
        <a:p>
          <a:endParaRPr lang="en-IN"/>
        </a:p>
      </dgm:t>
    </dgm:pt>
    <dgm:pt modelId="{415338C2-C099-4042-8879-5A9E99EFCB9D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Extend the support for the Case-2a and Case-2b [If possible in </a:t>
          </a:r>
          <a:r>
            <a:rPr lang="en-US" b="1"/>
            <a:t>Release 19</a:t>
          </a:r>
          <a:r>
            <a:rPr lang="en-US"/>
            <a:t>; otherwise, in </a:t>
          </a:r>
          <a:r>
            <a:rPr lang="en-US" b="1"/>
            <a:t>Release 20</a:t>
          </a:r>
          <a:r>
            <a:rPr lang="en-US"/>
            <a:t>.],</a:t>
          </a:r>
          <a:endParaRPr lang="en-IN" dirty="0"/>
        </a:p>
      </dgm:t>
    </dgm:pt>
    <dgm:pt modelId="{EA1376CF-DBDC-49D8-81AE-4C00C75A6469}" type="parTrans" cxnId="{17371A0C-7FF0-4582-9C34-8D489AAA9238}">
      <dgm:prSet/>
      <dgm:spPr/>
      <dgm:t>
        <a:bodyPr/>
        <a:lstStyle/>
        <a:p>
          <a:endParaRPr lang="en-IN"/>
        </a:p>
      </dgm:t>
    </dgm:pt>
    <dgm:pt modelId="{5FC99FDC-A01F-4264-9E13-E51A7FA4BAD7}" type="sibTrans" cxnId="{17371A0C-7FF0-4582-9C34-8D489AAA9238}">
      <dgm:prSet/>
      <dgm:spPr/>
      <dgm:t>
        <a:bodyPr/>
        <a:lstStyle/>
        <a:p>
          <a:endParaRPr lang="en-IN"/>
        </a:p>
      </dgm:t>
    </dgm:pt>
    <dgm:pt modelId="{1FC1B18B-A71E-4F03-A231-EF57447CCCBC}">
      <dgm:prSet/>
      <dgm:spPr/>
      <dgm:t>
        <a:bodyPr/>
        <a:lstStyle/>
        <a:p>
          <a:r>
            <a:rPr lang="en-US"/>
            <a:t>Based on </a:t>
          </a:r>
          <a:r>
            <a:rPr lang="en-US" b="1"/>
            <a:t>angle</a:t>
          </a:r>
          <a:r>
            <a:rPr lang="en-US"/>
            <a:t> measurements [A study to be performed, followed by the normative work]</a:t>
          </a:r>
          <a:endParaRPr lang="en-US" dirty="0"/>
        </a:p>
      </dgm:t>
    </dgm:pt>
    <dgm:pt modelId="{760C83FA-3C95-4D4C-A91E-6E090BBD9A6A}" type="parTrans" cxnId="{0774651B-1B79-41C3-A3F4-22BC96A6EAFA}">
      <dgm:prSet/>
      <dgm:spPr/>
      <dgm:t>
        <a:bodyPr/>
        <a:lstStyle/>
        <a:p>
          <a:endParaRPr lang="en-IN"/>
        </a:p>
      </dgm:t>
    </dgm:pt>
    <dgm:pt modelId="{E2250FED-15EC-4FC5-BA06-D58F92DAFF8A}" type="sibTrans" cxnId="{0774651B-1B79-41C3-A3F4-22BC96A6EAFA}">
      <dgm:prSet/>
      <dgm:spPr/>
      <dgm:t>
        <a:bodyPr/>
        <a:lstStyle/>
        <a:p>
          <a:endParaRPr lang="en-IN"/>
        </a:p>
      </dgm:t>
    </dgm:pt>
    <dgm:pt modelId="{226CF300-076F-47CF-9374-C67FB8486FE6}">
      <dgm:prSet/>
      <dgm:spPr/>
      <dgm:t>
        <a:bodyPr/>
        <a:lstStyle/>
        <a:p>
          <a:r>
            <a:rPr lang="en-US"/>
            <a:t>For all the 5 AI-ML based positioning use-cases.</a:t>
          </a:r>
          <a:endParaRPr lang="en-US" dirty="0"/>
        </a:p>
      </dgm:t>
    </dgm:pt>
    <dgm:pt modelId="{E74C43BD-69B7-4145-B99E-5363DB6EEE83}" type="parTrans" cxnId="{A8E56A10-B72F-464B-B5CB-FCFFF0A7DD59}">
      <dgm:prSet/>
      <dgm:spPr/>
      <dgm:t>
        <a:bodyPr/>
        <a:lstStyle/>
        <a:p>
          <a:endParaRPr lang="en-IN"/>
        </a:p>
      </dgm:t>
    </dgm:pt>
    <dgm:pt modelId="{11397536-F060-4286-9572-4130BCE8FE8F}" type="sibTrans" cxnId="{A8E56A10-B72F-464B-B5CB-FCFFF0A7DD59}">
      <dgm:prSet/>
      <dgm:spPr/>
      <dgm:t>
        <a:bodyPr/>
        <a:lstStyle/>
        <a:p>
          <a:endParaRPr lang="en-IN"/>
        </a:p>
      </dgm:t>
    </dgm:pt>
    <dgm:pt modelId="{62CDF013-CF17-4D12-BC0D-C7A9CC7D149C}">
      <dgm:prSet/>
      <dgm:spPr/>
      <dgm:t>
        <a:bodyPr/>
        <a:lstStyle/>
        <a:p>
          <a:r>
            <a:rPr lang="en-US"/>
            <a:t>Support for hybrid positioning schemes for AI-ML assisted positioning use-cases.</a:t>
          </a:r>
          <a:endParaRPr lang="en-US" dirty="0"/>
        </a:p>
      </dgm:t>
    </dgm:pt>
    <dgm:pt modelId="{8BEFFF69-AF44-4A18-9B16-A1A0DFFDBAA3}" type="parTrans" cxnId="{BA276A4A-F44D-4C7E-85EC-37360C1927F9}">
      <dgm:prSet/>
      <dgm:spPr/>
      <dgm:t>
        <a:bodyPr/>
        <a:lstStyle/>
        <a:p>
          <a:endParaRPr lang="en-IN"/>
        </a:p>
      </dgm:t>
    </dgm:pt>
    <dgm:pt modelId="{B3A436E0-508B-47C6-8DD6-988494B08C8E}" type="sibTrans" cxnId="{BA276A4A-F44D-4C7E-85EC-37360C1927F9}">
      <dgm:prSet/>
      <dgm:spPr/>
      <dgm:t>
        <a:bodyPr/>
        <a:lstStyle/>
        <a:p>
          <a:endParaRPr lang="en-IN"/>
        </a:p>
      </dgm:t>
    </dgm:pt>
    <dgm:pt modelId="{CF2F0C1F-5FD9-4E5F-AEFD-5A98D85F0A0C}" type="pres">
      <dgm:prSet presAssocID="{7F0744CA-2EF0-4010-B9DE-2DD028DB1D7B}" presName="linear" presStyleCnt="0">
        <dgm:presLayoutVars>
          <dgm:dir/>
          <dgm:animLvl val="lvl"/>
          <dgm:resizeHandles val="exact"/>
        </dgm:presLayoutVars>
      </dgm:prSet>
      <dgm:spPr/>
    </dgm:pt>
    <dgm:pt modelId="{CA2B3FCD-28CE-4B99-90B5-BC5629CCC3D9}" type="pres">
      <dgm:prSet presAssocID="{AA06F5CD-B3A0-4724-B142-ED6A248C9998}" presName="parentLin" presStyleCnt="0"/>
      <dgm:spPr/>
    </dgm:pt>
    <dgm:pt modelId="{55D80125-17D5-4388-B0AE-AAAF62DEA696}" type="pres">
      <dgm:prSet presAssocID="{AA06F5CD-B3A0-4724-B142-ED6A248C9998}" presName="parentLeftMargin" presStyleLbl="node1" presStyleIdx="0" presStyleCnt="2"/>
      <dgm:spPr/>
    </dgm:pt>
    <dgm:pt modelId="{18175024-8C67-4AB9-B66F-68F8FC8F434A}" type="pres">
      <dgm:prSet presAssocID="{AA06F5CD-B3A0-4724-B142-ED6A248C999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0764046-B772-473F-AAD4-36F0708C7A94}" type="pres">
      <dgm:prSet presAssocID="{AA06F5CD-B3A0-4724-B142-ED6A248C9998}" presName="negativeSpace" presStyleCnt="0"/>
      <dgm:spPr/>
    </dgm:pt>
    <dgm:pt modelId="{0D87BE1A-57DB-4B41-8739-0C45DF56AF3A}" type="pres">
      <dgm:prSet presAssocID="{AA06F5CD-B3A0-4724-B142-ED6A248C9998}" presName="childText" presStyleLbl="conFgAcc1" presStyleIdx="0" presStyleCnt="2">
        <dgm:presLayoutVars>
          <dgm:bulletEnabled val="1"/>
        </dgm:presLayoutVars>
      </dgm:prSet>
      <dgm:spPr/>
    </dgm:pt>
    <dgm:pt modelId="{6E2B8B59-BA42-439A-B311-B7C4D4A19B47}" type="pres">
      <dgm:prSet presAssocID="{C39A8492-F998-424B-BE62-1A66CDE1C3B1}" presName="spaceBetweenRectangles" presStyleCnt="0"/>
      <dgm:spPr/>
    </dgm:pt>
    <dgm:pt modelId="{03E8B2DF-BA58-40D3-80EF-AA1A77093317}" type="pres">
      <dgm:prSet presAssocID="{72261DDA-2FCC-4477-B083-F6535B878D53}" presName="parentLin" presStyleCnt="0"/>
      <dgm:spPr/>
    </dgm:pt>
    <dgm:pt modelId="{7732AE1E-F1FE-4FF3-A748-EBBC0143F1E3}" type="pres">
      <dgm:prSet presAssocID="{72261DDA-2FCC-4477-B083-F6535B878D53}" presName="parentLeftMargin" presStyleLbl="node1" presStyleIdx="0" presStyleCnt="2"/>
      <dgm:spPr/>
    </dgm:pt>
    <dgm:pt modelId="{3563A6C4-F814-4C49-ACA4-EF21B9A782A0}" type="pres">
      <dgm:prSet presAssocID="{72261DDA-2FCC-4477-B083-F6535B878D5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0666392-8974-427D-B5AC-BCC2A7AAE846}" type="pres">
      <dgm:prSet presAssocID="{72261DDA-2FCC-4477-B083-F6535B878D53}" presName="negativeSpace" presStyleCnt="0"/>
      <dgm:spPr/>
    </dgm:pt>
    <dgm:pt modelId="{2A92A621-AC77-4DBA-8918-394FF64C0E6C}" type="pres">
      <dgm:prSet presAssocID="{72261DDA-2FCC-4477-B083-F6535B878D5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C529401-73A7-49A2-A2AD-D6E05783FE29}" type="presOf" srcId="{72261DDA-2FCC-4477-B083-F6535B878D53}" destId="{7732AE1E-F1FE-4FF3-A748-EBBC0143F1E3}" srcOrd="0" destOrd="0" presId="urn:microsoft.com/office/officeart/2005/8/layout/list1"/>
    <dgm:cxn modelId="{17371A0C-7FF0-4582-9C34-8D489AAA9238}" srcId="{72261DDA-2FCC-4477-B083-F6535B878D53}" destId="{415338C2-C099-4042-8879-5A9E99EFCB9D}" srcOrd="0" destOrd="0" parTransId="{EA1376CF-DBDC-49D8-81AE-4C00C75A6469}" sibTransId="{5FC99FDC-A01F-4264-9E13-E51A7FA4BAD7}"/>
    <dgm:cxn modelId="{A8E56A10-B72F-464B-B5CB-FCFFF0A7DD59}" srcId="{1FC1B18B-A71E-4F03-A231-EF57447CCCBC}" destId="{226CF300-076F-47CF-9374-C67FB8486FE6}" srcOrd="0" destOrd="0" parTransId="{E74C43BD-69B7-4145-B99E-5363DB6EEE83}" sibTransId="{11397536-F060-4286-9572-4130BCE8FE8F}"/>
    <dgm:cxn modelId="{9F2AEA15-E558-4DD7-A267-A0A686C29F20}" srcId="{7F0744CA-2EF0-4010-B9DE-2DD028DB1D7B}" destId="{AA06F5CD-B3A0-4724-B142-ED6A248C9998}" srcOrd="0" destOrd="0" parTransId="{68B075F9-C4FC-428F-B49B-2414D868CCB6}" sibTransId="{C39A8492-F998-424B-BE62-1A66CDE1C3B1}"/>
    <dgm:cxn modelId="{080B3E18-4007-450A-9FB1-5D934EFB60E3}" type="presOf" srcId="{226CF300-076F-47CF-9374-C67FB8486FE6}" destId="{2A92A621-AC77-4DBA-8918-394FF64C0E6C}" srcOrd="0" destOrd="2" presId="urn:microsoft.com/office/officeart/2005/8/layout/list1"/>
    <dgm:cxn modelId="{0774651B-1B79-41C3-A3F4-22BC96A6EAFA}" srcId="{72261DDA-2FCC-4477-B083-F6535B878D53}" destId="{1FC1B18B-A71E-4F03-A231-EF57447CCCBC}" srcOrd="1" destOrd="0" parTransId="{760C83FA-3C95-4D4C-A91E-6E090BBD9A6A}" sibTransId="{E2250FED-15EC-4FC5-BA06-D58F92DAFF8A}"/>
    <dgm:cxn modelId="{59493628-5871-42ED-9002-E49E7ECFDB8A}" type="presOf" srcId="{72261DDA-2FCC-4477-B083-F6535B878D53}" destId="{3563A6C4-F814-4C49-ACA4-EF21B9A782A0}" srcOrd="1" destOrd="0" presId="urn:microsoft.com/office/officeart/2005/8/layout/list1"/>
    <dgm:cxn modelId="{396B8732-5F7C-4DCC-B84C-44EE59D01A54}" type="presOf" srcId="{415338C2-C099-4042-8879-5A9E99EFCB9D}" destId="{2A92A621-AC77-4DBA-8918-394FF64C0E6C}" srcOrd="0" destOrd="0" presId="urn:microsoft.com/office/officeart/2005/8/layout/list1"/>
    <dgm:cxn modelId="{B0FD0363-AB33-496C-8DC1-EC4FECEA4932}" type="presOf" srcId="{AA06F5CD-B3A0-4724-B142-ED6A248C9998}" destId="{55D80125-17D5-4388-B0AE-AAAF62DEA696}" srcOrd="0" destOrd="0" presId="urn:microsoft.com/office/officeart/2005/8/layout/list1"/>
    <dgm:cxn modelId="{BA276A4A-F44D-4C7E-85EC-37360C1927F9}" srcId="{1FC1B18B-A71E-4F03-A231-EF57447CCCBC}" destId="{62CDF013-CF17-4D12-BC0D-C7A9CC7D149C}" srcOrd="1" destOrd="0" parTransId="{8BEFFF69-AF44-4A18-9B16-A1A0DFFDBAA3}" sibTransId="{B3A436E0-508B-47C6-8DD6-988494B08C8E}"/>
    <dgm:cxn modelId="{0D47C26B-2CE2-4572-B33B-638BD885F8DF}" type="presOf" srcId="{7F0744CA-2EF0-4010-B9DE-2DD028DB1D7B}" destId="{CF2F0C1F-5FD9-4E5F-AEFD-5A98D85F0A0C}" srcOrd="0" destOrd="0" presId="urn:microsoft.com/office/officeart/2005/8/layout/list1"/>
    <dgm:cxn modelId="{2177D486-E97C-409D-B62C-9B4D51EDF646}" type="presOf" srcId="{62CDF013-CF17-4D12-BC0D-C7A9CC7D149C}" destId="{2A92A621-AC77-4DBA-8918-394FF64C0E6C}" srcOrd="0" destOrd="3" presId="urn:microsoft.com/office/officeart/2005/8/layout/list1"/>
    <dgm:cxn modelId="{55F50F92-92B4-4A79-BC94-2E6D69AE1805}" type="presOf" srcId="{AA06F5CD-B3A0-4724-B142-ED6A248C9998}" destId="{18175024-8C67-4AB9-B66F-68F8FC8F434A}" srcOrd="1" destOrd="0" presId="urn:microsoft.com/office/officeart/2005/8/layout/list1"/>
    <dgm:cxn modelId="{AD4778A9-DBEE-4765-AB02-1590A38DADFB}" type="presOf" srcId="{1FC1B18B-A71E-4F03-A231-EF57447CCCBC}" destId="{2A92A621-AC77-4DBA-8918-394FF64C0E6C}" srcOrd="0" destOrd="1" presId="urn:microsoft.com/office/officeart/2005/8/layout/list1"/>
    <dgm:cxn modelId="{EE22A4B3-CD89-4092-B319-28A8167C86EE}" srcId="{AA06F5CD-B3A0-4724-B142-ED6A248C9998}" destId="{474BE70C-E047-43B2-8CF4-9F788707D089}" srcOrd="0" destOrd="0" parTransId="{3C9D9687-D3CB-459F-8358-40571A060BF3}" sibTransId="{4435B6FA-D2C2-4F2F-89E2-661AA652F8AB}"/>
    <dgm:cxn modelId="{4BB23BD3-0103-4FC7-8E35-16064AE808AA}" type="presOf" srcId="{474BE70C-E047-43B2-8CF4-9F788707D089}" destId="{0D87BE1A-57DB-4B41-8739-0C45DF56AF3A}" srcOrd="0" destOrd="0" presId="urn:microsoft.com/office/officeart/2005/8/layout/list1"/>
    <dgm:cxn modelId="{B64A76F2-7C26-4820-A620-8AC354124A76}" srcId="{7F0744CA-2EF0-4010-B9DE-2DD028DB1D7B}" destId="{72261DDA-2FCC-4477-B083-F6535B878D53}" srcOrd="1" destOrd="0" parTransId="{3F568282-866E-46FC-A3EC-047D3FA236B5}" sibTransId="{F5D7F571-04E7-435A-9E27-5CA3975F4502}"/>
    <dgm:cxn modelId="{D90987C7-2D06-4A87-BAC0-94691E99B06B}" type="presParOf" srcId="{CF2F0C1F-5FD9-4E5F-AEFD-5A98D85F0A0C}" destId="{CA2B3FCD-28CE-4B99-90B5-BC5629CCC3D9}" srcOrd="0" destOrd="0" presId="urn:microsoft.com/office/officeart/2005/8/layout/list1"/>
    <dgm:cxn modelId="{F53B7694-7B59-44B9-BECD-AACB4B6C170D}" type="presParOf" srcId="{CA2B3FCD-28CE-4B99-90B5-BC5629CCC3D9}" destId="{55D80125-17D5-4388-B0AE-AAAF62DEA696}" srcOrd="0" destOrd="0" presId="urn:microsoft.com/office/officeart/2005/8/layout/list1"/>
    <dgm:cxn modelId="{80023AC0-7733-4B16-AEBC-56C0BB0CD677}" type="presParOf" srcId="{CA2B3FCD-28CE-4B99-90B5-BC5629CCC3D9}" destId="{18175024-8C67-4AB9-B66F-68F8FC8F434A}" srcOrd="1" destOrd="0" presId="urn:microsoft.com/office/officeart/2005/8/layout/list1"/>
    <dgm:cxn modelId="{9881D1DD-9782-46C6-9063-AF4AFD9CFFAB}" type="presParOf" srcId="{CF2F0C1F-5FD9-4E5F-AEFD-5A98D85F0A0C}" destId="{90764046-B772-473F-AAD4-36F0708C7A94}" srcOrd="1" destOrd="0" presId="urn:microsoft.com/office/officeart/2005/8/layout/list1"/>
    <dgm:cxn modelId="{C16F3731-A63E-4245-BA2A-D52C77A56FB3}" type="presParOf" srcId="{CF2F0C1F-5FD9-4E5F-AEFD-5A98D85F0A0C}" destId="{0D87BE1A-57DB-4B41-8739-0C45DF56AF3A}" srcOrd="2" destOrd="0" presId="urn:microsoft.com/office/officeart/2005/8/layout/list1"/>
    <dgm:cxn modelId="{BE5576BE-BD52-4B16-8897-14AD9181879E}" type="presParOf" srcId="{CF2F0C1F-5FD9-4E5F-AEFD-5A98D85F0A0C}" destId="{6E2B8B59-BA42-439A-B311-B7C4D4A19B47}" srcOrd="3" destOrd="0" presId="urn:microsoft.com/office/officeart/2005/8/layout/list1"/>
    <dgm:cxn modelId="{BB7D1E01-C950-4F53-82E0-FCA604150EC1}" type="presParOf" srcId="{CF2F0C1F-5FD9-4E5F-AEFD-5A98D85F0A0C}" destId="{03E8B2DF-BA58-40D3-80EF-AA1A77093317}" srcOrd="4" destOrd="0" presId="urn:microsoft.com/office/officeart/2005/8/layout/list1"/>
    <dgm:cxn modelId="{5283A91B-0381-41B2-9868-9C050B2E8610}" type="presParOf" srcId="{03E8B2DF-BA58-40D3-80EF-AA1A77093317}" destId="{7732AE1E-F1FE-4FF3-A748-EBBC0143F1E3}" srcOrd="0" destOrd="0" presId="urn:microsoft.com/office/officeart/2005/8/layout/list1"/>
    <dgm:cxn modelId="{35A85AE6-7F31-407C-A52D-1C688DFF01E9}" type="presParOf" srcId="{03E8B2DF-BA58-40D3-80EF-AA1A77093317}" destId="{3563A6C4-F814-4C49-ACA4-EF21B9A782A0}" srcOrd="1" destOrd="0" presId="urn:microsoft.com/office/officeart/2005/8/layout/list1"/>
    <dgm:cxn modelId="{2D188B48-1313-4F8D-9E24-91E69C47B67B}" type="presParOf" srcId="{CF2F0C1F-5FD9-4E5F-AEFD-5A98D85F0A0C}" destId="{50666392-8974-427D-B5AC-BCC2A7AAE846}" srcOrd="5" destOrd="0" presId="urn:microsoft.com/office/officeart/2005/8/layout/list1"/>
    <dgm:cxn modelId="{39B85077-484C-445B-96F8-FADA78EAC34B}" type="presParOf" srcId="{CF2F0C1F-5FD9-4E5F-AEFD-5A98D85F0A0C}" destId="{2A92A621-AC77-4DBA-8918-394FF64C0E6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3F18BF-8EC4-46EC-AB47-1D68FBD87936}" type="doc">
      <dgm:prSet loTypeId="urn:microsoft.com/office/officeart/2005/8/layout/process4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F2A14A00-2A28-43A9-A5F2-04BBB4DC52B0}">
      <dgm:prSet/>
      <dgm:spPr/>
      <dgm:t>
        <a:bodyPr/>
        <a:lstStyle/>
        <a:p>
          <a:r>
            <a:rPr lang="en-US"/>
            <a:t>Study on AI/ML for LTM</a:t>
          </a:r>
        </a:p>
      </dgm:t>
    </dgm:pt>
    <dgm:pt modelId="{BEC78DC0-1F7A-41E5-9BCC-64F1931DD03D}" type="parTrans" cxnId="{9C33BBBA-631D-4622-9CA6-D6BD9A3B52FE}">
      <dgm:prSet/>
      <dgm:spPr/>
      <dgm:t>
        <a:bodyPr/>
        <a:lstStyle/>
        <a:p>
          <a:endParaRPr lang="en-US"/>
        </a:p>
      </dgm:t>
    </dgm:pt>
    <dgm:pt modelId="{3BD25A67-D082-41CC-8D47-6084882D50FD}" type="sibTrans" cxnId="{9C33BBBA-631D-4622-9CA6-D6BD9A3B52FE}">
      <dgm:prSet/>
      <dgm:spPr/>
      <dgm:t>
        <a:bodyPr/>
        <a:lstStyle/>
        <a:p>
          <a:endParaRPr lang="en-US"/>
        </a:p>
      </dgm:t>
    </dgm:pt>
    <dgm:pt modelId="{65C2F964-991C-4F4F-B37F-3A98120E61C6}">
      <dgm:prSet/>
      <dgm:spPr/>
      <dgm:t>
        <a:bodyPr/>
        <a:lstStyle/>
        <a:p>
          <a:r>
            <a:rPr lang="en-US"/>
            <a:t>Study L1 measurement prediction and event  prediction for L1 reports </a:t>
          </a:r>
        </a:p>
      </dgm:t>
    </dgm:pt>
    <dgm:pt modelId="{39997CF8-E2AF-4D33-9E7E-D276ADD33D7C}" type="parTrans" cxnId="{487A206D-28E4-4EB3-8D70-3C4D1E54BB29}">
      <dgm:prSet/>
      <dgm:spPr/>
      <dgm:t>
        <a:bodyPr/>
        <a:lstStyle/>
        <a:p>
          <a:endParaRPr lang="en-US"/>
        </a:p>
      </dgm:t>
    </dgm:pt>
    <dgm:pt modelId="{C677CF07-64DC-433D-879C-845C3872D627}" type="sibTrans" cxnId="{487A206D-28E4-4EB3-8D70-3C4D1E54BB29}">
      <dgm:prSet/>
      <dgm:spPr/>
      <dgm:t>
        <a:bodyPr/>
        <a:lstStyle/>
        <a:p>
          <a:endParaRPr lang="en-US"/>
        </a:p>
      </dgm:t>
    </dgm:pt>
    <dgm:pt modelId="{20F7378D-5E32-49F5-A3E8-C7721F0B3428}">
      <dgm:prSet/>
      <dgm:spPr/>
      <dgm:t>
        <a:bodyPr/>
        <a:lstStyle/>
        <a:p>
          <a:r>
            <a:rPr lang="en-US"/>
            <a:t>RRM measurement / Event prediction for mobility (both UE-sided model and NW-sided model), encompassing [RAN2/RAN1/RAN3]:</a:t>
          </a:r>
        </a:p>
      </dgm:t>
    </dgm:pt>
    <dgm:pt modelId="{84ED2E18-1745-42B0-AC6A-539E7B6A18C8}" type="parTrans" cxnId="{C13AD22D-3716-4687-AD5A-D66B37E08C63}">
      <dgm:prSet/>
      <dgm:spPr/>
      <dgm:t>
        <a:bodyPr/>
        <a:lstStyle/>
        <a:p>
          <a:endParaRPr lang="en-US"/>
        </a:p>
      </dgm:t>
    </dgm:pt>
    <dgm:pt modelId="{74A1B49B-9110-494F-BFED-C288EF6D1CD3}" type="sibTrans" cxnId="{C13AD22D-3716-4687-AD5A-D66B37E08C63}">
      <dgm:prSet/>
      <dgm:spPr/>
      <dgm:t>
        <a:bodyPr/>
        <a:lstStyle/>
        <a:p>
          <a:endParaRPr lang="en-US"/>
        </a:p>
      </dgm:t>
    </dgm:pt>
    <dgm:pt modelId="{76052209-4DB9-41CE-A143-41071D45E9A2}">
      <dgm:prSet/>
      <dgm:spPr/>
      <dgm:t>
        <a:bodyPr/>
        <a:lstStyle/>
        <a:p>
          <a:r>
            <a:rPr lang="en-US"/>
            <a:t>Temporal domain prediction for Intra-Frequency FR1 and FR2 Intra-cell cases</a:t>
          </a:r>
        </a:p>
      </dgm:t>
    </dgm:pt>
    <dgm:pt modelId="{DFC5410D-03A5-44FF-B89B-175DE8C20AE7}" type="parTrans" cxnId="{A1305E60-6007-4A02-9D82-DB1F54E960BF}">
      <dgm:prSet/>
      <dgm:spPr/>
      <dgm:t>
        <a:bodyPr/>
        <a:lstStyle/>
        <a:p>
          <a:endParaRPr lang="en-US"/>
        </a:p>
      </dgm:t>
    </dgm:pt>
    <dgm:pt modelId="{82ADC259-1FBF-4CFD-9879-36373BCDEB2F}" type="sibTrans" cxnId="{A1305E60-6007-4A02-9D82-DB1F54E960BF}">
      <dgm:prSet/>
      <dgm:spPr/>
      <dgm:t>
        <a:bodyPr/>
        <a:lstStyle/>
        <a:p>
          <a:endParaRPr lang="en-US"/>
        </a:p>
      </dgm:t>
    </dgm:pt>
    <dgm:pt modelId="{5B04819A-5AF5-436B-96D7-2634C7CCBB7A}">
      <dgm:prSet/>
      <dgm:spPr/>
      <dgm:t>
        <a:bodyPr/>
        <a:lstStyle/>
        <a:p>
          <a:r>
            <a:rPr lang="en-US" dirty="0"/>
            <a:t>Specify mechanisms to utilize or transfer inferences to other network entities</a:t>
          </a:r>
        </a:p>
        <a:p>
          <a:r>
            <a:rPr lang="en-US" dirty="0"/>
            <a:t>LCM operations specific to the AI/ML mobility</a:t>
          </a:r>
        </a:p>
      </dgm:t>
    </dgm:pt>
    <dgm:pt modelId="{1FF2101A-2DAF-4C41-ABCD-1224328EC241}" type="parTrans" cxnId="{98037969-7FC2-4494-814E-E5326E7545A2}">
      <dgm:prSet/>
      <dgm:spPr/>
      <dgm:t>
        <a:bodyPr/>
        <a:lstStyle/>
        <a:p>
          <a:endParaRPr lang="en-US"/>
        </a:p>
      </dgm:t>
    </dgm:pt>
    <dgm:pt modelId="{56247CD9-18C9-4560-A390-095EBC123CB8}" type="sibTrans" cxnId="{98037969-7FC2-4494-814E-E5326E7545A2}">
      <dgm:prSet/>
      <dgm:spPr/>
      <dgm:t>
        <a:bodyPr/>
        <a:lstStyle/>
        <a:p>
          <a:endParaRPr lang="en-US"/>
        </a:p>
      </dgm:t>
    </dgm:pt>
    <dgm:pt modelId="{9A45CEA7-8AF1-4925-B855-DF1F7EF97081}" type="pres">
      <dgm:prSet presAssocID="{913F18BF-8EC4-46EC-AB47-1D68FBD87936}" presName="Name0" presStyleCnt="0">
        <dgm:presLayoutVars>
          <dgm:dir/>
          <dgm:animLvl val="lvl"/>
          <dgm:resizeHandles val="exact"/>
        </dgm:presLayoutVars>
      </dgm:prSet>
      <dgm:spPr/>
    </dgm:pt>
    <dgm:pt modelId="{3A8DB2EA-A6AA-4A33-B6E7-FE8DF5F5E162}" type="pres">
      <dgm:prSet presAssocID="{20F7378D-5E32-49F5-A3E8-C7721F0B3428}" presName="boxAndChildren" presStyleCnt="0"/>
      <dgm:spPr/>
    </dgm:pt>
    <dgm:pt modelId="{A9D01715-93A7-4682-9FB8-311FC91F3AB2}" type="pres">
      <dgm:prSet presAssocID="{20F7378D-5E32-49F5-A3E8-C7721F0B3428}" presName="parentTextBox" presStyleLbl="node1" presStyleIdx="0" presStyleCnt="2"/>
      <dgm:spPr/>
    </dgm:pt>
    <dgm:pt modelId="{FED577CB-E78B-432C-988A-AD738AAD4E73}" type="pres">
      <dgm:prSet presAssocID="{20F7378D-5E32-49F5-A3E8-C7721F0B3428}" presName="entireBox" presStyleLbl="node1" presStyleIdx="0" presStyleCnt="2"/>
      <dgm:spPr/>
    </dgm:pt>
    <dgm:pt modelId="{20B8F87E-611B-423A-9E67-97186BE04887}" type="pres">
      <dgm:prSet presAssocID="{20F7378D-5E32-49F5-A3E8-C7721F0B3428}" presName="descendantBox" presStyleCnt="0"/>
      <dgm:spPr/>
    </dgm:pt>
    <dgm:pt modelId="{DDDBC3F1-A42C-44FA-9EC3-AF9B4010F0A7}" type="pres">
      <dgm:prSet presAssocID="{76052209-4DB9-41CE-A143-41071D45E9A2}" presName="childTextBox" presStyleLbl="fgAccFollowNode1" presStyleIdx="0" presStyleCnt="3">
        <dgm:presLayoutVars>
          <dgm:bulletEnabled val="1"/>
        </dgm:presLayoutVars>
      </dgm:prSet>
      <dgm:spPr/>
    </dgm:pt>
    <dgm:pt modelId="{42571062-7947-4919-B6A7-7E4A99BBB994}" type="pres">
      <dgm:prSet presAssocID="{5B04819A-5AF5-436B-96D7-2634C7CCBB7A}" presName="childTextBox" presStyleLbl="fgAccFollowNode1" presStyleIdx="1" presStyleCnt="3">
        <dgm:presLayoutVars>
          <dgm:bulletEnabled val="1"/>
        </dgm:presLayoutVars>
      </dgm:prSet>
      <dgm:spPr/>
    </dgm:pt>
    <dgm:pt modelId="{FBB0CA28-DDB2-470A-BD12-DB1005BECF37}" type="pres">
      <dgm:prSet presAssocID="{3BD25A67-D082-41CC-8D47-6084882D50FD}" presName="sp" presStyleCnt="0"/>
      <dgm:spPr/>
    </dgm:pt>
    <dgm:pt modelId="{17B60423-D488-4D1C-A607-BA9F013181BB}" type="pres">
      <dgm:prSet presAssocID="{F2A14A00-2A28-43A9-A5F2-04BBB4DC52B0}" presName="arrowAndChildren" presStyleCnt="0"/>
      <dgm:spPr/>
    </dgm:pt>
    <dgm:pt modelId="{257EDAC4-08C1-4326-BDE4-0F17215D8C51}" type="pres">
      <dgm:prSet presAssocID="{F2A14A00-2A28-43A9-A5F2-04BBB4DC52B0}" presName="parentTextArrow" presStyleLbl="node1" presStyleIdx="0" presStyleCnt="2"/>
      <dgm:spPr/>
    </dgm:pt>
    <dgm:pt modelId="{83A8254F-D076-4F84-86E4-2EC6A1DB4BF3}" type="pres">
      <dgm:prSet presAssocID="{F2A14A00-2A28-43A9-A5F2-04BBB4DC52B0}" presName="arrow" presStyleLbl="node1" presStyleIdx="1" presStyleCnt="2"/>
      <dgm:spPr/>
    </dgm:pt>
    <dgm:pt modelId="{8BE0E131-5F65-487D-9AB7-887818C527A0}" type="pres">
      <dgm:prSet presAssocID="{F2A14A00-2A28-43A9-A5F2-04BBB4DC52B0}" presName="descendantArrow" presStyleCnt="0"/>
      <dgm:spPr/>
    </dgm:pt>
    <dgm:pt modelId="{72361BC1-8352-4A14-93D5-60B9C7F1DF24}" type="pres">
      <dgm:prSet presAssocID="{65C2F964-991C-4F4F-B37F-3A98120E61C6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9251FC03-E777-47A6-84A1-0C38590F2197}" type="presOf" srcId="{F2A14A00-2A28-43A9-A5F2-04BBB4DC52B0}" destId="{257EDAC4-08C1-4326-BDE4-0F17215D8C51}" srcOrd="0" destOrd="0" presId="urn:microsoft.com/office/officeart/2005/8/layout/process4"/>
    <dgm:cxn modelId="{61C6D20A-DE3C-45A6-BFB8-DC245002D6C5}" type="presOf" srcId="{20F7378D-5E32-49F5-A3E8-C7721F0B3428}" destId="{FED577CB-E78B-432C-988A-AD738AAD4E73}" srcOrd="1" destOrd="0" presId="urn:microsoft.com/office/officeart/2005/8/layout/process4"/>
    <dgm:cxn modelId="{B0A7EA15-DD47-4352-AEDE-FE7CCEB56C36}" type="presOf" srcId="{5B04819A-5AF5-436B-96D7-2634C7CCBB7A}" destId="{42571062-7947-4919-B6A7-7E4A99BBB994}" srcOrd="0" destOrd="0" presId="urn:microsoft.com/office/officeart/2005/8/layout/process4"/>
    <dgm:cxn modelId="{7BE0661F-17F5-4F2F-8B8B-90E4CD58E3C2}" type="presOf" srcId="{20F7378D-5E32-49F5-A3E8-C7721F0B3428}" destId="{A9D01715-93A7-4682-9FB8-311FC91F3AB2}" srcOrd="0" destOrd="0" presId="urn:microsoft.com/office/officeart/2005/8/layout/process4"/>
    <dgm:cxn modelId="{C13AD22D-3716-4687-AD5A-D66B37E08C63}" srcId="{913F18BF-8EC4-46EC-AB47-1D68FBD87936}" destId="{20F7378D-5E32-49F5-A3E8-C7721F0B3428}" srcOrd="1" destOrd="0" parTransId="{84ED2E18-1745-42B0-AC6A-539E7B6A18C8}" sibTransId="{74A1B49B-9110-494F-BFED-C288EF6D1CD3}"/>
    <dgm:cxn modelId="{16817834-F4D3-4B14-AD61-19E2E563D2F2}" type="presOf" srcId="{76052209-4DB9-41CE-A143-41071D45E9A2}" destId="{DDDBC3F1-A42C-44FA-9EC3-AF9B4010F0A7}" srcOrd="0" destOrd="0" presId="urn:microsoft.com/office/officeart/2005/8/layout/process4"/>
    <dgm:cxn modelId="{A1305E60-6007-4A02-9D82-DB1F54E960BF}" srcId="{20F7378D-5E32-49F5-A3E8-C7721F0B3428}" destId="{76052209-4DB9-41CE-A143-41071D45E9A2}" srcOrd="0" destOrd="0" parTransId="{DFC5410D-03A5-44FF-B89B-175DE8C20AE7}" sibTransId="{82ADC259-1FBF-4CFD-9879-36373BCDEB2F}"/>
    <dgm:cxn modelId="{98037969-7FC2-4494-814E-E5326E7545A2}" srcId="{20F7378D-5E32-49F5-A3E8-C7721F0B3428}" destId="{5B04819A-5AF5-436B-96D7-2634C7CCBB7A}" srcOrd="1" destOrd="0" parTransId="{1FF2101A-2DAF-4C41-ABCD-1224328EC241}" sibTransId="{56247CD9-18C9-4560-A390-095EBC123CB8}"/>
    <dgm:cxn modelId="{487A206D-28E4-4EB3-8D70-3C4D1E54BB29}" srcId="{F2A14A00-2A28-43A9-A5F2-04BBB4DC52B0}" destId="{65C2F964-991C-4F4F-B37F-3A98120E61C6}" srcOrd="0" destOrd="0" parTransId="{39997CF8-E2AF-4D33-9E7E-D276ADD33D7C}" sibTransId="{C677CF07-64DC-433D-879C-845C3872D627}"/>
    <dgm:cxn modelId="{60A566A1-DE2E-4A7B-AA85-54B50073162F}" type="presOf" srcId="{913F18BF-8EC4-46EC-AB47-1D68FBD87936}" destId="{9A45CEA7-8AF1-4925-B855-DF1F7EF97081}" srcOrd="0" destOrd="0" presId="urn:microsoft.com/office/officeart/2005/8/layout/process4"/>
    <dgm:cxn modelId="{9C33BBBA-631D-4622-9CA6-D6BD9A3B52FE}" srcId="{913F18BF-8EC4-46EC-AB47-1D68FBD87936}" destId="{F2A14A00-2A28-43A9-A5F2-04BBB4DC52B0}" srcOrd="0" destOrd="0" parTransId="{BEC78DC0-1F7A-41E5-9BCC-64F1931DD03D}" sibTransId="{3BD25A67-D082-41CC-8D47-6084882D50FD}"/>
    <dgm:cxn modelId="{5271EFCE-B174-45E9-A620-F4F9925078F5}" type="presOf" srcId="{F2A14A00-2A28-43A9-A5F2-04BBB4DC52B0}" destId="{83A8254F-D076-4F84-86E4-2EC6A1DB4BF3}" srcOrd="1" destOrd="0" presId="urn:microsoft.com/office/officeart/2005/8/layout/process4"/>
    <dgm:cxn modelId="{B3677DDB-372A-4D11-8C5B-8B49F80B3973}" type="presOf" srcId="{65C2F964-991C-4F4F-B37F-3A98120E61C6}" destId="{72361BC1-8352-4A14-93D5-60B9C7F1DF24}" srcOrd="0" destOrd="0" presId="urn:microsoft.com/office/officeart/2005/8/layout/process4"/>
    <dgm:cxn modelId="{5F86D8F0-56C3-4A2E-8119-F50264EA09F1}" type="presParOf" srcId="{9A45CEA7-8AF1-4925-B855-DF1F7EF97081}" destId="{3A8DB2EA-A6AA-4A33-B6E7-FE8DF5F5E162}" srcOrd="0" destOrd="0" presId="urn:microsoft.com/office/officeart/2005/8/layout/process4"/>
    <dgm:cxn modelId="{6EBB0191-6880-479E-8BC6-EC58BEA3B164}" type="presParOf" srcId="{3A8DB2EA-A6AA-4A33-B6E7-FE8DF5F5E162}" destId="{A9D01715-93A7-4682-9FB8-311FC91F3AB2}" srcOrd="0" destOrd="0" presId="urn:microsoft.com/office/officeart/2005/8/layout/process4"/>
    <dgm:cxn modelId="{5F3981A0-08AE-4B96-912B-B17D76C45497}" type="presParOf" srcId="{3A8DB2EA-A6AA-4A33-B6E7-FE8DF5F5E162}" destId="{FED577CB-E78B-432C-988A-AD738AAD4E73}" srcOrd="1" destOrd="0" presId="urn:microsoft.com/office/officeart/2005/8/layout/process4"/>
    <dgm:cxn modelId="{03F68B11-B1C1-491F-8780-8D71BBB868AB}" type="presParOf" srcId="{3A8DB2EA-A6AA-4A33-B6E7-FE8DF5F5E162}" destId="{20B8F87E-611B-423A-9E67-97186BE04887}" srcOrd="2" destOrd="0" presId="urn:microsoft.com/office/officeart/2005/8/layout/process4"/>
    <dgm:cxn modelId="{D6B8CB8E-3F71-47DE-9B69-04B4DC09223F}" type="presParOf" srcId="{20B8F87E-611B-423A-9E67-97186BE04887}" destId="{DDDBC3F1-A42C-44FA-9EC3-AF9B4010F0A7}" srcOrd="0" destOrd="0" presId="urn:microsoft.com/office/officeart/2005/8/layout/process4"/>
    <dgm:cxn modelId="{16504CF5-AC5C-4C24-BA41-7DD6ACDF77BB}" type="presParOf" srcId="{20B8F87E-611B-423A-9E67-97186BE04887}" destId="{42571062-7947-4919-B6A7-7E4A99BBB994}" srcOrd="1" destOrd="0" presId="urn:microsoft.com/office/officeart/2005/8/layout/process4"/>
    <dgm:cxn modelId="{DC138B54-77EF-4430-8B1D-96B08E5B7CDF}" type="presParOf" srcId="{9A45CEA7-8AF1-4925-B855-DF1F7EF97081}" destId="{FBB0CA28-DDB2-470A-BD12-DB1005BECF37}" srcOrd="1" destOrd="0" presId="urn:microsoft.com/office/officeart/2005/8/layout/process4"/>
    <dgm:cxn modelId="{3A089937-565B-4695-B6EA-E05A26DAF238}" type="presParOf" srcId="{9A45CEA7-8AF1-4925-B855-DF1F7EF97081}" destId="{17B60423-D488-4D1C-A607-BA9F013181BB}" srcOrd="2" destOrd="0" presId="urn:microsoft.com/office/officeart/2005/8/layout/process4"/>
    <dgm:cxn modelId="{08C783BB-4CA7-4773-A05F-C7E036E5FA82}" type="presParOf" srcId="{17B60423-D488-4D1C-A607-BA9F013181BB}" destId="{257EDAC4-08C1-4326-BDE4-0F17215D8C51}" srcOrd="0" destOrd="0" presId="urn:microsoft.com/office/officeart/2005/8/layout/process4"/>
    <dgm:cxn modelId="{B2C37DD9-569E-407B-868A-32DDB1F1FAF6}" type="presParOf" srcId="{17B60423-D488-4D1C-A607-BA9F013181BB}" destId="{83A8254F-D076-4F84-86E4-2EC6A1DB4BF3}" srcOrd="1" destOrd="0" presId="urn:microsoft.com/office/officeart/2005/8/layout/process4"/>
    <dgm:cxn modelId="{C7982157-C489-4EA3-A4FC-54329B3339DB}" type="presParOf" srcId="{17B60423-D488-4D1C-A607-BA9F013181BB}" destId="{8BE0E131-5F65-487D-9AB7-887818C527A0}" srcOrd="2" destOrd="0" presId="urn:microsoft.com/office/officeart/2005/8/layout/process4"/>
    <dgm:cxn modelId="{E720458C-5209-4C87-B732-466A9DFDE2C0}" type="presParOf" srcId="{8BE0E131-5F65-487D-9AB7-887818C527A0}" destId="{72361BC1-8352-4A14-93D5-60B9C7F1DF2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B0EF3F-81A1-46FC-BC71-488D74C1BD45}" type="doc">
      <dgm:prSet loTypeId="urn:microsoft.com/office/officeart/2005/8/layout/vList5" loCatId="list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945F6B20-9743-4E07-AAAF-F16B2ACE0908}">
      <dgm:prSet/>
      <dgm:spPr/>
      <dgm:t>
        <a:bodyPr/>
        <a:lstStyle/>
        <a:p>
          <a:pPr>
            <a:defRPr b="1"/>
          </a:pPr>
          <a:r>
            <a:rPr lang="en-US"/>
            <a:t>Extend Rel. 19 SSB time domain adaptations to beam(s) within an SSB burst</a:t>
          </a:r>
        </a:p>
      </dgm:t>
    </dgm:pt>
    <dgm:pt modelId="{7805C91B-83D6-4868-B820-5EA84A820269}" type="parTrans" cxnId="{E4468A4C-4565-4D73-A34E-368D2F16D385}">
      <dgm:prSet/>
      <dgm:spPr/>
      <dgm:t>
        <a:bodyPr/>
        <a:lstStyle/>
        <a:p>
          <a:endParaRPr lang="en-US"/>
        </a:p>
      </dgm:t>
    </dgm:pt>
    <dgm:pt modelId="{AD92E9CE-971D-4DC0-B4A6-055E73EAC0E2}" type="sibTrans" cxnId="{E4468A4C-4565-4D73-A34E-368D2F16D385}">
      <dgm:prSet/>
      <dgm:spPr/>
      <dgm:t>
        <a:bodyPr/>
        <a:lstStyle/>
        <a:p>
          <a:endParaRPr lang="en-US"/>
        </a:p>
      </dgm:t>
    </dgm:pt>
    <dgm:pt modelId="{8D866A16-194C-41A3-A4BE-57FB46E48ED4}">
      <dgm:prSet/>
      <dgm:spPr/>
      <dgm:t>
        <a:bodyPr/>
        <a:lstStyle/>
        <a:p>
          <a:r>
            <a:rPr lang="en-US"/>
            <a:t>Adaptation of SSB periodicity of SSB beam(s) within an SSB burst </a:t>
          </a:r>
        </a:p>
      </dgm:t>
    </dgm:pt>
    <dgm:pt modelId="{0A0593BC-1029-4F1A-8274-56848CB24D83}" type="parTrans" cxnId="{EC409E2D-5358-487D-A55B-DAECAACCB0BA}">
      <dgm:prSet/>
      <dgm:spPr/>
      <dgm:t>
        <a:bodyPr/>
        <a:lstStyle/>
        <a:p>
          <a:endParaRPr lang="en-US"/>
        </a:p>
      </dgm:t>
    </dgm:pt>
    <dgm:pt modelId="{EE8B42CD-47BF-4CE8-AF5B-9F415B0DD16C}" type="sibTrans" cxnId="{EC409E2D-5358-487D-A55B-DAECAACCB0BA}">
      <dgm:prSet/>
      <dgm:spPr/>
      <dgm:t>
        <a:bodyPr/>
        <a:lstStyle/>
        <a:p>
          <a:endParaRPr lang="en-US"/>
        </a:p>
      </dgm:t>
    </dgm:pt>
    <dgm:pt modelId="{2DE505D2-DB7D-4DA1-84FD-ADE984B3F64B}">
      <dgm:prSet/>
      <dgm:spPr/>
      <dgm:t>
        <a:bodyPr/>
        <a:lstStyle/>
        <a:p>
          <a:r>
            <a:rPr lang="en-US"/>
            <a:t>Adapting number of transmitted SSBs within an SSB burst for different SSB patterns</a:t>
          </a:r>
        </a:p>
      </dgm:t>
    </dgm:pt>
    <dgm:pt modelId="{C9552F7D-A0D6-40AA-A528-ACA6F8676F71}" type="parTrans" cxnId="{D1A34970-410D-41B7-98E7-293758D0F7AA}">
      <dgm:prSet/>
      <dgm:spPr/>
      <dgm:t>
        <a:bodyPr/>
        <a:lstStyle/>
        <a:p>
          <a:endParaRPr lang="en-US"/>
        </a:p>
      </dgm:t>
    </dgm:pt>
    <dgm:pt modelId="{5DCE7AE7-F8E7-45C1-AEBF-876C6A59025D}" type="sibTrans" cxnId="{D1A34970-410D-41B7-98E7-293758D0F7AA}">
      <dgm:prSet/>
      <dgm:spPr/>
      <dgm:t>
        <a:bodyPr/>
        <a:lstStyle/>
        <a:p>
          <a:endParaRPr lang="en-US"/>
        </a:p>
      </dgm:t>
    </dgm:pt>
    <dgm:pt modelId="{036C8141-8AC6-43F3-8CEF-DCD6E80E5128}">
      <dgm:prSet/>
      <dgm:spPr/>
      <dgm:t>
        <a:bodyPr/>
        <a:lstStyle/>
        <a:p>
          <a:r>
            <a:rPr lang="en-US"/>
            <a:t>Supporting procedures and signaling methods</a:t>
          </a:r>
        </a:p>
      </dgm:t>
    </dgm:pt>
    <dgm:pt modelId="{1E3C3002-6459-45A9-B444-85E4A4A8198B}" type="parTrans" cxnId="{AB7326B6-3842-4B9D-977F-6AB6D34CD42A}">
      <dgm:prSet/>
      <dgm:spPr/>
      <dgm:t>
        <a:bodyPr/>
        <a:lstStyle/>
        <a:p>
          <a:endParaRPr lang="en-US"/>
        </a:p>
      </dgm:t>
    </dgm:pt>
    <dgm:pt modelId="{1FB171ED-2D87-4F59-A8FC-C4D7D9BD9D5B}" type="sibTrans" cxnId="{AB7326B6-3842-4B9D-977F-6AB6D34CD42A}">
      <dgm:prSet/>
      <dgm:spPr/>
      <dgm:t>
        <a:bodyPr/>
        <a:lstStyle/>
        <a:p>
          <a:endParaRPr lang="en-US"/>
        </a:p>
      </dgm:t>
    </dgm:pt>
    <dgm:pt modelId="{1EC356B9-0DB0-42C4-931C-B00D46FC1AC7}">
      <dgm:prSet/>
      <dgm:spPr/>
      <dgm:t>
        <a:bodyPr/>
        <a:lstStyle/>
        <a:p>
          <a:pPr>
            <a:defRPr b="1"/>
          </a:pPr>
          <a:r>
            <a:rPr lang="en-GB"/>
            <a:t>Adaptation of TRPs in m-TRP operation</a:t>
          </a:r>
          <a:endParaRPr lang="en-US"/>
        </a:p>
      </dgm:t>
    </dgm:pt>
    <dgm:pt modelId="{84E03F61-8BAC-4067-B395-DE1796DEB44F}" type="parTrans" cxnId="{C46C8801-2499-45AF-B40C-6858DAE442B3}">
      <dgm:prSet/>
      <dgm:spPr/>
      <dgm:t>
        <a:bodyPr/>
        <a:lstStyle/>
        <a:p>
          <a:endParaRPr lang="en-US"/>
        </a:p>
      </dgm:t>
    </dgm:pt>
    <dgm:pt modelId="{71A87677-2802-4616-978B-0B2B51D5EB71}" type="sibTrans" cxnId="{C46C8801-2499-45AF-B40C-6858DAE442B3}">
      <dgm:prSet/>
      <dgm:spPr/>
      <dgm:t>
        <a:bodyPr/>
        <a:lstStyle/>
        <a:p>
          <a:endParaRPr lang="en-US"/>
        </a:p>
      </dgm:t>
    </dgm:pt>
    <dgm:pt modelId="{EEFDDDF1-58F6-4978-A7D0-A50F1DC90316}">
      <dgm:prSet/>
      <dgm:spPr/>
      <dgm:t>
        <a:bodyPr/>
        <a:lstStyle/>
        <a:p>
          <a:r>
            <a:rPr lang="en-GB"/>
            <a:t>Dynamic switching between single-TRP and m-TRP operation </a:t>
          </a:r>
          <a:endParaRPr lang="en-US"/>
        </a:p>
      </dgm:t>
    </dgm:pt>
    <dgm:pt modelId="{1DD57DA0-3941-4CD7-A275-39B3907780C3}" type="parTrans" cxnId="{18D9F774-39E1-412F-9A95-D0B91C95A7B0}">
      <dgm:prSet/>
      <dgm:spPr/>
      <dgm:t>
        <a:bodyPr/>
        <a:lstStyle/>
        <a:p>
          <a:endParaRPr lang="en-US"/>
        </a:p>
      </dgm:t>
    </dgm:pt>
    <dgm:pt modelId="{57EA119D-AB60-45CD-A24A-55712098CAE3}" type="sibTrans" cxnId="{18D9F774-39E1-412F-9A95-D0B91C95A7B0}">
      <dgm:prSet/>
      <dgm:spPr/>
      <dgm:t>
        <a:bodyPr/>
        <a:lstStyle/>
        <a:p>
          <a:endParaRPr lang="en-US"/>
        </a:p>
      </dgm:t>
    </dgm:pt>
    <dgm:pt modelId="{A6F2EB00-07FE-4E25-9B36-E11C18402C44}">
      <dgm:prSet/>
      <dgm:spPr/>
      <dgm:t>
        <a:bodyPr/>
        <a:lstStyle/>
        <a:p>
          <a:r>
            <a:rPr lang="en-US"/>
            <a:t>Supporting procedures and signaling methods</a:t>
          </a:r>
        </a:p>
      </dgm:t>
    </dgm:pt>
    <dgm:pt modelId="{90CEEDA0-13B4-47FB-8791-5A3E6500E277}" type="parTrans" cxnId="{9FC6FDEB-60E1-4C55-A57F-BC7D533FD5DD}">
      <dgm:prSet/>
      <dgm:spPr/>
      <dgm:t>
        <a:bodyPr/>
        <a:lstStyle/>
        <a:p>
          <a:endParaRPr lang="en-US"/>
        </a:p>
      </dgm:t>
    </dgm:pt>
    <dgm:pt modelId="{3F01FA52-588A-48E7-BDA2-A4110990FE1D}" type="sibTrans" cxnId="{9FC6FDEB-60E1-4C55-A57F-BC7D533FD5DD}">
      <dgm:prSet/>
      <dgm:spPr/>
      <dgm:t>
        <a:bodyPr/>
        <a:lstStyle/>
        <a:p>
          <a:endParaRPr lang="en-US"/>
        </a:p>
      </dgm:t>
    </dgm:pt>
    <dgm:pt modelId="{774709E1-03A1-4A2A-A1B8-62DD7C305BF9}">
      <dgm:prSet/>
      <dgm:spPr/>
      <dgm:t>
        <a:bodyPr/>
        <a:lstStyle/>
        <a:p>
          <a:pPr>
            <a:defRPr b="1"/>
          </a:pPr>
          <a:r>
            <a:rPr lang="en-US"/>
            <a:t>Extend Rel. 18 Cell DTX/DRX for cell specific signals </a:t>
          </a:r>
        </a:p>
      </dgm:t>
    </dgm:pt>
    <dgm:pt modelId="{275E2618-3F64-4D51-A8B1-E7C7DAAE1DBB}" type="parTrans" cxnId="{D04FE1FD-65B5-4CD2-BA94-E8D807105817}">
      <dgm:prSet/>
      <dgm:spPr/>
      <dgm:t>
        <a:bodyPr/>
        <a:lstStyle/>
        <a:p>
          <a:endParaRPr lang="en-US"/>
        </a:p>
      </dgm:t>
    </dgm:pt>
    <dgm:pt modelId="{5A1064F0-31F7-452E-8021-AD30FE80AD22}" type="sibTrans" cxnId="{D04FE1FD-65B5-4CD2-BA94-E8D807105817}">
      <dgm:prSet/>
      <dgm:spPr/>
      <dgm:t>
        <a:bodyPr/>
        <a:lstStyle/>
        <a:p>
          <a:endParaRPr lang="en-US"/>
        </a:p>
      </dgm:t>
    </dgm:pt>
    <dgm:pt modelId="{583DE9F2-CE56-4A59-9DD8-F248B7FCD47B}">
      <dgm:prSet/>
      <dgm:spPr/>
      <dgm:t>
        <a:bodyPr/>
        <a:lstStyle/>
        <a:p>
          <a:r>
            <a:rPr lang="en-US"/>
            <a:t>Extend Cell DTX/DRX to at least SSB</a:t>
          </a:r>
        </a:p>
      </dgm:t>
    </dgm:pt>
    <dgm:pt modelId="{554D8800-A66B-47A0-BDF2-D4480AC6A7D6}" type="parTrans" cxnId="{DF2A2481-4372-4F22-9C42-60F0B3B6CC4C}">
      <dgm:prSet/>
      <dgm:spPr/>
      <dgm:t>
        <a:bodyPr/>
        <a:lstStyle/>
        <a:p>
          <a:endParaRPr lang="en-US"/>
        </a:p>
      </dgm:t>
    </dgm:pt>
    <dgm:pt modelId="{BE2D156A-5E79-41BE-B114-3991407DA1DF}" type="sibTrans" cxnId="{DF2A2481-4372-4F22-9C42-60F0B3B6CC4C}">
      <dgm:prSet/>
      <dgm:spPr/>
      <dgm:t>
        <a:bodyPr/>
        <a:lstStyle/>
        <a:p>
          <a:endParaRPr lang="en-US"/>
        </a:p>
      </dgm:t>
    </dgm:pt>
    <dgm:pt modelId="{81CB6FE7-7564-4F05-957C-B3A81DC431B7}">
      <dgm:prSet/>
      <dgm:spPr/>
      <dgm:t>
        <a:bodyPr/>
        <a:lstStyle/>
        <a:p>
          <a:r>
            <a:rPr lang="en-US"/>
            <a:t>Supporting procedures and signaling methods</a:t>
          </a:r>
        </a:p>
      </dgm:t>
    </dgm:pt>
    <dgm:pt modelId="{AE14709D-7C6D-433E-A99B-DC3105A25D51}" type="parTrans" cxnId="{F75C4198-B154-4A7B-AB08-B2A070F801DF}">
      <dgm:prSet/>
      <dgm:spPr/>
      <dgm:t>
        <a:bodyPr/>
        <a:lstStyle/>
        <a:p>
          <a:endParaRPr lang="en-US"/>
        </a:p>
      </dgm:t>
    </dgm:pt>
    <dgm:pt modelId="{69F04253-8240-4B19-BCD4-6FEA856E68E7}" type="sibTrans" cxnId="{F75C4198-B154-4A7B-AB08-B2A070F801DF}">
      <dgm:prSet/>
      <dgm:spPr/>
      <dgm:t>
        <a:bodyPr/>
        <a:lstStyle/>
        <a:p>
          <a:endParaRPr lang="en-US"/>
        </a:p>
      </dgm:t>
    </dgm:pt>
    <dgm:pt modelId="{352A7F9C-531D-4394-9C50-A7C588A4C82A}">
      <dgm:prSet/>
      <dgm:spPr/>
      <dgm:t>
        <a:bodyPr/>
        <a:lstStyle/>
        <a:p>
          <a:pPr>
            <a:defRPr b="1"/>
          </a:pPr>
          <a:r>
            <a:rPr lang="en-US"/>
            <a:t>Enhancements for Rel. 18 spatial and power domain adaptations </a:t>
          </a:r>
        </a:p>
      </dgm:t>
    </dgm:pt>
    <dgm:pt modelId="{C1634C1C-7D90-4A39-8163-7D975C7ECBFC}" type="parTrans" cxnId="{E76F2938-928A-400F-B7E1-FB64C08DD58D}">
      <dgm:prSet/>
      <dgm:spPr/>
      <dgm:t>
        <a:bodyPr/>
        <a:lstStyle/>
        <a:p>
          <a:endParaRPr lang="en-US"/>
        </a:p>
      </dgm:t>
    </dgm:pt>
    <dgm:pt modelId="{10FCC5D7-8C97-4A73-BBB1-90538E8F3C19}" type="sibTrans" cxnId="{E76F2938-928A-400F-B7E1-FB64C08DD58D}">
      <dgm:prSet/>
      <dgm:spPr/>
      <dgm:t>
        <a:bodyPr/>
        <a:lstStyle/>
        <a:p>
          <a:endParaRPr lang="en-US"/>
        </a:p>
      </dgm:t>
    </dgm:pt>
    <dgm:pt modelId="{6452E2AD-8109-4ACE-A5CF-44DE21CA632A}">
      <dgm:prSet/>
      <dgm:spPr/>
      <dgm:t>
        <a:bodyPr/>
        <a:lstStyle/>
        <a:p>
          <a:r>
            <a:rPr lang="en-US"/>
            <a:t>Beam selection only based on CSI-RS measurements may not be optimal for PDSCH</a:t>
          </a:r>
        </a:p>
      </dgm:t>
    </dgm:pt>
    <dgm:pt modelId="{57BE6E76-4159-49BC-AF38-113A9484D290}" type="parTrans" cxnId="{00ECFD2C-49C5-4256-9917-029D392E1A3D}">
      <dgm:prSet/>
      <dgm:spPr/>
      <dgm:t>
        <a:bodyPr/>
        <a:lstStyle/>
        <a:p>
          <a:endParaRPr lang="en-US"/>
        </a:p>
      </dgm:t>
    </dgm:pt>
    <dgm:pt modelId="{9A618807-5317-4D4B-8708-1AE1A342CEF5}" type="sibTrans" cxnId="{00ECFD2C-49C5-4256-9917-029D392E1A3D}">
      <dgm:prSet/>
      <dgm:spPr/>
      <dgm:t>
        <a:bodyPr/>
        <a:lstStyle/>
        <a:p>
          <a:endParaRPr lang="en-US"/>
        </a:p>
      </dgm:t>
    </dgm:pt>
    <dgm:pt modelId="{E5A71AF1-1EDD-48C0-BBAE-E7CCBB6D443B}">
      <dgm:prSet/>
      <dgm:spPr/>
      <dgm:t>
        <a:bodyPr/>
        <a:lstStyle/>
        <a:p>
          <a:r>
            <a:rPr lang="en-US"/>
            <a:t>Enhancements for BFR procedure to support spatial and power domain adaptations</a:t>
          </a:r>
        </a:p>
      </dgm:t>
    </dgm:pt>
    <dgm:pt modelId="{46002717-43EF-4D6E-8BA9-D9A3D0D0240E}" type="parTrans" cxnId="{849153FB-D2FD-4A98-A89D-650D1F430509}">
      <dgm:prSet/>
      <dgm:spPr/>
      <dgm:t>
        <a:bodyPr/>
        <a:lstStyle/>
        <a:p>
          <a:endParaRPr lang="en-US"/>
        </a:p>
      </dgm:t>
    </dgm:pt>
    <dgm:pt modelId="{68841255-855B-48EE-846D-5A7BA181AB21}" type="sibTrans" cxnId="{849153FB-D2FD-4A98-A89D-650D1F430509}">
      <dgm:prSet/>
      <dgm:spPr/>
      <dgm:t>
        <a:bodyPr/>
        <a:lstStyle/>
        <a:p>
          <a:endParaRPr lang="en-US"/>
        </a:p>
      </dgm:t>
    </dgm:pt>
    <dgm:pt modelId="{6B6BF4F2-2FE1-4B8C-8E15-C1904783476E}">
      <dgm:prSet/>
      <dgm:spPr/>
      <dgm:t>
        <a:bodyPr/>
        <a:lstStyle/>
        <a:p>
          <a:r>
            <a:rPr lang="en-US"/>
            <a:t>Methods to simplify the CSI reporting framework</a:t>
          </a:r>
        </a:p>
      </dgm:t>
    </dgm:pt>
    <dgm:pt modelId="{D9848E3E-F7ED-47EE-A2FA-4D7F1FF2B27D}" type="parTrans" cxnId="{39B40DEE-FFD0-4134-A032-FF927412472D}">
      <dgm:prSet/>
      <dgm:spPr/>
      <dgm:t>
        <a:bodyPr/>
        <a:lstStyle/>
        <a:p>
          <a:endParaRPr lang="en-US"/>
        </a:p>
      </dgm:t>
    </dgm:pt>
    <dgm:pt modelId="{73F53665-05DC-4B03-AC2F-894ABA21619C}" type="sibTrans" cxnId="{39B40DEE-FFD0-4134-A032-FF927412472D}">
      <dgm:prSet/>
      <dgm:spPr/>
      <dgm:t>
        <a:bodyPr/>
        <a:lstStyle/>
        <a:p>
          <a:endParaRPr lang="en-US"/>
        </a:p>
      </dgm:t>
    </dgm:pt>
    <dgm:pt modelId="{F6552893-C24D-4303-8665-CD7AB1C33075}">
      <dgm:prSet/>
      <dgm:spPr/>
      <dgm:t>
        <a:bodyPr/>
        <a:lstStyle/>
        <a:p>
          <a:pPr>
            <a:defRPr b="1"/>
          </a:pPr>
          <a:r>
            <a:rPr lang="en-US" dirty="0"/>
            <a:t>Adaptation of BWP of UE(s) within a carrier</a:t>
          </a:r>
        </a:p>
      </dgm:t>
    </dgm:pt>
    <dgm:pt modelId="{F5939CA3-EB80-4971-95F2-DAFED79B2FF7}" type="parTrans" cxnId="{F8741B6B-F310-4391-B6CE-2A29DA5AABAD}">
      <dgm:prSet/>
      <dgm:spPr/>
      <dgm:t>
        <a:bodyPr/>
        <a:lstStyle/>
        <a:p>
          <a:endParaRPr lang="en-IN"/>
        </a:p>
      </dgm:t>
    </dgm:pt>
    <dgm:pt modelId="{8A7BCD0F-0EAF-4441-B480-228521554C95}" type="sibTrans" cxnId="{F8741B6B-F310-4391-B6CE-2A29DA5AABAD}">
      <dgm:prSet/>
      <dgm:spPr/>
      <dgm:t>
        <a:bodyPr/>
        <a:lstStyle/>
        <a:p>
          <a:endParaRPr lang="en-IN"/>
        </a:p>
      </dgm:t>
    </dgm:pt>
    <dgm:pt modelId="{EA1580A9-59B2-43EB-B687-EEFF74A3B298}">
      <dgm:prSet/>
      <dgm:spPr/>
      <dgm:t>
        <a:bodyPr/>
        <a:lstStyle/>
        <a:p>
          <a:r>
            <a:rPr lang="en-US" b="0" i="0">
              <a:effectLst/>
              <a:latin typeface="+mj-lt"/>
            </a:rPr>
            <a:t>Enhancements to enable UE group-common or cell-specific BWP configuration and/or switching. </a:t>
          </a:r>
        </a:p>
      </dgm:t>
    </dgm:pt>
    <dgm:pt modelId="{B60F052B-00B9-4B36-A468-E272B4C75EE9}" type="parTrans" cxnId="{36DF258E-F351-4404-87D9-6E03E9BA1D96}">
      <dgm:prSet/>
      <dgm:spPr/>
      <dgm:t>
        <a:bodyPr/>
        <a:lstStyle/>
        <a:p>
          <a:endParaRPr lang="en-IN"/>
        </a:p>
      </dgm:t>
    </dgm:pt>
    <dgm:pt modelId="{FAD74B8D-7D9A-47B7-82F0-1213CD6F4AE7}" type="sibTrans" cxnId="{36DF258E-F351-4404-87D9-6E03E9BA1D96}">
      <dgm:prSet/>
      <dgm:spPr/>
      <dgm:t>
        <a:bodyPr/>
        <a:lstStyle/>
        <a:p>
          <a:endParaRPr lang="en-IN"/>
        </a:p>
      </dgm:t>
    </dgm:pt>
    <dgm:pt modelId="{37C84219-7B22-48E9-9821-4B7AB0395BB7}">
      <dgm:prSet/>
      <dgm:spPr/>
      <dgm:t>
        <a:bodyPr/>
        <a:lstStyle/>
        <a:p>
          <a:r>
            <a:rPr lang="en-US">
              <a:latin typeface="+mj-lt"/>
            </a:rPr>
            <a:t>E</a:t>
          </a:r>
          <a:r>
            <a:rPr lang="en-US" b="0" i="0">
              <a:effectLst/>
              <a:latin typeface="+mj-lt"/>
            </a:rPr>
            <a:t>nhancements to enable SPS PDSCH reception/Type-2 CG PUSCH transmission/SP-CSI reporting on PUSCH without reactivation after the BWP switching.</a:t>
          </a:r>
          <a:r>
            <a:rPr lang="en-US">
              <a:latin typeface="+mj-lt"/>
            </a:rPr>
            <a:t> </a:t>
          </a:r>
          <a:endParaRPr lang="en-IN"/>
        </a:p>
      </dgm:t>
    </dgm:pt>
    <dgm:pt modelId="{CFADBB98-31F1-44DF-A801-6C954676636C}" type="parTrans" cxnId="{1D77E70E-3973-4A62-A322-296A42A4B782}">
      <dgm:prSet/>
      <dgm:spPr/>
      <dgm:t>
        <a:bodyPr/>
        <a:lstStyle/>
        <a:p>
          <a:endParaRPr lang="en-IN"/>
        </a:p>
      </dgm:t>
    </dgm:pt>
    <dgm:pt modelId="{FD727820-1CBC-4661-A90C-61A63F0ABC33}" type="sibTrans" cxnId="{1D77E70E-3973-4A62-A322-296A42A4B782}">
      <dgm:prSet/>
      <dgm:spPr/>
      <dgm:t>
        <a:bodyPr/>
        <a:lstStyle/>
        <a:p>
          <a:endParaRPr lang="en-IN"/>
        </a:p>
      </dgm:t>
    </dgm:pt>
    <dgm:pt modelId="{8506098A-E78A-4ADE-B679-A3EF9BFF1180}" type="pres">
      <dgm:prSet presAssocID="{9EB0EF3F-81A1-46FC-BC71-488D74C1BD45}" presName="Name0" presStyleCnt="0">
        <dgm:presLayoutVars>
          <dgm:dir/>
          <dgm:animLvl val="lvl"/>
          <dgm:resizeHandles val="exact"/>
        </dgm:presLayoutVars>
      </dgm:prSet>
      <dgm:spPr/>
    </dgm:pt>
    <dgm:pt modelId="{D8919C1A-E56D-498D-87E4-5547C0BAC183}" type="pres">
      <dgm:prSet presAssocID="{945F6B20-9743-4E07-AAAF-F16B2ACE0908}" presName="linNode" presStyleCnt="0"/>
      <dgm:spPr/>
    </dgm:pt>
    <dgm:pt modelId="{C51FAD80-EA88-4620-A04E-E3415141577E}" type="pres">
      <dgm:prSet presAssocID="{945F6B20-9743-4E07-AAAF-F16B2ACE0908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5091BCE1-38A1-464F-A152-67758AABFDC4}" type="pres">
      <dgm:prSet presAssocID="{945F6B20-9743-4E07-AAAF-F16B2ACE0908}" presName="descendantText" presStyleLbl="alignAccFollowNode1" presStyleIdx="0" presStyleCnt="5">
        <dgm:presLayoutVars>
          <dgm:bulletEnabled val="1"/>
        </dgm:presLayoutVars>
      </dgm:prSet>
      <dgm:spPr/>
    </dgm:pt>
    <dgm:pt modelId="{287CB168-F96F-4D34-8310-2881BA30F987}" type="pres">
      <dgm:prSet presAssocID="{AD92E9CE-971D-4DC0-B4A6-055E73EAC0E2}" presName="sp" presStyleCnt="0"/>
      <dgm:spPr/>
    </dgm:pt>
    <dgm:pt modelId="{4B00169B-DF20-442B-8B15-9F90A307A6CA}" type="pres">
      <dgm:prSet presAssocID="{1EC356B9-0DB0-42C4-931C-B00D46FC1AC7}" presName="linNode" presStyleCnt="0"/>
      <dgm:spPr/>
    </dgm:pt>
    <dgm:pt modelId="{7D61854F-B706-4EA2-9595-FBF6120AA59B}" type="pres">
      <dgm:prSet presAssocID="{1EC356B9-0DB0-42C4-931C-B00D46FC1AC7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A512DA29-7C65-41A2-B833-632D016744FE}" type="pres">
      <dgm:prSet presAssocID="{1EC356B9-0DB0-42C4-931C-B00D46FC1AC7}" presName="descendantText" presStyleLbl="alignAccFollowNode1" presStyleIdx="1" presStyleCnt="5">
        <dgm:presLayoutVars>
          <dgm:bulletEnabled val="1"/>
        </dgm:presLayoutVars>
      </dgm:prSet>
      <dgm:spPr/>
    </dgm:pt>
    <dgm:pt modelId="{F09D3BEC-3B48-491E-BBF4-416A3DA6963D}" type="pres">
      <dgm:prSet presAssocID="{71A87677-2802-4616-978B-0B2B51D5EB71}" presName="sp" presStyleCnt="0"/>
      <dgm:spPr/>
    </dgm:pt>
    <dgm:pt modelId="{1F8E3EDC-B79D-4E80-8E50-0E835D3D139D}" type="pres">
      <dgm:prSet presAssocID="{774709E1-03A1-4A2A-A1B8-62DD7C305BF9}" presName="linNode" presStyleCnt="0"/>
      <dgm:spPr/>
    </dgm:pt>
    <dgm:pt modelId="{73CD46E8-96BF-4432-9002-69A1F8DAAA06}" type="pres">
      <dgm:prSet presAssocID="{774709E1-03A1-4A2A-A1B8-62DD7C305BF9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EFC18BDD-3711-4E64-8F9F-0C9226202298}" type="pres">
      <dgm:prSet presAssocID="{774709E1-03A1-4A2A-A1B8-62DD7C305BF9}" presName="descendantText" presStyleLbl="alignAccFollowNode1" presStyleIdx="2" presStyleCnt="5">
        <dgm:presLayoutVars>
          <dgm:bulletEnabled val="1"/>
        </dgm:presLayoutVars>
      </dgm:prSet>
      <dgm:spPr/>
    </dgm:pt>
    <dgm:pt modelId="{6520BF20-93F6-4258-A1DD-FBB02C7E78C0}" type="pres">
      <dgm:prSet presAssocID="{5A1064F0-31F7-452E-8021-AD30FE80AD22}" presName="sp" presStyleCnt="0"/>
      <dgm:spPr/>
    </dgm:pt>
    <dgm:pt modelId="{DEA332F1-14B0-419F-BA3C-62B607C18C12}" type="pres">
      <dgm:prSet presAssocID="{352A7F9C-531D-4394-9C50-A7C588A4C82A}" presName="linNode" presStyleCnt="0"/>
      <dgm:spPr/>
    </dgm:pt>
    <dgm:pt modelId="{9CC2ED0C-F991-4BF3-AD05-54BBB2118AE2}" type="pres">
      <dgm:prSet presAssocID="{352A7F9C-531D-4394-9C50-A7C588A4C82A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D60F7804-5512-4F58-B83D-6B9DF5205EDD}" type="pres">
      <dgm:prSet presAssocID="{352A7F9C-531D-4394-9C50-A7C588A4C82A}" presName="descendantText" presStyleLbl="alignAccFollowNode1" presStyleIdx="3" presStyleCnt="5">
        <dgm:presLayoutVars>
          <dgm:bulletEnabled val="1"/>
        </dgm:presLayoutVars>
      </dgm:prSet>
      <dgm:spPr/>
    </dgm:pt>
    <dgm:pt modelId="{D0DB9AA7-0F73-4947-AB52-A4FB52017A2A}" type="pres">
      <dgm:prSet presAssocID="{10FCC5D7-8C97-4A73-BBB1-90538E8F3C19}" presName="sp" presStyleCnt="0"/>
      <dgm:spPr/>
    </dgm:pt>
    <dgm:pt modelId="{3F41FEC3-2F93-404B-8AB3-93E92ACB14AB}" type="pres">
      <dgm:prSet presAssocID="{F6552893-C24D-4303-8665-CD7AB1C33075}" presName="linNode" presStyleCnt="0"/>
      <dgm:spPr/>
    </dgm:pt>
    <dgm:pt modelId="{488A1C1F-42BC-4BFB-9003-F47D453BF1AD}" type="pres">
      <dgm:prSet presAssocID="{F6552893-C24D-4303-8665-CD7AB1C33075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13676F24-3131-4975-8DEE-CD0CDD482AFE}" type="pres">
      <dgm:prSet presAssocID="{F6552893-C24D-4303-8665-CD7AB1C33075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C46C8801-2499-45AF-B40C-6858DAE442B3}" srcId="{9EB0EF3F-81A1-46FC-BC71-488D74C1BD45}" destId="{1EC356B9-0DB0-42C4-931C-B00D46FC1AC7}" srcOrd="1" destOrd="0" parTransId="{84E03F61-8BAC-4067-B395-DE1796DEB44F}" sibTransId="{71A87677-2802-4616-978B-0B2B51D5EB71}"/>
    <dgm:cxn modelId="{60252B07-AABE-4039-AEE1-CD1253F948D6}" type="presOf" srcId="{945F6B20-9743-4E07-AAAF-F16B2ACE0908}" destId="{C51FAD80-EA88-4620-A04E-E3415141577E}" srcOrd="0" destOrd="0" presId="urn:microsoft.com/office/officeart/2005/8/layout/vList5"/>
    <dgm:cxn modelId="{1D77E70E-3973-4A62-A322-296A42A4B782}" srcId="{F6552893-C24D-4303-8665-CD7AB1C33075}" destId="{37C84219-7B22-48E9-9821-4B7AB0395BB7}" srcOrd="1" destOrd="0" parTransId="{CFADBB98-31F1-44DF-A801-6C954676636C}" sibTransId="{FD727820-1CBC-4661-A90C-61A63F0ABC33}"/>
    <dgm:cxn modelId="{2B6C9614-F39C-409E-9880-60B504F5D68A}" type="presOf" srcId="{EEFDDDF1-58F6-4978-A7D0-A50F1DC90316}" destId="{A512DA29-7C65-41A2-B833-632D016744FE}" srcOrd="0" destOrd="0" presId="urn:microsoft.com/office/officeart/2005/8/layout/vList5"/>
    <dgm:cxn modelId="{B1BFDB15-17BD-4F8B-9CED-D7A33C83E9FA}" type="presOf" srcId="{81CB6FE7-7564-4F05-957C-B3A81DC431B7}" destId="{EFC18BDD-3711-4E64-8F9F-0C9226202298}" srcOrd="0" destOrd="1" presId="urn:microsoft.com/office/officeart/2005/8/layout/vList5"/>
    <dgm:cxn modelId="{ECAD311B-8373-4170-969A-7EE429F40C67}" type="presOf" srcId="{6B6BF4F2-2FE1-4B8C-8E15-C1904783476E}" destId="{D60F7804-5512-4F58-B83D-6B9DF5205EDD}" srcOrd="0" destOrd="2" presId="urn:microsoft.com/office/officeart/2005/8/layout/vList5"/>
    <dgm:cxn modelId="{CD96C41C-162F-4F66-9B0F-A854CDC19951}" type="presOf" srcId="{E5A71AF1-1EDD-48C0-BBAE-E7CCBB6D443B}" destId="{D60F7804-5512-4F58-B83D-6B9DF5205EDD}" srcOrd="0" destOrd="1" presId="urn:microsoft.com/office/officeart/2005/8/layout/vList5"/>
    <dgm:cxn modelId="{91945F28-2CE1-465E-8279-7943D6AB26D8}" type="presOf" srcId="{036C8141-8AC6-43F3-8CEF-DCD6E80E5128}" destId="{5091BCE1-38A1-464F-A152-67758AABFDC4}" srcOrd="0" destOrd="2" presId="urn:microsoft.com/office/officeart/2005/8/layout/vList5"/>
    <dgm:cxn modelId="{00ECFD2C-49C5-4256-9917-029D392E1A3D}" srcId="{352A7F9C-531D-4394-9C50-A7C588A4C82A}" destId="{6452E2AD-8109-4ACE-A5CF-44DE21CA632A}" srcOrd="0" destOrd="0" parTransId="{57BE6E76-4159-49BC-AF38-113A9484D290}" sibTransId="{9A618807-5317-4D4B-8708-1AE1A342CEF5}"/>
    <dgm:cxn modelId="{EC409E2D-5358-487D-A55B-DAECAACCB0BA}" srcId="{945F6B20-9743-4E07-AAAF-F16B2ACE0908}" destId="{8D866A16-194C-41A3-A4BE-57FB46E48ED4}" srcOrd="0" destOrd="0" parTransId="{0A0593BC-1029-4F1A-8274-56848CB24D83}" sibTransId="{EE8B42CD-47BF-4CE8-AF5B-9F415B0DD16C}"/>
    <dgm:cxn modelId="{E76F2938-928A-400F-B7E1-FB64C08DD58D}" srcId="{9EB0EF3F-81A1-46FC-BC71-488D74C1BD45}" destId="{352A7F9C-531D-4394-9C50-A7C588A4C82A}" srcOrd="3" destOrd="0" parTransId="{C1634C1C-7D90-4A39-8163-7D975C7ECBFC}" sibTransId="{10FCC5D7-8C97-4A73-BBB1-90538E8F3C19}"/>
    <dgm:cxn modelId="{F8741B6B-F310-4391-B6CE-2A29DA5AABAD}" srcId="{9EB0EF3F-81A1-46FC-BC71-488D74C1BD45}" destId="{F6552893-C24D-4303-8665-CD7AB1C33075}" srcOrd="4" destOrd="0" parTransId="{F5939CA3-EB80-4971-95F2-DAFED79B2FF7}" sibTransId="{8A7BCD0F-0EAF-4441-B480-228521554C95}"/>
    <dgm:cxn modelId="{E4468A4C-4565-4D73-A34E-368D2F16D385}" srcId="{9EB0EF3F-81A1-46FC-BC71-488D74C1BD45}" destId="{945F6B20-9743-4E07-AAAF-F16B2ACE0908}" srcOrd="0" destOrd="0" parTransId="{7805C91B-83D6-4868-B820-5EA84A820269}" sibTransId="{AD92E9CE-971D-4DC0-B4A6-055E73EAC0E2}"/>
    <dgm:cxn modelId="{65B4AC6C-FA66-4956-A354-A6B090DCFF93}" type="presOf" srcId="{774709E1-03A1-4A2A-A1B8-62DD7C305BF9}" destId="{73CD46E8-96BF-4432-9002-69A1F8DAAA06}" srcOrd="0" destOrd="0" presId="urn:microsoft.com/office/officeart/2005/8/layout/vList5"/>
    <dgm:cxn modelId="{5064104D-A2BB-403C-BB6C-C66ABD595E22}" type="presOf" srcId="{8D866A16-194C-41A3-A4BE-57FB46E48ED4}" destId="{5091BCE1-38A1-464F-A152-67758AABFDC4}" srcOrd="0" destOrd="0" presId="urn:microsoft.com/office/officeart/2005/8/layout/vList5"/>
    <dgm:cxn modelId="{D1A34970-410D-41B7-98E7-293758D0F7AA}" srcId="{945F6B20-9743-4E07-AAAF-F16B2ACE0908}" destId="{2DE505D2-DB7D-4DA1-84FD-ADE984B3F64B}" srcOrd="1" destOrd="0" parTransId="{C9552F7D-A0D6-40AA-A528-ACA6F8676F71}" sibTransId="{5DCE7AE7-F8E7-45C1-AEBF-876C6A59025D}"/>
    <dgm:cxn modelId="{18D9F774-39E1-412F-9A95-D0B91C95A7B0}" srcId="{1EC356B9-0DB0-42C4-931C-B00D46FC1AC7}" destId="{EEFDDDF1-58F6-4978-A7D0-A50F1DC90316}" srcOrd="0" destOrd="0" parTransId="{1DD57DA0-3941-4CD7-A275-39B3907780C3}" sibTransId="{57EA119D-AB60-45CD-A24A-55712098CAE3}"/>
    <dgm:cxn modelId="{4D396259-9A7C-4EEE-B22A-43947EA97D33}" type="presOf" srcId="{2DE505D2-DB7D-4DA1-84FD-ADE984B3F64B}" destId="{5091BCE1-38A1-464F-A152-67758AABFDC4}" srcOrd="0" destOrd="1" presId="urn:microsoft.com/office/officeart/2005/8/layout/vList5"/>
    <dgm:cxn modelId="{DF2A2481-4372-4F22-9C42-60F0B3B6CC4C}" srcId="{774709E1-03A1-4A2A-A1B8-62DD7C305BF9}" destId="{583DE9F2-CE56-4A59-9DD8-F248B7FCD47B}" srcOrd="0" destOrd="0" parTransId="{554D8800-A66B-47A0-BDF2-D4480AC6A7D6}" sibTransId="{BE2D156A-5E79-41BE-B114-3991407DA1DF}"/>
    <dgm:cxn modelId="{8F61488D-C606-43BB-981A-275965009F73}" type="presOf" srcId="{583DE9F2-CE56-4A59-9DD8-F248B7FCD47B}" destId="{EFC18BDD-3711-4E64-8F9F-0C9226202298}" srcOrd="0" destOrd="0" presId="urn:microsoft.com/office/officeart/2005/8/layout/vList5"/>
    <dgm:cxn modelId="{36DF258E-F351-4404-87D9-6E03E9BA1D96}" srcId="{F6552893-C24D-4303-8665-CD7AB1C33075}" destId="{EA1580A9-59B2-43EB-B687-EEFF74A3B298}" srcOrd="0" destOrd="0" parTransId="{B60F052B-00B9-4B36-A468-E272B4C75EE9}" sibTransId="{FAD74B8D-7D9A-47B7-82F0-1213CD6F4AE7}"/>
    <dgm:cxn modelId="{F75C4198-B154-4A7B-AB08-B2A070F801DF}" srcId="{774709E1-03A1-4A2A-A1B8-62DD7C305BF9}" destId="{81CB6FE7-7564-4F05-957C-B3A81DC431B7}" srcOrd="1" destOrd="0" parTransId="{AE14709D-7C6D-433E-A99B-DC3105A25D51}" sibTransId="{69F04253-8240-4B19-BCD4-6FEA856E68E7}"/>
    <dgm:cxn modelId="{0602FBAA-11B9-4D55-8547-B92EA72F659B}" type="presOf" srcId="{37C84219-7B22-48E9-9821-4B7AB0395BB7}" destId="{13676F24-3131-4975-8DEE-CD0CDD482AFE}" srcOrd="0" destOrd="1" presId="urn:microsoft.com/office/officeart/2005/8/layout/vList5"/>
    <dgm:cxn modelId="{554CA1AB-E001-4470-B83C-F353E6FBE6BC}" type="presOf" srcId="{1EC356B9-0DB0-42C4-931C-B00D46FC1AC7}" destId="{7D61854F-B706-4EA2-9595-FBF6120AA59B}" srcOrd="0" destOrd="0" presId="urn:microsoft.com/office/officeart/2005/8/layout/vList5"/>
    <dgm:cxn modelId="{86EACCAB-3FB2-44CC-AEFD-1E3C80CCE401}" type="presOf" srcId="{352A7F9C-531D-4394-9C50-A7C588A4C82A}" destId="{9CC2ED0C-F991-4BF3-AD05-54BBB2118AE2}" srcOrd="0" destOrd="0" presId="urn:microsoft.com/office/officeart/2005/8/layout/vList5"/>
    <dgm:cxn modelId="{AB7326B6-3842-4B9D-977F-6AB6D34CD42A}" srcId="{945F6B20-9743-4E07-AAAF-F16B2ACE0908}" destId="{036C8141-8AC6-43F3-8CEF-DCD6E80E5128}" srcOrd="2" destOrd="0" parTransId="{1E3C3002-6459-45A9-B444-85E4A4A8198B}" sibTransId="{1FB171ED-2D87-4F59-A8FC-C4D7D9BD9D5B}"/>
    <dgm:cxn modelId="{7DCB27B8-D60B-4B9E-9D60-600932E89662}" type="presOf" srcId="{F6552893-C24D-4303-8665-CD7AB1C33075}" destId="{488A1C1F-42BC-4BFB-9003-F47D453BF1AD}" srcOrd="0" destOrd="0" presId="urn:microsoft.com/office/officeart/2005/8/layout/vList5"/>
    <dgm:cxn modelId="{55174FB8-1532-4C3B-88C3-F00EFEB3B454}" type="presOf" srcId="{6452E2AD-8109-4ACE-A5CF-44DE21CA632A}" destId="{D60F7804-5512-4F58-B83D-6B9DF5205EDD}" srcOrd="0" destOrd="0" presId="urn:microsoft.com/office/officeart/2005/8/layout/vList5"/>
    <dgm:cxn modelId="{42C4A3CD-EEBC-4E68-8024-1C4E7C154076}" type="presOf" srcId="{9EB0EF3F-81A1-46FC-BC71-488D74C1BD45}" destId="{8506098A-E78A-4ADE-B679-A3EF9BFF1180}" srcOrd="0" destOrd="0" presId="urn:microsoft.com/office/officeart/2005/8/layout/vList5"/>
    <dgm:cxn modelId="{2B63CEDE-1B28-438F-ADF0-E25925828FE6}" type="presOf" srcId="{EA1580A9-59B2-43EB-B687-EEFF74A3B298}" destId="{13676F24-3131-4975-8DEE-CD0CDD482AFE}" srcOrd="0" destOrd="0" presId="urn:microsoft.com/office/officeart/2005/8/layout/vList5"/>
    <dgm:cxn modelId="{760CB5EB-4046-4D03-A3CE-2D4A9EA0B1B4}" type="presOf" srcId="{A6F2EB00-07FE-4E25-9B36-E11C18402C44}" destId="{A512DA29-7C65-41A2-B833-632D016744FE}" srcOrd="0" destOrd="1" presId="urn:microsoft.com/office/officeart/2005/8/layout/vList5"/>
    <dgm:cxn modelId="{9FC6FDEB-60E1-4C55-A57F-BC7D533FD5DD}" srcId="{1EC356B9-0DB0-42C4-931C-B00D46FC1AC7}" destId="{A6F2EB00-07FE-4E25-9B36-E11C18402C44}" srcOrd="1" destOrd="0" parTransId="{90CEEDA0-13B4-47FB-8791-5A3E6500E277}" sibTransId="{3F01FA52-588A-48E7-BDA2-A4110990FE1D}"/>
    <dgm:cxn modelId="{39B40DEE-FFD0-4134-A032-FF927412472D}" srcId="{352A7F9C-531D-4394-9C50-A7C588A4C82A}" destId="{6B6BF4F2-2FE1-4B8C-8E15-C1904783476E}" srcOrd="2" destOrd="0" parTransId="{D9848E3E-F7ED-47EE-A2FA-4D7F1FF2B27D}" sibTransId="{73F53665-05DC-4B03-AC2F-894ABA21619C}"/>
    <dgm:cxn modelId="{849153FB-D2FD-4A98-A89D-650D1F430509}" srcId="{352A7F9C-531D-4394-9C50-A7C588A4C82A}" destId="{E5A71AF1-1EDD-48C0-BBAE-E7CCBB6D443B}" srcOrd="1" destOrd="0" parTransId="{46002717-43EF-4D6E-8BA9-D9A3D0D0240E}" sibTransId="{68841255-855B-48EE-846D-5A7BA181AB21}"/>
    <dgm:cxn modelId="{D04FE1FD-65B5-4CD2-BA94-E8D807105817}" srcId="{9EB0EF3F-81A1-46FC-BC71-488D74C1BD45}" destId="{774709E1-03A1-4A2A-A1B8-62DD7C305BF9}" srcOrd="2" destOrd="0" parTransId="{275E2618-3F64-4D51-A8B1-E7C7DAAE1DBB}" sibTransId="{5A1064F0-31F7-452E-8021-AD30FE80AD22}"/>
    <dgm:cxn modelId="{3F4C707D-3AEC-4ADB-AF42-9CCC3DA3D045}" type="presParOf" srcId="{8506098A-E78A-4ADE-B679-A3EF9BFF1180}" destId="{D8919C1A-E56D-498D-87E4-5547C0BAC183}" srcOrd="0" destOrd="0" presId="urn:microsoft.com/office/officeart/2005/8/layout/vList5"/>
    <dgm:cxn modelId="{5642AEE7-879D-4E62-BF2C-D24774833AB1}" type="presParOf" srcId="{D8919C1A-E56D-498D-87E4-5547C0BAC183}" destId="{C51FAD80-EA88-4620-A04E-E3415141577E}" srcOrd="0" destOrd="0" presId="urn:microsoft.com/office/officeart/2005/8/layout/vList5"/>
    <dgm:cxn modelId="{D22FF6C7-074D-4F2B-A94B-B767F3C6F3AB}" type="presParOf" srcId="{D8919C1A-E56D-498D-87E4-5547C0BAC183}" destId="{5091BCE1-38A1-464F-A152-67758AABFDC4}" srcOrd="1" destOrd="0" presId="urn:microsoft.com/office/officeart/2005/8/layout/vList5"/>
    <dgm:cxn modelId="{B0FA1BBA-AF49-4F7E-8F6B-0A46EB08BDF5}" type="presParOf" srcId="{8506098A-E78A-4ADE-B679-A3EF9BFF1180}" destId="{287CB168-F96F-4D34-8310-2881BA30F987}" srcOrd="1" destOrd="0" presId="urn:microsoft.com/office/officeart/2005/8/layout/vList5"/>
    <dgm:cxn modelId="{0392BF66-4BC8-409A-B717-CA208651F95A}" type="presParOf" srcId="{8506098A-E78A-4ADE-B679-A3EF9BFF1180}" destId="{4B00169B-DF20-442B-8B15-9F90A307A6CA}" srcOrd="2" destOrd="0" presId="urn:microsoft.com/office/officeart/2005/8/layout/vList5"/>
    <dgm:cxn modelId="{C0D98964-9292-472A-A271-CC2C37C498F6}" type="presParOf" srcId="{4B00169B-DF20-442B-8B15-9F90A307A6CA}" destId="{7D61854F-B706-4EA2-9595-FBF6120AA59B}" srcOrd="0" destOrd="0" presId="urn:microsoft.com/office/officeart/2005/8/layout/vList5"/>
    <dgm:cxn modelId="{DD46DBAB-57F3-48E4-80B9-374F72340747}" type="presParOf" srcId="{4B00169B-DF20-442B-8B15-9F90A307A6CA}" destId="{A512DA29-7C65-41A2-B833-632D016744FE}" srcOrd="1" destOrd="0" presId="urn:microsoft.com/office/officeart/2005/8/layout/vList5"/>
    <dgm:cxn modelId="{19F4B2BE-1A1B-4F8D-B81B-08B06F4532BC}" type="presParOf" srcId="{8506098A-E78A-4ADE-B679-A3EF9BFF1180}" destId="{F09D3BEC-3B48-491E-BBF4-416A3DA6963D}" srcOrd="3" destOrd="0" presId="urn:microsoft.com/office/officeart/2005/8/layout/vList5"/>
    <dgm:cxn modelId="{805BB21C-3900-4630-954F-274BC5C53DE7}" type="presParOf" srcId="{8506098A-E78A-4ADE-B679-A3EF9BFF1180}" destId="{1F8E3EDC-B79D-4E80-8E50-0E835D3D139D}" srcOrd="4" destOrd="0" presId="urn:microsoft.com/office/officeart/2005/8/layout/vList5"/>
    <dgm:cxn modelId="{BD1856B8-4C51-44EA-8D6F-0B62432D3CAB}" type="presParOf" srcId="{1F8E3EDC-B79D-4E80-8E50-0E835D3D139D}" destId="{73CD46E8-96BF-4432-9002-69A1F8DAAA06}" srcOrd="0" destOrd="0" presId="urn:microsoft.com/office/officeart/2005/8/layout/vList5"/>
    <dgm:cxn modelId="{11FD12F3-3FA5-417F-B971-5AC8258C4D27}" type="presParOf" srcId="{1F8E3EDC-B79D-4E80-8E50-0E835D3D139D}" destId="{EFC18BDD-3711-4E64-8F9F-0C9226202298}" srcOrd="1" destOrd="0" presId="urn:microsoft.com/office/officeart/2005/8/layout/vList5"/>
    <dgm:cxn modelId="{5F1B7879-FCA6-49C0-B729-DF1FB8671F32}" type="presParOf" srcId="{8506098A-E78A-4ADE-B679-A3EF9BFF1180}" destId="{6520BF20-93F6-4258-A1DD-FBB02C7E78C0}" srcOrd="5" destOrd="0" presId="urn:microsoft.com/office/officeart/2005/8/layout/vList5"/>
    <dgm:cxn modelId="{9C4620E0-D607-4861-8884-ECE816BD339E}" type="presParOf" srcId="{8506098A-E78A-4ADE-B679-A3EF9BFF1180}" destId="{DEA332F1-14B0-419F-BA3C-62B607C18C12}" srcOrd="6" destOrd="0" presId="urn:microsoft.com/office/officeart/2005/8/layout/vList5"/>
    <dgm:cxn modelId="{3E6F73CB-896C-4E7C-8BBF-CACB4D626198}" type="presParOf" srcId="{DEA332F1-14B0-419F-BA3C-62B607C18C12}" destId="{9CC2ED0C-F991-4BF3-AD05-54BBB2118AE2}" srcOrd="0" destOrd="0" presId="urn:microsoft.com/office/officeart/2005/8/layout/vList5"/>
    <dgm:cxn modelId="{C5FEBE13-48D0-4BBE-AE06-07579C650887}" type="presParOf" srcId="{DEA332F1-14B0-419F-BA3C-62B607C18C12}" destId="{D60F7804-5512-4F58-B83D-6B9DF5205EDD}" srcOrd="1" destOrd="0" presId="urn:microsoft.com/office/officeart/2005/8/layout/vList5"/>
    <dgm:cxn modelId="{5830C942-AB0E-4A4E-906B-E9DB27104117}" type="presParOf" srcId="{8506098A-E78A-4ADE-B679-A3EF9BFF1180}" destId="{D0DB9AA7-0F73-4947-AB52-A4FB52017A2A}" srcOrd="7" destOrd="0" presId="urn:microsoft.com/office/officeart/2005/8/layout/vList5"/>
    <dgm:cxn modelId="{C72AFBEA-AAC3-4426-B465-E557A790C60B}" type="presParOf" srcId="{8506098A-E78A-4ADE-B679-A3EF9BFF1180}" destId="{3F41FEC3-2F93-404B-8AB3-93E92ACB14AB}" srcOrd="8" destOrd="0" presId="urn:microsoft.com/office/officeart/2005/8/layout/vList5"/>
    <dgm:cxn modelId="{4DAC52D3-BB04-4662-9DB2-6DB07C58A4A6}" type="presParOf" srcId="{3F41FEC3-2F93-404B-8AB3-93E92ACB14AB}" destId="{488A1C1F-42BC-4BFB-9003-F47D453BF1AD}" srcOrd="0" destOrd="0" presId="urn:microsoft.com/office/officeart/2005/8/layout/vList5"/>
    <dgm:cxn modelId="{39B69AF9-336D-4451-BC11-DE5E21959D8E}" type="presParOf" srcId="{3F41FEC3-2F93-404B-8AB3-93E92ACB14AB}" destId="{13676F24-3131-4975-8DEE-CD0CDD482A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45A6F8-8DB0-47BC-A732-1D26D48F8F2B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E5004C57-0D6E-4073-A763-5F403313C497}">
      <dgm:prSet/>
      <dgm:spPr/>
      <dgm:t>
        <a:bodyPr/>
        <a:lstStyle/>
        <a:p>
          <a:pPr>
            <a:defRPr b="1"/>
          </a:pPr>
          <a:r>
            <a:rPr lang="en-US" dirty="0"/>
            <a:t>Rel19 WI</a:t>
          </a:r>
        </a:p>
      </dgm:t>
    </dgm:pt>
    <dgm:pt modelId="{4BED8234-4A3D-4DAC-B125-77129C593F28}" type="parTrans" cxnId="{AD7D64DD-EF07-4BB3-8D1A-5C308624B94A}">
      <dgm:prSet/>
      <dgm:spPr/>
      <dgm:t>
        <a:bodyPr/>
        <a:lstStyle/>
        <a:p>
          <a:endParaRPr lang="en-US"/>
        </a:p>
      </dgm:t>
    </dgm:pt>
    <dgm:pt modelId="{793E5DF6-5B06-4990-A984-812C9F17DCEB}" type="sibTrans" cxnId="{AD7D64DD-EF07-4BB3-8D1A-5C308624B94A}">
      <dgm:prSet/>
      <dgm:spPr/>
      <dgm:t>
        <a:bodyPr/>
        <a:lstStyle/>
        <a:p>
          <a:endParaRPr lang="en-US"/>
        </a:p>
      </dgm:t>
    </dgm:pt>
    <dgm:pt modelId="{7C5C1468-54D5-44BE-936B-2794371EF211}">
      <dgm:prSet/>
      <dgm:spPr/>
      <dgm:t>
        <a:bodyPr/>
        <a:lstStyle/>
        <a:p>
          <a:r>
            <a:rPr lang="en-US"/>
            <a:t>D1T1-B, D2T2-B, D1T1-A2</a:t>
          </a:r>
        </a:p>
      </dgm:t>
    </dgm:pt>
    <dgm:pt modelId="{735D034A-934C-41BD-B0FB-4B4258265EA0}" type="parTrans" cxnId="{CEC9BC83-FA17-42C2-8EEA-28083FA298BB}">
      <dgm:prSet/>
      <dgm:spPr/>
      <dgm:t>
        <a:bodyPr/>
        <a:lstStyle/>
        <a:p>
          <a:endParaRPr lang="en-US"/>
        </a:p>
      </dgm:t>
    </dgm:pt>
    <dgm:pt modelId="{EB03686F-BB1A-41E6-BD71-E8DA35376ADB}" type="sibTrans" cxnId="{CEC9BC83-FA17-42C2-8EEA-28083FA298BB}">
      <dgm:prSet/>
      <dgm:spPr/>
      <dgm:t>
        <a:bodyPr/>
        <a:lstStyle/>
        <a:p>
          <a:endParaRPr lang="en-US"/>
        </a:p>
      </dgm:t>
    </dgm:pt>
    <dgm:pt modelId="{D02DDD54-DA91-4C0C-ACF5-8432CC2E8C61}">
      <dgm:prSet/>
      <dgm:spPr/>
      <dgm:t>
        <a:bodyPr/>
        <a:lstStyle/>
        <a:p>
          <a:r>
            <a:rPr lang="en-US"/>
            <a:t>Unified design for Device type 1 and 2a</a:t>
          </a:r>
        </a:p>
      </dgm:t>
    </dgm:pt>
    <dgm:pt modelId="{F440F6F5-2486-4166-A393-95633958C656}" type="parTrans" cxnId="{B5ED1922-E026-4622-B57B-C3F5E55B2F39}">
      <dgm:prSet/>
      <dgm:spPr/>
      <dgm:t>
        <a:bodyPr/>
        <a:lstStyle/>
        <a:p>
          <a:endParaRPr lang="en-US"/>
        </a:p>
      </dgm:t>
    </dgm:pt>
    <dgm:pt modelId="{8EF34C25-9C84-4938-969A-F9F135A85BE0}" type="sibTrans" cxnId="{B5ED1922-E026-4622-B57B-C3F5E55B2F39}">
      <dgm:prSet/>
      <dgm:spPr/>
      <dgm:t>
        <a:bodyPr/>
        <a:lstStyle/>
        <a:p>
          <a:endParaRPr lang="en-US"/>
        </a:p>
      </dgm:t>
    </dgm:pt>
    <dgm:pt modelId="{54BA2724-61A3-4637-B0E2-1B0E8A8B1A98}">
      <dgm:prSet/>
      <dgm:spPr/>
      <dgm:t>
        <a:bodyPr/>
        <a:lstStyle/>
        <a:p>
          <a:pPr>
            <a:defRPr b="1"/>
          </a:pPr>
          <a:r>
            <a:rPr lang="en-GB"/>
            <a:t>Rel20 WI</a:t>
          </a:r>
          <a:endParaRPr lang="en-US"/>
        </a:p>
      </dgm:t>
    </dgm:pt>
    <dgm:pt modelId="{964893DF-2D57-44E4-BD27-4D7ECEBC4541}" type="parTrans" cxnId="{5974C6F9-EA1E-44F0-B345-14BB4A1CA850}">
      <dgm:prSet/>
      <dgm:spPr/>
      <dgm:t>
        <a:bodyPr/>
        <a:lstStyle/>
        <a:p>
          <a:endParaRPr lang="en-US"/>
        </a:p>
      </dgm:t>
    </dgm:pt>
    <dgm:pt modelId="{4189634F-131C-498B-BD33-898347B2046A}" type="sibTrans" cxnId="{5974C6F9-EA1E-44F0-B345-14BB4A1CA850}">
      <dgm:prSet/>
      <dgm:spPr/>
      <dgm:t>
        <a:bodyPr/>
        <a:lstStyle/>
        <a:p>
          <a:endParaRPr lang="en-US"/>
        </a:p>
      </dgm:t>
    </dgm:pt>
    <dgm:pt modelId="{782E2FA4-D911-4686-869A-DFE4A03F3592}">
      <dgm:prSet/>
      <dgm:spPr/>
      <dgm:t>
        <a:bodyPr/>
        <a:lstStyle/>
        <a:p>
          <a:r>
            <a:rPr lang="en-GB"/>
            <a:t>Specify Topology D2T2 with NCR as intermediate node for coverage in O2I cases</a:t>
          </a:r>
          <a:endParaRPr lang="en-US"/>
        </a:p>
      </dgm:t>
    </dgm:pt>
    <dgm:pt modelId="{C2A3D3D8-AAF6-490D-9FB1-3A28598BA070}" type="parTrans" cxnId="{A0CE31DF-34F4-4D1E-B828-BEC133921775}">
      <dgm:prSet/>
      <dgm:spPr/>
      <dgm:t>
        <a:bodyPr/>
        <a:lstStyle/>
        <a:p>
          <a:endParaRPr lang="en-US"/>
        </a:p>
      </dgm:t>
    </dgm:pt>
    <dgm:pt modelId="{3355EEB7-FEE0-4A54-9AC6-0E2100E9E1C4}" type="sibTrans" cxnId="{A0CE31DF-34F4-4D1E-B828-BEC133921775}">
      <dgm:prSet/>
      <dgm:spPr/>
      <dgm:t>
        <a:bodyPr/>
        <a:lstStyle/>
        <a:p>
          <a:endParaRPr lang="en-US"/>
        </a:p>
      </dgm:t>
    </dgm:pt>
    <dgm:pt modelId="{63FA32FD-3271-4603-A252-752AC90AB3E5}">
      <dgm:prSet/>
      <dgm:spPr/>
      <dgm:t>
        <a:bodyPr/>
        <a:lstStyle/>
        <a:p>
          <a:r>
            <a:rPr lang="en-GB"/>
            <a:t>Network controlled node</a:t>
          </a:r>
          <a:endParaRPr lang="en-US"/>
        </a:p>
      </dgm:t>
    </dgm:pt>
    <dgm:pt modelId="{546C7130-5C6D-46EC-BC70-454448C8D3B5}" type="parTrans" cxnId="{94CF5F1F-ADAA-40CC-BD71-DC3EB7125F75}">
      <dgm:prSet/>
      <dgm:spPr/>
      <dgm:t>
        <a:bodyPr/>
        <a:lstStyle/>
        <a:p>
          <a:endParaRPr lang="en-US"/>
        </a:p>
      </dgm:t>
    </dgm:pt>
    <dgm:pt modelId="{5BEDFB53-9437-4A31-A9BE-E5EB4CF38316}" type="sibTrans" cxnId="{94CF5F1F-ADAA-40CC-BD71-DC3EB7125F75}">
      <dgm:prSet/>
      <dgm:spPr/>
      <dgm:t>
        <a:bodyPr/>
        <a:lstStyle/>
        <a:p>
          <a:endParaRPr lang="en-US"/>
        </a:p>
      </dgm:t>
    </dgm:pt>
    <dgm:pt modelId="{F02EE856-FCD9-4838-A538-1EBFA4857132}">
      <dgm:prSet/>
      <dgm:spPr/>
      <dgm:t>
        <a:bodyPr/>
        <a:lstStyle/>
        <a:p>
          <a:r>
            <a:rPr lang="en-GB" dirty="0"/>
            <a:t>Additional features compared to UE (E.g., transmit power, more antennas, low/no mobility)</a:t>
          </a:r>
          <a:endParaRPr lang="en-US" dirty="0"/>
        </a:p>
      </dgm:t>
    </dgm:pt>
    <dgm:pt modelId="{6B23E37E-C14F-4839-8BD1-437F17C6EF6B}" type="parTrans" cxnId="{A7402338-777F-4150-BDC6-0E9DC98B7040}">
      <dgm:prSet/>
      <dgm:spPr/>
      <dgm:t>
        <a:bodyPr/>
        <a:lstStyle/>
        <a:p>
          <a:endParaRPr lang="en-US"/>
        </a:p>
      </dgm:t>
    </dgm:pt>
    <dgm:pt modelId="{0CBC9ACE-6C47-4BFD-A784-C26B775B2C6D}" type="sibTrans" cxnId="{A7402338-777F-4150-BDC6-0E9DC98B7040}">
      <dgm:prSet/>
      <dgm:spPr/>
      <dgm:t>
        <a:bodyPr/>
        <a:lstStyle/>
        <a:p>
          <a:endParaRPr lang="en-US"/>
        </a:p>
      </dgm:t>
    </dgm:pt>
    <dgm:pt modelId="{B69028DF-6373-45CF-AF6C-8780AE3246DF}">
      <dgm:prSet/>
      <dgm:spPr/>
      <dgm:t>
        <a:bodyPr/>
        <a:lstStyle/>
        <a:p>
          <a:r>
            <a:rPr lang="en-GB" dirty="0"/>
            <a:t>Specify Control of carrier wave node</a:t>
          </a:r>
          <a:endParaRPr lang="en-US" dirty="0"/>
        </a:p>
      </dgm:t>
    </dgm:pt>
    <dgm:pt modelId="{C3E8D178-4DE2-4602-A468-7DF82A927056}" type="parTrans" cxnId="{0BC61D8B-386E-4021-9010-0559F9AC282C}">
      <dgm:prSet/>
      <dgm:spPr/>
      <dgm:t>
        <a:bodyPr/>
        <a:lstStyle/>
        <a:p>
          <a:endParaRPr lang="en-US"/>
        </a:p>
      </dgm:t>
    </dgm:pt>
    <dgm:pt modelId="{FD2FAAA0-0FB9-4FE1-8AD5-DDA57E2D5248}" type="sibTrans" cxnId="{0BC61D8B-386E-4021-9010-0559F9AC282C}">
      <dgm:prSet/>
      <dgm:spPr/>
      <dgm:t>
        <a:bodyPr/>
        <a:lstStyle/>
        <a:p>
          <a:endParaRPr lang="en-US"/>
        </a:p>
      </dgm:t>
    </dgm:pt>
    <dgm:pt modelId="{A27A3B0A-3FE8-41C7-BB27-48337AC459A0}">
      <dgm:prSet/>
      <dgm:spPr/>
      <dgm:t>
        <a:bodyPr/>
        <a:lstStyle/>
        <a:p>
          <a:r>
            <a:rPr lang="en-GB"/>
            <a:t>CWN is essential for backscattering</a:t>
          </a:r>
          <a:endParaRPr lang="en-US"/>
        </a:p>
      </dgm:t>
    </dgm:pt>
    <dgm:pt modelId="{117B5BEF-CD35-48D3-8867-ABC30A0273AB}" type="parTrans" cxnId="{12556498-A3A3-4BEE-94DF-51E4E1674024}">
      <dgm:prSet/>
      <dgm:spPr/>
      <dgm:t>
        <a:bodyPr/>
        <a:lstStyle/>
        <a:p>
          <a:endParaRPr lang="en-US"/>
        </a:p>
      </dgm:t>
    </dgm:pt>
    <dgm:pt modelId="{5BD3E1D6-B77B-40F8-BF93-3A6CEF321395}" type="sibTrans" cxnId="{12556498-A3A3-4BEE-94DF-51E4E1674024}">
      <dgm:prSet/>
      <dgm:spPr/>
      <dgm:t>
        <a:bodyPr/>
        <a:lstStyle/>
        <a:p>
          <a:endParaRPr lang="en-US"/>
        </a:p>
      </dgm:t>
    </dgm:pt>
    <dgm:pt modelId="{6FD2BB7F-7825-4C36-B10C-0044110495F8}">
      <dgm:prSet/>
      <dgm:spPr/>
      <dgm:t>
        <a:bodyPr/>
        <a:lstStyle/>
        <a:p>
          <a:r>
            <a:rPr lang="en-GB"/>
            <a:t>External CWN provided more gains</a:t>
          </a:r>
          <a:endParaRPr lang="en-US"/>
        </a:p>
      </dgm:t>
    </dgm:pt>
    <dgm:pt modelId="{F801CF83-4137-40B5-932D-D50B5A8B1BD8}" type="parTrans" cxnId="{88713A19-85C3-4E69-9200-4ED4157E3CF5}">
      <dgm:prSet/>
      <dgm:spPr/>
      <dgm:t>
        <a:bodyPr/>
        <a:lstStyle/>
        <a:p>
          <a:endParaRPr lang="en-US"/>
        </a:p>
      </dgm:t>
    </dgm:pt>
    <dgm:pt modelId="{36FF840B-1CEA-4A27-B614-897D4775CB90}" type="sibTrans" cxnId="{88713A19-85C3-4E69-9200-4ED4157E3CF5}">
      <dgm:prSet/>
      <dgm:spPr/>
      <dgm:t>
        <a:bodyPr/>
        <a:lstStyle/>
        <a:p>
          <a:endParaRPr lang="en-US"/>
        </a:p>
      </dgm:t>
    </dgm:pt>
    <dgm:pt modelId="{16A082D1-4C55-4B07-BE60-8141E05583F1}">
      <dgm:prSet/>
      <dgm:spPr/>
      <dgm:t>
        <a:bodyPr/>
        <a:lstStyle/>
        <a:p>
          <a:r>
            <a:rPr lang="en-GB"/>
            <a:t>Always ON CWN generates significant interference</a:t>
          </a:r>
          <a:endParaRPr lang="en-US"/>
        </a:p>
      </dgm:t>
    </dgm:pt>
    <dgm:pt modelId="{C18BDE3D-A9CB-4BB1-A115-E44113736176}" type="parTrans" cxnId="{499E420A-02DD-44AE-9F2D-D31B3D450F84}">
      <dgm:prSet/>
      <dgm:spPr/>
      <dgm:t>
        <a:bodyPr/>
        <a:lstStyle/>
        <a:p>
          <a:endParaRPr lang="en-US"/>
        </a:p>
      </dgm:t>
    </dgm:pt>
    <dgm:pt modelId="{5E0D0E6C-83B2-4383-95C7-490BC1532DA3}" type="sibTrans" cxnId="{499E420A-02DD-44AE-9F2D-D31B3D450F84}">
      <dgm:prSet/>
      <dgm:spPr/>
      <dgm:t>
        <a:bodyPr/>
        <a:lstStyle/>
        <a:p>
          <a:endParaRPr lang="en-US"/>
        </a:p>
      </dgm:t>
    </dgm:pt>
    <dgm:pt modelId="{87349DEF-2309-4640-B0A7-20887962B59A}">
      <dgm:prSet/>
      <dgm:spPr/>
      <dgm:t>
        <a:bodyPr/>
        <a:lstStyle/>
        <a:p>
          <a:r>
            <a:rPr lang="en-GB"/>
            <a:t>Specify control of CWN</a:t>
          </a:r>
          <a:endParaRPr lang="en-US"/>
        </a:p>
      </dgm:t>
    </dgm:pt>
    <dgm:pt modelId="{398CD3EA-9F05-49B9-89F4-C700685FE1B0}" type="parTrans" cxnId="{7FB23C7B-50E0-48BE-9994-3B3F2DEFB9A1}">
      <dgm:prSet/>
      <dgm:spPr/>
      <dgm:t>
        <a:bodyPr/>
        <a:lstStyle/>
        <a:p>
          <a:endParaRPr lang="en-US"/>
        </a:p>
      </dgm:t>
    </dgm:pt>
    <dgm:pt modelId="{32073975-7F66-48E0-85B9-C299BCD5A999}" type="sibTrans" cxnId="{7FB23C7B-50E0-48BE-9994-3B3F2DEFB9A1}">
      <dgm:prSet/>
      <dgm:spPr/>
      <dgm:t>
        <a:bodyPr/>
        <a:lstStyle/>
        <a:p>
          <a:endParaRPr lang="en-US"/>
        </a:p>
      </dgm:t>
    </dgm:pt>
    <dgm:pt modelId="{BBEE77FF-C8D8-4B3E-9D2A-61CD96BCCFE3}" type="pres">
      <dgm:prSet presAssocID="{CC45A6F8-8DB0-47BC-A732-1D26D48F8F2B}" presName="linear" presStyleCnt="0">
        <dgm:presLayoutVars>
          <dgm:dir/>
          <dgm:animLvl val="lvl"/>
          <dgm:resizeHandles val="exact"/>
        </dgm:presLayoutVars>
      </dgm:prSet>
      <dgm:spPr/>
    </dgm:pt>
    <dgm:pt modelId="{19325745-3D77-41AE-A2D9-780AC91424B3}" type="pres">
      <dgm:prSet presAssocID="{E5004C57-0D6E-4073-A763-5F403313C497}" presName="parentLin" presStyleCnt="0"/>
      <dgm:spPr/>
    </dgm:pt>
    <dgm:pt modelId="{458F43BB-6ABF-44CE-B151-4A482005DC1B}" type="pres">
      <dgm:prSet presAssocID="{E5004C57-0D6E-4073-A763-5F403313C497}" presName="parentLeftMargin" presStyleLbl="node1" presStyleIdx="0" presStyleCnt="2"/>
      <dgm:spPr/>
    </dgm:pt>
    <dgm:pt modelId="{45BB2E4B-FCE1-4DED-A6AD-C9CA59F5D368}" type="pres">
      <dgm:prSet presAssocID="{E5004C57-0D6E-4073-A763-5F403313C49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7627DF7-D727-4182-9D12-9632CD483DC6}" type="pres">
      <dgm:prSet presAssocID="{E5004C57-0D6E-4073-A763-5F403313C497}" presName="negativeSpace" presStyleCnt="0"/>
      <dgm:spPr/>
    </dgm:pt>
    <dgm:pt modelId="{46519D66-2AAB-4479-9F65-F08A3D83FCFE}" type="pres">
      <dgm:prSet presAssocID="{E5004C57-0D6E-4073-A763-5F403313C497}" presName="childText" presStyleLbl="conFgAcc1" presStyleIdx="0" presStyleCnt="2">
        <dgm:presLayoutVars>
          <dgm:bulletEnabled val="1"/>
        </dgm:presLayoutVars>
      </dgm:prSet>
      <dgm:spPr/>
    </dgm:pt>
    <dgm:pt modelId="{599496D5-22C4-4C33-8458-0F2A0053B21E}" type="pres">
      <dgm:prSet presAssocID="{793E5DF6-5B06-4990-A984-812C9F17DCEB}" presName="spaceBetweenRectangles" presStyleCnt="0"/>
      <dgm:spPr/>
    </dgm:pt>
    <dgm:pt modelId="{905D57F7-02DE-46C7-9771-E1ED9982D677}" type="pres">
      <dgm:prSet presAssocID="{54BA2724-61A3-4637-B0E2-1B0E8A8B1A98}" presName="parentLin" presStyleCnt="0"/>
      <dgm:spPr/>
    </dgm:pt>
    <dgm:pt modelId="{899095FF-81DB-46F6-929B-B8EA1010EAB4}" type="pres">
      <dgm:prSet presAssocID="{54BA2724-61A3-4637-B0E2-1B0E8A8B1A98}" presName="parentLeftMargin" presStyleLbl="node1" presStyleIdx="0" presStyleCnt="2"/>
      <dgm:spPr/>
    </dgm:pt>
    <dgm:pt modelId="{F3C72FB2-2FD3-47D5-A5E2-AD96D6532241}" type="pres">
      <dgm:prSet presAssocID="{54BA2724-61A3-4637-B0E2-1B0E8A8B1A9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5CE5590-37E1-4822-9A8D-A6F5DF3EA2B2}" type="pres">
      <dgm:prSet presAssocID="{54BA2724-61A3-4637-B0E2-1B0E8A8B1A98}" presName="negativeSpace" presStyleCnt="0"/>
      <dgm:spPr/>
    </dgm:pt>
    <dgm:pt modelId="{C46B8223-DE2A-426D-88DD-28DAA9B9BE49}" type="pres">
      <dgm:prSet presAssocID="{54BA2724-61A3-4637-B0E2-1B0E8A8B1A98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4169E505-D1F5-4EC6-893E-606BCF9EFF86}" type="presOf" srcId="{87349DEF-2309-4640-B0A7-20887962B59A}" destId="{C46B8223-DE2A-426D-88DD-28DAA9B9BE49}" srcOrd="0" destOrd="7" presId="urn:microsoft.com/office/officeart/2005/8/layout/list1"/>
    <dgm:cxn modelId="{5889DD06-3FA6-455C-9812-5F1FB2C78B08}" type="presOf" srcId="{782E2FA4-D911-4686-869A-DFE4A03F3592}" destId="{C46B8223-DE2A-426D-88DD-28DAA9B9BE49}" srcOrd="0" destOrd="0" presId="urn:microsoft.com/office/officeart/2005/8/layout/list1"/>
    <dgm:cxn modelId="{499E420A-02DD-44AE-9F2D-D31B3D450F84}" srcId="{B69028DF-6373-45CF-AF6C-8780AE3246DF}" destId="{16A082D1-4C55-4B07-BE60-8141E05583F1}" srcOrd="2" destOrd="0" parTransId="{C18BDE3D-A9CB-4BB1-A115-E44113736176}" sibTransId="{5E0D0E6C-83B2-4383-95C7-490BC1532DA3}"/>
    <dgm:cxn modelId="{88713A19-85C3-4E69-9200-4ED4157E3CF5}" srcId="{B69028DF-6373-45CF-AF6C-8780AE3246DF}" destId="{6FD2BB7F-7825-4C36-B10C-0044110495F8}" srcOrd="1" destOrd="0" parTransId="{F801CF83-4137-40B5-932D-D50B5A8B1BD8}" sibTransId="{36FF840B-1CEA-4A27-B614-897D4775CB90}"/>
    <dgm:cxn modelId="{94CF5F1F-ADAA-40CC-BD71-DC3EB7125F75}" srcId="{782E2FA4-D911-4686-869A-DFE4A03F3592}" destId="{63FA32FD-3271-4603-A252-752AC90AB3E5}" srcOrd="0" destOrd="0" parTransId="{546C7130-5C6D-46EC-BC70-454448C8D3B5}" sibTransId="{5BEDFB53-9437-4A31-A9BE-E5EB4CF38316}"/>
    <dgm:cxn modelId="{E156C721-BAC9-466A-829F-76414E08B8CE}" type="presOf" srcId="{7C5C1468-54D5-44BE-936B-2794371EF211}" destId="{46519D66-2AAB-4479-9F65-F08A3D83FCFE}" srcOrd="0" destOrd="0" presId="urn:microsoft.com/office/officeart/2005/8/layout/list1"/>
    <dgm:cxn modelId="{B5ED1922-E026-4622-B57B-C3F5E55B2F39}" srcId="{E5004C57-0D6E-4073-A763-5F403313C497}" destId="{D02DDD54-DA91-4C0C-ACF5-8432CC2E8C61}" srcOrd="1" destOrd="0" parTransId="{F440F6F5-2486-4166-A393-95633958C656}" sibTransId="{8EF34C25-9C84-4938-969A-F9F135A85BE0}"/>
    <dgm:cxn modelId="{BD6BAA2D-532C-413D-BCFF-BA6BB3241FD0}" type="presOf" srcId="{B69028DF-6373-45CF-AF6C-8780AE3246DF}" destId="{C46B8223-DE2A-426D-88DD-28DAA9B9BE49}" srcOrd="0" destOrd="3" presId="urn:microsoft.com/office/officeart/2005/8/layout/list1"/>
    <dgm:cxn modelId="{8AD9812F-58D3-4CC7-B431-73B3904DAD87}" type="presOf" srcId="{E5004C57-0D6E-4073-A763-5F403313C497}" destId="{458F43BB-6ABF-44CE-B151-4A482005DC1B}" srcOrd="0" destOrd="0" presId="urn:microsoft.com/office/officeart/2005/8/layout/list1"/>
    <dgm:cxn modelId="{A7402338-777F-4150-BDC6-0E9DC98B7040}" srcId="{782E2FA4-D911-4686-869A-DFE4A03F3592}" destId="{F02EE856-FCD9-4838-A538-1EBFA4857132}" srcOrd="1" destOrd="0" parTransId="{6B23E37E-C14F-4839-8BD1-437F17C6EF6B}" sibTransId="{0CBC9ACE-6C47-4BFD-A784-C26B775B2C6D}"/>
    <dgm:cxn modelId="{C24A5B40-8BF3-4CA2-B9F1-B3093F64A2CE}" type="presOf" srcId="{54BA2724-61A3-4637-B0E2-1B0E8A8B1A98}" destId="{F3C72FB2-2FD3-47D5-A5E2-AD96D6532241}" srcOrd="1" destOrd="0" presId="urn:microsoft.com/office/officeart/2005/8/layout/list1"/>
    <dgm:cxn modelId="{7FB23C7B-50E0-48BE-9994-3B3F2DEFB9A1}" srcId="{B69028DF-6373-45CF-AF6C-8780AE3246DF}" destId="{87349DEF-2309-4640-B0A7-20887962B59A}" srcOrd="3" destOrd="0" parTransId="{398CD3EA-9F05-49B9-89F4-C700685FE1B0}" sibTransId="{32073975-7F66-48E0-85B9-C299BCD5A999}"/>
    <dgm:cxn modelId="{84321C7D-DDD1-4C2D-801F-A431CF0940F3}" type="presOf" srcId="{E5004C57-0D6E-4073-A763-5F403313C497}" destId="{45BB2E4B-FCE1-4DED-A6AD-C9CA59F5D368}" srcOrd="1" destOrd="0" presId="urn:microsoft.com/office/officeart/2005/8/layout/list1"/>
    <dgm:cxn modelId="{CEC9BC83-FA17-42C2-8EEA-28083FA298BB}" srcId="{E5004C57-0D6E-4073-A763-5F403313C497}" destId="{7C5C1468-54D5-44BE-936B-2794371EF211}" srcOrd="0" destOrd="0" parTransId="{735D034A-934C-41BD-B0FB-4B4258265EA0}" sibTransId="{EB03686F-BB1A-41E6-BD71-E8DA35376ADB}"/>
    <dgm:cxn modelId="{0BC61D8B-386E-4021-9010-0559F9AC282C}" srcId="{54BA2724-61A3-4637-B0E2-1B0E8A8B1A98}" destId="{B69028DF-6373-45CF-AF6C-8780AE3246DF}" srcOrd="1" destOrd="0" parTransId="{C3E8D178-4DE2-4602-A468-7DF82A927056}" sibTransId="{FD2FAAA0-0FB9-4FE1-8AD5-DDA57E2D5248}"/>
    <dgm:cxn modelId="{5B0C3E96-1D76-4E7B-AD7E-862AE0741CCF}" type="presOf" srcId="{A27A3B0A-3FE8-41C7-BB27-48337AC459A0}" destId="{C46B8223-DE2A-426D-88DD-28DAA9B9BE49}" srcOrd="0" destOrd="4" presId="urn:microsoft.com/office/officeart/2005/8/layout/list1"/>
    <dgm:cxn modelId="{12556498-A3A3-4BEE-94DF-51E4E1674024}" srcId="{B69028DF-6373-45CF-AF6C-8780AE3246DF}" destId="{A27A3B0A-3FE8-41C7-BB27-48337AC459A0}" srcOrd="0" destOrd="0" parTransId="{117B5BEF-CD35-48D3-8867-ABC30A0273AB}" sibTransId="{5BD3E1D6-B77B-40F8-BF93-3A6CEF321395}"/>
    <dgm:cxn modelId="{5F348699-C07D-4B8E-A60B-44714829CA0A}" type="presOf" srcId="{F02EE856-FCD9-4838-A538-1EBFA4857132}" destId="{C46B8223-DE2A-426D-88DD-28DAA9B9BE49}" srcOrd="0" destOrd="2" presId="urn:microsoft.com/office/officeart/2005/8/layout/list1"/>
    <dgm:cxn modelId="{01E07CA0-7368-41DF-B9AA-9737AA4D8BB7}" type="presOf" srcId="{16A082D1-4C55-4B07-BE60-8141E05583F1}" destId="{C46B8223-DE2A-426D-88DD-28DAA9B9BE49}" srcOrd="0" destOrd="6" presId="urn:microsoft.com/office/officeart/2005/8/layout/list1"/>
    <dgm:cxn modelId="{E92649BE-07F2-4FFE-AE45-B614C44D1D24}" type="presOf" srcId="{54BA2724-61A3-4637-B0E2-1B0E8A8B1A98}" destId="{899095FF-81DB-46F6-929B-B8EA1010EAB4}" srcOrd="0" destOrd="0" presId="urn:microsoft.com/office/officeart/2005/8/layout/list1"/>
    <dgm:cxn modelId="{1E1B4AD3-EDCA-42A3-B4E9-88CED85C562A}" type="presOf" srcId="{D02DDD54-DA91-4C0C-ACF5-8432CC2E8C61}" destId="{46519D66-2AAB-4479-9F65-F08A3D83FCFE}" srcOrd="0" destOrd="1" presId="urn:microsoft.com/office/officeart/2005/8/layout/list1"/>
    <dgm:cxn modelId="{AD7D64DD-EF07-4BB3-8D1A-5C308624B94A}" srcId="{CC45A6F8-8DB0-47BC-A732-1D26D48F8F2B}" destId="{E5004C57-0D6E-4073-A763-5F403313C497}" srcOrd="0" destOrd="0" parTransId="{4BED8234-4A3D-4DAC-B125-77129C593F28}" sibTransId="{793E5DF6-5B06-4990-A984-812C9F17DCEB}"/>
    <dgm:cxn modelId="{15AAB4DE-B1FC-453C-AC13-3F27F856B083}" type="presOf" srcId="{63FA32FD-3271-4603-A252-752AC90AB3E5}" destId="{C46B8223-DE2A-426D-88DD-28DAA9B9BE49}" srcOrd="0" destOrd="1" presId="urn:microsoft.com/office/officeart/2005/8/layout/list1"/>
    <dgm:cxn modelId="{A0CE31DF-34F4-4D1E-B828-BEC133921775}" srcId="{54BA2724-61A3-4637-B0E2-1B0E8A8B1A98}" destId="{782E2FA4-D911-4686-869A-DFE4A03F3592}" srcOrd="0" destOrd="0" parTransId="{C2A3D3D8-AAF6-490D-9FB1-3A28598BA070}" sibTransId="{3355EEB7-FEE0-4A54-9AC6-0E2100E9E1C4}"/>
    <dgm:cxn modelId="{C864F6ED-67D7-4374-B5B1-43FA7BF21D7D}" type="presOf" srcId="{6FD2BB7F-7825-4C36-B10C-0044110495F8}" destId="{C46B8223-DE2A-426D-88DD-28DAA9B9BE49}" srcOrd="0" destOrd="5" presId="urn:microsoft.com/office/officeart/2005/8/layout/list1"/>
    <dgm:cxn modelId="{51EEA5F4-54C6-4B95-8D3E-9E13DC0BF564}" type="presOf" srcId="{CC45A6F8-8DB0-47BC-A732-1D26D48F8F2B}" destId="{BBEE77FF-C8D8-4B3E-9D2A-61CD96BCCFE3}" srcOrd="0" destOrd="0" presId="urn:microsoft.com/office/officeart/2005/8/layout/list1"/>
    <dgm:cxn modelId="{5974C6F9-EA1E-44F0-B345-14BB4A1CA850}" srcId="{CC45A6F8-8DB0-47BC-A732-1D26D48F8F2B}" destId="{54BA2724-61A3-4637-B0E2-1B0E8A8B1A98}" srcOrd="1" destOrd="0" parTransId="{964893DF-2D57-44E4-BD27-4D7ECEBC4541}" sibTransId="{4189634F-131C-498B-BD33-898347B2046A}"/>
    <dgm:cxn modelId="{0893BB40-E895-4E6C-BBAE-D287A7789288}" type="presParOf" srcId="{BBEE77FF-C8D8-4B3E-9D2A-61CD96BCCFE3}" destId="{19325745-3D77-41AE-A2D9-780AC91424B3}" srcOrd="0" destOrd="0" presId="urn:microsoft.com/office/officeart/2005/8/layout/list1"/>
    <dgm:cxn modelId="{4CCAC459-E3FA-41B1-95C7-170CEED1C0FF}" type="presParOf" srcId="{19325745-3D77-41AE-A2D9-780AC91424B3}" destId="{458F43BB-6ABF-44CE-B151-4A482005DC1B}" srcOrd="0" destOrd="0" presId="urn:microsoft.com/office/officeart/2005/8/layout/list1"/>
    <dgm:cxn modelId="{6C6335E6-A763-48EC-A7E1-5A6D50E7BF81}" type="presParOf" srcId="{19325745-3D77-41AE-A2D9-780AC91424B3}" destId="{45BB2E4B-FCE1-4DED-A6AD-C9CA59F5D368}" srcOrd="1" destOrd="0" presId="urn:microsoft.com/office/officeart/2005/8/layout/list1"/>
    <dgm:cxn modelId="{7E8A9AF3-6984-427B-AA08-E2DFF8EF56D7}" type="presParOf" srcId="{BBEE77FF-C8D8-4B3E-9D2A-61CD96BCCFE3}" destId="{57627DF7-D727-4182-9D12-9632CD483DC6}" srcOrd="1" destOrd="0" presId="urn:microsoft.com/office/officeart/2005/8/layout/list1"/>
    <dgm:cxn modelId="{9CBEE0DA-702C-4C15-9681-DE62D7208026}" type="presParOf" srcId="{BBEE77FF-C8D8-4B3E-9D2A-61CD96BCCFE3}" destId="{46519D66-2AAB-4479-9F65-F08A3D83FCFE}" srcOrd="2" destOrd="0" presId="urn:microsoft.com/office/officeart/2005/8/layout/list1"/>
    <dgm:cxn modelId="{C09821B8-3AC9-4E2B-AB7E-DAF44494DD48}" type="presParOf" srcId="{BBEE77FF-C8D8-4B3E-9D2A-61CD96BCCFE3}" destId="{599496D5-22C4-4C33-8458-0F2A0053B21E}" srcOrd="3" destOrd="0" presId="urn:microsoft.com/office/officeart/2005/8/layout/list1"/>
    <dgm:cxn modelId="{A5F6786D-747A-4B46-A809-F683A83676E1}" type="presParOf" srcId="{BBEE77FF-C8D8-4B3E-9D2A-61CD96BCCFE3}" destId="{905D57F7-02DE-46C7-9771-E1ED9982D677}" srcOrd="4" destOrd="0" presId="urn:microsoft.com/office/officeart/2005/8/layout/list1"/>
    <dgm:cxn modelId="{5774F725-93ED-42EE-8D07-AFBF120D2392}" type="presParOf" srcId="{905D57F7-02DE-46C7-9771-E1ED9982D677}" destId="{899095FF-81DB-46F6-929B-B8EA1010EAB4}" srcOrd="0" destOrd="0" presId="urn:microsoft.com/office/officeart/2005/8/layout/list1"/>
    <dgm:cxn modelId="{92586492-40A3-4FD9-9F6F-B8A091541EFF}" type="presParOf" srcId="{905D57F7-02DE-46C7-9771-E1ED9982D677}" destId="{F3C72FB2-2FD3-47D5-A5E2-AD96D6532241}" srcOrd="1" destOrd="0" presId="urn:microsoft.com/office/officeart/2005/8/layout/list1"/>
    <dgm:cxn modelId="{EE26F0FD-B81E-4EF6-A31E-B7E3831FF563}" type="presParOf" srcId="{BBEE77FF-C8D8-4B3E-9D2A-61CD96BCCFE3}" destId="{55CE5590-37E1-4822-9A8D-A6F5DF3EA2B2}" srcOrd="5" destOrd="0" presId="urn:microsoft.com/office/officeart/2005/8/layout/list1"/>
    <dgm:cxn modelId="{947BBBAE-DBE4-4101-B0A4-FE0BCCEF358D}" type="presParOf" srcId="{BBEE77FF-C8D8-4B3E-9D2A-61CD96BCCFE3}" destId="{C46B8223-DE2A-426D-88DD-28DAA9B9BE4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2E6041F-6785-4911-8C2A-BCDDECD395BD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D483DE-53FB-4C22-87E0-BE824D8FCEFC}">
      <dgm:prSet/>
      <dgm:spPr/>
      <dgm:t>
        <a:bodyPr/>
        <a:lstStyle/>
        <a:p>
          <a:r>
            <a:rPr lang="en-US" dirty="0"/>
            <a:t>Robust Notification/Alert </a:t>
          </a:r>
        </a:p>
      </dgm:t>
    </dgm:pt>
    <dgm:pt modelId="{77762186-6D58-4E2F-912C-134DCE0596D0}" type="parTrans" cxnId="{B63BCFDC-BFFC-48D0-BEFB-8B4093157EAA}">
      <dgm:prSet/>
      <dgm:spPr/>
      <dgm:t>
        <a:bodyPr/>
        <a:lstStyle/>
        <a:p>
          <a:endParaRPr lang="en-US"/>
        </a:p>
      </dgm:t>
    </dgm:pt>
    <dgm:pt modelId="{AAF06F06-3A2D-4CD6-84CE-F2630030A171}" type="sibTrans" cxnId="{B63BCFDC-BFFC-48D0-BEFB-8B4093157EAA}">
      <dgm:prSet/>
      <dgm:spPr/>
      <dgm:t>
        <a:bodyPr/>
        <a:lstStyle/>
        <a:p>
          <a:endParaRPr lang="en-US"/>
        </a:p>
      </dgm:t>
    </dgm:pt>
    <dgm:pt modelId="{5B98CA65-FF72-4A91-81EE-3F90F390B1D6}">
      <dgm:prSet/>
      <dgm:spPr/>
      <dgm:t>
        <a:bodyPr/>
        <a:lstStyle/>
        <a:p>
          <a:r>
            <a:rPr lang="en-US" dirty="0"/>
            <a:t> SA1 requirement indicates the need for resilient notification service</a:t>
          </a:r>
        </a:p>
      </dgm:t>
    </dgm:pt>
    <dgm:pt modelId="{BD83F108-7878-4E5C-806B-79814043234F}" type="parTrans" cxnId="{01AB9FD1-EE1B-468B-8ABA-B03822625BBC}">
      <dgm:prSet/>
      <dgm:spPr/>
      <dgm:t>
        <a:bodyPr/>
        <a:lstStyle/>
        <a:p>
          <a:endParaRPr lang="en-US"/>
        </a:p>
      </dgm:t>
    </dgm:pt>
    <dgm:pt modelId="{3A115148-0527-4288-B638-C36DF7D34DDF}" type="sibTrans" cxnId="{01AB9FD1-EE1B-468B-8ABA-B03822625BBC}">
      <dgm:prSet/>
      <dgm:spPr/>
      <dgm:t>
        <a:bodyPr/>
        <a:lstStyle/>
        <a:p>
          <a:endParaRPr lang="en-US"/>
        </a:p>
      </dgm:t>
    </dgm:pt>
    <dgm:pt modelId="{4A111F8A-3509-46EF-96A7-B82706A93616}">
      <dgm:prSet/>
      <dgm:spPr/>
      <dgm:t>
        <a:bodyPr/>
        <a:lstStyle/>
        <a:p>
          <a:r>
            <a:rPr lang="en-US"/>
            <a:t>DL Throughput/Capacity Enhancement</a:t>
          </a:r>
        </a:p>
      </dgm:t>
    </dgm:pt>
    <dgm:pt modelId="{21F674BE-220C-49B9-B4D8-611C4FF0B326}" type="parTrans" cxnId="{274C1806-EC6F-482A-9B2B-96F6C82FB52F}">
      <dgm:prSet/>
      <dgm:spPr/>
      <dgm:t>
        <a:bodyPr/>
        <a:lstStyle/>
        <a:p>
          <a:endParaRPr lang="en-US"/>
        </a:p>
      </dgm:t>
    </dgm:pt>
    <dgm:pt modelId="{0F65101B-F83E-4579-AAF7-87380F3B6A26}" type="sibTrans" cxnId="{274C1806-EC6F-482A-9B2B-96F6C82FB52F}">
      <dgm:prSet/>
      <dgm:spPr/>
      <dgm:t>
        <a:bodyPr/>
        <a:lstStyle/>
        <a:p>
          <a:endParaRPr lang="en-US"/>
        </a:p>
      </dgm:t>
    </dgm:pt>
    <dgm:pt modelId="{2C4DEF02-B863-464D-85D2-E1E0552DF0C5}">
      <dgm:prSet/>
      <dgm:spPr/>
      <dgm:t>
        <a:bodyPr/>
        <a:lstStyle/>
        <a:p>
          <a:r>
            <a:rPr lang="en-US" dirty="0"/>
            <a:t> Rel 19 coverage enhancement may lead to reduction in downlink throughput or capacity due to the repetition scheme adopted. </a:t>
          </a:r>
        </a:p>
      </dgm:t>
    </dgm:pt>
    <dgm:pt modelId="{E97AC09E-8EFF-4DB7-8F04-56E832D42686}" type="parTrans" cxnId="{ED26600B-0094-411F-87F8-20A046447D0B}">
      <dgm:prSet/>
      <dgm:spPr/>
      <dgm:t>
        <a:bodyPr/>
        <a:lstStyle/>
        <a:p>
          <a:endParaRPr lang="en-US"/>
        </a:p>
      </dgm:t>
    </dgm:pt>
    <dgm:pt modelId="{98258ED5-F760-4C57-AD66-4FA6B0DEF576}" type="sibTrans" cxnId="{ED26600B-0094-411F-87F8-20A046447D0B}">
      <dgm:prSet/>
      <dgm:spPr/>
      <dgm:t>
        <a:bodyPr/>
        <a:lstStyle/>
        <a:p>
          <a:endParaRPr lang="en-US"/>
        </a:p>
      </dgm:t>
    </dgm:pt>
    <dgm:pt modelId="{9929F6C1-E9CF-4C25-9F7E-1CF3D74B7686}">
      <dgm:prSet/>
      <dgm:spPr/>
      <dgm:t>
        <a:bodyPr/>
        <a:lstStyle/>
        <a:p>
          <a:r>
            <a:rPr lang="en-US" dirty="0"/>
            <a:t>This demands to develop the robust notification channel in RAN to satisfy the requirement</a:t>
          </a:r>
        </a:p>
      </dgm:t>
    </dgm:pt>
    <dgm:pt modelId="{74ABCBE7-AF0C-46BB-8A69-06C384F452BF}" type="parTrans" cxnId="{7EB8FF07-32CF-43F8-AEF7-FE6E1A85296D}">
      <dgm:prSet/>
      <dgm:spPr/>
      <dgm:t>
        <a:bodyPr/>
        <a:lstStyle/>
        <a:p>
          <a:endParaRPr lang="en-IN"/>
        </a:p>
      </dgm:t>
    </dgm:pt>
    <dgm:pt modelId="{729CF7CA-32F9-45F1-8A71-BADAB6BE6600}" type="sibTrans" cxnId="{7EB8FF07-32CF-43F8-AEF7-FE6E1A85296D}">
      <dgm:prSet/>
      <dgm:spPr/>
      <dgm:t>
        <a:bodyPr/>
        <a:lstStyle/>
        <a:p>
          <a:endParaRPr lang="en-IN"/>
        </a:p>
      </dgm:t>
    </dgm:pt>
    <dgm:pt modelId="{ACF4F2C1-0436-4675-A436-FEAD3C5548C3}">
      <dgm:prSet/>
      <dgm:spPr/>
      <dgm:t>
        <a:bodyPr/>
        <a:lstStyle/>
        <a:p>
          <a:r>
            <a:rPr lang="en-US" dirty="0"/>
            <a:t>The methods to achieve the better capacity in DL need to be investigated.</a:t>
          </a:r>
        </a:p>
      </dgm:t>
    </dgm:pt>
    <dgm:pt modelId="{67B47F20-787B-4688-98D0-46BE650E725D}" type="parTrans" cxnId="{C21A2B55-E64B-4159-90D3-2E28CE742B70}">
      <dgm:prSet/>
      <dgm:spPr/>
      <dgm:t>
        <a:bodyPr/>
        <a:lstStyle/>
        <a:p>
          <a:endParaRPr lang="en-IN"/>
        </a:p>
      </dgm:t>
    </dgm:pt>
    <dgm:pt modelId="{63D97199-D05C-4004-98B0-39C0746D0AF3}" type="sibTrans" cxnId="{C21A2B55-E64B-4159-90D3-2E28CE742B70}">
      <dgm:prSet/>
      <dgm:spPr/>
      <dgm:t>
        <a:bodyPr/>
        <a:lstStyle/>
        <a:p>
          <a:endParaRPr lang="en-IN"/>
        </a:p>
      </dgm:t>
    </dgm:pt>
    <dgm:pt modelId="{D0AC5F2D-90BB-454B-984D-33055A1E4AD3}" type="pres">
      <dgm:prSet presAssocID="{A2E6041F-6785-4911-8C2A-BCDDECD395BD}" presName="linear" presStyleCnt="0">
        <dgm:presLayoutVars>
          <dgm:animLvl val="lvl"/>
          <dgm:resizeHandles val="exact"/>
        </dgm:presLayoutVars>
      </dgm:prSet>
      <dgm:spPr/>
    </dgm:pt>
    <dgm:pt modelId="{5C83C9FC-BD29-4519-AA9E-CBE5D5786A69}" type="pres">
      <dgm:prSet presAssocID="{98D483DE-53FB-4C22-87E0-BE824D8FCEF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C0F6798-A907-47B5-AA9D-43A16DC00EE0}" type="pres">
      <dgm:prSet presAssocID="{98D483DE-53FB-4C22-87E0-BE824D8FCEFC}" presName="childText" presStyleLbl="revTx" presStyleIdx="0" presStyleCnt="2">
        <dgm:presLayoutVars>
          <dgm:bulletEnabled val="1"/>
        </dgm:presLayoutVars>
      </dgm:prSet>
      <dgm:spPr/>
    </dgm:pt>
    <dgm:pt modelId="{49FE3311-D110-47E4-9C76-AFAA7B9894C2}" type="pres">
      <dgm:prSet presAssocID="{4A111F8A-3509-46EF-96A7-B82706A9361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75A9AFA-A2A1-4DB3-8A17-E6A41C2F7445}" type="pres">
      <dgm:prSet presAssocID="{4A111F8A-3509-46EF-96A7-B82706A9361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274C1806-EC6F-482A-9B2B-96F6C82FB52F}" srcId="{A2E6041F-6785-4911-8C2A-BCDDECD395BD}" destId="{4A111F8A-3509-46EF-96A7-B82706A93616}" srcOrd="1" destOrd="0" parTransId="{21F674BE-220C-49B9-B4D8-611C4FF0B326}" sibTransId="{0F65101B-F83E-4579-AAF7-87380F3B6A26}"/>
    <dgm:cxn modelId="{7EB8FF07-32CF-43F8-AEF7-FE6E1A85296D}" srcId="{98D483DE-53FB-4C22-87E0-BE824D8FCEFC}" destId="{9929F6C1-E9CF-4C25-9F7E-1CF3D74B7686}" srcOrd="1" destOrd="0" parTransId="{74ABCBE7-AF0C-46BB-8A69-06C384F452BF}" sibTransId="{729CF7CA-32F9-45F1-8A71-BADAB6BE6600}"/>
    <dgm:cxn modelId="{ED26600B-0094-411F-87F8-20A046447D0B}" srcId="{4A111F8A-3509-46EF-96A7-B82706A93616}" destId="{2C4DEF02-B863-464D-85D2-E1E0552DF0C5}" srcOrd="0" destOrd="0" parTransId="{E97AC09E-8EFF-4DB7-8F04-56E832D42686}" sibTransId="{98258ED5-F760-4C57-AD66-4FA6B0DEF576}"/>
    <dgm:cxn modelId="{3A09DF31-5452-4DF8-9AA3-BE7EFF159FBE}" type="presOf" srcId="{9929F6C1-E9CF-4C25-9F7E-1CF3D74B7686}" destId="{BC0F6798-A907-47B5-AA9D-43A16DC00EE0}" srcOrd="0" destOrd="1" presId="urn:microsoft.com/office/officeart/2005/8/layout/vList2"/>
    <dgm:cxn modelId="{96FC8D3A-D24A-46DA-942E-977DE9E82D59}" type="presOf" srcId="{98D483DE-53FB-4C22-87E0-BE824D8FCEFC}" destId="{5C83C9FC-BD29-4519-AA9E-CBE5D5786A69}" srcOrd="0" destOrd="0" presId="urn:microsoft.com/office/officeart/2005/8/layout/vList2"/>
    <dgm:cxn modelId="{D72F0A61-3CD8-47E7-8A47-D21AD858CBC7}" type="presOf" srcId="{2C4DEF02-B863-464D-85D2-E1E0552DF0C5}" destId="{875A9AFA-A2A1-4DB3-8A17-E6A41C2F7445}" srcOrd="0" destOrd="0" presId="urn:microsoft.com/office/officeart/2005/8/layout/vList2"/>
    <dgm:cxn modelId="{24E97341-1F73-49D2-8357-7A1EB24CF20A}" type="presOf" srcId="{5B98CA65-FF72-4A91-81EE-3F90F390B1D6}" destId="{BC0F6798-A907-47B5-AA9D-43A16DC00EE0}" srcOrd="0" destOrd="0" presId="urn:microsoft.com/office/officeart/2005/8/layout/vList2"/>
    <dgm:cxn modelId="{4749BE49-7602-4B94-86AF-FBA80ED5F9F3}" type="presOf" srcId="{A2E6041F-6785-4911-8C2A-BCDDECD395BD}" destId="{D0AC5F2D-90BB-454B-984D-33055A1E4AD3}" srcOrd="0" destOrd="0" presId="urn:microsoft.com/office/officeart/2005/8/layout/vList2"/>
    <dgm:cxn modelId="{C21A2B55-E64B-4159-90D3-2E28CE742B70}" srcId="{4A111F8A-3509-46EF-96A7-B82706A93616}" destId="{ACF4F2C1-0436-4675-A436-FEAD3C5548C3}" srcOrd="1" destOrd="0" parTransId="{67B47F20-787B-4688-98D0-46BE650E725D}" sibTransId="{63D97199-D05C-4004-98B0-39C0746D0AF3}"/>
    <dgm:cxn modelId="{A5BC4A95-0D60-474F-93DF-E1B0714B40EE}" type="presOf" srcId="{ACF4F2C1-0436-4675-A436-FEAD3C5548C3}" destId="{875A9AFA-A2A1-4DB3-8A17-E6A41C2F7445}" srcOrd="0" destOrd="1" presId="urn:microsoft.com/office/officeart/2005/8/layout/vList2"/>
    <dgm:cxn modelId="{01AB9FD1-EE1B-468B-8ABA-B03822625BBC}" srcId="{98D483DE-53FB-4C22-87E0-BE824D8FCEFC}" destId="{5B98CA65-FF72-4A91-81EE-3F90F390B1D6}" srcOrd="0" destOrd="0" parTransId="{BD83F108-7878-4E5C-806B-79814043234F}" sibTransId="{3A115148-0527-4288-B638-C36DF7D34DDF}"/>
    <dgm:cxn modelId="{B63BCFDC-BFFC-48D0-BEFB-8B4093157EAA}" srcId="{A2E6041F-6785-4911-8C2A-BCDDECD395BD}" destId="{98D483DE-53FB-4C22-87E0-BE824D8FCEFC}" srcOrd="0" destOrd="0" parTransId="{77762186-6D58-4E2F-912C-134DCE0596D0}" sibTransId="{AAF06F06-3A2D-4CD6-84CE-F2630030A171}"/>
    <dgm:cxn modelId="{632A58E9-B50A-499F-9EE7-946ACF267CD2}" type="presOf" srcId="{4A111F8A-3509-46EF-96A7-B82706A93616}" destId="{49FE3311-D110-47E4-9C76-AFAA7B9894C2}" srcOrd="0" destOrd="0" presId="urn:microsoft.com/office/officeart/2005/8/layout/vList2"/>
    <dgm:cxn modelId="{1EC6ECB3-27D4-48E1-B72B-EAD78F56192F}" type="presParOf" srcId="{D0AC5F2D-90BB-454B-984D-33055A1E4AD3}" destId="{5C83C9FC-BD29-4519-AA9E-CBE5D5786A69}" srcOrd="0" destOrd="0" presId="urn:microsoft.com/office/officeart/2005/8/layout/vList2"/>
    <dgm:cxn modelId="{F8B68D89-C600-4CCE-BC0D-512795179750}" type="presParOf" srcId="{D0AC5F2D-90BB-454B-984D-33055A1E4AD3}" destId="{BC0F6798-A907-47B5-AA9D-43A16DC00EE0}" srcOrd="1" destOrd="0" presId="urn:microsoft.com/office/officeart/2005/8/layout/vList2"/>
    <dgm:cxn modelId="{1FB750A6-9C90-441A-AB77-DEEF84819D75}" type="presParOf" srcId="{D0AC5F2D-90BB-454B-984D-33055A1E4AD3}" destId="{49FE3311-D110-47E4-9C76-AFAA7B9894C2}" srcOrd="2" destOrd="0" presId="urn:microsoft.com/office/officeart/2005/8/layout/vList2"/>
    <dgm:cxn modelId="{2E963006-F53A-4FA8-A042-2A32D41C967D}" type="presParOf" srcId="{D0AC5F2D-90BB-454B-984D-33055A1E4AD3}" destId="{875A9AFA-A2A1-4DB3-8A17-E6A41C2F744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4E92DC-606B-4AFC-8B11-43330BC38A7D}">
      <dsp:nvSpPr>
        <dsp:cNvPr id="0" name=""/>
        <dsp:cNvSpPr/>
      </dsp:nvSpPr>
      <dsp:spPr>
        <a:xfrm>
          <a:off x="0" y="280596"/>
          <a:ext cx="6797405" cy="992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7554" tIns="291592" rIns="527554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R20 should support codebook refinement targetting feedback overhead reduction schemes at least for Type-2 based Codebook for up to 128 Ports</a:t>
          </a:r>
        </a:p>
      </dsp:txBody>
      <dsp:txXfrm>
        <a:off x="0" y="280596"/>
        <a:ext cx="6797405" cy="992250"/>
      </dsp:txXfrm>
    </dsp:sp>
    <dsp:sp modelId="{98FEB142-6CC6-4170-8EC6-24996210234A}">
      <dsp:nvSpPr>
        <dsp:cNvPr id="0" name=""/>
        <dsp:cNvSpPr/>
      </dsp:nvSpPr>
      <dsp:spPr>
        <a:xfrm>
          <a:off x="339870" y="73956"/>
          <a:ext cx="4758183" cy="4132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848" tIns="0" rIns="1798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Codebook Refinement for 128P</a:t>
          </a:r>
        </a:p>
      </dsp:txBody>
      <dsp:txXfrm>
        <a:off x="360045" y="94131"/>
        <a:ext cx="4717833" cy="372930"/>
      </dsp:txXfrm>
    </dsp:sp>
    <dsp:sp modelId="{C1B85BA4-D587-4C49-8EC0-E3BB72090034}">
      <dsp:nvSpPr>
        <dsp:cNvPr id="0" name=""/>
        <dsp:cNvSpPr/>
      </dsp:nvSpPr>
      <dsp:spPr>
        <a:xfrm>
          <a:off x="0" y="1555087"/>
          <a:ext cx="6797405" cy="793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393099"/>
              <a:satOff val="-41319"/>
              <a:lumOff val="356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7554" tIns="291592" rIns="527554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Codebook enhancements targeting CB based transmission for low-complexity UEs should be introduced in R20 for improved performance</a:t>
          </a:r>
        </a:p>
      </dsp:txBody>
      <dsp:txXfrm>
        <a:off x="0" y="1555087"/>
        <a:ext cx="6797405" cy="793800"/>
      </dsp:txXfrm>
    </dsp:sp>
    <dsp:sp modelId="{146DDB2D-A963-46C2-B609-821BC7D8C86D}">
      <dsp:nvSpPr>
        <dsp:cNvPr id="0" name=""/>
        <dsp:cNvSpPr/>
      </dsp:nvSpPr>
      <dsp:spPr>
        <a:xfrm>
          <a:off x="339870" y="1348447"/>
          <a:ext cx="4758183" cy="413280"/>
        </a:xfrm>
        <a:prstGeom prst="roundRect">
          <a:avLst/>
        </a:prstGeom>
        <a:solidFill>
          <a:schemeClr val="accent1">
            <a:shade val="50000"/>
            <a:hueOff val="393099"/>
            <a:satOff val="-41319"/>
            <a:lumOff val="3565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848" tIns="0" rIns="1798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Low-Complexity UE support</a:t>
          </a:r>
        </a:p>
      </dsp:txBody>
      <dsp:txXfrm>
        <a:off x="360045" y="1368622"/>
        <a:ext cx="4717833" cy="372930"/>
      </dsp:txXfrm>
    </dsp:sp>
    <dsp:sp modelId="{EA0AD0CA-B8AB-4374-AF57-FF67F44DC5C6}">
      <dsp:nvSpPr>
        <dsp:cNvPr id="0" name=""/>
        <dsp:cNvSpPr/>
      </dsp:nvSpPr>
      <dsp:spPr>
        <a:xfrm>
          <a:off x="0" y="2631127"/>
          <a:ext cx="6797405" cy="101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393099"/>
              <a:satOff val="-41319"/>
              <a:lumOff val="356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7554" tIns="291592" rIns="527554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Occasional sounding of a sub-set of CSI-RS ports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Aptos" panose="02110004020202020204"/>
              <a:ea typeface="+mn-ea"/>
              <a:cs typeface="+mn-cs"/>
            </a:rPr>
            <a:t>Related report setting enhancements, including new CSI reporting quantities</a:t>
          </a:r>
        </a:p>
      </dsp:txBody>
      <dsp:txXfrm>
        <a:off x="0" y="2631127"/>
        <a:ext cx="6797405" cy="1014300"/>
      </dsp:txXfrm>
    </dsp:sp>
    <dsp:sp modelId="{D6393268-109D-460F-9FFC-1BAAF04A412A}">
      <dsp:nvSpPr>
        <dsp:cNvPr id="0" name=""/>
        <dsp:cNvSpPr/>
      </dsp:nvSpPr>
      <dsp:spPr>
        <a:xfrm>
          <a:off x="339870" y="2424487"/>
          <a:ext cx="4758183" cy="413280"/>
        </a:xfrm>
        <a:prstGeom prst="roundRect">
          <a:avLst/>
        </a:prstGeom>
        <a:solidFill>
          <a:schemeClr val="accent1">
            <a:shade val="50000"/>
            <a:hueOff val="393099"/>
            <a:satOff val="-41319"/>
            <a:lumOff val="3565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848" tIns="0" rIns="1798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Overhead Reduction</a:t>
          </a:r>
        </a:p>
      </dsp:txBody>
      <dsp:txXfrm>
        <a:off x="360045" y="2444662"/>
        <a:ext cx="4717833" cy="372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A6AF93-10B0-4043-9AAE-C172FE835371}">
      <dsp:nvSpPr>
        <dsp:cNvPr id="0" name=""/>
        <dsp:cNvSpPr/>
      </dsp:nvSpPr>
      <dsp:spPr>
        <a:xfrm>
          <a:off x="0" y="290219"/>
          <a:ext cx="5029199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0322" tIns="333248" rIns="39032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TPMI enhancement for sub band precoding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 WB precoding with better resolution</a:t>
          </a:r>
        </a:p>
      </dsp:txBody>
      <dsp:txXfrm>
        <a:off x="0" y="290219"/>
        <a:ext cx="5029199" cy="932400"/>
      </dsp:txXfrm>
    </dsp:sp>
    <dsp:sp modelId="{6AE89E02-449C-4462-8D7C-13B2422D76D2}">
      <dsp:nvSpPr>
        <dsp:cNvPr id="0" name=""/>
        <dsp:cNvSpPr/>
      </dsp:nvSpPr>
      <dsp:spPr>
        <a:xfrm>
          <a:off x="251460" y="54059"/>
          <a:ext cx="3520440" cy="47232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064" tIns="0" rIns="13306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UL Precoding</a:t>
          </a:r>
        </a:p>
      </dsp:txBody>
      <dsp:txXfrm>
        <a:off x="274517" y="77116"/>
        <a:ext cx="3474326" cy="426206"/>
      </dsp:txXfrm>
    </dsp:sp>
    <dsp:sp modelId="{AB978E05-EFAF-4DED-94FB-95F7DD3A8840}">
      <dsp:nvSpPr>
        <dsp:cNvPr id="0" name=""/>
        <dsp:cNvSpPr/>
      </dsp:nvSpPr>
      <dsp:spPr>
        <a:xfrm>
          <a:off x="0" y="1545180"/>
          <a:ext cx="5029199" cy="115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545598"/>
              <a:satOff val="-56892"/>
              <a:lumOff val="382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0322" tIns="333248" rIns="39032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Intra-cell M-TRP UEiBM for reduced reporting overhead and faster beam acquisition</a:t>
          </a:r>
        </a:p>
      </dsp:txBody>
      <dsp:txXfrm>
        <a:off x="0" y="1545180"/>
        <a:ext cx="5029199" cy="1159200"/>
      </dsp:txXfrm>
    </dsp:sp>
    <dsp:sp modelId="{D9A40531-EA60-4637-8F2F-DC1534E65D54}">
      <dsp:nvSpPr>
        <dsp:cNvPr id="0" name=""/>
        <dsp:cNvSpPr/>
      </dsp:nvSpPr>
      <dsp:spPr>
        <a:xfrm>
          <a:off x="251460" y="1309020"/>
          <a:ext cx="3520440" cy="472320"/>
        </a:xfrm>
        <a:prstGeom prst="roundRect">
          <a:avLst/>
        </a:prstGeom>
        <a:solidFill>
          <a:schemeClr val="accent1">
            <a:shade val="80000"/>
            <a:hueOff val="545598"/>
            <a:satOff val="-56892"/>
            <a:lumOff val="3822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064" tIns="0" rIns="13306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UEiBM for MTRP</a:t>
          </a:r>
        </a:p>
      </dsp:txBody>
      <dsp:txXfrm>
        <a:off x="274517" y="1332077"/>
        <a:ext cx="3474326" cy="4262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7BE1A-57DB-4B41-8739-0C45DF56AF3A}">
      <dsp:nvSpPr>
        <dsp:cNvPr id="0" name=""/>
        <dsp:cNvSpPr/>
      </dsp:nvSpPr>
      <dsp:spPr>
        <a:xfrm>
          <a:off x="0" y="223382"/>
          <a:ext cx="6136336" cy="921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48" tIns="270764" rIns="476248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300" kern="1200"/>
            <a:t>Channel measurements including both time and angle information offer better performance. Furthermore, it can reduce the number of TRPs required to achieve the positioning accuracy.</a:t>
          </a:r>
          <a:endParaRPr lang="en-IN" sz="1300" kern="1200" dirty="0"/>
        </a:p>
      </dsp:txBody>
      <dsp:txXfrm>
        <a:off x="0" y="223382"/>
        <a:ext cx="6136336" cy="921375"/>
      </dsp:txXfrm>
    </dsp:sp>
    <dsp:sp modelId="{18175024-8C67-4AB9-B66F-68F8FC8F434A}">
      <dsp:nvSpPr>
        <dsp:cNvPr id="0" name=""/>
        <dsp:cNvSpPr/>
      </dsp:nvSpPr>
      <dsp:spPr>
        <a:xfrm>
          <a:off x="306816" y="31502"/>
          <a:ext cx="429543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357" tIns="0" rIns="162357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Observation</a:t>
          </a:r>
          <a:endParaRPr lang="en-IN" sz="1300" kern="1200" dirty="0"/>
        </a:p>
      </dsp:txBody>
      <dsp:txXfrm>
        <a:off x="325550" y="50236"/>
        <a:ext cx="4257967" cy="346292"/>
      </dsp:txXfrm>
    </dsp:sp>
    <dsp:sp modelId="{2A92A621-AC77-4DBA-8918-394FF64C0E6C}">
      <dsp:nvSpPr>
        <dsp:cNvPr id="0" name=""/>
        <dsp:cNvSpPr/>
      </dsp:nvSpPr>
      <dsp:spPr>
        <a:xfrm>
          <a:off x="0" y="1406837"/>
          <a:ext cx="6136336" cy="1760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48" tIns="270764" rIns="476248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300" kern="1200"/>
            <a:t>Extend the support for the Case-2a and Case-2b [If possible in </a:t>
          </a:r>
          <a:r>
            <a:rPr lang="en-US" sz="1300" b="1" kern="1200"/>
            <a:t>Release 19</a:t>
          </a:r>
          <a:r>
            <a:rPr lang="en-US" sz="1300" kern="1200"/>
            <a:t>; otherwise, in </a:t>
          </a:r>
          <a:r>
            <a:rPr lang="en-US" sz="1300" b="1" kern="1200"/>
            <a:t>Release 20</a:t>
          </a:r>
          <a:r>
            <a:rPr lang="en-US" sz="1300" kern="1200"/>
            <a:t>.],</a:t>
          </a:r>
          <a:endParaRPr lang="en-IN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Based on </a:t>
          </a:r>
          <a:r>
            <a:rPr lang="en-US" sz="1300" b="1" kern="1200"/>
            <a:t>angle</a:t>
          </a:r>
          <a:r>
            <a:rPr lang="en-US" sz="1300" kern="1200"/>
            <a:t> measurements [A study to be performed, followed by the normative work]</a:t>
          </a:r>
          <a:endParaRPr lang="en-US" sz="1300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For all the 5 AI-ML based positioning use-cases.</a:t>
          </a:r>
          <a:endParaRPr lang="en-US" sz="1300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Support for hybrid positioning schemes for AI-ML assisted positioning use-cases.</a:t>
          </a:r>
          <a:endParaRPr lang="en-US" sz="1300" kern="1200" dirty="0"/>
        </a:p>
      </dsp:txBody>
      <dsp:txXfrm>
        <a:off x="0" y="1406837"/>
        <a:ext cx="6136336" cy="1760850"/>
      </dsp:txXfrm>
    </dsp:sp>
    <dsp:sp modelId="{3563A6C4-F814-4C49-ACA4-EF21B9A782A0}">
      <dsp:nvSpPr>
        <dsp:cNvPr id="0" name=""/>
        <dsp:cNvSpPr/>
      </dsp:nvSpPr>
      <dsp:spPr>
        <a:xfrm>
          <a:off x="306816" y="1214957"/>
          <a:ext cx="429543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357" tIns="0" rIns="162357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Proposal</a:t>
          </a:r>
          <a:endParaRPr lang="en-IN" sz="1300" kern="1200" dirty="0"/>
        </a:p>
      </dsp:txBody>
      <dsp:txXfrm>
        <a:off x="325550" y="1233691"/>
        <a:ext cx="4257967" cy="3462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577CB-E78B-432C-988A-AD738AAD4E73}">
      <dsp:nvSpPr>
        <dsp:cNvPr id="0" name=""/>
        <dsp:cNvSpPr/>
      </dsp:nvSpPr>
      <dsp:spPr>
        <a:xfrm>
          <a:off x="0" y="2542367"/>
          <a:ext cx="6180037" cy="166806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RRM measurement / Event prediction for mobility (both UE-sided model and NW-sided model), encompassing [RAN2/RAN1/RAN3]:</a:t>
          </a:r>
        </a:p>
      </dsp:txBody>
      <dsp:txXfrm>
        <a:off x="0" y="2542367"/>
        <a:ext cx="6180037" cy="900757"/>
      </dsp:txXfrm>
    </dsp:sp>
    <dsp:sp modelId="{DDDBC3F1-A42C-44FA-9EC3-AF9B4010F0A7}">
      <dsp:nvSpPr>
        <dsp:cNvPr id="0" name=""/>
        <dsp:cNvSpPr/>
      </dsp:nvSpPr>
      <dsp:spPr>
        <a:xfrm>
          <a:off x="0" y="3409763"/>
          <a:ext cx="3090018" cy="76731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Temporal domain prediction for Intra-Frequency FR1 and FR2 Intra-cell cases</a:t>
          </a:r>
        </a:p>
      </dsp:txBody>
      <dsp:txXfrm>
        <a:off x="0" y="3409763"/>
        <a:ext cx="3090018" cy="767311"/>
      </dsp:txXfrm>
    </dsp:sp>
    <dsp:sp modelId="{42571062-7947-4919-B6A7-7E4A99BBB994}">
      <dsp:nvSpPr>
        <dsp:cNvPr id="0" name=""/>
        <dsp:cNvSpPr/>
      </dsp:nvSpPr>
      <dsp:spPr>
        <a:xfrm>
          <a:off x="3090018" y="3409763"/>
          <a:ext cx="3090018" cy="76731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Specify mechanisms to utilize or transfer inferences to other network entities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LCM operations specific to the AI/ML mobility</a:t>
          </a:r>
        </a:p>
      </dsp:txBody>
      <dsp:txXfrm>
        <a:off x="3090018" y="3409763"/>
        <a:ext cx="3090018" cy="767311"/>
      </dsp:txXfrm>
    </dsp:sp>
    <dsp:sp modelId="{83A8254F-D076-4F84-86E4-2EC6A1DB4BF3}">
      <dsp:nvSpPr>
        <dsp:cNvPr id="0" name=""/>
        <dsp:cNvSpPr/>
      </dsp:nvSpPr>
      <dsp:spPr>
        <a:xfrm rot="10800000">
          <a:off x="0" y="1899"/>
          <a:ext cx="6180037" cy="2565489"/>
        </a:xfrm>
        <a:prstGeom prst="upArrowCallout">
          <a:avLst/>
        </a:prstGeom>
        <a:solidFill>
          <a:schemeClr val="accent1">
            <a:shade val="80000"/>
            <a:hueOff val="545598"/>
            <a:satOff val="-56892"/>
            <a:lumOff val="3822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Study on AI/ML for LTM</a:t>
          </a:r>
        </a:p>
      </dsp:txBody>
      <dsp:txXfrm rot="-10800000">
        <a:off x="0" y="1899"/>
        <a:ext cx="6180037" cy="900486"/>
      </dsp:txXfrm>
    </dsp:sp>
    <dsp:sp modelId="{72361BC1-8352-4A14-93D5-60B9C7F1DF24}">
      <dsp:nvSpPr>
        <dsp:cNvPr id="0" name=""/>
        <dsp:cNvSpPr/>
      </dsp:nvSpPr>
      <dsp:spPr>
        <a:xfrm>
          <a:off x="0" y="902386"/>
          <a:ext cx="6180037" cy="76708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Study L1 measurement prediction and event  prediction for L1 reports </a:t>
          </a:r>
        </a:p>
      </dsp:txBody>
      <dsp:txXfrm>
        <a:off x="0" y="902386"/>
        <a:ext cx="6180037" cy="7670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91BCE1-38A1-464F-A152-67758AABFDC4}">
      <dsp:nvSpPr>
        <dsp:cNvPr id="0" name=""/>
        <dsp:cNvSpPr/>
      </dsp:nvSpPr>
      <dsp:spPr>
        <a:xfrm rot="5400000">
          <a:off x="5720296" y="-2435074"/>
          <a:ext cx="654236" cy="56916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Adaptation of SSB periodicity of SSB beam(s) within an SSB burst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Adapting number of transmitted SSBs within an SSB burst for different SSB patterns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Supporting procedures and signaling methods</a:t>
          </a:r>
        </a:p>
      </dsp:txBody>
      <dsp:txXfrm rot="-5400000">
        <a:off x="3201573" y="115586"/>
        <a:ext cx="5659747" cy="590362"/>
      </dsp:txXfrm>
    </dsp:sp>
    <dsp:sp modelId="{C51FAD80-EA88-4620-A04E-E3415141577E}">
      <dsp:nvSpPr>
        <dsp:cNvPr id="0" name=""/>
        <dsp:cNvSpPr/>
      </dsp:nvSpPr>
      <dsp:spPr>
        <a:xfrm>
          <a:off x="0" y="1870"/>
          <a:ext cx="3201572" cy="81779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600" kern="1200"/>
            <a:t>Extend Rel. 19 SSB time domain adaptations to beam(s) within an SSB burst</a:t>
          </a:r>
        </a:p>
      </dsp:txBody>
      <dsp:txXfrm>
        <a:off x="39921" y="41791"/>
        <a:ext cx="3121730" cy="737953"/>
      </dsp:txXfrm>
    </dsp:sp>
    <dsp:sp modelId="{A512DA29-7C65-41A2-B833-632D016744FE}">
      <dsp:nvSpPr>
        <dsp:cNvPr id="0" name=""/>
        <dsp:cNvSpPr/>
      </dsp:nvSpPr>
      <dsp:spPr>
        <a:xfrm rot="5400000">
          <a:off x="5720296" y="-1576388"/>
          <a:ext cx="654236" cy="56916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100" kern="1200"/>
            <a:t>Dynamic switching between single-TRP and m-TRP operation </a:t>
          </a:r>
          <a:endParaRPr lang="en-US" sz="11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Supporting procedures and signaling methods</a:t>
          </a:r>
        </a:p>
      </dsp:txBody>
      <dsp:txXfrm rot="-5400000">
        <a:off x="3201573" y="974272"/>
        <a:ext cx="5659747" cy="590362"/>
      </dsp:txXfrm>
    </dsp:sp>
    <dsp:sp modelId="{7D61854F-B706-4EA2-9595-FBF6120AA59B}">
      <dsp:nvSpPr>
        <dsp:cNvPr id="0" name=""/>
        <dsp:cNvSpPr/>
      </dsp:nvSpPr>
      <dsp:spPr>
        <a:xfrm>
          <a:off x="0" y="860555"/>
          <a:ext cx="3201572" cy="81779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1600" kern="1200"/>
            <a:t>Adaptation of TRPs in m-TRP operation</a:t>
          </a:r>
          <a:endParaRPr lang="en-US" sz="1600" kern="1200"/>
        </a:p>
      </dsp:txBody>
      <dsp:txXfrm>
        <a:off x="39921" y="900476"/>
        <a:ext cx="3121730" cy="737953"/>
      </dsp:txXfrm>
    </dsp:sp>
    <dsp:sp modelId="{EFC18BDD-3711-4E64-8F9F-0C9226202298}">
      <dsp:nvSpPr>
        <dsp:cNvPr id="0" name=""/>
        <dsp:cNvSpPr/>
      </dsp:nvSpPr>
      <dsp:spPr>
        <a:xfrm rot="5400000">
          <a:off x="5720296" y="-717703"/>
          <a:ext cx="654236" cy="56916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Extend Cell DTX/DRX to at least SSB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Supporting procedures and signaling methods</a:t>
          </a:r>
        </a:p>
      </dsp:txBody>
      <dsp:txXfrm rot="-5400000">
        <a:off x="3201573" y="1832957"/>
        <a:ext cx="5659747" cy="590362"/>
      </dsp:txXfrm>
    </dsp:sp>
    <dsp:sp modelId="{73CD46E8-96BF-4432-9002-69A1F8DAAA06}">
      <dsp:nvSpPr>
        <dsp:cNvPr id="0" name=""/>
        <dsp:cNvSpPr/>
      </dsp:nvSpPr>
      <dsp:spPr>
        <a:xfrm>
          <a:off x="0" y="1719241"/>
          <a:ext cx="3201572" cy="81779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600" kern="1200"/>
            <a:t>Extend Rel. 18 Cell DTX/DRX for cell specific signals </a:t>
          </a:r>
        </a:p>
      </dsp:txBody>
      <dsp:txXfrm>
        <a:off x="39921" y="1759162"/>
        <a:ext cx="3121730" cy="737953"/>
      </dsp:txXfrm>
    </dsp:sp>
    <dsp:sp modelId="{D60F7804-5512-4F58-B83D-6B9DF5205EDD}">
      <dsp:nvSpPr>
        <dsp:cNvPr id="0" name=""/>
        <dsp:cNvSpPr/>
      </dsp:nvSpPr>
      <dsp:spPr>
        <a:xfrm rot="5400000">
          <a:off x="5720296" y="140982"/>
          <a:ext cx="654236" cy="56916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Beam selection only based on CSI-RS measurements may not be optimal for PDSCH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Enhancements for BFR procedure to support spatial and power domain adaptations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Methods to simplify the CSI reporting framework</a:t>
          </a:r>
        </a:p>
      </dsp:txBody>
      <dsp:txXfrm rot="-5400000">
        <a:off x="3201573" y="2691643"/>
        <a:ext cx="5659747" cy="590362"/>
      </dsp:txXfrm>
    </dsp:sp>
    <dsp:sp modelId="{9CC2ED0C-F991-4BF3-AD05-54BBB2118AE2}">
      <dsp:nvSpPr>
        <dsp:cNvPr id="0" name=""/>
        <dsp:cNvSpPr/>
      </dsp:nvSpPr>
      <dsp:spPr>
        <a:xfrm>
          <a:off x="0" y="2577926"/>
          <a:ext cx="3201572" cy="81779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600" kern="1200"/>
            <a:t>Enhancements for Rel. 18 spatial and power domain adaptations </a:t>
          </a:r>
        </a:p>
      </dsp:txBody>
      <dsp:txXfrm>
        <a:off x="39921" y="2617847"/>
        <a:ext cx="3121730" cy="737953"/>
      </dsp:txXfrm>
    </dsp:sp>
    <dsp:sp modelId="{13676F24-3131-4975-8DEE-CD0CDD482AFE}">
      <dsp:nvSpPr>
        <dsp:cNvPr id="0" name=""/>
        <dsp:cNvSpPr/>
      </dsp:nvSpPr>
      <dsp:spPr>
        <a:xfrm rot="5400000">
          <a:off x="5720296" y="999667"/>
          <a:ext cx="654236" cy="56916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0" i="0" kern="1200">
              <a:effectLst/>
              <a:latin typeface="+mj-lt"/>
            </a:rPr>
            <a:t>Enhancements to enable UE group-common or cell-specific BWP configuration and/or switching.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+mj-lt"/>
            </a:rPr>
            <a:t>E</a:t>
          </a:r>
          <a:r>
            <a:rPr lang="en-US" sz="1100" b="0" i="0" kern="1200">
              <a:effectLst/>
              <a:latin typeface="+mj-lt"/>
            </a:rPr>
            <a:t>nhancements to enable SPS PDSCH reception/Type-2 CG PUSCH transmission/SP-CSI reporting on PUSCH without reactivation after the BWP switching.</a:t>
          </a:r>
          <a:r>
            <a:rPr lang="en-US" sz="1100" kern="1200">
              <a:latin typeface="+mj-lt"/>
            </a:rPr>
            <a:t> </a:t>
          </a:r>
          <a:endParaRPr lang="en-IN" sz="1100" kern="1200"/>
        </a:p>
      </dsp:txBody>
      <dsp:txXfrm rot="-5400000">
        <a:off x="3201573" y="3550328"/>
        <a:ext cx="5659747" cy="590362"/>
      </dsp:txXfrm>
    </dsp:sp>
    <dsp:sp modelId="{488A1C1F-42BC-4BFB-9003-F47D453BF1AD}">
      <dsp:nvSpPr>
        <dsp:cNvPr id="0" name=""/>
        <dsp:cNvSpPr/>
      </dsp:nvSpPr>
      <dsp:spPr>
        <a:xfrm>
          <a:off x="0" y="3436611"/>
          <a:ext cx="3201572" cy="81779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600" kern="1200" dirty="0"/>
            <a:t>Adaptation of BWP of UE(s) within a carrier</a:t>
          </a:r>
        </a:p>
      </dsp:txBody>
      <dsp:txXfrm>
        <a:off x="39921" y="3476532"/>
        <a:ext cx="3121730" cy="73795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519D66-2AAB-4479-9F65-F08A3D83FCFE}">
      <dsp:nvSpPr>
        <dsp:cNvPr id="0" name=""/>
        <dsp:cNvSpPr/>
      </dsp:nvSpPr>
      <dsp:spPr>
        <a:xfrm>
          <a:off x="0" y="393218"/>
          <a:ext cx="6263640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6128" tIns="374904" rIns="48612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D1T1-B, D2T2-B, D1T1-A2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Unified design for Device type 1 and 2a</a:t>
          </a:r>
        </a:p>
      </dsp:txBody>
      <dsp:txXfrm>
        <a:off x="0" y="393218"/>
        <a:ext cx="6263640" cy="1048950"/>
      </dsp:txXfrm>
    </dsp:sp>
    <dsp:sp modelId="{45BB2E4B-FCE1-4DED-A6AD-C9CA59F5D368}">
      <dsp:nvSpPr>
        <dsp:cNvPr id="0" name=""/>
        <dsp:cNvSpPr/>
      </dsp:nvSpPr>
      <dsp:spPr>
        <a:xfrm>
          <a:off x="313182" y="127538"/>
          <a:ext cx="4384548" cy="53136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25" tIns="0" rIns="16572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kern="1200" dirty="0"/>
            <a:t>Rel19 WI</a:t>
          </a:r>
        </a:p>
      </dsp:txBody>
      <dsp:txXfrm>
        <a:off x="339121" y="153477"/>
        <a:ext cx="4332670" cy="479482"/>
      </dsp:txXfrm>
    </dsp:sp>
    <dsp:sp modelId="{C46B8223-DE2A-426D-88DD-28DAA9B9BE49}">
      <dsp:nvSpPr>
        <dsp:cNvPr id="0" name=""/>
        <dsp:cNvSpPr/>
      </dsp:nvSpPr>
      <dsp:spPr>
        <a:xfrm>
          <a:off x="0" y="1805048"/>
          <a:ext cx="6263640" cy="3572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545598"/>
              <a:satOff val="-56892"/>
              <a:lumOff val="382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6128" tIns="374904" rIns="48612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Specify Topology D2T2 with NCR as intermediate node for coverage in O2I cases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Network controlled node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Additional features compared to UE (E.g., transmit power, more antennas, low/no mobility)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Specify Control of carrier wave node</a:t>
          </a:r>
          <a:endParaRPr lang="en-US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CWN is essential for backscattering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External CWN provided more gains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Always ON CWN generates significant interference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/>
            <a:t>Specify control of CWN</a:t>
          </a:r>
          <a:endParaRPr lang="en-US" sz="1800" kern="1200"/>
        </a:p>
      </dsp:txBody>
      <dsp:txXfrm>
        <a:off x="0" y="1805048"/>
        <a:ext cx="6263640" cy="3572100"/>
      </dsp:txXfrm>
    </dsp:sp>
    <dsp:sp modelId="{F3C72FB2-2FD3-47D5-A5E2-AD96D6532241}">
      <dsp:nvSpPr>
        <dsp:cNvPr id="0" name=""/>
        <dsp:cNvSpPr/>
      </dsp:nvSpPr>
      <dsp:spPr>
        <a:xfrm>
          <a:off x="313182" y="1539368"/>
          <a:ext cx="4384548" cy="531360"/>
        </a:xfrm>
        <a:prstGeom prst="roundRect">
          <a:avLst/>
        </a:prstGeom>
        <a:solidFill>
          <a:schemeClr val="accent1">
            <a:shade val="80000"/>
            <a:hueOff val="545598"/>
            <a:satOff val="-56892"/>
            <a:lumOff val="3822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25" tIns="0" rIns="16572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1800" kern="1200"/>
            <a:t>Rel20 WI</a:t>
          </a:r>
          <a:endParaRPr lang="en-US" sz="1800" kern="1200"/>
        </a:p>
      </dsp:txBody>
      <dsp:txXfrm>
        <a:off x="339121" y="1565307"/>
        <a:ext cx="4332670" cy="4794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3C9FC-BD29-4519-AA9E-CBE5D5786A69}">
      <dsp:nvSpPr>
        <dsp:cNvPr id="0" name=""/>
        <dsp:cNvSpPr/>
      </dsp:nvSpPr>
      <dsp:spPr>
        <a:xfrm>
          <a:off x="0" y="18938"/>
          <a:ext cx="7492053" cy="5896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Robust Notification/Alert </a:t>
          </a:r>
        </a:p>
      </dsp:txBody>
      <dsp:txXfrm>
        <a:off x="28786" y="47724"/>
        <a:ext cx="7434481" cy="532107"/>
      </dsp:txXfrm>
    </dsp:sp>
    <dsp:sp modelId="{BC0F6798-A907-47B5-AA9D-43A16DC00EE0}">
      <dsp:nvSpPr>
        <dsp:cNvPr id="0" name=""/>
        <dsp:cNvSpPr/>
      </dsp:nvSpPr>
      <dsp:spPr>
        <a:xfrm>
          <a:off x="0" y="608618"/>
          <a:ext cx="7492053" cy="1192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87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 SA1 requirement indicates the need for resilient notification service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This demands to develop the robust notification channel in RAN to satisfy the requirement</a:t>
          </a:r>
        </a:p>
      </dsp:txBody>
      <dsp:txXfrm>
        <a:off x="0" y="608618"/>
        <a:ext cx="7492053" cy="1192320"/>
      </dsp:txXfrm>
    </dsp:sp>
    <dsp:sp modelId="{49FE3311-D110-47E4-9C76-AFAA7B9894C2}">
      <dsp:nvSpPr>
        <dsp:cNvPr id="0" name=""/>
        <dsp:cNvSpPr/>
      </dsp:nvSpPr>
      <dsp:spPr>
        <a:xfrm>
          <a:off x="0" y="1800938"/>
          <a:ext cx="7492053" cy="5896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DL Throughput/Capacity Enhancement</a:t>
          </a:r>
        </a:p>
      </dsp:txBody>
      <dsp:txXfrm>
        <a:off x="28786" y="1829724"/>
        <a:ext cx="7434481" cy="532107"/>
      </dsp:txXfrm>
    </dsp:sp>
    <dsp:sp modelId="{875A9AFA-A2A1-4DB3-8A17-E6A41C2F7445}">
      <dsp:nvSpPr>
        <dsp:cNvPr id="0" name=""/>
        <dsp:cNvSpPr/>
      </dsp:nvSpPr>
      <dsp:spPr>
        <a:xfrm>
          <a:off x="0" y="2390618"/>
          <a:ext cx="7492053" cy="1192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87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 Rel 19 coverage enhancement may lead to reduction in downlink throughput or capacity due to the repetition scheme adopted.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The methods to achieve the better capacity in DL need to be investigated.</a:t>
          </a:r>
        </a:p>
      </dsp:txBody>
      <dsp:txXfrm>
        <a:off x="0" y="2390618"/>
        <a:ext cx="7492053" cy="1192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BDA40-990D-4E96-ACF2-AC4EFFD1423E}" type="datetimeFigureOut">
              <a:rPr lang="en-IN" smtClean="0"/>
              <a:t>03-12-2024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23E71-4D89-4F26-8757-716C215DE85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979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446258-82D7-E343-43FA-0EEF22754C4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A3A800F-3963-40AF-9876-A74723676B5C}" type="slidenum">
              <a:t>5</a:t>
            </a:fld>
            <a:endParaRPr lang="en-IN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11499F-6E7C-E706-D351-AE8BCD22582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AE0E6-F523-496F-90A1-6B8BA3612DA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23E71-4D89-4F26-8757-716C215DE85D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7435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B2E0-B8CE-A831-9EDE-95C3238D71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112B91-098D-77CC-4039-CC42A122E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2F576-00AB-9142-D223-DE535CA85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DD4C-CE22-4AAE-9C53-A617E9C35432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B2ABF-E64A-498F-CEE7-41B73EA6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DB7C3-F6E9-6606-7FC9-46F21C056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045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2B45F-5AC5-0437-F3C7-C7C8D27FF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30ADF-9F90-2D0E-45AD-8BAA43737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B9E04-7ADB-D019-5C77-64D01DBE3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7383D-6F57-41F3-9D2F-BAD016AD7FC3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34139-0819-9694-E33F-39B08DCD2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BD83-038B-F693-71CC-52EAA413F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64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5303D0-B9A4-6BD2-CD67-00C7226E78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DA60A7-5728-0140-EF1A-A900D0B9A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162D8-69DC-FBB7-7336-BD6AF6B96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D397-26E3-421A-B010-4C4829EB5611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45958-B1ED-233C-47D6-76114F94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DE3D8-6D03-2CCD-36D0-47D803DE6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972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0F85B-9296-CC78-FC09-D8F85FFB5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E2711-DD5B-0D29-D0A8-9C5D5DAA0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D9C0-F899-AC4F-4559-59850F890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BE77-EC18-4B6D-8217-1864ABA54DC4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8C579-FADA-DC4C-93CE-252DC27C0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DA684-3186-D092-4DCD-1FBC88E8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13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EC4F1-7A5A-C393-2A1D-131CBC45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99838-2B97-C6A2-CBC0-E9F751817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62693-5D0E-1EE7-CE77-1DD9BC38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2EA0-016E-4223-AE10-37ADC55C8CCD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26188-1B12-B21B-520A-CA64ECECD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8B891-B2A2-74A3-87A1-C6863B6FA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54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EB036-C0B9-F882-E86A-7D649477B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EEFF9-29FC-80C5-5ADE-0038FBC4A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22021-7E22-7212-01F1-10C5A4186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A040B-CD5C-99B3-AE9A-EBC3B626C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4A74-E132-4955-B78A-06610F9F977E}" type="datetime1">
              <a:rPr lang="en-IN" smtClean="0"/>
              <a:t>03-12-2024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C526BB-55E8-03E1-8C7D-9044E0558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1DDA4-0362-A34F-A325-EEFB4712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436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655D8-C935-C085-3DB6-88AD1CF03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62580-9B0A-C596-8A44-789AA34A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54090A-AB72-37DF-59C0-A503E02E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D94729-2D44-C4E1-429F-6A787704F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DF5379-9B33-D025-E36D-577146AA31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51152E-692B-E9BE-D941-20C4FE88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19EC-B33D-4ADB-820B-ED5E23408314}" type="datetime1">
              <a:rPr lang="en-IN" smtClean="0"/>
              <a:t>03-12-2024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A6A7D-E3A5-913A-5863-A17C3579A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8141D8-A20C-32C2-FB2D-0A1ED54A9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5074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E7DE2-C064-21D0-03B7-4F51E974D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0627D0-14A0-5CC3-F09D-598D7887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B905-6CB1-4A25-BCE4-C1783B87E1F5}" type="datetime1">
              <a:rPr lang="en-IN" smtClean="0"/>
              <a:t>03-12-2024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7A49B6-0DDD-9023-8382-2043D39D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6EF1F0-ED86-49D6-FC3D-83DD83AC5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280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7F52B8-6ED9-57D3-3284-1E540A001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5044-C42C-4117-BE57-B549924E93F6}" type="datetime1">
              <a:rPr lang="en-IN" smtClean="0"/>
              <a:t>03-12-2024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7CAC6E-16FA-F152-416B-B709E966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FD7EB-D250-0603-9CBA-341C620D1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62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CE1E9-597E-1C8A-1CEA-EB3CA3F3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ED5BD-9362-85FA-E995-F7B2CD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796D15-7F00-A2CF-005A-02775AD3E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2F418F-7C0D-61B5-DB26-30E21AE8A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8D04F-384B-433F-9BA9-25E6A4E19C1B}" type="datetime1">
              <a:rPr lang="en-IN" smtClean="0"/>
              <a:t>03-12-2024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DB7C6-9F40-DD2F-9314-12AC30B44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45F05-D63B-F321-D397-05C34DBC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148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80AE-C423-C08E-BE48-68C03562F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4DCFBD-BD4A-2BB5-45E8-8B7E01A55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6013C-783E-9EA9-C8DB-299C1BFC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AC398-5E05-1944-ABCA-0D65BDA73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D81F-08D4-414C-99BE-A3871D452E6E}" type="datetime1">
              <a:rPr lang="en-IN" smtClean="0"/>
              <a:t>03-12-2024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31850-3866-69A2-4D57-28C563B2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312B54-640D-5295-37E1-D7725D7A8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770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94EFAA-D624-81B2-1721-14CF1B9C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58318-FCFB-BD19-7EEE-B1454E9E5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CB143-5E02-786F-8BFF-A49626D6B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55BB80-8447-48C5-A807-E1C96EEDD8A8}" type="datetime1">
              <a:rPr lang="en-IN" smtClean="0"/>
              <a:t>03-12-2024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07C1F-0C88-068B-C2D2-72683920E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FC82D-18FD-2B08-FB1A-B56180B73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106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image" Target="../media/image7.svg"/><Relationship Id="rId21" Type="http://schemas.openxmlformats.org/officeDocument/2006/relationships/image" Target="../media/image25.svg"/><Relationship Id="rId34" Type="http://schemas.microsoft.com/office/2007/relationships/diagramDrawing" Target="../diagrams/drawing3.xml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5" Type="http://schemas.openxmlformats.org/officeDocument/2006/relationships/image" Target="../media/image29.svg"/><Relationship Id="rId33" Type="http://schemas.openxmlformats.org/officeDocument/2006/relationships/diagramColors" Target="../diagrams/colors3.xml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24" Type="http://schemas.openxmlformats.org/officeDocument/2006/relationships/image" Target="../media/image28.png"/><Relationship Id="rId32" Type="http://schemas.openxmlformats.org/officeDocument/2006/relationships/diagramQuickStyle" Target="../diagrams/quickStyle3.xml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23" Type="http://schemas.openxmlformats.org/officeDocument/2006/relationships/image" Target="../media/image27.svg"/><Relationship Id="rId28" Type="http://schemas.openxmlformats.org/officeDocument/2006/relationships/image" Target="../media/image32.png"/><Relationship Id="rId10" Type="http://schemas.openxmlformats.org/officeDocument/2006/relationships/image" Target="../media/image14.png"/><Relationship Id="rId19" Type="http://schemas.openxmlformats.org/officeDocument/2006/relationships/image" Target="../media/image23.svg"/><Relationship Id="rId31" Type="http://schemas.openxmlformats.org/officeDocument/2006/relationships/diagramLayout" Target="../diagrams/layout3.xml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svg"/><Relationship Id="rId30" Type="http://schemas.openxmlformats.org/officeDocument/2006/relationships/diagramData" Target="../diagrams/data3.xml"/><Relationship Id="rId8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swirl of paint&#10;&#10;Description automatically generated">
            <a:extLst>
              <a:ext uri="{FF2B5EF4-FFF2-40B4-BE49-F238E27FC236}">
                <a16:creationId xmlns:a16="http://schemas.microsoft.com/office/drawing/2014/main" id="{7122D986-AA34-0687-365A-2D32D4BEEED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7183" b="980"/>
          <a:stretch/>
        </p:blipFill>
        <p:spPr>
          <a:xfrm>
            <a:off x="5345637" y="2632917"/>
            <a:ext cx="6846363" cy="38510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BB8DC6-8F3C-EDBF-8702-BB02B5CC3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382" y="1725147"/>
            <a:ext cx="10952418" cy="1107996"/>
          </a:xfrm>
        </p:spPr>
        <p:txBody>
          <a:bodyPr anchor="b">
            <a:normAutofit/>
          </a:bodyPr>
          <a:lstStyle/>
          <a:p>
            <a:r>
              <a:rPr lang="en-US" sz="4800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Discussion on 5GA WI Proposals in Rel20</a:t>
            </a:r>
            <a:endParaRPr lang="en-IN" sz="4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04721-D3BD-C2BB-3A7F-EE96DE97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823A-9B06-4BDF-9341-673BE4DE2E98}" type="datetime1">
              <a:rPr lang="en-IN" smtClean="0"/>
              <a:t>03-12-2024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06E0C-3B57-3F11-8251-CE7A5ED4B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F18EC-5837-DF59-6AC5-378F8D9B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407E-B556-467B-BDAD-6D2E50BA1E42}" type="slidenum">
              <a:rPr lang="en-IN" smtClean="0"/>
              <a:t>1</a:t>
            </a:fld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EE3DF4-CE26-5A90-FF58-157717D236D9}"/>
              </a:ext>
            </a:extLst>
          </p:cNvPr>
          <p:cNvSpPr txBox="1"/>
          <p:nvPr/>
        </p:nvSpPr>
        <p:spPr>
          <a:xfrm>
            <a:off x="10486110" y="193737"/>
            <a:ext cx="2065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1" dirty="0">
                <a:solidFill>
                  <a:srgbClr val="1D1D1A"/>
                </a:solidFill>
                <a:latin typeface="Arial" panose="020B0604020202020204" pitchFamily="34" charset="0"/>
              </a:rPr>
              <a:t>RP-243184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70B54A-CF59-B93F-5357-223267957795}"/>
              </a:ext>
            </a:extLst>
          </p:cNvPr>
          <p:cNvSpPr txBox="1"/>
          <p:nvPr/>
        </p:nvSpPr>
        <p:spPr>
          <a:xfrm>
            <a:off x="119743" y="0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IN" sz="1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IN" sz="1800" b="1" i="0" u="none" strike="noStrike" baseline="0" dirty="0">
                <a:solidFill>
                  <a:srgbClr val="1D1D1A"/>
                </a:solidFill>
                <a:latin typeface="Arial" panose="020B0604020202020204" pitchFamily="34" charset="0"/>
              </a:rPr>
              <a:t>3GPP TSG RAN#106</a:t>
            </a:r>
            <a:endParaRPr lang="en-IN" sz="1800" b="0" i="0" u="none" strike="noStrike" baseline="0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IN" sz="1800" b="1" i="0" u="none" strike="noStrike" baseline="0" dirty="0">
                <a:solidFill>
                  <a:srgbClr val="1D1D1A"/>
                </a:solidFill>
                <a:latin typeface="Arial" panose="020B0604020202020204" pitchFamily="34" charset="0"/>
              </a:rPr>
              <a:t>Madrid, Spain, December 9-12, 2024</a:t>
            </a:r>
            <a:endParaRPr lang="en-IN" sz="1800" b="0" i="0" u="none" strike="noStrike" baseline="0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IN" sz="1800" b="1" i="0" u="none" strike="noStrike" baseline="0" dirty="0">
                <a:solidFill>
                  <a:srgbClr val="1D1D1A"/>
                </a:solidFill>
                <a:latin typeface="Arial" panose="020B0604020202020204" pitchFamily="34" charset="0"/>
              </a:rPr>
              <a:t>Agenda Item: 15.1</a:t>
            </a:r>
            <a:endParaRPr lang="en-IN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BE81F7-8A7A-F4D6-FE7D-AA7A9D553011}"/>
              </a:ext>
            </a:extLst>
          </p:cNvPr>
          <p:cNvGrpSpPr/>
          <p:nvPr/>
        </p:nvGrpSpPr>
        <p:grpSpPr>
          <a:xfrm>
            <a:off x="631011" y="4150190"/>
            <a:ext cx="4434790" cy="962025"/>
            <a:chOff x="631011" y="4150190"/>
            <a:chExt cx="4434790" cy="96202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CE28373-5977-819A-51F2-74EE265E018B}"/>
                </a:ext>
              </a:extLst>
            </p:cNvPr>
            <p:cNvGrpSpPr/>
            <p:nvPr/>
          </p:nvGrpSpPr>
          <p:grpSpPr>
            <a:xfrm>
              <a:off x="631011" y="4150190"/>
              <a:ext cx="3864511" cy="962025"/>
              <a:chOff x="4223145" y="4511254"/>
              <a:chExt cx="3864511" cy="962025"/>
            </a:xfrm>
          </p:grpSpPr>
          <p:pic>
            <p:nvPicPr>
              <p:cNvPr id="8" name="Picture 2">
                <a:extLst>
                  <a:ext uri="{FF2B5EF4-FFF2-40B4-BE49-F238E27FC236}">
                    <a16:creationId xmlns:a16="http://schemas.microsoft.com/office/drawing/2014/main" id="{06497892-514E-A747-C563-97A17903C6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0156" y="4511254"/>
                <a:ext cx="2857500" cy="9620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 descr="A black and grey sign with a blue line&#10;&#10;Description automatically generated">
                <a:extLst>
                  <a:ext uri="{FF2B5EF4-FFF2-40B4-BE49-F238E27FC236}">
                    <a16:creationId xmlns:a16="http://schemas.microsoft.com/office/drawing/2014/main" id="{18278E68-7D67-1397-5A67-1473EBF543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3145" y="4590080"/>
                <a:ext cx="1627497" cy="731460"/>
              </a:xfrm>
              <a:prstGeom prst="rect">
                <a:avLst/>
              </a:prstGeom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A61A1F-CD03-05CF-846F-2E116B9488E4}"/>
                </a:ext>
              </a:extLst>
            </p:cNvPr>
            <p:cNvSpPr txBox="1"/>
            <p:nvPr/>
          </p:nvSpPr>
          <p:spPr>
            <a:xfrm>
              <a:off x="3925242" y="4557016"/>
              <a:ext cx="1140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/>
                <a:t>IITM, IITK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87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D4E68339-1B90-44F9-BCC4-4600A6E24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30FA55-913B-4966-8A01-F008B7ACF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712" y="2400475"/>
            <a:ext cx="9142288" cy="20682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21" name="Graphic 20" descr="Handshake">
            <a:extLst>
              <a:ext uri="{FF2B5EF4-FFF2-40B4-BE49-F238E27FC236}">
                <a16:creationId xmlns:a16="http://schemas.microsoft.com/office/drawing/2014/main" id="{76FE8BD2-52B2-601A-83EE-91E4F0A51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8070" y="1133637"/>
            <a:ext cx="1075860" cy="107586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C98F3-3ECD-5E93-6F06-5604A710EB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287F717F-37A2-483B-86C3-22CD8FAE2239}" type="datetime1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12/3/2024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D0B02-7E81-C39D-DE6B-904D7E08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6D4B-07C4-F7C8-5D27-85C38B94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925A197-B2B4-CB3B-25E7-A87C8A3B37AC}"/>
              </a:ext>
            </a:extLst>
          </p:cNvPr>
          <p:cNvGrpSpPr/>
          <p:nvPr/>
        </p:nvGrpSpPr>
        <p:grpSpPr>
          <a:xfrm>
            <a:off x="3877080" y="5257800"/>
            <a:ext cx="4434790" cy="962025"/>
            <a:chOff x="631011" y="4150190"/>
            <a:chExt cx="4434790" cy="96202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1314027-9CD1-B022-44F0-87A53E978D84}"/>
                </a:ext>
              </a:extLst>
            </p:cNvPr>
            <p:cNvGrpSpPr/>
            <p:nvPr/>
          </p:nvGrpSpPr>
          <p:grpSpPr>
            <a:xfrm>
              <a:off x="631011" y="4150190"/>
              <a:ext cx="3864511" cy="962025"/>
              <a:chOff x="4223145" y="4511254"/>
              <a:chExt cx="3864511" cy="962025"/>
            </a:xfrm>
          </p:grpSpPr>
          <p:pic>
            <p:nvPicPr>
              <p:cNvPr id="11" name="Picture 2">
                <a:extLst>
                  <a:ext uri="{FF2B5EF4-FFF2-40B4-BE49-F238E27FC236}">
                    <a16:creationId xmlns:a16="http://schemas.microsoft.com/office/drawing/2014/main" id="{18404A3E-E321-71A1-14B9-6FE41DB2C1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0156" y="4511254"/>
                <a:ext cx="2857500" cy="9620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12" descr="A black and grey sign with a blue line&#10;&#10;Description automatically generated">
                <a:extLst>
                  <a:ext uri="{FF2B5EF4-FFF2-40B4-BE49-F238E27FC236}">
                    <a16:creationId xmlns:a16="http://schemas.microsoft.com/office/drawing/2014/main" id="{697CADB8-B072-6A90-A96D-60A1BB9326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3145" y="4590080"/>
                <a:ext cx="1627497" cy="731460"/>
              </a:xfrm>
              <a:prstGeom prst="rect">
                <a:avLst/>
              </a:prstGeom>
            </p:spPr>
          </p:pic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E59E232-F05A-C537-CFCD-185376E3CFE5}"/>
                </a:ext>
              </a:extLst>
            </p:cNvPr>
            <p:cNvSpPr txBox="1"/>
            <p:nvPr/>
          </p:nvSpPr>
          <p:spPr>
            <a:xfrm>
              <a:off x="3925242" y="4557016"/>
              <a:ext cx="1140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/>
                <a:t>IITM, IITK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40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A7A51-6860-8049-F2BB-4256F7E24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2CB962CF-61A3-4EF9-94F6-7C59B0329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94003E-8C83-E48C-EE4A-D0166611A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337"/>
            <a:ext cx="6797405" cy="1651404"/>
          </a:xfrm>
        </p:spPr>
        <p:txBody>
          <a:bodyPr>
            <a:normAutofit/>
          </a:bodyPr>
          <a:lstStyle/>
          <a:p>
            <a:r>
              <a:rPr lang="en-US" sz="4000" dirty="0"/>
              <a:t>MIMO – CSI </a:t>
            </a:r>
            <a:r>
              <a:rPr lang="en-US" sz="4000"/>
              <a:t>Enhc</a:t>
            </a:r>
            <a:endParaRPr lang="en-US" sz="4000" dirty="0"/>
          </a:p>
        </p:txBody>
      </p:sp>
      <p:pic>
        <p:nvPicPr>
          <p:cNvPr id="22" name="Picture 21" descr="A diagram of a channel&#10;&#10;Description automatically generated">
            <a:extLst>
              <a:ext uri="{FF2B5EF4-FFF2-40B4-BE49-F238E27FC236}">
                <a16:creationId xmlns:a16="http://schemas.microsoft.com/office/drawing/2014/main" id="{0DBFEDE5-5F9C-9E26-0D17-E8770077D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498" y="1957603"/>
            <a:ext cx="3995623" cy="2487275"/>
          </a:xfrm>
          <a:prstGeom prst="rect">
            <a:avLst/>
          </a:prstGeom>
        </p:spPr>
      </p:pic>
      <p:pic>
        <p:nvPicPr>
          <p:cNvPr id="23" name="Picture 22" descr="A screenshot of a computer&#10;&#10;Description automatically generated">
            <a:extLst>
              <a:ext uri="{FF2B5EF4-FFF2-40B4-BE49-F238E27FC236}">
                <a16:creationId xmlns:a16="http://schemas.microsoft.com/office/drawing/2014/main" id="{66BF2AB6-21C8-62DD-4F4A-2DE48D072C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708"/>
          <a:stretch/>
        </p:blipFill>
        <p:spPr>
          <a:xfrm>
            <a:off x="7812499" y="4984888"/>
            <a:ext cx="3995623" cy="735387"/>
          </a:xfrm>
          <a:prstGeom prst="rect">
            <a:avLst/>
          </a:prstGeom>
        </p:spPr>
      </p:pic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6C1CA757-58F8-7A7F-7A82-40EFDCD789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03-12-2024</a:t>
            </a:fld>
            <a:endParaRPr lang="en-IN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190C312C-238A-E3D7-F26C-4642614C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/>
              <a:t>© CEWiT-Tejas Networks Limited 2024</a:t>
            </a:r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099A298A-6EA9-468F-1CED-EDBE428F4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2</a:t>
            </a:fld>
            <a:endParaRPr lang="en-IN"/>
          </a:p>
        </p:txBody>
      </p:sp>
      <p:graphicFrame>
        <p:nvGraphicFramePr>
          <p:cNvPr id="16" name="TextBox 12">
            <a:extLst>
              <a:ext uri="{FF2B5EF4-FFF2-40B4-BE49-F238E27FC236}">
                <a16:creationId xmlns:a16="http://schemas.microsoft.com/office/drawing/2014/main" id="{325DD192-0D03-DD2D-E8FF-DC4DD21038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9695944"/>
              </p:ext>
            </p:extLst>
          </p:nvPr>
        </p:nvGraphicFramePr>
        <p:xfrm>
          <a:off x="838200" y="2401330"/>
          <a:ext cx="6797405" cy="3719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6475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6" name="Rectangle 115">
            <a:extLst>
              <a:ext uri="{FF2B5EF4-FFF2-40B4-BE49-F238E27FC236}">
                <a16:creationId xmlns:a16="http://schemas.microsoft.com/office/drawing/2014/main" id="{5628E5CB-913B-4378-97CE-18C9F6410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5E4069-F1B4-D703-5B93-92D048DF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8"/>
            <a:ext cx="4862848" cy="5569291"/>
          </a:xfrm>
        </p:spPr>
        <p:txBody>
          <a:bodyPr>
            <a:normAutofit/>
          </a:bodyPr>
          <a:lstStyle/>
          <a:p>
            <a:r>
              <a:rPr lang="en-US" sz="5200"/>
              <a:t>MIMO Additional Enhc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FCF85A9-34B3-4585-9C8B-4B75D119D2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fld id="{8252ECDF-3B38-47DB-B006-4F1A4F74CF80}" type="datetime1">
              <a:rPr lang="en-IN" smtClean="0"/>
              <a:t>03-12-2024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67F746E-4F68-9E31-71B2-F6E4B0FE3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© CEWiT-Tejas Networks Limited 2024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7482015-2235-C822-833C-0FC802AB8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graphicFrame>
        <p:nvGraphicFramePr>
          <p:cNvPr id="24" name="TextBox 12">
            <a:extLst>
              <a:ext uri="{FF2B5EF4-FFF2-40B4-BE49-F238E27FC236}">
                <a16:creationId xmlns:a16="http://schemas.microsoft.com/office/drawing/2014/main" id="{1A7500A8-9D5D-2952-3CF8-27DBDA9A6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058752"/>
              </p:ext>
            </p:extLst>
          </p:nvPr>
        </p:nvGraphicFramePr>
        <p:xfrm>
          <a:off x="6324600" y="2449285"/>
          <a:ext cx="5029200" cy="2758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64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Background">
            <a:extLst>
              <a:ext uri="{FF2B5EF4-FFF2-40B4-BE49-F238E27FC236}">
                <a16:creationId xmlns:a16="http://schemas.microsoft.com/office/drawing/2014/main" id="{90D0877E-6CD0-4206-8A18-56CEE73EF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E18AC0D4-F32D-4067-9F63-E553F4AFF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2806021"/>
          </a:xfrm>
          <a:prstGeom prst="rect">
            <a:avLst/>
          </a:prstGeom>
          <a:ln>
            <a:noFill/>
          </a:ln>
          <a:effectLst>
            <a:outerShdw blurRad="254000" dist="127000" dir="5460000" sx="92000" sy="92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5CE618-CCD4-1F80-42DC-984F576BD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2" y="342306"/>
            <a:ext cx="4703816" cy="2121408"/>
          </a:xfrm>
        </p:spPr>
        <p:txBody>
          <a:bodyPr anchor="ctr">
            <a:normAutofit/>
          </a:bodyPr>
          <a:lstStyle/>
          <a:p>
            <a:r>
              <a:rPr lang="en-US" sz="4000" kern="1200">
                <a:latin typeface="+mj-lt"/>
                <a:ea typeface="+mj-ea"/>
                <a:cs typeface="+mj-cs"/>
              </a:rPr>
              <a:t>AIML Positioning Enhc</a:t>
            </a:r>
            <a:endParaRPr lang="en-IN" sz="40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09B7F-3657-EA38-FF74-83AB5C3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801" y="6356350"/>
            <a:ext cx="281959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07BBE77-EC18-4B6D-8217-1864ABA54DC4}" type="datetime1">
              <a:rPr lang="en-IN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03-12-2024</a:t>
            </a:fld>
            <a:endParaRPr lang="en-IN">
              <a:solidFill>
                <a:schemeClr val="tx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B80BE-A0DF-A9CB-40B1-C4C611669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>
                <a:solidFill>
                  <a:schemeClr val="tx1"/>
                </a:solidFill>
              </a:rPr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21A49-1BCC-697F-CEEB-12DF368DA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99388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IN">
              <a:solidFill>
                <a:schemeClr val="tx1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3723A69-43D2-3F45-286F-5801E07AAB4C}"/>
              </a:ext>
            </a:extLst>
          </p:cNvPr>
          <p:cNvGrpSpPr/>
          <p:nvPr/>
        </p:nvGrpSpPr>
        <p:grpSpPr>
          <a:xfrm>
            <a:off x="6895424" y="2806020"/>
            <a:ext cx="4829457" cy="2857826"/>
            <a:chOff x="6480797" y="2463714"/>
            <a:chExt cx="5500574" cy="35424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5FAF5CA-6864-8B64-D1B3-35A16B0C4E28}"/>
                </a:ext>
              </a:extLst>
            </p:cNvPr>
            <p:cNvGrpSpPr/>
            <p:nvPr/>
          </p:nvGrpSpPr>
          <p:grpSpPr>
            <a:xfrm>
              <a:off x="6480798" y="2463714"/>
              <a:ext cx="5500573" cy="1722512"/>
              <a:chOff x="533400" y="4190174"/>
              <a:chExt cx="5500573" cy="1722512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93CBCA9-71A7-371C-E3FA-1F3B4245A2A9}"/>
                  </a:ext>
                </a:extLst>
              </p:cNvPr>
              <p:cNvGrpSpPr/>
              <p:nvPr/>
            </p:nvGrpSpPr>
            <p:grpSpPr>
              <a:xfrm>
                <a:off x="533400" y="4190174"/>
                <a:ext cx="5500573" cy="1722512"/>
                <a:chOff x="533400" y="4190174"/>
                <a:chExt cx="5500573" cy="1722512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4476F39A-F437-751F-CCAA-087BF2EC9502}"/>
                    </a:ext>
                  </a:extLst>
                </p:cNvPr>
                <p:cNvGrpSpPr/>
                <p:nvPr/>
              </p:nvGrpSpPr>
              <p:grpSpPr>
                <a:xfrm>
                  <a:off x="616891" y="4417225"/>
                  <a:ext cx="4878285" cy="1086401"/>
                  <a:chOff x="3310870" y="4179750"/>
                  <a:chExt cx="4878285" cy="1086401"/>
                </a:xfrm>
              </p:grpSpPr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C9306C7-9F9E-271A-F339-B383C8C50BEC}"/>
                      </a:ext>
                    </a:extLst>
                  </p:cNvPr>
                  <p:cNvSpPr/>
                  <p:nvPr/>
                </p:nvSpPr>
                <p:spPr>
                  <a:xfrm>
                    <a:off x="5117069" y="4261843"/>
                    <a:ext cx="730586" cy="538957"/>
                  </a:xfrm>
                  <a:custGeom>
                    <a:avLst/>
                    <a:gdLst>
                      <a:gd name="connsiteX0" fmla="*/ 0 w 968375"/>
                      <a:gd name="connsiteY0" fmla="*/ 0 h 714375"/>
                      <a:gd name="connsiteX1" fmla="*/ 4762 w 968375"/>
                      <a:gd name="connsiteY1" fmla="*/ 714375 h 714375"/>
                      <a:gd name="connsiteX2" fmla="*/ 936625 w 968375"/>
                      <a:gd name="connsiteY2" fmla="*/ 668338 h 714375"/>
                      <a:gd name="connsiteX3" fmla="*/ 968375 w 968375"/>
                      <a:gd name="connsiteY3" fmla="*/ 133350 h 714375"/>
                      <a:gd name="connsiteX4" fmla="*/ 0 w 968375"/>
                      <a:gd name="connsiteY4" fmla="*/ 0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8375" h="714375">
                        <a:moveTo>
                          <a:pt x="0" y="0"/>
                        </a:moveTo>
                        <a:cubicBezTo>
                          <a:pt x="1587" y="238125"/>
                          <a:pt x="3175" y="476250"/>
                          <a:pt x="4762" y="714375"/>
                        </a:cubicBezTo>
                        <a:lnTo>
                          <a:pt x="936625" y="668338"/>
                        </a:lnTo>
                        <a:lnTo>
                          <a:pt x="968375" y="1333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grpSp>
                <p:nvGrpSpPr>
                  <p:cNvPr id="17" name="Group 16">
                    <a:extLst>
                      <a:ext uri="{FF2B5EF4-FFF2-40B4-BE49-F238E27FC236}">
                        <a16:creationId xmlns:a16="http://schemas.microsoft.com/office/drawing/2014/main" id="{7585B5CE-7611-6BF5-C5E4-CB2A1ED3C19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3310870" y="4179750"/>
                    <a:ext cx="1972372" cy="1086401"/>
                    <a:chOff x="1701138" y="1988999"/>
                    <a:chExt cx="4075050" cy="2244580"/>
                  </a:xfrm>
                </p:grpSpPr>
                <p:pic>
                  <p:nvPicPr>
                    <p:cNvPr id="34" name="Graphic 33">
                      <a:extLst>
                        <a:ext uri="{FF2B5EF4-FFF2-40B4-BE49-F238E27FC236}">
                          <a16:creationId xmlns:a16="http://schemas.microsoft.com/office/drawing/2014/main" id="{D9A9A394-0B41-341F-9B46-1BDAC932A05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extLst>
                        <a:ext uri="{96DAC541-7B7A-43D3-8B79-37D633B846F1}">
                          <asvg:svgBlip xmlns:asvg="http://schemas.microsoft.com/office/drawing/2016/SVG/main" r:embed="rId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701138" y="2793579"/>
                      <a:ext cx="3360000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6" name="Graphic 35">
                      <a:extLst>
                        <a:ext uri="{FF2B5EF4-FFF2-40B4-BE49-F238E27FC236}">
                          <a16:creationId xmlns:a16="http://schemas.microsoft.com/office/drawing/2014/main" id="{C1DB3C32-93ED-D9FD-0FE4-3CDAE0DD138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844148" y="2656995"/>
                      <a:ext cx="3360000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7" name="Graphic 36">
                      <a:extLst>
                        <a:ext uri="{FF2B5EF4-FFF2-40B4-BE49-F238E27FC236}">
                          <a16:creationId xmlns:a16="http://schemas.microsoft.com/office/drawing/2014/main" id="{01FB471B-AE7C-5173-3F8B-E9174C67095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987158" y="2495309"/>
                      <a:ext cx="3360000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8" name="Graphic 37">
                      <a:extLst>
                        <a:ext uri="{FF2B5EF4-FFF2-40B4-BE49-F238E27FC236}">
                          <a16:creationId xmlns:a16="http://schemas.microsoft.com/office/drawing/2014/main" id="{AE8DA4AF-4D39-B718-43C3-F2AB9B1E4B9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8">
                      <a:extLst>
                        <a:ext uri="{96DAC541-7B7A-43D3-8B79-37D633B846F1}">
                          <asvg:svgBlip xmlns:asvg="http://schemas.microsoft.com/office/drawing/2016/SVG/main" r:embed="rId9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30168" y="2321522"/>
                      <a:ext cx="3360000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9" name="Graphic 38">
                      <a:extLst>
                        <a:ext uri="{FF2B5EF4-FFF2-40B4-BE49-F238E27FC236}">
                          <a16:creationId xmlns:a16="http://schemas.microsoft.com/office/drawing/2014/main" id="{D179F866-EACA-99A7-1E15-4AAD8EC5C1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extLst>
                        <a:ext uri="{96DAC541-7B7A-43D3-8B79-37D633B846F1}">
                          <asvg:svgBlip xmlns:asvg="http://schemas.microsoft.com/office/drawing/2016/SVG/main" r:embed="rId11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273178" y="2144302"/>
                      <a:ext cx="3360000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1" name="Graphic 40">
                      <a:extLst>
                        <a:ext uri="{FF2B5EF4-FFF2-40B4-BE49-F238E27FC236}">
                          <a16:creationId xmlns:a16="http://schemas.microsoft.com/office/drawing/2014/main" id="{AC4DFC52-92E2-31BB-D3E0-11DD7CE029E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2">
                      <a:extLst>
                        <a:ext uri="{96DAC541-7B7A-43D3-8B79-37D633B846F1}">
                          <asvg:svgBlip xmlns:asvg="http://schemas.microsoft.com/office/drawing/2016/SVG/main" r:embed="rId1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416188" y="1988999"/>
                      <a:ext cx="3360000" cy="14400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9" name="Group 18">
                    <a:extLst>
                      <a:ext uri="{FF2B5EF4-FFF2-40B4-BE49-F238E27FC236}">
                        <a16:creationId xmlns:a16="http://schemas.microsoft.com/office/drawing/2014/main" id="{A52BE232-D99D-D766-96AD-6176379B6BF9}"/>
                      </a:ext>
                    </a:extLst>
                  </p:cNvPr>
                  <p:cNvGrpSpPr/>
                  <p:nvPr/>
                </p:nvGrpSpPr>
                <p:grpSpPr>
                  <a:xfrm>
                    <a:off x="5645376" y="4368843"/>
                    <a:ext cx="1338677" cy="708213"/>
                    <a:chOff x="4294764" y="638260"/>
                    <a:chExt cx="1774387" cy="938721"/>
                  </a:xfrm>
                </p:grpSpPr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BF380801-00A2-02AC-49BA-4789031B3B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9568" y="921599"/>
                      <a:ext cx="1485855" cy="65326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AI-ML Model</a:t>
                      </a:r>
                      <a:endParaRPr lang="en-IN" sz="16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2" name="Cube 31">
                      <a:extLst>
                        <a:ext uri="{FF2B5EF4-FFF2-40B4-BE49-F238E27FC236}">
                          <a16:creationId xmlns:a16="http://schemas.microsoft.com/office/drawing/2014/main" id="{8096F0EB-4C98-1619-4FE1-B3A95AA479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4764" y="638260"/>
                      <a:ext cx="1774387" cy="938721"/>
                    </a:xfrm>
                    <a:prstGeom prst="cube">
                      <a:avLst>
                        <a:gd name="adj" fmla="val 29408"/>
                      </a:avLst>
                    </a:prstGeom>
                    <a:noFill/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/>
                    </a:p>
                  </p:txBody>
                </p:sp>
              </p:grp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73DF7621-CB4B-1E66-2650-37ED0088EE33}"/>
                      </a:ext>
                    </a:extLst>
                  </p:cNvPr>
                  <p:cNvSpPr/>
                  <p:nvPr/>
                </p:nvSpPr>
                <p:spPr>
                  <a:xfrm>
                    <a:off x="4767295" y="4256621"/>
                    <a:ext cx="1088743" cy="931807"/>
                  </a:xfrm>
                  <a:custGeom>
                    <a:avLst/>
                    <a:gdLst>
                      <a:gd name="connsiteX0" fmla="*/ 463700 w 1443105"/>
                      <a:gd name="connsiteY0" fmla="*/ 0 h 1235090"/>
                      <a:gd name="connsiteX1" fmla="*/ 1443105 w 1443105"/>
                      <a:gd name="connsiteY1" fmla="*/ 138677 h 1235090"/>
                      <a:gd name="connsiteX2" fmla="*/ 1165751 w 1443105"/>
                      <a:gd name="connsiteY2" fmla="*/ 433365 h 1235090"/>
                      <a:gd name="connsiteX3" fmla="*/ 0 w 1443105"/>
                      <a:gd name="connsiteY3" fmla="*/ 520038 h 1235090"/>
                      <a:gd name="connsiteX4" fmla="*/ 17334 w 1443105"/>
                      <a:gd name="connsiteY4" fmla="*/ 1235090 h 1235090"/>
                      <a:gd name="connsiteX5" fmla="*/ 1165751 w 1443105"/>
                      <a:gd name="connsiteY5" fmla="*/ 1087746 h 1235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3105" h="1235090">
                        <a:moveTo>
                          <a:pt x="463700" y="0"/>
                        </a:moveTo>
                        <a:lnTo>
                          <a:pt x="1443105" y="138677"/>
                        </a:lnTo>
                        <a:lnTo>
                          <a:pt x="1165751" y="433365"/>
                        </a:lnTo>
                        <a:lnTo>
                          <a:pt x="0" y="520038"/>
                        </a:lnTo>
                        <a:lnTo>
                          <a:pt x="17334" y="1235090"/>
                        </a:lnTo>
                        <a:lnTo>
                          <a:pt x="1165751" y="1087746"/>
                        </a:lnTo>
                      </a:path>
                    </a:pathLst>
                  </a:cu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8111D627-0450-A2DD-B61A-43CDED62BFA8}"/>
                      </a:ext>
                    </a:extLst>
                  </p:cNvPr>
                  <p:cNvSpPr/>
                  <p:nvPr/>
                </p:nvSpPr>
                <p:spPr>
                  <a:xfrm>
                    <a:off x="4770141" y="4261843"/>
                    <a:ext cx="364095" cy="919819"/>
                  </a:xfrm>
                  <a:custGeom>
                    <a:avLst/>
                    <a:gdLst>
                      <a:gd name="connsiteX0" fmla="*/ 465666 w 482600"/>
                      <a:gd name="connsiteY0" fmla="*/ 0 h 1219200"/>
                      <a:gd name="connsiteX1" fmla="*/ 0 w 482600"/>
                      <a:gd name="connsiteY1" fmla="*/ 512233 h 1219200"/>
                      <a:gd name="connsiteX2" fmla="*/ 4233 w 482600"/>
                      <a:gd name="connsiteY2" fmla="*/ 1219200 h 1219200"/>
                      <a:gd name="connsiteX3" fmla="*/ 482600 w 482600"/>
                      <a:gd name="connsiteY3" fmla="*/ 702733 h 1219200"/>
                      <a:gd name="connsiteX4" fmla="*/ 465666 w 482600"/>
                      <a:gd name="connsiteY4" fmla="*/ 0 h 1219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2600" h="1219200">
                        <a:moveTo>
                          <a:pt x="465666" y="0"/>
                        </a:moveTo>
                        <a:lnTo>
                          <a:pt x="0" y="512233"/>
                        </a:lnTo>
                        <a:lnTo>
                          <a:pt x="4233" y="1219200"/>
                        </a:lnTo>
                        <a:lnTo>
                          <a:pt x="482600" y="702733"/>
                        </a:lnTo>
                        <a:lnTo>
                          <a:pt x="465666" y="0"/>
                        </a:lnTo>
                        <a:close/>
                      </a:path>
                    </a:pathLst>
                  </a:cu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3BF4B37B-2862-D149-5263-E9BCD68AEA6E}"/>
                      </a:ext>
                    </a:extLst>
                  </p:cNvPr>
                  <p:cNvGrpSpPr/>
                  <p:nvPr/>
                </p:nvGrpSpPr>
                <p:grpSpPr>
                  <a:xfrm>
                    <a:off x="7499291" y="4431920"/>
                    <a:ext cx="689864" cy="689864"/>
                    <a:chOff x="6913033" y="847733"/>
                    <a:chExt cx="914400" cy="914400"/>
                  </a:xfrm>
                </p:grpSpPr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5F2E479-1D11-5B3D-3969-B00F2C06B4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3033" y="847733"/>
                      <a:ext cx="914400" cy="914400"/>
                    </a:xfrm>
                    <a:prstGeom prst="rect">
                      <a:avLst/>
                    </a:prstGeom>
                    <a:noFill/>
                    <a:scene3d>
                      <a:camera prst="isometricOffAxis1Top"/>
                      <a:lightRig rig="threePt" dir="t"/>
                    </a:scene3d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/>
                    </a:p>
                  </p:txBody>
                </p:sp>
                <p:pic>
                  <p:nvPicPr>
                    <p:cNvPr id="29" name="Graphic 28" descr="Marker with solid fill">
                      <a:extLst>
                        <a:ext uri="{FF2B5EF4-FFF2-40B4-BE49-F238E27FC236}">
                          <a16:creationId xmlns:a16="http://schemas.microsoft.com/office/drawing/2014/main" id="{CE5E384D-089A-A369-6306-217DFEB2949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4">
                      <a:extLst>
                        <a:ext uri="{96DAC541-7B7A-43D3-8B79-37D633B846F1}">
                          <asvg:svgBlip xmlns:asvg="http://schemas.microsoft.com/office/drawing/2016/SVG/main" r:embed="rId15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7154233" y="924476"/>
                      <a:ext cx="432000" cy="432000"/>
                    </a:xfrm>
                    <a:prstGeom prst="rect">
                      <a:avLst/>
                    </a:prstGeom>
                  </p:spPr>
                </p:pic>
              </p:grpSp>
              <p:cxnSp>
                <p:nvCxnSpPr>
                  <p:cNvPr id="27" name="Straight Arrow Connector 26">
                    <a:extLst>
                      <a:ext uri="{FF2B5EF4-FFF2-40B4-BE49-F238E27FC236}">
                        <a16:creationId xmlns:a16="http://schemas.microsoft.com/office/drawing/2014/main" id="{9ECBC11C-91AB-E959-01BD-2DA38D886019}"/>
                      </a:ext>
                    </a:extLst>
                  </p:cNvPr>
                  <p:cNvCxnSpPr/>
                  <p:nvPr/>
                </p:nvCxnSpPr>
                <p:spPr>
                  <a:xfrm>
                    <a:off x="6894029" y="4721753"/>
                    <a:ext cx="461720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A28F43B1-6EE4-D0BB-BD79-B58809FFD865}"/>
                    </a:ext>
                  </a:extLst>
                </p:cNvPr>
                <p:cNvSpPr/>
                <p:nvPr/>
              </p:nvSpPr>
              <p:spPr>
                <a:xfrm>
                  <a:off x="533400" y="4190174"/>
                  <a:ext cx="5500573" cy="1722512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991CA6-ED42-148D-44F9-09C703B7D5A1}"/>
                  </a:ext>
                </a:extLst>
              </p:cNvPr>
              <p:cNvSpPr txBox="1"/>
              <p:nvPr/>
            </p:nvSpPr>
            <p:spPr>
              <a:xfrm>
                <a:off x="3682999" y="5619598"/>
                <a:ext cx="2336647" cy="27699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PDP information based positioning</a:t>
                </a:r>
                <a:endParaRPr lang="en-IN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34687C5-9907-55C6-8C69-657C4D33A9A2}"/>
                </a:ext>
              </a:extLst>
            </p:cNvPr>
            <p:cNvGrpSpPr/>
            <p:nvPr/>
          </p:nvGrpSpPr>
          <p:grpSpPr>
            <a:xfrm>
              <a:off x="6480797" y="3914833"/>
              <a:ext cx="5500573" cy="2091321"/>
              <a:chOff x="6087959" y="3913566"/>
              <a:chExt cx="5348713" cy="2091321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C400F0E8-F119-7094-2805-9CBDF53F9ECB}"/>
                  </a:ext>
                </a:extLst>
              </p:cNvPr>
              <p:cNvGrpSpPr/>
              <p:nvPr/>
            </p:nvGrpSpPr>
            <p:grpSpPr>
              <a:xfrm>
                <a:off x="6305023" y="3913566"/>
                <a:ext cx="4815605" cy="2091321"/>
                <a:chOff x="3400664" y="4968428"/>
                <a:chExt cx="4815605" cy="2091321"/>
              </a:xfrm>
            </p:grpSpPr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37B18F67-14BF-24C3-04C3-EB45C41F606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 flipH="1">
                  <a:off x="3234355" y="5134737"/>
                  <a:ext cx="2091321" cy="1758704"/>
                  <a:chOff x="1126342" y="3753835"/>
                  <a:chExt cx="2607740" cy="2192989"/>
                </a:xfrm>
              </p:grpSpPr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1D78F74C-9BEA-18C9-7154-865C32D97472}"/>
                      </a:ext>
                    </a:extLst>
                  </p:cNvPr>
                  <p:cNvGrpSpPr/>
                  <p:nvPr/>
                </p:nvGrpSpPr>
                <p:grpSpPr>
                  <a:xfrm>
                    <a:off x="1241312" y="3753835"/>
                    <a:ext cx="2492770" cy="2067490"/>
                    <a:chOff x="1241312" y="3753835"/>
                    <a:chExt cx="2492770" cy="2067490"/>
                  </a:xfrm>
                </p:grpSpPr>
                <p:pic>
                  <p:nvPicPr>
                    <p:cNvPr id="60" name="Graphic 59">
                      <a:extLst>
                        <a:ext uri="{FF2B5EF4-FFF2-40B4-BE49-F238E27FC236}">
                          <a16:creationId xmlns:a16="http://schemas.microsoft.com/office/drawing/2014/main" id="{3961CFA3-EAA0-A96C-3E4B-C0563A06B2C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6">
                      <a:extLst>
                        <a:ext uri="{96DAC541-7B7A-43D3-8B79-37D633B846F1}">
                          <asvg:svgBlip xmlns:asvg="http://schemas.microsoft.com/office/drawing/2016/SVG/main" r:embed="rId17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816164" y="3753835"/>
                      <a:ext cx="1917918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1" name="Graphic 60">
                      <a:extLst>
                        <a:ext uri="{FF2B5EF4-FFF2-40B4-BE49-F238E27FC236}">
                          <a16:creationId xmlns:a16="http://schemas.microsoft.com/office/drawing/2014/main" id="{B14ADD84-C154-218E-9385-953B3A26302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8">
                      <a:extLst>
                        <a:ext uri="{96DAC541-7B7A-43D3-8B79-37D633B846F1}">
                          <asvg:svgBlip xmlns:asvg="http://schemas.microsoft.com/office/drawing/2016/SVG/main" r:embed="rId19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701192" y="3879333"/>
                      <a:ext cx="1917918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2" name="Graphic 61">
                      <a:extLst>
                        <a:ext uri="{FF2B5EF4-FFF2-40B4-BE49-F238E27FC236}">
                          <a16:creationId xmlns:a16="http://schemas.microsoft.com/office/drawing/2014/main" id="{FDB94785-BEA1-909C-10D2-C9559A3CFC5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0">
                      <a:extLst>
                        <a:ext uri="{96DAC541-7B7A-43D3-8B79-37D633B846F1}">
                          <asvg:svgBlip xmlns:asvg="http://schemas.microsoft.com/office/drawing/2016/SVG/main" r:embed="rId21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586222" y="4004831"/>
                      <a:ext cx="1917918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3" name="Graphic 62">
                      <a:extLst>
                        <a:ext uri="{FF2B5EF4-FFF2-40B4-BE49-F238E27FC236}">
                          <a16:creationId xmlns:a16="http://schemas.microsoft.com/office/drawing/2014/main" id="{523F8AAF-D9BC-D230-D0EE-D9792D79B0A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2">
                      <a:extLst>
                        <a:ext uri="{96DAC541-7B7A-43D3-8B79-37D633B846F1}">
                          <asvg:svgBlip xmlns:asvg="http://schemas.microsoft.com/office/drawing/2016/SVG/main" r:embed="rId2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471252" y="4130329"/>
                      <a:ext cx="1917918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4" name="Graphic 63">
                      <a:extLst>
                        <a:ext uri="{FF2B5EF4-FFF2-40B4-BE49-F238E27FC236}">
                          <a16:creationId xmlns:a16="http://schemas.microsoft.com/office/drawing/2014/main" id="{EEC4157B-F221-1111-3B44-E7817E753C3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4">
                      <a:extLst>
                        <a:ext uri="{96DAC541-7B7A-43D3-8B79-37D633B846F1}">
                          <asvg:svgBlip xmlns:asvg="http://schemas.microsoft.com/office/drawing/2016/SVG/main" r:embed="rId25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282" y="4255827"/>
                      <a:ext cx="1917918" cy="144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5" name="Graphic 64">
                      <a:extLst>
                        <a:ext uri="{FF2B5EF4-FFF2-40B4-BE49-F238E27FC236}">
                          <a16:creationId xmlns:a16="http://schemas.microsoft.com/office/drawing/2014/main" id="{43134FAE-A2A7-39F9-8AFF-F399C931BD0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6">
                      <a:extLst>
                        <a:ext uri="{96DAC541-7B7A-43D3-8B79-37D633B846F1}">
                          <asvg:svgBlip xmlns:asvg="http://schemas.microsoft.com/office/drawing/2016/SVG/main" r:embed="rId27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241312" y="4381325"/>
                      <a:ext cx="1917918" cy="144000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59" name="Graphic 58">
                    <a:extLst>
                      <a:ext uri="{FF2B5EF4-FFF2-40B4-BE49-F238E27FC236}">
                        <a16:creationId xmlns:a16="http://schemas.microsoft.com/office/drawing/2014/main" id="{80E257D5-534C-17A2-A114-E3208C7105B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8">
                    <a:extLst>
                      <a:ext uri="{96DAC541-7B7A-43D3-8B79-37D633B846F1}">
                        <asvg:svgBlip xmlns:asvg="http://schemas.microsoft.com/office/drawing/2016/SVG/main" r:embed="rId2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26342" y="4506824"/>
                    <a:ext cx="1917918" cy="144000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421FDA7E-9CF2-5A22-A72E-CF368B2D81BD}"/>
                    </a:ext>
                  </a:extLst>
                </p:cNvPr>
                <p:cNvSpPr/>
                <p:nvPr/>
              </p:nvSpPr>
              <p:spPr>
                <a:xfrm>
                  <a:off x="4414030" y="5493060"/>
                  <a:ext cx="1437218" cy="996471"/>
                </a:xfrm>
                <a:custGeom>
                  <a:avLst/>
                  <a:gdLst>
                    <a:gd name="connsiteX0" fmla="*/ 1905000 w 1905000"/>
                    <a:gd name="connsiteY0" fmla="*/ 95250 h 1320800"/>
                    <a:gd name="connsiteX1" fmla="*/ 793750 w 1905000"/>
                    <a:gd name="connsiteY1" fmla="*/ 6350 h 1320800"/>
                    <a:gd name="connsiteX2" fmla="*/ 3175 w 1905000"/>
                    <a:gd name="connsiteY2" fmla="*/ 746125 h 1320800"/>
                    <a:gd name="connsiteX3" fmla="*/ 1635125 w 1905000"/>
                    <a:gd name="connsiteY3" fmla="*/ 365125 h 1320800"/>
                    <a:gd name="connsiteX4" fmla="*/ 1631950 w 1905000"/>
                    <a:gd name="connsiteY4" fmla="*/ 1025525 h 1320800"/>
                    <a:gd name="connsiteX5" fmla="*/ 0 w 1905000"/>
                    <a:gd name="connsiteY5" fmla="*/ 1320800 h 1320800"/>
                    <a:gd name="connsiteX6" fmla="*/ 6350 w 1905000"/>
                    <a:gd name="connsiteY6" fmla="*/ 746125 h 1320800"/>
                    <a:gd name="connsiteX7" fmla="*/ 800100 w 1905000"/>
                    <a:gd name="connsiteY7" fmla="*/ 0 h 1320800"/>
                    <a:gd name="connsiteX8" fmla="*/ 803275 w 1905000"/>
                    <a:gd name="connsiteY8" fmla="*/ 581025 h 1320800"/>
                    <a:gd name="connsiteX9" fmla="*/ 1847850 w 1905000"/>
                    <a:gd name="connsiteY9" fmla="*/ 552450 h 1320800"/>
                    <a:gd name="connsiteX10" fmla="*/ 1905000 w 1905000"/>
                    <a:gd name="connsiteY10" fmla="*/ 95250 h 132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00" h="1320800">
                      <a:moveTo>
                        <a:pt x="1905000" y="95250"/>
                      </a:moveTo>
                      <a:lnTo>
                        <a:pt x="793750" y="6350"/>
                      </a:lnTo>
                      <a:lnTo>
                        <a:pt x="3175" y="746125"/>
                      </a:lnTo>
                      <a:lnTo>
                        <a:pt x="1635125" y="365125"/>
                      </a:lnTo>
                      <a:cubicBezTo>
                        <a:pt x="1634067" y="585258"/>
                        <a:pt x="1633008" y="805392"/>
                        <a:pt x="1631950" y="1025525"/>
                      </a:cubicBezTo>
                      <a:lnTo>
                        <a:pt x="0" y="1320800"/>
                      </a:lnTo>
                      <a:cubicBezTo>
                        <a:pt x="2117" y="1129242"/>
                        <a:pt x="4233" y="937683"/>
                        <a:pt x="6350" y="746125"/>
                      </a:cubicBezTo>
                      <a:lnTo>
                        <a:pt x="800100" y="0"/>
                      </a:lnTo>
                      <a:cubicBezTo>
                        <a:pt x="801158" y="193675"/>
                        <a:pt x="802217" y="387350"/>
                        <a:pt x="803275" y="581025"/>
                      </a:cubicBezTo>
                      <a:lnTo>
                        <a:pt x="1847850" y="552450"/>
                      </a:lnTo>
                      <a:lnTo>
                        <a:pt x="1905000" y="95250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E28F73B3-C76B-7F3E-622E-CF0B496BD45D}"/>
                    </a:ext>
                  </a:extLst>
                </p:cNvPr>
                <p:cNvGrpSpPr/>
                <p:nvPr/>
              </p:nvGrpSpPr>
              <p:grpSpPr>
                <a:xfrm>
                  <a:off x="5645377" y="5567781"/>
                  <a:ext cx="1338677" cy="708213"/>
                  <a:chOff x="4294764" y="638260"/>
                  <a:chExt cx="1774387" cy="938721"/>
                </a:xfrm>
              </p:grpSpPr>
              <p:sp>
                <p:nvSpPr>
                  <p:cNvPr id="56" name="Rectangle 55">
                    <a:extLst>
                      <a:ext uri="{FF2B5EF4-FFF2-40B4-BE49-F238E27FC236}">
                        <a16:creationId xmlns:a16="http://schemas.microsoft.com/office/drawing/2014/main" id="{3FE1BB31-AB1B-559F-3808-A6EFD43D6A33}"/>
                      </a:ext>
                    </a:extLst>
                  </p:cNvPr>
                  <p:cNvSpPr/>
                  <p:nvPr/>
                </p:nvSpPr>
                <p:spPr>
                  <a:xfrm>
                    <a:off x="4299568" y="921599"/>
                    <a:ext cx="1485855" cy="65326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6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AI-ML Model</a:t>
                    </a:r>
                    <a:endParaRPr lang="en-IN" sz="16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" name="Cube 56">
                    <a:extLst>
                      <a:ext uri="{FF2B5EF4-FFF2-40B4-BE49-F238E27FC236}">
                        <a16:creationId xmlns:a16="http://schemas.microsoft.com/office/drawing/2014/main" id="{8A26020A-F458-2F16-0E86-45052DB15722}"/>
                      </a:ext>
                    </a:extLst>
                  </p:cNvPr>
                  <p:cNvSpPr/>
                  <p:nvPr/>
                </p:nvSpPr>
                <p:spPr>
                  <a:xfrm>
                    <a:off x="4294764" y="638260"/>
                    <a:ext cx="1774387" cy="938721"/>
                  </a:xfrm>
                  <a:prstGeom prst="cube">
                    <a:avLst>
                      <a:gd name="adj" fmla="val 29408"/>
                    </a:avLst>
                  </a:pr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8FAAEAF0-7EC1-0975-0307-D2EA99659A02}"/>
                    </a:ext>
                  </a:extLst>
                </p:cNvPr>
                <p:cNvSpPr/>
                <p:nvPr/>
              </p:nvSpPr>
              <p:spPr>
                <a:xfrm>
                  <a:off x="4418821" y="5488269"/>
                  <a:ext cx="603631" cy="1009246"/>
                </a:xfrm>
                <a:custGeom>
                  <a:avLst/>
                  <a:gdLst>
                    <a:gd name="connsiteX0" fmla="*/ 791633 w 800100"/>
                    <a:gd name="connsiteY0" fmla="*/ 592667 h 1337733"/>
                    <a:gd name="connsiteX1" fmla="*/ 4233 w 800100"/>
                    <a:gd name="connsiteY1" fmla="*/ 1337733 h 1337733"/>
                    <a:gd name="connsiteX2" fmla="*/ 0 w 800100"/>
                    <a:gd name="connsiteY2" fmla="*/ 753533 h 1337733"/>
                    <a:gd name="connsiteX3" fmla="*/ 800100 w 800100"/>
                    <a:gd name="connsiteY3" fmla="*/ 0 h 1337733"/>
                    <a:gd name="connsiteX4" fmla="*/ 791633 w 800100"/>
                    <a:gd name="connsiteY4" fmla="*/ 592667 h 1337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100" h="1337733">
                      <a:moveTo>
                        <a:pt x="791633" y="592667"/>
                      </a:moveTo>
                      <a:lnTo>
                        <a:pt x="4233" y="1337733"/>
                      </a:lnTo>
                      <a:lnTo>
                        <a:pt x="0" y="753533"/>
                      </a:lnTo>
                      <a:lnTo>
                        <a:pt x="800100" y="0"/>
                      </a:lnTo>
                      <a:lnTo>
                        <a:pt x="791633" y="592667"/>
                      </a:lnTo>
                      <a:close/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13F7D2E8-8EBA-F06F-95AA-179D6453EE42}"/>
                    </a:ext>
                  </a:extLst>
                </p:cNvPr>
                <p:cNvGrpSpPr/>
                <p:nvPr/>
              </p:nvGrpSpPr>
              <p:grpSpPr>
                <a:xfrm>
                  <a:off x="7526405" y="5626381"/>
                  <a:ext cx="689864" cy="689864"/>
                  <a:chOff x="6913033" y="847733"/>
                  <a:chExt cx="914400" cy="914400"/>
                </a:xfrm>
              </p:grpSpPr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84803AB4-784C-E1DB-0F3C-F5D6F052D119}"/>
                      </a:ext>
                    </a:extLst>
                  </p:cNvPr>
                  <p:cNvSpPr/>
                  <p:nvPr/>
                </p:nvSpPr>
                <p:spPr>
                  <a:xfrm>
                    <a:off x="6913033" y="847733"/>
                    <a:ext cx="914400" cy="914400"/>
                  </a:xfrm>
                  <a:prstGeom prst="rect">
                    <a:avLst/>
                  </a:prstGeom>
                  <a:noFill/>
                  <a:scene3d>
                    <a:camera prst="isometricOffAxis1Top"/>
                    <a:lightRig rig="threePt" dir="t"/>
                  </a:scene3d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pic>
                <p:nvPicPr>
                  <p:cNvPr id="55" name="Graphic 54" descr="Marker with solid fill">
                    <a:extLst>
                      <a:ext uri="{FF2B5EF4-FFF2-40B4-BE49-F238E27FC236}">
                        <a16:creationId xmlns:a16="http://schemas.microsoft.com/office/drawing/2014/main" id="{97F2DDEB-B2EB-6827-97EE-62FF57ADE21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>
                    <a:extLst>
                      <a:ext uri="{96DAC541-7B7A-43D3-8B79-37D633B846F1}">
                        <asvg:svgBlip xmlns:asvg="http://schemas.microsoft.com/office/drawing/2016/SVG/main" r:embed="rId1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154233" y="924476"/>
                    <a:ext cx="432000" cy="432000"/>
                  </a:xfrm>
                  <a:prstGeom prst="rect">
                    <a:avLst/>
                  </a:prstGeom>
                </p:spPr>
              </p:pic>
            </p:grpSp>
            <p:cxnSp>
              <p:nvCxnSpPr>
                <p:cNvPr id="53" name="Straight Arrow Connector 52">
                  <a:extLst>
                    <a:ext uri="{FF2B5EF4-FFF2-40B4-BE49-F238E27FC236}">
                      <a16:creationId xmlns:a16="http://schemas.microsoft.com/office/drawing/2014/main" id="{68987A30-6F54-003D-D880-0A4A7617CBBD}"/>
                    </a:ext>
                  </a:extLst>
                </p:cNvPr>
                <p:cNvCxnSpPr/>
                <p:nvPr/>
              </p:nvCxnSpPr>
              <p:spPr>
                <a:xfrm>
                  <a:off x="6894029" y="5921887"/>
                  <a:ext cx="461720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79F524CA-4180-CEA8-8F05-E109CF5CE3B0}"/>
                  </a:ext>
                </a:extLst>
              </p:cNvPr>
              <p:cNvGrpSpPr/>
              <p:nvPr/>
            </p:nvGrpSpPr>
            <p:grpSpPr>
              <a:xfrm>
                <a:off x="6087959" y="4190174"/>
                <a:ext cx="5348713" cy="1722512"/>
                <a:chOff x="6087959" y="4190174"/>
                <a:chExt cx="5348713" cy="1722512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B2BB4E89-41C7-35CF-1A02-69963F04291E}"/>
                    </a:ext>
                  </a:extLst>
                </p:cNvPr>
                <p:cNvSpPr/>
                <p:nvPr/>
              </p:nvSpPr>
              <p:spPr>
                <a:xfrm>
                  <a:off x="6087959" y="4190174"/>
                  <a:ext cx="5348713" cy="1722512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4AC6771B-B5DA-155C-6A9E-11E0A9CFE9CD}"/>
                    </a:ext>
                  </a:extLst>
                </p:cNvPr>
                <p:cNvSpPr txBox="1"/>
                <p:nvPr/>
              </p:nvSpPr>
              <p:spPr>
                <a:xfrm>
                  <a:off x="8965354" y="5622534"/>
                  <a:ext cx="2453539" cy="276999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r"/>
                  <a:r>
                    <a:rPr lang="en-US" sz="1200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PADP information-based positioning</a:t>
                  </a:r>
                  <a:endParaRPr lang="en-IN" sz="12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aphicFrame>
        <p:nvGraphicFramePr>
          <p:cNvPr id="113" name="Diagram 112">
            <a:extLst>
              <a:ext uri="{FF2B5EF4-FFF2-40B4-BE49-F238E27FC236}">
                <a16:creationId xmlns:a16="http://schemas.microsoft.com/office/drawing/2014/main" id="{3F338115-C6FF-5C7B-3B30-2031226CE1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6014263"/>
              </p:ext>
            </p:extLst>
          </p:nvPr>
        </p:nvGraphicFramePr>
        <p:xfrm>
          <a:off x="761801" y="2295679"/>
          <a:ext cx="6136336" cy="3199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</p:spTree>
    <p:extLst>
      <p:ext uri="{BB962C8B-B14F-4D97-AF65-F5344CB8AC3E}">
        <p14:creationId xmlns:p14="http://schemas.microsoft.com/office/powerpoint/2010/main" val="3264624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BC68A55F-7B32-44D8-AEE5-1AF405326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1CE464-F37C-ECD0-4BBF-10D4F7E10FA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55320" y="429030"/>
            <a:ext cx="2834640" cy="54575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AIML Mobility WI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D1AAA2C-FBBE-42AA-B869-31D524B765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320" y="6112341"/>
            <a:ext cx="10835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5F937BBF-9326-4230-AB1B-F1795E350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045208" y="4686084"/>
            <a:ext cx="54864" cy="2834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4C895-361F-DD02-11DF-05EF1D3E12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1248" y="6356350"/>
            <a:ext cx="255144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27069AA-A04D-4563-AA6C-5A821704EDFD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12/3/2024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035B7-00BD-E781-E2C7-11664CBAE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C245D-7507-3F5E-FF1E-F7BC87457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348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3" name="Text Placeholder 2">
            <a:extLst>
              <a:ext uri="{FF2B5EF4-FFF2-40B4-BE49-F238E27FC236}">
                <a16:creationId xmlns:a16="http://schemas.microsoft.com/office/drawing/2014/main" id="{D9C5B62F-9777-1425-B9FF-30961464B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9728796"/>
              </p:ext>
            </p:extLst>
          </p:nvPr>
        </p:nvGraphicFramePr>
        <p:xfrm>
          <a:off x="4694355" y="1147713"/>
          <a:ext cx="6180038" cy="4212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27DB2B-678A-3AC1-5B4B-0C1A13B5F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" name="Rectangle 103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8" name="Freeform: Shape 107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CustomShape 7">
            <a:extLst>
              <a:ext uri="{FF2B5EF4-FFF2-40B4-BE49-F238E27FC236}">
                <a16:creationId xmlns:a16="http://schemas.microsoft.com/office/drawing/2014/main" id="{9CF48077-4A45-D40A-F8BD-CAC2BB04D19F}"/>
              </a:ext>
            </a:extLst>
          </p:cNvPr>
          <p:cNvSpPr/>
          <p:nvPr/>
        </p:nvSpPr>
        <p:spPr>
          <a:xfrm>
            <a:off x="374904" y="856488"/>
            <a:ext cx="4992624" cy="1243584"/>
          </a:xfrm>
          <a:prstGeom prst="rect">
            <a:avLst/>
          </a:prstGeom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0" strike="noStrike" spc="-1">
                <a:latin typeface="+mj-lt"/>
                <a:ea typeface="+mj-ea"/>
                <a:cs typeface="+mj-cs"/>
              </a:rPr>
              <a:t>Network Energy Saving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42900-E853-3D3C-54DB-D97F8202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4904" y="6356350"/>
            <a:ext cx="138197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F4DD065-011C-4215-A3C8-7804563EAF03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12/3/2024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BEA109-C53E-5D25-AE62-DFA8AD74E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6880" y="6356350"/>
            <a:ext cx="294313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kern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© CEWiT-Tejas Networks Limited 2024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926E0C-B6A7-7D9E-79D0-47E5E0EEA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113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F8C5C5AC-7B7C-47DD-8702-0A66FD08FBF5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6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graphicFrame>
        <p:nvGraphicFramePr>
          <p:cNvPr id="89" name="TextBox 5">
            <a:extLst>
              <a:ext uri="{FF2B5EF4-FFF2-40B4-BE49-F238E27FC236}">
                <a16:creationId xmlns:a16="http://schemas.microsoft.com/office/drawing/2014/main" id="{167A0DCF-3811-C273-B848-48D970A408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6800487"/>
              </p:ext>
            </p:extLst>
          </p:nvPr>
        </p:nvGraphicFramePr>
        <p:xfrm>
          <a:off x="2569400" y="1953296"/>
          <a:ext cx="8893257" cy="4256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7508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1A9764-B049-83BD-012C-CD74CF3B3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4" name="Rectangle 133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stomShape 7">
            <a:extLst>
              <a:ext uri="{FF2B5EF4-FFF2-40B4-BE49-F238E27FC236}">
                <a16:creationId xmlns:a16="http://schemas.microsoft.com/office/drawing/2014/main" id="{998DC50C-37BB-435B-FC12-0E86EFDEF721}"/>
              </a:ext>
            </a:extLst>
          </p:cNvPr>
          <p:cNvSpPr/>
          <p:nvPr/>
        </p:nvSpPr>
        <p:spPr>
          <a:xfrm>
            <a:off x="838200" y="557189"/>
            <a:ext cx="3374136" cy="5567891"/>
          </a:xfrm>
          <a:prstGeom prst="rect">
            <a:avLst/>
          </a:prstGeom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200" b="0" strike="noStrike" kern="1200" spc="-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Ambient IoT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1DC928-4037-697E-4AD4-D016DF8129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B903184-26FA-4796-8195-AF5368898FB7}" type="datetime1">
              <a:rPr lang="en-US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12/3/2024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D8B7FD-9371-BFCD-3AF6-842B7047D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E18FCD-9E21-85F1-3111-F9DD37E1A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7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graphicFrame>
        <p:nvGraphicFramePr>
          <p:cNvPr id="97" name="TextBox 2">
            <a:extLst>
              <a:ext uri="{FF2B5EF4-FFF2-40B4-BE49-F238E27FC236}">
                <a16:creationId xmlns:a16="http://schemas.microsoft.com/office/drawing/2014/main" id="{61A056D9-C637-CE05-92AE-C3C02C828C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7857847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9127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43E503-D790-3317-805C-2883877630DB}"/>
              </a:ext>
            </a:extLst>
          </p:cNvPr>
          <p:cNvSpPr txBox="1"/>
          <p:nvPr/>
        </p:nvSpPr>
        <p:spPr>
          <a:xfrm>
            <a:off x="1043631" y="809898"/>
            <a:ext cx="9942716" cy="1554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Evolution of NR Duplex Operation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00647B-31F9-7FEC-5485-E7D3F9BE5E2E}"/>
              </a:ext>
            </a:extLst>
          </p:cNvPr>
          <p:cNvSpPr txBox="1"/>
          <p:nvPr/>
        </p:nvSpPr>
        <p:spPr>
          <a:xfrm>
            <a:off x="1045028" y="3017522"/>
            <a:ext cx="9941319" cy="3124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Adjacent channel CLI handling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Enhancing </a:t>
            </a:r>
            <a:r>
              <a:rPr lang="en-US" sz="1900" dirty="0" err="1"/>
              <a:t>signalling</a:t>
            </a:r>
            <a:r>
              <a:rPr lang="en-US" sz="1900" dirty="0"/>
              <a:t> between inter-operator </a:t>
            </a:r>
            <a:r>
              <a:rPr lang="en-US" sz="1900" dirty="0" err="1"/>
              <a:t>gNB’s</a:t>
            </a:r>
            <a:r>
              <a:rPr lang="en-US" sz="1900" dirty="0"/>
              <a:t> for adjacent channel CLI handling.</a:t>
            </a:r>
          </a:p>
          <a:p>
            <a:pPr marL="120015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Example: Spatial coordination between </a:t>
            </a:r>
            <a:r>
              <a:rPr lang="en-US" sz="1900" dirty="0" err="1"/>
              <a:t>gNBs</a:t>
            </a:r>
            <a:r>
              <a:rPr lang="en-US" sz="1900" dirty="0"/>
              <a:t> of different operators.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Applicability of co-channel gNB-gNB CLI handling schemes for intra-operator and inter-operator adjacent channel CLI handling.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Network deployment (ex. grid shift between the two different networks) to suppress the adjacent channel CLI. 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Study of adjacent channel CLI handling when two or more different networks coexist.</a:t>
            </a:r>
          </a:p>
          <a:p>
            <a:pPr marL="514350" lvl="1">
              <a:lnSpc>
                <a:spcPct val="90000"/>
              </a:lnSpc>
              <a:spcAft>
                <a:spcPts val="600"/>
              </a:spcAft>
            </a:pPr>
            <a:endParaRPr lang="en-US" sz="19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Enhancing Tx/Rx/Procedures in SBFD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Enhance Tx/Rx/procedures for SBFD  in 5G adv Rel-20 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Signaling Enhancement to handle Paging/short messages/SDT in SBFD.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Improving resource utilization of slots during SSB transmission in SBFD slots by signaling.</a:t>
            </a:r>
          </a:p>
          <a:p>
            <a:pPr marL="514350" lvl="1">
              <a:lnSpc>
                <a:spcPct val="90000"/>
              </a:lnSpc>
              <a:spcAft>
                <a:spcPts val="600"/>
              </a:spcAft>
            </a:pPr>
            <a:endParaRPr lang="en-US" sz="19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721F26C-4E18-EDC7-6B7D-78FE9B55E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69C79-E35A-479C-9BCC-B7507AC45DF0}" type="datetime1">
              <a:rPr lang="en-IN" smtClean="0"/>
              <a:t>03-12-2024</a:t>
            </a:fld>
            <a:endParaRPr lang="en-IN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4AB2BC-5555-5508-4509-2DDD13D6F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86354C9-AFF2-24C1-B792-EE97B35D7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812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C1388-ADF1-727B-4E6E-720A52CC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557" y="1138036"/>
            <a:ext cx="5444382" cy="1402470"/>
          </a:xfrm>
        </p:spPr>
        <p:txBody>
          <a:bodyPr anchor="t">
            <a:normAutofit/>
          </a:bodyPr>
          <a:lstStyle/>
          <a:p>
            <a:r>
              <a:rPr lang="en-US" sz="3200" dirty="0"/>
              <a:t>NTN</a:t>
            </a:r>
          </a:p>
        </p:txBody>
      </p:sp>
      <p:pic>
        <p:nvPicPr>
          <p:cNvPr id="40" name="Picture 39" descr="A blue lines on a black background&#10;&#10;Description automatically generated">
            <a:extLst>
              <a:ext uri="{FF2B5EF4-FFF2-40B4-BE49-F238E27FC236}">
                <a16:creationId xmlns:a16="http://schemas.microsoft.com/office/drawing/2014/main" id="{E65166F3-547E-D333-7904-43838E4786E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6446" r="23416" b="-1"/>
          <a:stretch/>
        </p:blipFill>
        <p:spPr>
          <a:xfrm>
            <a:off x="-1" y="10"/>
            <a:ext cx="2601687" cy="6857990"/>
          </a:xfrm>
          <a:prstGeom prst="rect">
            <a:avLst/>
          </a:prstGeom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1697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DDD2AB9-8E1A-CA36-BF6E-B2B66A4580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359997"/>
              </p:ext>
            </p:extLst>
          </p:nvPr>
        </p:nvGraphicFramePr>
        <p:xfrm>
          <a:off x="3744686" y="2168630"/>
          <a:ext cx="7492053" cy="3601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493218-F299-9A75-1847-0A6E16347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2230-95E7-464C-940D-10D58B987F5B}" type="datetime1">
              <a:rPr lang="en-IN" smtClean="0"/>
              <a:t>03-12-2024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F8B873-4DD6-32C7-41DF-E89ED8A61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68D49-6237-F617-36C5-68AB6E5AA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6932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843</Words>
  <Application>Microsoft Office PowerPoint</Application>
  <PresentationFormat>Widescreen</PresentationFormat>
  <Paragraphs>124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Times New Roman</vt:lpstr>
      <vt:lpstr>Office Theme</vt:lpstr>
      <vt:lpstr>Discussion on 5GA WI Proposals in Rel20</vt:lpstr>
      <vt:lpstr>MIMO – CSI Enhc</vt:lpstr>
      <vt:lpstr>MIMO Additional Enhc</vt:lpstr>
      <vt:lpstr>AIML Positioning Enhc</vt:lpstr>
      <vt:lpstr>AIML Mobility WI</vt:lpstr>
      <vt:lpstr>PowerPoint Presentation</vt:lpstr>
      <vt:lpstr>PowerPoint Presentation</vt:lpstr>
      <vt:lpstr>PowerPoint Presentation</vt:lpstr>
      <vt:lpstr>NTN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Deepak P M</dc:creator>
  <cp:lastModifiedBy>Dhivagar B</cp:lastModifiedBy>
  <cp:revision>3</cp:revision>
  <dcterms:created xsi:type="dcterms:W3CDTF">2024-11-28T10:08:32Z</dcterms:created>
  <dcterms:modified xsi:type="dcterms:W3CDTF">2024-12-03T12:22:10Z</dcterms:modified>
</cp:coreProperties>
</file>