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2146846766" r:id="rId7"/>
    <p:sldId id="2147472181" r:id="rId8"/>
    <p:sldId id="2147480434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2CDC41-FFBD-445A-B460-0823878AB609}" v="3" dt="2024-12-02T06:24:08.665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4" d="100"/>
          <a:sy n="74" d="100"/>
        </p:scale>
        <p:origin x="260" y="5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800E6C26-C725-482F-A7FD-F039D1F15A27}"/>
    <pc:docChg chg="undo custSel addSld delSld modSld">
      <pc:chgData name="Lianhai LH5 Wu" userId="06c1751d-49ed-4250-befd-a412d0569cfd" providerId="ADAL" clId="{800E6C26-C725-482F-A7FD-F039D1F15A27}" dt="2024-11-28T14:36:17.274" v="878" actId="108"/>
      <pc:docMkLst>
        <pc:docMk/>
      </pc:docMkLst>
      <pc:sldChg chg="del">
        <pc:chgData name="Lianhai LH5 Wu" userId="06c1751d-49ed-4250-befd-a412d0569cfd" providerId="ADAL" clId="{800E6C26-C725-482F-A7FD-F039D1F15A27}" dt="2024-11-28T14:12:44.395" v="69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800E6C26-C725-482F-A7FD-F039D1F15A27}" dt="2024-11-28T14:12:42.684" v="68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0" sldId="11263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049249450" sldId="2146846765"/>
        </pc:sldMkLst>
      </pc:sldChg>
      <pc:sldChg chg="modSp del mod">
        <pc:chgData name="Lianhai LH5 Wu" userId="06c1751d-49ed-4250-befd-a412d0569cfd" providerId="ADAL" clId="{800E6C26-C725-482F-A7FD-F039D1F15A27}" dt="2024-11-28T14:12:25.821" v="67" actId="47"/>
        <pc:sldMkLst>
          <pc:docMk/>
          <pc:sldMk cId="2742255041" sldId="2147472171"/>
        </pc:sldMkLst>
        <pc:spChg chg="mod">
          <ac:chgData name="Lianhai LH5 Wu" userId="06c1751d-49ed-4250-befd-a412d0569cfd" providerId="ADAL" clId="{800E6C26-C725-482F-A7FD-F039D1F15A27}" dt="2024-11-28T14:09:02.289" v="27" actId="20577"/>
          <ac:spMkLst>
            <pc:docMk/>
            <pc:sldMk cId="2742255041" sldId="2147472171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800E6C26-C725-482F-A7FD-F039D1F15A27}" dt="2024-11-28T14:12:15.590" v="66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800E6C26-C725-482F-A7FD-F039D1F15A27}" dt="2024-11-28T14:09:31.940" v="40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800E6C26-C725-482F-A7FD-F039D1F15A27}" dt="2024-11-28T14:11:20.885" v="49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800E6C26-C725-482F-A7FD-F039D1F15A27}" dt="2024-11-28T14:11:27.697" v="57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800E6C26-C725-482F-A7FD-F039D1F15A27}" dt="2024-11-28T14:12:15.590" v="66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3365165093" sldId="2147472172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202283140" sldId="2147472175"/>
        </pc:sldMkLst>
      </pc:sldChg>
      <pc:sldChg chg="del">
        <pc:chgData name="Lianhai LH5 Wu" userId="06c1751d-49ed-4250-befd-a412d0569cfd" providerId="ADAL" clId="{800E6C26-C725-482F-A7FD-F039D1F15A27}" dt="2024-11-28T14:13:30.674" v="73" actId="47"/>
        <pc:sldMkLst>
          <pc:docMk/>
          <pc:sldMk cId="0" sldId="2147472176"/>
        </pc:sldMkLst>
      </pc:sldChg>
      <pc:sldChg chg="del">
        <pc:chgData name="Lianhai LH5 Wu" userId="06c1751d-49ed-4250-befd-a412d0569cfd" providerId="ADAL" clId="{800E6C26-C725-482F-A7FD-F039D1F15A27}" dt="2024-11-28T14:13:25.509" v="71" actId="47"/>
        <pc:sldMkLst>
          <pc:docMk/>
          <pc:sldMk cId="1237935474" sldId="2147480431"/>
        </pc:sldMkLst>
      </pc:sldChg>
      <pc:sldChg chg="modSp add mod">
        <pc:chgData name="Lianhai LH5 Wu" userId="06c1751d-49ed-4250-befd-a412d0569cfd" providerId="ADAL" clId="{800E6C26-C725-482F-A7FD-F039D1F15A27}" dt="2024-11-28T14:35:54.251" v="875" actId="113"/>
        <pc:sldMkLst>
          <pc:docMk/>
          <pc:sldMk cId="1643863415" sldId="2147480432"/>
        </pc:sldMkLst>
        <pc:spChg chg="mod">
          <ac:chgData name="Lianhai LH5 Wu" userId="06c1751d-49ed-4250-befd-a412d0569cfd" providerId="ADAL" clId="{800E6C26-C725-482F-A7FD-F039D1F15A27}" dt="2024-11-28T14:14:28.750" v="76" actId="20577"/>
          <ac:spMkLst>
            <pc:docMk/>
            <pc:sldMk cId="1643863415" sldId="2147480432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3:07.080" v="790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5:54.251" v="875" actId="113"/>
          <ac:spMkLst>
            <pc:docMk/>
            <pc:sldMk cId="1643863415" sldId="2147480432"/>
            <ac:spMk id="7" creationId="{1D000212-2C8E-4F8F-C4B2-D46BD0361EE5}"/>
          </ac:spMkLst>
        </pc:spChg>
      </pc:sldChg>
      <pc:sldChg chg="modSp add mod">
        <pc:chgData name="Lianhai LH5 Wu" userId="06c1751d-49ed-4250-befd-a412d0569cfd" providerId="ADAL" clId="{800E6C26-C725-482F-A7FD-F039D1F15A27}" dt="2024-11-28T14:36:17.274" v="878" actId="108"/>
        <pc:sldMkLst>
          <pc:docMk/>
          <pc:sldMk cId="1753482511" sldId="2147480433"/>
        </pc:sldMkLst>
        <pc:spChg chg="mod">
          <ac:chgData name="Lianhai LH5 Wu" userId="06c1751d-49ed-4250-befd-a412d0569cfd" providerId="ADAL" clId="{800E6C26-C725-482F-A7FD-F039D1F15A27}" dt="2024-11-28T14:14:01.412" v="75" actId="20577"/>
          <ac:spMkLst>
            <pc:docMk/>
            <pc:sldMk cId="1753482511" sldId="2147480433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6:17.274" v="878" actId="108"/>
          <ac:spMkLst>
            <pc:docMk/>
            <pc:sldMk cId="1753482511" sldId="2147480433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6:03.092" v="877" actId="255"/>
          <ac:spMkLst>
            <pc:docMk/>
            <pc:sldMk cId="1753482511" sldId="2147480433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9A5C5441-E0E9-4061-B960-B4B710E822C3}"/>
    <pc:docChg chg="custSel modSld">
      <pc:chgData name="Lianhai LH5 Wu" userId="06c1751d-49ed-4250-befd-a412d0569cfd" providerId="ADAL" clId="{9A5C5441-E0E9-4061-B960-B4B710E822C3}" dt="2024-11-29T07:32:07.982" v="204" actId="1035"/>
      <pc:docMkLst>
        <pc:docMk/>
      </pc:docMkLst>
      <pc:sldChg chg="modSp mod">
        <pc:chgData name="Lianhai LH5 Wu" userId="06c1751d-49ed-4250-befd-a412d0569cfd" providerId="ADAL" clId="{9A5C5441-E0E9-4061-B960-B4B710E822C3}" dt="2024-11-29T07:32:07.982" v="204" actId="1035"/>
        <pc:sldMkLst>
          <pc:docMk/>
          <pc:sldMk cId="4025274522" sldId="2146846766"/>
        </pc:sldMkLst>
        <pc:spChg chg="mod">
          <ac:chgData name="Lianhai LH5 Wu" userId="06c1751d-49ed-4250-befd-a412d0569cfd" providerId="ADAL" clId="{9A5C5441-E0E9-4061-B960-B4B710E822C3}" dt="2024-11-29T07:31:49.651" v="165" actId="1035"/>
          <ac:spMkLst>
            <pc:docMk/>
            <pc:sldMk cId="4025274522" sldId="2146846766"/>
            <ac:spMk id="4" creationId="{586222D7-A1D5-B9F5-5DEE-55AEC0D2BD83}"/>
          </ac:spMkLst>
        </pc:spChg>
        <pc:spChg chg="mod">
          <ac:chgData name="Lianhai LH5 Wu" userId="06c1751d-49ed-4250-befd-a412d0569cfd" providerId="ADAL" clId="{9A5C5441-E0E9-4061-B960-B4B710E822C3}" dt="2024-11-29T07:31:58.906" v="191" actId="1035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9A5C5441-E0E9-4061-B960-B4B710E822C3}" dt="2024-11-29T07:32:03.819" v="19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9A5C5441-E0E9-4061-B960-B4B710E822C3}" dt="2024-11-29T07:31:43.369" v="152" actId="1038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9A5C5441-E0E9-4061-B960-B4B710E822C3}" dt="2024-11-29T07:32:07.982" v="204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9A5C5441-E0E9-4061-B960-B4B710E822C3}" dt="2024-11-29T07:31:54.159" v="180" actId="1035"/>
          <ac:spMkLst>
            <pc:docMk/>
            <pc:sldMk cId="4025274522" sldId="2146846766"/>
            <ac:spMk id="21" creationId="{91962058-B744-7F6F-E075-34E2D13400E1}"/>
          </ac:spMkLst>
        </pc:spChg>
      </pc:sldChg>
      <pc:sldChg chg="modSp mod">
        <pc:chgData name="Lianhai LH5 Wu" userId="06c1751d-49ed-4250-befd-a412d0569cfd" providerId="ADAL" clId="{9A5C5441-E0E9-4061-B960-B4B710E822C3}" dt="2024-11-29T07:30:49.876" v="71" actId="1076"/>
        <pc:sldMkLst>
          <pc:docMk/>
          <pc:sldMk cId="604353983" sldId="2147472181"/>
        </pc:sldMkLst>
        <pc:spChg chg="mod">
          <ac:chgData name="Lianhai LH5 Wu" userId="06c1751d-49ed-4250-befd-a412d0569cfd" providerId="ADAL" clId="{9A5C5441-E0E9-4061-B960-B4B710E822C3}" dt="2024-11-29T07:30:38.335" v="70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9A5C5441-E0E9-4061-B960-B4B710E822C3}" dt="2024-11-29T07:30:49.876" v="71" actId="1076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EA113102-AAFB-4723-8AA3-D5AC442C49D3}"/>
    <pc:docChg chg="modSld">
      <pc:chgData name="Lianhai LH5 Wu" userId="06c1751d-49ed-4250-befd-a412d0569cfd" providerId="ADAL" clId="{EA113102-AAFB-4723-8AA3-D5AC442C49D3}" dt="2024-11-29T14:19:10.415" v="18" actId="20577"/>
      <pc:docMkLst>
        <pc:docMk/>
      </pc:docMkLst>
      <pc:sldChg chg="modSp mod">
        <pc:chgData name="Lianhai LH5 Wu" userId="06c1751d-49ed-4250-befd-a412d0569cfd" providerId="ADAL" clId="{EA113102-AAFB-4723-8AA3-D5AC442C49D3}" dt="2024-11-29T14:19:10.415" v="18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EA113102-AAFB-4723-8AA3-D5AC442C49D3}" dt="2024-11-29T14:19:10.415" v="18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mod">
        <pc:chgData name="Lianhai LH5 Wu" userId="06c1751d-49ed-4250-befd-a412d0569cfd" providerId="ADAL" clId="{EA113102-AAFB-4723-8AA3-D5AC442C49D3}" dt="2024-11-29T14:15:54.686" v="8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A113102-AAFB-4723-8AA3-D5AC442C49D3}" dt="2024-11-29T14:15:54.686" v="8" actId="20577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B971D1D5-E901-42AB-91D2-1EE4A27431AD}"/>
    <pc:docChg chg="modSld">
      <pc:chgData name="Lianhai LH5 Wu" userId="06c1751d-49ed-4250-befd-a412d0569cfd" providerId="ADAL" clId="{B971D1D5-E901-42AB-91D2-1EE4A27431AD}" dt="2024-12-03T01:12:47.245" v="65" actId="14100"/>
      <pc:docMkLst>
        <pc:docMk/>
      </pc:docMkLst>
      <pc:sldChg chg="addSp modSp mod">
        <pc:chgData name="Lianhai LH5 Wu" userId="06c1751d-49ed-4250-befd-a412d0569cfd" providerId="ADAL" clId="{B971D1D5-E901-42AB-91D2-1EE4A27431AD}" dt="2024-12-03T01:12:47.245" v="65" actId="14100"/>
        <pc:sldMkLst>
          <pc:docMk/>
          <pc:sldMk cId="604353983" sldId="2147472181"/>
        </pc:sldMkLst>
        <pc:spChg chg="add mod">
          <ac:chgData name="Lianhai LH5 Wu" userId="06c1751d-49ed-4250-befd-a412d0569cfd" providerId="ADAL" clId="{B971D1D5-E901-42AB-91D2-1EE4A27431AD}" dt="2024-12-03T01:12:41.227" v="63" actId="1076"/>
          <ac:spMkLst>
            <pc:docMk/>
            <pc:sldMk cId="604353983" sldId="2147472181"/>
            <ac:spMk id="9" creationId="{86A21FD9-6070-6AF7-EBE3-E1261CD6FFA0}"/>
          </ac:spMkLst>
        </pc:spChg>
        <pc:picChg chg="mod">
          <ac:chgData name="Lianhai LH5 Wu" userId="06c1751d-49ed-4250-befd-a412d0569cfd" providerId="ADAL" clId="{B971D1D5-E901-42AB-91D2-1EE4A27431AD}" dt="2024-12-03T01:12:47.245" v="65" actId="14100"/>
          <ac:picMkLst>
            <pc:docMk/>
            <pc:sldMk cId="604353983" sldId="2147472181"/>
            <ac:picMk id="6" creationId="{F03C59BB-5C55-3CD5-A5D3-3E2E1AE641EA}"/>
          </ac:picMkLst>
        </pc:picChg>
      </pc:sldChg>
    </pc:docChg>
  </pc:docChgLst>
  <pc:docChgLst>
    <pc:chgData name="Lianhai LH5 Wu" userId="06c1751d-49ed-4250-befd-a412d0569cfd" providerId="ADAL" clId="{952CDC41-FFBD-445A-B460-0823878AB609}"/>
    <pc:docChg chg="addSld delSld modSld">
      <pc:chgData name="Lianhai LH5 Wu" userId="06c1751d-49ed-4250-befd-a412d0569cfd" providerId="ADAL" clId="{952CDC41-FFBD-445A-B460-0823878AB609}" dt="2024-12-02T06:28:53.581" v="22" actId="255"/>
      <pc:docMkLst>
        <pc:docMk/>
      </pc:docMkLst>
      <pc:sldChg chg="modSp add mod">
        <pc:chgData name="Lianhai LH5 Wu" userId="06c1751d-49ed-4250-befd-a412d0569cfd" providerId="ADAL" clId="{952CDC41-FFBD-445A-B460-0823878AB609}" dt="2024-12-02T06:24:17.986" v="19" actId="255"/>
        <pc:sldMkLst>
          <pc:docMk/>
          <pc:sldMk cId="2516393441" sldId="314"/>
        </pc:sldMkLst>
        <pc:spChg chg="mod">
          <ac:chgData name="Lianhai LH5 Wu" userId="06c1751d-49ed-4250-befd-a412d0569cfd" providerId="ADAL" clId="{952CDC41-FFBD-445A-B460-0823878AB609}" dt="2024-12-02T06:24:17.986" v="19" actId="255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952CDC41-FFBD-445A-B460-0823878AB609}" dt="2024-12-02T06:24:00.877" v="3" actId="20577"/>
          <ac:spMkLst>
            <pc:docMk/>
            <pc:sldMk cId="2516393441" sldId="314"/>
            <ac:spMk id="5" creationId="{9C01B3C4-CF15-EC89-F08D-3CE62493AD7C}"/>
          </ac:spMkLst>
        </pc:spChg>
      </pc:sldChg>
      <pc:sldChg chg="del">
        <pc:chgData name="Lianhai LH5 Wu" userId="06c1751d-49ed-4250-befd-a412d0569cfd" providerId="ADAL" clId="{952CDC41-FFBD-445A-B460-0823878AB609}" dt="2024-12-02T06:23:36.125" v="1" actId="47"/>
        <pc:sldMkLst>
          <pc:docMk/>
          <pc:sldMk cId="4273511970" sldId="364"/>
        </pc:sldMkLst>
      </pc:sldChg>
      <pc:sldChg chg="modSp mod">
        <pc:chgData name="Lianhai LH5 Wu" userId="06c1751d-49ed-4250-befd-a412d0569cfd" providerId="ADAL" clId="{952CDC41-FFBD-445A-B460-0823878AB609}" dt="2024-12-02T06:28:53.581" v="22" actId="255"/>
        <pc:sldMkLst>
          <pc:docMk/>
          <pc:sldMk cId="4025274522" sldId="2146846766"/>
        </pc:sldMkLst>
        <pc:spChg chg="mod">
          <ac:chgData name="Lianhai LH5 Wu" userId="06c1751d-49ed-4250-befd-a412d0569cfd" providerId="ADAL" clId="{952CDC41-FFBD-445A-B460-0823878AB609}" dt="2024-12-02T06:28:49.271" v="21" actId="255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952CDC41-FFBD-445A-B460-0823878AB609}" dt="2024-12-02T06:28:53.581" v="22" actId="255"/>
          <ac:spMkLst>
            <pc:docMk/>
            <pc:sldMk cId="4025274522" sldId="2146846766"/>
            <ac:spMk id="23" creationId="{8F97D900-C26F-2395-03C0-4848E2400AC3}"/>
          </ac:spMkLst>
        </pc:spChg>
      </pc:sldChg>
      <pc:sldChg chg="del">
        <pc:chgData name="Lianhai LH5 Wu" userId="06c1751d-49ed-4250-befd-a412d0569cfd" providerId="ADAL" clId="{952CDC41-FFBD-445A-B460-0823878AB609}" dt="2024-12-02T06:24:45.412" v="20" actId="47"/>
        <pc:sldMkLst>
          <pc:docMk/>
          <pc:sldMk cId="198736173" sldId="2147472172"/>
        </pc:sldMkLst>
      </pc:sldChg>
      <pc:sldChg chg="add">
        <pc:chgData name="Lianhai LH5 Wu" userId="06c1751d-49ed-4250-befd-a412d0569cfd" providerId="ADAL" clId="{952CDC41-FFBD-445A-B460-0823878AB609}" dt="2024-12-02T06:23:34.469" v="0"/>
        <pc:sldMkLst>
          <pc:docMk/>
          <pc:sldMk cId="2442556008" sldId="2147480434"/>
        </pc:sldMkLst>
      </pc:sldChg>
      <pc:sldMasterChg chg="delSldLayout">
        <pc:chgData name="Lianhai LH5 Wu" userId="06c1751d-49ed-4250-befd-a412d0569cfd" providerId="ADAL" clId="{952CDC41-FFBD-445A-B460-0823878AB609}" dt="2024-12-02T06:24:45.412" v="20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952CDC41-FFBD-445A-B460-0823878AB609}" dt="2024-12-02T06:24:45.412" v="20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Lianhai LH5 Wu" userId="06c1751d-49ed-4250-befd-a412d0569cfd" providerId="ADAL" clId="{E6D12FAE-8512-4AAE-93A1-BCEF2E5B67C7}"/>
    <pc:docChg chg="custSel addSld delSld modSld">
      <pc:chgData name="Lianhai LH5 Wu" userId="06c1751d-49ed-4250-befd-a412d0569cfd" providerId="ADAL" clId="{E6D12FAE-8512-4AAE-93A1-BCEF2E5B67C7}" dt="2024-11-29T03:24:48.751" v="436" actId="20577"/>
      <pc:docMkLst>
        <pc:docMk/>
      </pc:docMkLst>
      <pc:sldChg chg="addSp delSp modSp add mod">
        <pc:chgData name="Lianhai LH5 Wu" userId="06c1751d-49ed-4250-befd-a412d0569cfd" providerId="ADAL" clId="{E6D12FAE-8512-4AAE-93A1-BCEF2E5B67C7}" dt="2024-11-29T03:22:18.288" v="414" actId="20577"/>
        <pc:sldMkLst>
          <pc:docMk/>
          <pc:sldMk cId="4025274522" sldId="2146846766"/>
        </pc:sldMkLst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2" creationId="{F5C457AA-0A4C-BB93-760A-274C63D4C459}"/>
          </ac:spMkLst>
        </pc:spChg>
        <pc:spChg chg="mod">
          <ac:chgData name="Lianhai LH5 Wu" userId="06c1751d-49ed-4250-befd-a412d0569cfd" providerId="ADAL" clId="{E6D12FAE-8512-4AAE-93A1-BCEF2E5B67C7}" dt="2024-11-29T03:16:04.078" v="6" actId="20577"/>
          <ac:spMkLst>
            <pc:docMk/>
            <pc:sldMk cId="4025274522" sldId="2146846766"/>
            <ac:spMk id="3" creationId="{C85DDB58-5D2D-1CE2-B8A7-0599E74C024A}"/>
          </ac:spMkLst>
        </pc:spChg>
        <pc:spChg chg="add 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4" creationId="{586222D7-A1D5-B9F5-5DEE-55AEC0D2BD83}"/>
          </ac:spMkLst>
        </pc:spChg>
        <pc:spChg chg="del">
          <ac:chgData name="Lianhai LH5 Wu" userId="06c1751d-49ed-4250-befd-a412d0569cfd" providerId="ADAL" clId="{E6D12FAE-8512-4AAE-93A1-BCEF2E5B67C7}" dt="2024-11-29T03:16:45.603" v="9" actId="478"/>
          <ac:spMkLst>
            <pc:docMk/>
            <pc:sldMk cId="4025274522" sldId="2146846766"/>
            <ac:spMk id="5" creationId="{0C76EACD-9B82-2502-566D-00DACD1738C4}"/>
          </ac:spMkLst>
        </pc:spChg>
        <pc:spChg chg="del">
          <ac:chgData name="Lianhai LH5 Wu" userId="06c1751d-49ed-4250-befd-a412d0569cfd" providerId="ADAL" clId="{E6D12FAE-8512-4AAE-93A1-BCEF2E5B67C7}" dt="2024-11-29T03:16:43.985" v="8" actId="478"/>
          <ac:spMkLst>
            <pc:docMk/>
            <pc:sldMk cId="4025274522" sldId="2146846766"/>
            <ac:spMk id="6" creationId="{470A3D9E-21F0-B8DD-7175-A8F135A258A9}"/>
          </ac:spMkLst>
        </pc:spChg>
        <pc:spChg chg="add mod">
          <ac:chgData name="Lianhai LH5 Wu" userId="06c1751d-49ed-4250-befd-a412d0569cfd" providerId="ADAL" clId="{E6D12FAE-8512-4AAE-93A1-BCEF2E5B67C7}" dt="2024-11-29T03:22:18.288" v="414" actId="20577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E6D12FAE-8512-4AAE-93A1-BCEF2E5B67C7}" dt="2024-11-29T03:19:44.988" v="291" actId="1038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3" creationId="{F835EF66-11D4-F96D-F999-EDD14F7A014A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7" creationId="{5ADF90E3-5DFD-E539-8B9E-6160605289DA}"/>
          </ac:spMkLst>
        </pc:spChg>
        <pc:spChg chg="mod">
          <ac:chgData name="Lianhai LH5 Wu" userId="06c1751d-49ed-4250-befd-a412d0569cfd" providerId="ADAL" clId="{E6D12FAE-8512-4AAE-93A1-BCEF2E5B67C7}" dt="2024-11-29T03:19:08.746" v="229" actId="14100"/>
          <ac:spMkLst>
            <pc:docMk/>
            <pc:sldMk cId="4025274522" sldId="2146846766"/>
            <ac:spMk id="18" creationId="{B43D673C-C72C-8178-0756-C517C1EF6916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1" creationId="{91962058-B744-7F6F-E075-34E2D13400E1}"/>
          </ac:spMkLst>
        </pc:spChg>
        <pc:spChg chg="mod">
          <ac:chgData name="Lianhai LH5 Wu" userId="06c1751d-49ed-4250-befd-a412d0569cfd" providerId="ADAL" clId="{E6D12FAE-8512-4AAE-93A1-BCEF2E5B67C7}" dt="2024-11-29T03:19:39.929" v="265" actId="1035"/>
          <ac:spMkLst>
            <pc:docMk/>
            <pc:sldMk cId="4025274522" sldId="2146846766"/>
            <ac:spMk id="22" creationId="{1563A918-9383-2ECF-30BA-06161E43801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3" creationId="{8F97D900-C26F-2395-03C0-4848E2400AC3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2" creationId="{90B90581-AE58-9327-F745-F6057B6AC1DE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3" creationId="{AE5B60B3-4D11-CE93-E2E9-287FF2819E67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4" creationId="{6E01F0C3-E6F2-B632-42AF-840A97C643E2}"/>
          </ac:spMkLst>
        </pc:sp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7" creationId="{46490C82-E4E4-12C6-E31B-6A769CA113D9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8" creationId="{08E3DAC5-F7B7-F8CE-A294-C92E5269ED6D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9" creationId="{AE4B3C8E-8660-2BA1-8ED3-3D1E62782AFD}"/>
          </ac:cxnSpMkLst>
        </pc:cxnChg>
        <pc:cxnChg chg="del">
          <ac:chgData name="Lianhai LH5 Wu" userId="06c1751d-49ed-4250-befd-a412d0569cfd" providerId="ADAL" clId="{E6D12FAE-8512-4AAE-93A1-BCEF2E5B67C7}" dt="2024-11-29T03:18:01.425" v="56" actId="478"/>
          <ac:cxnSpMkLst>
            <pc:docMk/>
            <pc:sldMk cId="4025274522" sldId="2146846766"/>
            <ac:cxnSpMk id="10" creationId="{499C94F8-C2B6-1583-1E1D-37959D4758A4}"/>
          </ac:cxnSpMkLst>
        </pc:cxnChg>
      </pc:sldChg>
      <pc:sldChg chg="modSp mod">
        <pc:chgData name="Lianhai LH5 Wu" userId="06c1751d-49ed-4250-befd-a412d0569cfd" providerId="ADAL" clId="{E6D12FAE-8512-4AAE-93A1-BCEF2E5B67C7}" dt="2024-11-29T03:13:34.020" v="0"/>
        <pc:sldMkLst>
          <pc:docMk/>
          <pc:sldMk cId="198736173" sldId="2147472172"/>
        </pc:sldMkLst>
        <pc:spChg chg="mod">
          <ac:chgData name="Lianhai LH5 Wu" userId="06c1751d-49ed-4250-befd-a412d0569cfd" providerId="ADAL" clId="{E6D12FAE-8512-4AAE-93A1-BCEF2E5B67C7}" dt="2024-11-29T03:13:34.020" v="0"/>
          <ac:spMkLst>
            <pc:docMk/>
            <pc:sldMk cId="198736173" sldId="2147472172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E6D12FAE-8512-4AAE-93A1-BCEF2E5B67C7}" dt="2024-11-29T03:24:48.751" v="436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6D12FAE-8512-4AAE-93A1-BCEF2E5B67C7}" dt="2024-11-29T03:24:48.751" v="436" actId="20577"/>
          <ac:spMkLst>
            <pc:docMk/>
            <pc:sldMk cId="604353983" sldId="2147472181"/>
            <ac:spMk id="2" creationId="{F5E60932-91F2-4EDE-FF55-306D656B9FE1}"/>
          </ac:spMkLst>
        </pc:spChg>
        <pc:spChg chg="mod">
          <ac:chgData name="Lianhai LH5 Wu" userId="06c1751d-49ed-4250-befd-a412d0569cfd" providerId="ADAL" clId="{E6D12FAE-8512-4AAE-93A1-BCEF2E5B67C7}" dt="2024-11-29T03:23:59.930" v="431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E6D12FAE-8512-4AAE-93A1-BCEF2E5B67C7}" dt="2024-11-29T03:24:17.195" v="432" actId="1076"/>
          <ac:spMkLst>
            <pc:docMk/>
            <pc:sldMk cId="604353983" sldId="2147472181"/>
            <ac:spMk id="7" creationId="{1D000212-2C8E-4F8F-C4B2-D46BD0361EE5}"/>
          </ac:spMkLst>
        </pc:spChg>
      </pc:sldChg>
      <pc:sldChg chg="del">
        <pc:chgData name="Lianhai LH5 Wu" userId="06c1751d-49ed-4250-befd-a412d0569cfd" providerId="ADAL" clId="{E6D12FAE-8512-4AAE-93A1-BCEF2E5B67C7}" dt="2024-11-29T03:13:45.910" v="1" actId="47"/>
        <pc:sldMkLst>
          <pc:docMk/>
          <pc:sldMk cId="1643863415" sldId="2147480432"/>
        </pc:sldMkLst>
      </pc:sldChg>
      <pc:sldChg chg="del">
        <pc:chgData name="Lianhai LH5 Wu" userId="06c1751d-49ed-4250-befd-a412d0569cfd" providerId="ADAL" clId="{E6D12FAE-8512-4AAE-93A1-BCEF2E5B67C7}" dt="2024-11-29T03:24:20.115" v="433" actId="47"/>
        <pc:sldMkLst>
          <pc:docMk/>
          <pc:sldMk cId="1753482511" sldId="2147480433"/>
        </pc:sldMkLst>
      </pc:sldChg>
    </pc:docChg>
  </pc:docChgLst>
  <pc:docChgLst>
    <pc:chgData name="Lianhai LH5 Wu" userId="06c1751d-49ed-4250-befd-a412d0569cfd" providerId="ADAL" clId="{A07862A7-9A94-461C-B7F5-6B0B84C13FF8}"/>
    <pc:docChg chg="modSld">
      <pc:chgData name="Lianhai LH5 Wu" userId="06c1751d-49ed-4250-befd-a412d0569cfd" providerId="ADAL" clId="{A07862A7-9A94-461C-B7F5-6B0B84C13FF8}" dt="2024-11-06T01:41:20.794" v="5" actId="255"/>
      <pc:docMkLst>
        <pc:docMk/>
      </pc:docMkLst>
      <pc:sldChg chg="modSp mod">
        <pc:chgData name="Lianhai LH5 Wu" userId="06c1751d-49ed-4250-befd-a412d0569cfd" providerId="ADAL" clId="{A07862A7-9A94-461C-B7F5-6B0B84C13FF8}" dt="2024-11-06T01:41:20.794" v="5" actId="255"/>
        <pc:sldMkLst>
          <pc:docMk/>
          <pc:sldMk cId="0" sldId="11263"/>
        </pc:sldMkLst>
        <pc:spChg chg="mod">
          <ac:chgData name="Lianhai LH5 Wu" userId="06c1751d-49ed-4250-befd-a412d0569cfd" providerId="ADAL" clId="{A07862A7-9A94-461C-B7F5-6B0B84C13FF8}" dt="2024-11-06T01:41:13.326" v="4" actId="6549"/>
          <ac:spMkLst>
            <pc:docMk/>
            <pc:sldMk cId="0" sldId="11263"/>
            <ac:spMk id="6" creationId="{CCA94307-B96C-2983-D39D-1C76A6203A71}"/>
          </ac:spMkLst>
        </pc:spChg>
        <pc:spChg chg="mod">
          <ac:chgData name="Lianhai LH5 Wu" userId="06c1751d-49ed-4250-befd-a412d0569cfd" providerId="ADAL" clId="{A07862A7-9A94-461C-B7F5-6B0B84C13FF8}" dt="2024-11-06T01:40:37.454" v="2"/>
          <ac:spMkLst>
            <pc:docMk/>
            <pc:sldMk cId="0" sldId="11263"/>
            <ac:spMk id="11" creationId="{6BF1E38F-83DE-5330-B281-2ED4F55C0E7B}"/>
          </ac:spMkLst>
        </pc:spChg>
        <pc:spChg chg="mod">
          <ac:chgData name="Lianhai LH5 Wu" userId="06c1751d-49ed-4250-befd-a412d0569cfd" providerId="ADAL" clId="{A07862A7-9A94-461C-B7F5-6B0B84C13FF8}" dt="2024-11-06T01:41:20.794" v="5" actId="255"/>
          <ac:spMkLst>
            <pc:docMk/>
            <pc:sldMk cId="0" sldId="11263"/>
            <ac:spMk id="15" creationId="{C04CDFBE-5B59-C083-B954-F9760C2F8FFE}"/>
          </ac:spMkLst>
        </pc:spChg>
        <pc:spChg chg="mod">
          <ac:chgData name="Lianhai LH5 Wu" userId="06c1751d-49ed-4250-befd-a412d0569cfd" providerId="ADAL" clId="{A07862A7-9A94-461C-B7F5-6B0B84C13FF8}" dt="2024-11-06T01:39:58.032" v="0"/>
          <ac:spMkLst>
            <pc:docMk/>
            <pc:sldMk cId="0" sldId="11263"/>
            <ac:spMk id="44" creationId="{ABEE3675-C0ED-4F14-A685-4C75514039D1}"/>
          </ac:spMkLst>
        </pc:spChg>
      </pc:sldChg>
    </pc:docChg>
  </pc:docChgLst>
  <pc:docChgLst>
    <pc:chgData name="Mingzeng MZ4 Dai" userId="53755b40-27c1-42f3-b6ef-8548e847ab22" providerId="ADAL" clId="{3FFA0181-E16A-496A-9502-4348084EC0F4}"/>
    <pc:docChg chg="undo custSel modSld">
      <pc:chgData name="Mingzeng MZ4 Dai" userId="53755b40-27c1-42f3-b6ef-8548e847ab22" providerId="ADAL" clId="{3FFA0181-E16A-496A-9502-4348084EC0F4}" dt="2024-11-06T01:37:20.953" v="196" actId="20577"/>
      <pc:docMkLst>
        <pc:docMk/>
      </pc:docMkLst>
      <pc:sldChg chg="modSp mod">
        <pc:chgData name="Mingzeng MZ4 Dai" userId="53755b40-27c1-42f3-b6ef-8548e847ab22" providerId="ADAL" clId="{3FFA0181-E16A-496A-9502-4348084EC0F4}" dt="2024-11-06T01:37:20.953" v="196" actId="20577"/>
        <pc:sldMkLst>
          <pc:docMk/>
          <pc:sldMk cId="0" sldId="11263"/>
        </pc:sldMkLst>
        <pc:spChg chg="mod">
          <ac:chgData name="Mingzeng MZ4 Dai" userId="53755b40-27c1-42f3-b6ef-8548e847ab22" providerId="ADAL" clId="{3FFA0181-E16A-496A-9502-4348084EC0F4}" dt="2024-11-06T01:37:20.953" v="196" actId="20577"/>
          <ac:spMkLst>
            <pc:docMk/>
            <pc:sldMk cId="0" sldId="11263"/>
            <ac:spMk id="6" creationId="{CCA94307-B96C-2983-D39D-1C76A6203A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12/3/2024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12/3/2024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31503"/>
            <a:ext cx="10640291" cy="1001448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FF00"/>
                </a:solidFill>
              </a:rPr>
              <a:t>Views on Rel-20 Mobility Enhancement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#106				                       RP-242923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Madrid, Spain, </a:t>
            </a:r>
            <a:r>
              <a:rPr lang="en-GB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December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9-12, 2024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evolution in 5</a:t>
            </a:r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G</a:t>
            </a: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490C82-E4E4-12C6-E31B-6A769CA113D9}"/>
              </a:ext>
            </a:extLst>
          </p:cNvPr>
          <p:cNvCxnSpPr>
            <a:cxnSpLocks/>
          </p:cNvCxnSpPr>
          <p:nvPr/>
        </p:nvCxnSpPr>
        <p:spPr>
          <a:xfrm>
            <a:off x="4140618" y="1191882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E3DAC5-F7B7-F8CE-A294-C92E5269ED6D}"/>
              </a:ext>
            </a:extLst>
          </p:cNvPr>
          <p:cNvCxnSpPr>
            <a:cxnSpLocks/>
          </p:cNvCxnSpPr>
          <p:nvPr/>
        </p:nvCxnSpPr>
        <p:spPr>
          <a:xfrm>
            <a:off x="7288825" y="1183259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4B3C8E-8660-2BA1-8ED3-3D1E62782AFD}"/>
              </a:ext>
            </a:extLst>
          </p:cNvPr>
          <p:cNvCxnSpPr>
            <a:cxnSpLocks/>
          </p:cNvCxnSpPr>
          <p:nvPr/>
        </p:nvCxnSpPr>
        <p:spPr>
          <a:xfrm>
            <a:off x="10167579" y="1166011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9284F96-84B0-553A-E31F-2BCCBA528659}"/>
              </a:ext>
            </a:extLst>
          </p:cNvPr>
          <p:cNvSpPr/>
          <p:nvPr/>
        </p:nvSpPr>
        <p:spPr>
          <a:xfrm>
            <a:off x="4928656" y="1108115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R16 5</a:t>
            </a:r>
            <a:r>
              <a:rPr lang="en-US" altLang="zh-CN" dirty="0"/>
              <a:t>G</a:t>
            </a:r>
            <a:endParaRPr lang="en-US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835EF66-11D4-F96D-F999-EDD14F7A014A}"/>
              </a:ext>
            </a:extLst>
          </p:cNvPr>
          <p:cNvSpPr/>
          <p:nvPr/>
        </p:nvSpPr>
        <p:spPr>
          <a:xfrm>
            <a:off x="7957159" y="1127899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R17 5</a:t>
            </a:r>
            <a:r>
              <a:rPr lang="en-US" altLang="zh-CN" sz="2399" dirty="0"/>
              <a:t>G</a:t>
            </a:r>
            <a:endParaRPr lang="en-US" sz="2399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A3B1A6E-EC21-64A4-4D89-57A97510714F}"/>
              </a:ext>
            </a:extLst>
          </p:cNvPr>
          <p:cNvSpPr/>
          <p:nvPr/>
        </p:nvSpPr>
        <p:spPr>
          <a:xfrm>
            <a:off x="1726733" y="3606986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R18 5G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8CA0646-1AB5-A2BC-1C3F-E8E64DB9E7AD}"/>
              </a:ext>
            </a:extLst>
          </p:cNvPr>
          <p:cNvSpPr/>
          <p:nvPr/>
        </p:nvSpPr>
        <p:spPr>
          <a:xfrm>
            <a:off x="4919015" y="3587877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R19 5G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DF90E3-5DFD-E539-8B9E-6160605289DA}"/>
              </a:ext>
            </a:extLst>
          </p:cNvPr>
          <p:cNvSpPr/>
          <p:nvPr/>
        </p:nvSpPr>
        <p:spPr>
          <a:xfrm>
            <a:off x="7463601" y="1796953"/>
            <a:ext cx="2462846" cy="181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CHO with one target SCG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CPA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Inter-SN CPC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Deactivated/activated SCG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5A27B7-D765-EE1A-37D1-4E608875EC9C}"/>
              </a:ext>
            </a:extLst>
          </p:cNvPr>
          <p:cNvSpPr/>
          <p:nvPr/>
        </p:nvSpPr>
        <p:spPr>
          <a:xfrm>
            <a:off x="1383465" y="4208479"/>
            <a:ext cx="2523655" cy="1323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Intra-DU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rgbClr val="00B050"/>
                </a:solidFill>
                <a:cs typeface="Arial" charset="0"/>
              </a:rPr>
              <a:t>Intra-CU </a:t>
            </a: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Inter-DU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Subsequent CPAC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CHO with one or more candidate SCG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962058-B744-7F6F-E075-34E2D13400E1}"/>
              </a:ext>
            </a:extLst>
          </p:cNvPr>
          <p:cNvSpPr/>
          <p:nvPr/>
        </p:nvSpPr>
        <p:spPr>
          <a:xfrm>
            <a:off x="7798522" y="4397165"/>
            <a:ext cx="2181379" cy="33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？</a:t>
            </a:r>
            <a:endParaRPr lang="en-US" sz="1600" dirty="0">
              <a:solidFill>
                <a:srgbClr val="C00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B43D673C-C72C-8178-0756-C517C1EF6916}"/>
              </a:ext>
            </a:extLst>
          </p:cNvPr>
          <p:cNvSpPr/>
          <p:nvPr/>
        </p:nvSpPr>
        <p:spPr>
          <a:xfrm>
            <a:off x="1383464" y="1662866"/>
            <a:ext cx="2353471" cy="206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MR-DC with the EPC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EN-DC</a:t>
            </a:r>
          </a:p>
          <a:p>
            <a:pPr marL="285664" lvl="1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MR-DC with the 5GC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NGEN-DC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NE-DC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NR-DC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1563A918-9383-2ECF-30BA-06161E43801C}"/>
              </a:ext>
            </a:extLst>
          </p:cNvPr>
          <p:cNvSpPr/>
          <p:nvPr/>
        </p:nvSpPr>
        <p:spPr>
          <a:xfrm>
            <a:off x="4369730" y="1881865"/>
            <a:ext cx="2670262" cy="1630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4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handover(CHO) for both LTE and NR</a:t>
            </a:r>
          </a:p>
          <a:p>
            <a:pPr marL="285664" lvl="1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4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SN initiated Intra-SN Conditional PSCell Change (CPC) for both NR MN and LTE MN</a:t>
            </a:r>
          </a:p>
          <a:p>
            <a:pPr marL="249163" lvl="2" defTabSz="1217248" fontAlgn="base"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3" name="Arrow: Right 11">
            <a:extLst>
              <a:ext uri="{FF2B5EF4-FFF2-40B4-BE49-F238E27FC236}">
                <a16:creationId xmlns:a16="http://schemas.microsoft.com/office/drawing/2014/main" id="{8F97D900-C26F-2395-03C0-4848E2400AC3}"/>
              </a:ext>
            </a:extLst>
          </p:cNvPr>
          <p:cNvSpPr/>
          <p:nvPr/>
        </p:nvSpPr>
        <p:spPr>
          <a:xfrm>
            <a:off x="1749151" y="1085279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R15 5</a:t>
            </a:r>
            <a:r>
              <a:rPr lang="en-US" altLang="zh-CN" dirty="0"/>
              <a:t>G</a:t>
            </a:r>
            <a:endParaRPr lang="en-US" dirty="0"/>
          </a:p>
        </p:txBody>
      </p:sp>
      <p:sp>
        <p:nvSpPr>
          <p:cNvPr id="4" name="Arrow: Right 14">
            <a:extLst>
              <a:ext uri="{FF2B5EF4-FFF2-40B4-BE49-F238E27FC236}">
                <a16:creationId xmlns:a16="http://schemas.microsoft.com/office/drawing/2014/main" id="{586222D7-A1D5-B9F5-5DEE-55AEC0D2BD83}"/>
              </a:ext>
            </a:extLst>
          </p:cNvPr>
          <p:cNvSpPr/>
          <p:nvPr/>
        </p:nvSpPr>
        <p:spPr>
          <a:xfrm>
            <a:off x="8040559" y="3615375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R20 5G</a:t>
            </a:r>
          </a:p>
        </p:txBody>
      </p:sp>
      <p:sp>
        <p:nvSpPr>
          <p:cNvPr id="11" name="Rectangle 19">
            <a:extLst>
              <a:ext uri="{FF2B5EF4-FFF2-40B4-BE49-F238E27FC236}">
                <a16:creationId xmlns:a16="http://schemas.microsoft.com/office/drawing/2014/main" id="{D6025AF9-B2A0-3398-C354-F9234F2A77DC}"/>
              </a:ext>
            </a:extLst>
          </p:cNvPr>
          <p:cNvSpPr/>
          <p:nvPr/>
        </p:nvSpPr>
        <p:spPr>
          <a:xfrm>
            <a:off x="4452894" y="4149318"/>
            <a:ext cx="28232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Inter-CU MCG/SCG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L1 event based L1 measurement report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Intra-CU MCG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Intra-CU SCG LTM(TBD)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74522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8" y="1180162"/>
            <a:ext cx="5180970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Motivation/Objective: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Condition based Inter-CU LTM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Inter-CU MCG LTM and Inter-CU SCG LTM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Subsequent conditional Inter-CU LTM.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L1/L3 condition for Intra-CU LTM can be considered as baseline.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Early sync for DL and UL.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RACH-less based conditional Inter-CU LTM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Conditional</a:t>
            </a:r>
            <a:r>
              <a:rPr lang="en-US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Intra-CU LTM for DC case if not supported in Rel-19 (decided by RAN#107)</a:t>
            </a:r>
          </a:p>
          <a:p>
            <a:pPr marL="193617" lvl="1" indent="0" algn="just">
              <a:buNone/>
            </a:pPr>
            <a:endParaRPr lang="en-US" sz="17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438191" y="4588694"/>
            <a:ext cx="5560451" cy="1089144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</a:t>
            </a:r>
            <a:r>
              <a:rPr lang="en-US" altLang="zh-CN" sz="23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enhancement  for conditional Inter-CU LTM can be supported in Rel-20 for 5GA.</a:t>
            </a:r>
            <a:endParaRPr lang="en-GB" altLang="zh-CN" sz="23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3C59BB-5C55-3CD5-A5D3-3E2E1AE64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596" y="822510"/>
            <a:ext cx="5027107" cy="519010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B04DCF-6E7D-A1BC-0FB0-7D4A0670E60B}"/>
              </a:ext>
            </a:extLst>
          </p:cNvPr>
          <p:cNvCxnSpPr>
            <a:cxnSpLocks/>
          </p:cNvCxnSpPr>
          <p:nvPr/>
        </p:nvCxnSpPr>
        <p:spPr>
          <a:xfrm>
            <a:off x="6098352" y="1091178"/>
            <a:ext cx="0" cy="53717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86A21FD9-6070-6AF7-EBE3-E1261CD6FFA0}"/>
              </a:ext>
            </a:extLst>
          </p:cNvPr>
          <p:cNvSpPr txBox="1"/>
          <p:nvPr/>
        </p:nvSpPr>
        <p:spPr>
          <a:xfrm>
            <a:off x="7457378" y="6185688"/>
            <a:ext cx="31531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Conditional Inter-CU LTM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0435398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442556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5348</TotalTime>
  <Words>238</Words>
  <Application>Microsoft Office PowerPoint</Application>
  <PresentationFormat>自定义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Calibri</vt:lpstr>
      <vt:lpstr>Segoe UI Emoji</vt:lpstr>
      <vt:lpstr>Times New Roman</vt:lpstr>
      <vt:lpstr>Wingdings</vt:lpstr>
      <vt:lpstr>Lenovo Master</vt:lpstr>
      <vt:lpstr>1_Lenovo Master</vt:lpstr>
      <vt:lpstr>Views on Rel-20 Mobility Enhancement</vt:lpstr>
      <vt:lpstr>Mobility evolution in 5G</vt:lpstr>
      <vt:lpstr>Mobility Enhancement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Lenovo_Lianhai</cp:lastModifiedBy>
  <cp:revision>284</cp:revision>
  <dcterms:created xsi:type="dcterms:W3CDTF">2023-05-16T23:48:03Z</dcterms:created>
  <dcterms:modified xsi:type="dcterms:W3CDTF">2024-12-03T01:12:52Z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