
<file path=[Content_Types].xml><?xml version="1.0" encoding="utf-8"?>
<Types xmlns="http://schemas.openxmlformats.org/package/2006/content-types">
  <Default Extension="png" ContentType="image/pn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0" r:id="rId1"/>
    <p:sldMasterId id="2147483700" r:id="rId2"/>
  </p:sldMasterIdLst>
  <p:notesMasterIdLst>
    <p:notesMasterId r:id="rId13"/>
  </p:notesMasterIdLst>
  <p:sldIdLst>
    <p:sldId id="372" r:id="rId3"/>
    <p:sldId id="356" r:id="rId4"/>
    <p:sldId id="360" r:id="rId5"/>
    <p:sldId id="374" r:id="rId6"/>
    <p:sldId id="368" r:id="rId7"/>
    <p:sldId id="370" r:id="rId8"/>
    <p:sldId id="369" r:id="rId9"/>
    <p:sldId id="373" r:id="rId10"/>
    <p:sldId id="367" r:id="rId11"/>
    <p:sldId id="258" r:id="rId12"/>
  </p:sldIdLst>
  <p:sldSz cx="12192000" cy="685800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기본 구역" id="{44BC964E-91F1-4AFC-8F9A-87BCED0C9F93}">
          <p14:sldIdLst>
            <p14:sldId id="372"/>
            <p14:sldId id="356"/>
            <p14:sldId id="360"/>
            <p14:sldId id="374"/>
            <p14:sldId id="368"/>
            <p14:sldId id="370"/>
            <p14:sldId id="369"/>
            <p14:sldId id="373"/>
            <p14:sldId id="367"/>
            <p14:sldId id="258"/>
          </p14:sldIdLst>
        </p14:section>
      </p14:sectionLst>
    </p:ex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Junhyeong" initials="J" lastIdx="1" clrIdx="0">
    <p:extLst>
      <p:ext uri="{19B8F6BF-5375-455C-9EA6-DF929625EA0E}">
        <p15:presenceInfo xmlns:p15="http://schemas.microsoft.com/office/powerpoint/2012/main" userId="Junhyeong" providerId="None"/>
      </p:ext>
    </p:extLst>
  </p:cmAuthor>
  <p:cmAuthor id="2" name="Young Jo Ko" initials="YJK" lastIdx="0" clrIdx="1">
    <p:extLst>
      <p:ext uri="{19B8F6BF-5375-455C-9EA6-DF929625EA0E}">
        <p15:presenceInfo xmlns:p15="http://schemas.microsoft.com/office/powerpoint/2012/main" userId="b2fbb557fea50a86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EEBF7"/>
    <a:srgbClr val="9966FF"/>
    <a:srgbClr val="CCCCFF"/>
    <a:srgbClr val="FFCCFF"/>
    <a:srgbClr val="3333FF"/>
    <a:srgbClr val="7030A0"/>
    <a:srgbClr val="548235"/>
    <a:srgbClr val="2E75B6"/>
    <a:srgbClr val="12152F"/>
    <a:srgbClr val="1F497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F2DE63D5-997A-4646-A377-4702673A728D}" styleName="밝은 스타일 2 - 강조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7E9639D4-E3E2-4D34-9284-5A2195B3D0D7}" styleName="밝은 스타일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보통 스타일 2 - 강조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261" autoAdjust="0"/>
    <p:restoredTop sz="90769" autoAdjust="0"/>
  </p:normalViewPr>
  <p:slideViewPr>
    <p:cSldViewPr snapToGrid="0">
      <p:cViewPr varScale="1">
        <p:scale>
          <a:sx n="144" d="100"/>
          <a:sy n="144" d="100"/>
        </p:scale>
        <p:origin x="900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65" d="100"/>
          <a:sy n="65" d="100"/>
        </p:scale>
        <p:origin x="3154" y="19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commentAuthors" Target="comment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 dirty="0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0800E6D-F065-44B2-9CC8-D0E9A4276ABF}" type="datetimeFigureOut">
              <a:rPr lang="ko-KR" altLang="en-US" smtClean="0"/>
              <a:t>2024-12-02</a:t>
            </a:fld>
            <a:endParaRPr lang="ko-KR" altLang="en-US" dirty="0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 dirty="0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 dirty="0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B7746A2-0311-4778-8904-7092AFC65C10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6405821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B7746A2-0311-4778-8904-7092AFC65C10}" type="slidenum">
              <a:rPr lang="ko-KR" altLang="en-US" smtClean="0"/>
              <a:t>2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71272907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Tx/>
              <a:buNone/>
            </a:pP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B7746A2-0311-4778-8904-7092AFC65C10}" type="slidenum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pPr marL="0" marR="0" lvl="0" indent="0" algn="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ko-KR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1574590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B7746A2-0311-4778-8904-7092AFC65C10}" type="slidenum">
              <a:rPr lang="ko-KR" altLang="en-US" smtClean="0"/>
              <a:t>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425163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Tx/>
              <a:buNone/>
            </a:pP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B7746A2-0311-4778-8904-7092AFC65C10}" type="slidenum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pPr marL="0" marR="0" lvl="0" indent="0" algn="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3137781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Tx/>
              <a:buNone/>
            </a:pP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B7746A2-0311-4778-8904-7092AFC65C10}" type="slidenum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pPr marL="0" marR="0" lvl="0" indent="0" algn="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9347670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Tx/>
              <a:buNone/>
            </a:pP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B7746A2-0311-4778-8904-7092AFC65C10}" type="slidenum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pPr marL="0" marR="0" lvl="0" indent="0" algn="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1325985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Tx/>
              <a:buNone/>
            </a:pP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B7746A2-0311-4778-8904-7092AFC65C10}" type="slidenum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pPr marL="0" marR="0" lvl="0" indent="0" algn="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6636485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Tx/>
              <a:buNone/>
            </a:pP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B7746A2-0311-4778-8904-7092AFC65C10}" type="slidenum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pPr marL="0" marR="0" lvl="0" indent="0" algn="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7805928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5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그림 7">
            <a:extLst>
              <a:ext uri="{FF2B5EF4-FFF2-40B4-BE49-F238E27FC236}">
                <a16:creationId xmlns:a16="http://schemas.microsoft.com/office/drawing/2014/main" id="{EC1EAC11-F321-4A9D-8A73-96CAF7ABCD6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" b="5"/>
          <a:stretch/>
        </p:blipFill>
        <p:spPr>
          <a:xfrm>
            <a:off x="-600" y="1"/>
            <a:ext cx="12193200" cy="6858000"/>
          </a:xfrm>
          <a:prstGeom prst="rect">
            <a:avLst/>
          </a:prstGeom>
        </p:spPr>
      </p:pic>
      <p:sp>
        <p:nvSpPr>
          <p:cNvPr id="2" name="제목 1">
            <a:extLst>
              <a:ext uri="{FF2B5EF4-FFF2-40B4-BE49-F238E27FC236}">
                <a16:creationId xmlns:a16="http://schemas.microsoft.com/office/drawing/2014/main" id="{06721966-1E64-480A-8FC8-AC280163F8B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38150" y="1854201"/>
            <a:ext cx="10116196" cy="1655762"/>
          </a:xfrm>
        </p:spPr>
        <p:txBody>
          <a:bodyPr anchor="ctr">
            <a:normAutofit/>
          </a:bodyPr>
          <a:lstStyle>
            <a:lvl1pPr algn="l">
              <a:defRPr sz="4000" b="1">
                <a:solidFill>
                  <a:schemeClr val="bg1"/>
                </a:solidFill>
                <a:effectLst>
                  <a:glow rad="38100">
                    <a:srgbClr val="050A1E"/>
                  </a:glow>
                </a:effectLst>
              </a:defRPr>
            </a:lvl1pPr>
          </a:lstStyle>
          <a:p>
            <a:r>
              <a:rPr lang="ko-KR" altLang="en-US"/>
              <a:t>마스터 제목 스타일 편집</a:t>
            </a:r>
            <a:endParaRPr lang="ko-KR" altLang="en-US" dirty="0"/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0A33C62A-0C74-4932-8FFB-391BD91C411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38150" y="3602038"/>
            <a:ext cx="10116196" cy="1446212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 b="1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 dirty="0"/>
              <a:t>클릭하여 마스터 부제목 스타일 편집</a:t>
            </a:r>
          </a:p>
        </p:txBody>
      </p:sp>
      <p:cxnSp>
        <p:nvCxnSpPr>
          <p:cNvPr id="10" name="직선 연결선 9">
            <a:extLst>
              <a:ext uri="{FF2B5EF4-FFF2-40B4-BE49-F238E27FC236}">
                <a16:creationId xmlns:a16="http://schemas.microsoft.com/office/drawing/2014/main" id="{CE894B55-E709-458A-BD17-20229CFC5AD3}"/>
              </a:ext>
            </a:extLst>
          </p:cNvPr>
          <p:cNvCxnSpPr/>
          <p:nvPr/>
        </p:nvCxnSpPr>
        <p:spPr>
          <a:xfrm>
            <a:off x="438150" y="447675"/>
            <a:ext cx="11287125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그림 8" descr="A안 일러스트 요소.png">
            <a:extLst>
              <a:ext uri="{FF2B5EF4-FFF2-40B4-BE49-F238E27FC236}">
                <a16:creationId xmlns:a16="http://schemas.microsoft.com/office/drawing/2014/main" id="{E341F81A-C094-44D9-9E83-104085C55E45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813925" y="137726"/>
            <a:ext cx="1911350" cy="234950"/>
          </a:xfrm>
          <a:prstGeom prst="rect">
            <a:avLst/>
          </a:prstGeom>
          <a:noFill/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809464C1-E07C-4650-BB66-2AA3CC0BD6A6}"/>
              </a:ext>
            </a:extLst>
          </p:cNvPr>
          <p:cNvSpPr txBox="1"/>
          <p:nvPr/>
        </p:nvSpPr>
        <p:spPr>
          <a:xfrm>
            <a:off x="352425" y="173852"/>
            <a:ext cx="413385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b="1" dirty="0">
                <a:solidFill>
                  <a:schemeClr val="bg1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a:rPr>
              <a:t>E</a:t>
            </a:r>
            <a:r>
              <a:rPr lang="en-US" altLang="ko-KR" sz="1200" dirty="0">
                <a:solidFill>
                  <a:schemeClr val="bg1">
                    <a:lumMod val="85000"/>
                  </a:schemeClr>
                </a:solidFill>
              </a:rPr>
              <a:t>lectronics and </a:t>
            </a:r>
            <a:r>
              <a:rPr lang="en-US" altLang="ko-KR" sz="1200" b="1" dirty="0">
                <a:solidFill>
                  <a:schemeClr val="bg1"/>
                </a:solidFill>
              </a:rPr>
              <a:t>T</a:t>
            </a:r>
            <a:r>
              <a:rPr lang="en-US" altLang="ko-KR" sz="1200" dirty="0">
                <a:solidFill>
                  <a:schemeClr val="bg1">
                    <a:lumMod val="85000"/>
                  </a:schemeClr>
                </a:solidFill>
              </a:rPr>
              <a:t>elecommunications </a:t>
            </a:r>
            <a:r>
              <a:rPr lang="en-US" altLang="ko-KR" sz="1200" b="1" dirty="0">
                <a:solidFill>
                  <a:schemeClr val="bg1"/>
                </a:solidFill>
              </a:rPr>
              <a:t>R</a:t>
            </a:r>
            <a:r>
              <a:rPr lang="en-US" altLang="ko-KR" sz="1200" dirty="0">
                <a:solidFill>
                  <a:schemeClr val="bg1">
                    <a:lumMod val="85000"/>
                  </a:schemeClr>
                </a:solidFill>
              </a:rPr>
              <a:t>esearch</a:t>
            </a:r>
            <a:r>
              <a:rPr lang="en-US" altLang="ko-KR" sz="1200" dirty="0">
                <a:solidFill>
                  <a:schemeClr val="bg1"/>
                </a:solidFill>
              </a:rPr>
              <a:t> </a:t>
            </a:r>
            <a:r>
              <a:rPr lang="en-US" altLang="ko-KR" sz="1200" b="1" dirty="0">
                <a:solidFill>
                  <a:schemeClr val="bg1"/>
                </a:solidFill>
              </a:rPr>
              <a:t>I</a:t>
            </a:r>
            <a:r>
              <a:rPr lang="en-US" altLang="ko-KR" sz="1200" dirty="0">
                <a:solidFill>
                  <a:schemeClr val="bg1">
                    <a:lumMod val="85000"/>
                  </a:schemeClr>
                </a:solidFill>
              </a:rPr>
              <a:t>nstitute</a:t>
            </a:r>
            <a:endParaRPr lang="ko-KR" altLang="en-US" sz="1200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15" name="바닥글 개체 틀 4">
            <a:extLst>
              <a:ext uri="{FF2B5EF4-FFF2-40B4-BE49-F238E27FC236}">
                <a16:creationId xmlns:a16="http://schemas.microsoft.com/office/drawing/2014/main" id="{0771938D-AE59-4A2E-A2E4-308680786E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593780" y="6494889"/>
            <a:ext cx="5004440" cy="365125"/>
          </a:xfrm>
          <a:prstGeom prst="rect">
            <a:avLst/>
          </a:prstGeom>
        </p:spPr>
        <p:txBody>
          <a:bodyPr anchor="ctr"/>
          <a:lstStyle>
            <a:lvl1pPr>
              <a:defRPr sz="900">
                <a:solidFill>
                  <a:schemeClr val="bg1"/>
                </a:solidFill>
              </a:defRPr>
            </a:lvl1pPr>
          </a:lstStyle>
          <a:p>
            <a:pPr algn="ctr"/>
            <a:r>
              <a:rPr lang="en-US" altLang="ko-KR" dirty="0">
                <a:ea typeface="Verdana" panose="020B0604030504040204" pitchFamily="34" charset="0"/>
                <a:cs typeface="Arial" panose="020B0604020202020204" pitchFamily="34" charset="0"/>
              </a:rPr>
              <a:t>Copyright © 2024 All Rights Reserved by </a:t>
            </a:r>
            <a:r>
              <a:rPr lang="en-US" altLang="ko-KR" b="1" dirty="0">
                <a:ea typeface="Verdana" panose="020B0604030504040204" pitchFamily="34" charset="0"/>
                <a:cs typeface="Arial" panose="020B0604020202020204" pitchFamily="34" charset="0"/>
              </a:rPr>
              <a:t>ETRI</a:t>
            </a:r>
            <a:endParaRPr lang="en-US" altLang="ko-KR" b="1" dirty="0"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966946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그림 7">
            <a:extLst>
              <a:ext uri="{FF2B5EF4-FFF2-40B4-BE49-F238E27FC236}">
                <a16:creationId xmlns:a16="http://schemas.microsoft.com/office/drawing/2014/main" id="{EC1EAC11-F321-4A9D-8A73-96CAF7ABCD6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" b="5"/>
          <a:stretch/>
        </p:blipFill>
        <p:spPr>
          <a:xfrm>
            <a:off x="-600" y="1"/>
            <a:ext cx="12193200" cy="6858000"/>
          </a:xfrm>
          <a:prstGeom prst="rect">
            <a:avLst/>
          </a:prstGeom>
        </p:spPr>
      </p:pic>
      <p:sp>
        <p:nvSpPr>
          <p:cNvPr id="2" name="제목 1">
            <a:extLst>
              <a:ext uri="{FF2B5EF4-FFF2-40B4-BE49-F238E27FC236}">
                <a16:creationId xmlns:a16="http://schemas.microsoft.com/office/drawing/2014/main" id="{06721966-1E64-480A-8FC8-AC280163F8B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38150" y="1854201"/>
            <a:ext cx="10116196" cy="1655762"/>
          </a:xfrm>
        </p:spPr>
        <p:txBody>
          <a:bodyPr anchor="ctr">
            <a:normAutofit/>
          </a:bodyPr>
          <a:lstStyle>
            <a:lvl1pPr algn="l">
              <a:defRPr sz="4000" b="1">
                <a:solidFill>
                  <a:schemeClr val="bg1"/>
                </a:solidFill>
                <a:effectLst>
                  <a:glow rad="38100">
                    <a:srgbClr val="050A1E"/>
                  </a:glow>
                </a:effectLst>
              </a:defRPr>
            </a:lvl1pPr>
          </a:lstStyle>
          <a:p>
            <a:r>
              <a:rPr lang="ko-KR" altLang="en-US"/>
              <a:t>마스터 제목 스타일 편집</a:t>
            </a:r>
            <a:endParaRPr lang="ko-KR" altLang="en-US" dirty="0"/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0A33C62A-0C74-4932-8FFB-391BD91C411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38150" y="3602038"/>
            <a:ext cx="10116196" cy="1446212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 b="1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 dirty="0"/>
              <a:t>클릭하여 마스터 부제목 스타일 편집</a:t>
            </a:r>
          </a:p>
        </p:txBody>
      </p:sp>
      <p:sp>
        <p:nvSpPr>
          <p:cNvPr id="15" name="바닥글 개체 틀 4">
            <a:extLst>
              <a:ext uri="{FF2B5EF4-FFF2-40B4-BE49-F238E27FC236}">
                <a16:creationId xmlns:a16="http://schemas.microsoft.com/office/drawing/2014/main" id="{0771938D-AE59-4A2E-A2E4-308680786E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593780" y="6494889"/>
            <a:ext cx="5004440" cy="365125"/>
          </a:xfrm>
          <a:prstGeom prst="rect">
            <a:avLst/>
          </a:prstGeom>
        </p:spPr>
        <p:txBody>
          <a:bodyPr anchor="ctr"/>
          <a:lstStyle>
            <a:lvl1pPr>
              <a:defRPr sz="900">
                <a:solidFill>
                  <a:schemeClr val="bg1"/>
                </a:solidFill>
              </a:defRPr>
            </a:lvl1pPr>
          </a:lstStyle>
          <a:p>
            <a:pPr algn="ctr"/>
            <a:r>
              <a:rPr lang="en-US" altLang="ko-KR" dirty="0">
                <a:ea typeface="Verdana" panose="020B0604030504040204" pitchFamily="34" charset="0"/>
                <a:cs typeface="Arial" panose="020B0604020202020204" pitchFamily="34" charset="0"/>
              </a:rPr>
              <a:t>Copyright © 2024 All Rights Reserved by </a:t>
            </a:r>
            <a:r>
              <a:rPr lang="en-US" altLang="ko-KR" b="1" dirty="0">
                <a:ea typeface="Verdana" panose="020B0604030504040204" pitchFamily="34" charset="0"/>
                <a:cs typeface="Arial" panose="020B0604020202020204" pitchFamily="34" charset="0"/>
              </a:rPr>
              <a:t>ETRI</a:t>
            </a:r>
            <a:endParaRPr lang="en-US" altLang="ko-KR" b="1" dirty="0"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864216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7336446F-D7D1-4DB0-86DA-0D9AE20CC7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C3871134-815A-43F7-A952-A3B39943199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dirty="0"/>
              <a:t>마스터 텍스트 스타일을 편집하려면 클릭</a:t>
            </a:r>
          </a:p>
          <a:p>
            <a:pPr lvl="1"/>
            <a:r>
              <a:rPr lang="ko-KR" altLang="en-US" dirty="0"/>
              <a:t>두 번째 수준</a:t>
            </a:r>
          </a:p>
          <a:p>
            <a:pPr lvl="2"/>
            <a:r>
              <a:rPr lang="ko-KR" altLang="en-US" dirty="0"/>
              <a:t>세 번째 수준</a:t>
            </a:r>
          </a:p>
          <a:p>
            <a:pPr lvl="3"/>
            <a:r>
              <a:rPr lang="ko-KR" altLang="en-US" dirty="0"/>
              <a:t>네 번째 수준</a:t>
            </a:r>
          </a:p>
          <a:p>
            <a:pPr lvl="4"/>
            <a:r>
              <a:rPr lang="ko-KR" altLang="en-US" dirty="0"/>
              <a:t>다섯 번째 수준</a:t>
            </a:r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37AD495B-EF53-4D60-944B-0A9E27D59A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593780" y="6494889"/>
            <a:ext cx="5004440" cy="365125"/>
          </a:xfrm>
          <a:prstGeom prst="rect">
            <a:avLst/>
          </a:prstGeom>
        </p:spPr>
        <p:txBody>
          <a:bodyPr anchor="ctr"/>
          <a:lstStyle>
            <a:lvl1pPr>
              <a:defRPr sz="900"/>
            </a:lvl1pPr>
          </a:lstStyle>
          <a:p>
            <a:pPr algn="ctr"/>
            <a:r>
              <a:rPr lang="en-US" altLang="ko-KR" dirty="0">
                <a:solidFill>
                  <a:prstClr val="black"/>
                </a:solidFill>
                <a:ea typeface="Verdana" panose="020B0604030504040204" pitchFamily="34" charset="0"/>
                <a:cs typeface="Arial" panose="020B0604020202020204" pitchFamily="34" charset="0"/>
              </a:rPr>
              <a:t>Copyright © 2024 All Rights Reserved by </a:t>
            </a:r>
            <a:r>
              <a:rPr lang="en-US" altLang="ko-KR" b="1" dirty="0">
                <a:solidFill>
                  <a:srgbClr val="005CA2"/>
                </a:solidFill>
                <a:ea typeface="Verdana" panose="020B0604030504040204" pitchFamily="34" charset="0"/>
                <a:cs typeface="Arial" panose="020B0604020202020204" pitchFamily="34" charset="0"/>
              </a:rPr>
              <a:t>ET</a:t>
            </a:r>
            <a:r>
              <a:rPr lang="en-US" altLang="ko-KR" b="1" dirty="0">
                <a:solidFill>
                  <a:srgbClr val="EA5503"/>
                </a:solidFill>
                <a:ea typeface="Verdana" panose="020B0604030504040204" pitchFamily="34" charset="0"/>
                <a:cs typeface="Arial" panose="020B0604020202020204" pitchFamily="34" charset="0"/>
              </a:rPr>
              <a:t>R</a:t>
            </a:r>
            <a:r>
              <a:rPr lang="en-US" altLang="ko-KR" b="1" dirty="0">
                <a:solidFill>
                  <a:srgbClr val="005CA2"/>
                </a:solidFill>
                <a:ea typeface="Verdana" panose="020B0604030504040204" pitchFamily="34" charset="0"/>
                <a:cs typeface="Arial" panose="020B0604020202020204" pitchFamily="34" charset="0"/>
              </a:rPr>
              <a:t>I</a:t>
            </a:r>
            <a:endParaRPr lang="en-US" altLang="ko-KR" b="1" dirty="0">
              <a:solidFill>
                <a:srgbClr val="005CA2"/>
              </a:solidFill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4153ECD3-9877-4D0C-9599-844D8938E9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38149" y="6494890"/>
            <a:ext cx="2743200" cy="365125"/>
          </a:xfrm>
          <a:prstGeom prst="rect">
            <a:avLst/>
          </a:prstGeom>
        </p:spPr>
        <p:txBody>
          <a:bodyPr/>
          <a:lstStyle/>
          <a:p>
            <a:fld id="{1E8ECD80-D988-46E3-9402-3DC02CE037B8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45379019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F3366404-6FF0-4674-8275-B3BF6AF91B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670BB5E6-1905-4B6C-84F7-7FE73866239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38149" y="1512884"/>
            <a:ext cx="5581651" cy="4980415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1C5F95F9-4883-4B80-B4CC-CE13B31D5D3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512884"/>
            <a:ext cx="5553074" cy="4980415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9" name="바닥글 개체 틀 4">
            <a:extLst>
              <a:ext uri="{FF2B5EF4-FFF2-40B4-BE49-F238E27FC236}">
                <a16:creationId xmlns:a16="http://schemas.microsoft.com/office/drawing/2014/main" id="{5E97EAEB-4C80-4D96-89E3-9BAF1B84E3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593780" y="6494889"/>
            <a:ext cx="5004440" cy="365125"/>
          </a:xfrm>
          <a:prstGeom prst="rect">
            <a:avLst/>
          </a:prstGeom>
        </p:spPr>
        <p:txBody>
          <a:bodyPr anchor="ctr"/>
          <a:lstStyle>
            <a:lvl1pPr>
              <a:defRPr sz="900"/>
            </a:lvl1pPr>
          </a:lstStyle>
          <a:p>
            <a:pPr algn="ctr"/>
            <a:r>
              <a:rPr lang="en-US" altLang="ko-KR" dirty="0">
                <a:solidFill>
                  <a:prstClr val="black"/>
                </a:solidFill>
                <a:ea typeface="Verdana" panose="020B0604030504040204" pitchFamily="34" charset="0"/>
                <a:cs typeface="Arial" panose="020B0604020202020204" pitchFamily="34" charset="0"/>
              </a:rPr>
              <a:t>Copyright © 2024 All Rights Reserved by </a:t>
            </a:r>
            <a:r>
              <a:rPr lang="en-US" altLang="ko-KR" b="1" dirty="0">
                <a:solidFill>
                  <a:srgbClr val="005CA2"/>
                </a:solidFill>
                <a:ea typeface="Verdana" panose="020B0604030504040204" pitchFamily="34" charset="0"/>
                <a:cs typeface="Arial" panose="020B0604020202020204" pitchFamily="34" charset="0"/>
              </a:rPr>
              <a:t>ET</a:t>
            </a:r>
            <a:r>
              <a:rPr lang="en-US" altLang="ko-KR" b="1" dirty="0">
                <a:solidFill>
                  <a:srgbClr val="EA5503"/>
                </a:solidFill>
                <a:ea typeface="Verdana" panose="020B0604030504040204" pitchFamily="34" charset="0"/>
                <a:cs typeface="Arial" panose="020B0604020202020204" pitchFamily="34" charset="0"/>
              </a:rPr>
              <a:t>R</a:t>
            </a:r>
            <a:r>
              <a:rPr lang="en-US" altLang="ko-KR" b="1" dirty="0">
                <a:solidFill>
                  <a:srgbClr val="005CA2"/>
                </a:solidFill>
                <a:ea typeface="Verdana" panose="020B0604030504040204" pitchFamily="34" charset="0"/>
                <a:cs typeface="Arial" panose="020B0604020202020204" pitchFamily="34" charset="0"/>
              </a:rPr>
              <a:t>I</a:t>
            </a:r>
            <a:endParaRPr lang="en-US" altLang="ko-KR" b="1" dirty="0">
              <a:solidFill>
                <a:srgbClr val="005CA2"/>
              </a:solidFill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10" name="슬라이드 번호 개체 틀 5">
            <a:extLst>
              <a:ext uri="{FF2B5EF4-FFF2-40B4-BE49-F238E27FC236}">
                <a16:creationId xmlns:a16="http://schemas.microsoft.com/office/drawing/2014/main" id="{2F3863C5-B544-46CA-9125-A38D788C04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38149" y="6494890"/>
            <a:ext cx="2743200" cy="365125"/>
          </a:xfrm>
          <a:prstGeom prst="rect">
            <a:avLst/>
          </a:prstGeom>
        </p:spPr>
        <p:txBody>
          <a:bodyPr/>
          <a:lstStyle/>
          <a:p>
            <a:fld id="{1E8ECD80-D988-46E3-9402-3DC02CE037B8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71705974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FAD66029-70A3-4DF4-B2D5-17214EEE90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>
            <a:normAutofit/>
          </a:bodyPr>
          <a:lstStyle>
            <a:lvl1pPr>
              <a:defRPr sz="4800"/>
            </a:lvl1pPr>
          </a:lstStyle>
          <a:p>
            <a:r>
              <a:rPr lang="ko-KR" altLang="en-US" dirty="0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FB1CD88A-4A20-443C-9C75-6D341940CC0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4DB4E606-156F-462B-82F0-6ED413EED8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396000" y="6356348"/>
            <a:ext cx="5400000" cy="365125"/>
          </a:xfrm>
          <a:prstGeom prst="rect">
            <a:avLst/>
          </a:prstGeom>
        </p:spPr>
        <p:txBody>
          <a:bodyPr anchor="ctr"/>
          <a:lstStyle>
            <a:lvl1pPr>
              <a:defRPr sz="900"/>
            </a:lvl1pPr>
          </a:lstStyle>
          <a:p>
            <a:pPr algn="ctr"/>
            <a:r>
              <a:rPr lang="en-US" altLang="ko-KR" dirty="0">
                <a:solidFill>
                  <a:prstClr val="black"/>
                </a:solidFill>
                <a:ea typeface="Verdana" panose="020B0604030504040204" pitchFamily="34" charset="0"/>
                <a:cs typeface="Arial" panose="020B0604020202020204" pitchFamily="34" charset="0"/>
              </a:rPr>
              <a:t>Copyright © 2024 All Rights Reserved by </a:t>
            </a:r>
            <a:r>
              <a:rPr lang="en-US" altLang="ko-KR" b="1" dirty="0">
                <a:solidFill>
                  <a:srgbClr val="005CA2"/>
                </a:solidFill>
                <a:ea typeface="Verdana" panose="020B0604030504040204" pitchFamily="34" charset="0"/>
                <a:cs typeface="Arial" panose="020B0604020202020204" pitchFamily="34" charset="0"/>
              </a:rPr>
              <a:t>ET</a:t>
            </a:r>
            <a:r>
              <a:rPr lang="en-US" altLang="ko-KR" b="1" dirty="0">
                <a:solidFill>
                  <a:srgbClr val="EA5503"/>
                </a:solidFill>
                <a:ea typeface="Verdana" panose="020B0604030504040204" pitchFamily="34" charset="0"/>
                <a:cs typeface="Arial" panose="020B0604020202020204" pitchFamily="34" charset="0"/>
              </a:rPr>
              <a:t>R</a:t>
            </a:r>
            <a:r>
              <a:rPr lang="en-US" altLang="ko-KR" b="1" dirty="0">
                <a:solidFill>
                  <a:srgbClr val="005CA2"/>
                </a:solidFill>
                <a:ea typeface="Verdana" panose="020B0604030504040204" pitchFamily="34" charset="0"/>
                <a:cs typeface="Arial" panose="020B0604020202020204" pitchFamily="34" charset="0"/>
              </a:rPr>
              <a:t>I</a:t>
            </a:r>
            <a:endParaRPr lang="en-US" altLang="ko-KR" b="1" dirty="0">
              <a:solidFill>
                <a:srgbClr val="005CA2"/>
              </a:solidFill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7382F469-E172-4EDE-B208-4F5449EFF3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38149" y="6356349"/>
            <a:ext cx="2743200" cy="365125"/>
          </a:xfrm>
          <a:prstGeom prst="rect">
            <a:avLst/>
          </a:prstGeom>
        </p:spPr>
        <p:txBody>
          <a:bodyPr/>
          <a:lstStyle/>
          <a:p>
            <a:fld id="{1E8ECD80-D988-46E3-9402-3DC02CE037B8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46108975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CF841C97-0654-4BA9-BBBA-5B064CBAA0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4C24E877-2BA2-4C08-9E91-305BE23700C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82238800-2AF7-4ABE-A20D-DE64C073BA1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A622F731-3B37-470C-8369-39460393287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내용 개체 틀 5">
            <a:extLst>
              <a:ext uri="{FF2B5EF4-FFF2-40B4-BE49-F238E27FC236}">
                <a16:creationId xmlns:a16="http://schemas.microsoft.com/office/drawing/2014/main" id="{DAEF2ACB-A987-4773-839F-C2B3CCF6AD7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8" name="바닥글 개체 틀 7">
            <a:extLst>
              <a:ext uri="{FF2B5EF4-FFF2-40B4-BE49-F238E27FC236}">
                <a16:creationId xmlns:a16="http://schemas.microsoft.com/office/drawing/2014/main" id="{E3CAA5C8-214C-4A42-A733-8A72F689D3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396000" y="6356348"/>
            <a:ext cx="5400000" cy="365125"/>
          </a:xfrm>
          <a:prstGeom prst="rect">
            <a:avLst/>
          </a:prstGeom>
        </p:spPr>
        <p:txBody>
          <a:bodyPr anchor="ctr"/>
          <a:lstStyle>
            <a:lvl1pPr>
              <a:defRPr sz="900"/>
            </a:lvl1pPr>
          </a:lstStyle>
          <a:p>
            <a:pPr algn="ctr"/>
            <a:r>
              <a:rPr lang="en-US" altLang="ko-KR" dirty="0">
                <a:solidFill>
                  <a:prstClr val="black"/>
                </a:solidFill>
                <a:ea typeface="Verdana" panose="020B0604030504040204" pitchFamily="34" charset="0"/>
                <a:cs typeface="Arial" panose="020B0604020202020204" pitchFamily="34" charset="0"/>
              </a:rPr>
              <a:t>Copyright © 2024 All Rights Reserved by </a:t>
            </a:r>
            <a:r>
              <a:rPr lang="en-US" altLang="ko-KR" b="1" dirty="0">
                <a:solidFill>
                  <a:srgbClr val="005CA2"/>
                </a:solidFill>
                <a:ea typeface="Verdana" panose="020B0604030504040204" pitchFamily="34" charset="0"/>
                <a:cs typeface="Arial" panose="020B0604020202020204" pitchFamily="34" charset="0"/>
              </a:rPr>
              <a:t>ET</a:t>
            </a:r>
            <a:r>
              <a:rPr lang="en-US" altLang="ko-KR" b="1" dirty="0">
                <a:solidFill>
                  <a:srgbClr val="EA5503"/>
                </a:solidFill>
                <a:ea typeface="Verdana" panose="020B0604030504040204" pitchFamily="34" charset="0"/>
                <a:cs typeface="Arial" panose="020B0604020202020204" pitchFamily="34" charset="0"/>
              </a:rPr>
              <a:t>R</a:t>
            </a:r>
            <a:r>
              <a:rPr lang="en-US" altLang="ko-KR" b="1" dirty="0">
                <a:solidFill>
                  <a:srgbClr val="005CA2"/>
                </a:solidFill>
                <a:ea typeface="Verdana" panose="020B0604030504040204" pitchFamily="34" charset="0"/>
                <a:cs typeface="Arial" panose="020B0604020202020204" pitchFamily="34" charset="0"/>
              </a:rPr>
              <a:t>I</a:t>
            </a:r>
            <a:endParaRPr lang="en-US" altLang="ko-KR" b="1" dirty="0">
              <a:solidFill>
                <a:srgbClr val="005CA2"/>
              </a:solidFill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9" name="슬라이드 번호 개체 틀 8">
            <a:extLst>
              <a:ext uri="{FF2B5EF4-FFF2-40B4-BE49-F238E27FC236}">
                <a16:creationId xmlns:a16="http://schemas.microsoft.com/office/drawing/2014/main" id="{91B5D4E5-E2E0-4FBA-B8C7-0588E55EB5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38149" y="6356349"/>
            <a:ext cx="2743200" cy="365125"/>
          </a:xfrm>
          <a:prstGeom prst="rect">
            <a:avLst/>
          </a:prstGeom>
        </p:spPr>
        <p:txBody>
          <a:bodyPr/>
          <a:lstStyle/>
          <a:p>
            <a:fld id="{1E8ECD80-D988-46E3-9402-3DC02CE037B8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50710576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바닥글 개체 틀 2">
            <a:extLst>
              <a:ext uri="{FF2B5EF4-FFF2-40B4-BE49-F238E27FC236}">
                <a16:creationId xmlns:a16="http://schemas.microsoft.com/office/drawing/2014/main" id="{0308803A-9DE3-4D9C-9774-4EAB385D27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396000" y="6356348"/>
            <a:ext cx="5400000" cy="365125"/>
          </a:xfrm>
          <a:prstGeom prst="rect">
            <a:avLst/>
          </a:prstGeom>
        </p:spPr>
        <p:txBody>
          <a:bodyPr anchor="ctr"/>
          <a:lstStyle>
            <a:lvl1pPr>
              <a:defRPr sz="900"/>
            </a:lvl1pPr>
          </a:lstStyle>
          <a:p>
            <a:pPr algn="ctr"/>
            <a:r>
              <a:rPr lang="en-US" altLang="ko-KR" dirty="0">
                <a:solidFill>
                  <a:prstClr val="black"/>
                </a:solidFill>
                <a:ea typeface="Verdana" panose="020B0604030504040204" pitchFamily="34" charset="0"/>
                <a:cs typeface="Arial" panose="020B0604020202020204" pitchFamily="34" charset="0"/>
              </a:rPr>
              <a:t>Copyright © 2024 All Rights Reserved by </a:t>
            </a:r>
            <a:r>
              <a:rPr lang="en-US" altLang="ko-KR" b="1" dirty="0">
                <a:solidFill>
                  <a:srgbClr val="005CA2"/>
                </a:solidFill>
                <a:ea typeface="Verdana" panose="020B0604030504040204" pitchFamily="34" charset="0"/>
                <a:cs typeface="Arial" panose="020B0604020202020204" pitchFamily="34" charset="0"/>
              </a:rPr>
              <a:t>ET</a:t>
            </a:r>
            <a:r>
              <a:rPr lang="en-US" altLang="ko-KR" b="1" dirty="0">
                <a:solidFill>
                  <a:srgbClr val="EA5503"/>
                </a:solidFill>
                <a:ea typeface="Verdana" panose="020B0604030504040204" pitchFamily="34" charset="0"/>
                <a:cs typeface="Arial" panose="020B0604020202020204" pitchFamily="34" charset="0"/>
              </a:rPr>
              <a:t>R</a:t>
            </a:r>
            <a:r>
              <a:rPr lang="en-US" altLang="ko-KR" b="1" dirty="0">
                <a:solidFill>
                  <a:srgbClr val="005CA2"/>
                </a:solidFill>
                <a:ea typeface="Verdana" panose="020B0604030504040204" pitchFamily="34" charset="0"/>
                <a:cs typeface="Arial" panose="020B0604020202020204" pitchFamily="34" charset="0"/>
              </a:rPr>
              <a:t>I</a:t>
            </a:r>
            <a:endParaRPr lang="en-US" altLang="ko-KR" b="1" dirty="0">
              <a:solidFill>
                <a:srgbClr val="005CA2"/>
              </a:solidFill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ECBD0869-1CAD-410F-B1D3-6A2BFC297E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38149" y="6356349"/>
            <a:ext cx="2743200" cy="365125"/>
          </a:xfrm>
          <a:prstGeom prst="rect">
            <a:avLst/>
          </a:prstGeom>
        </p:spPr>
        <p:txBody>
          <a:bodyPr/>
          <a:lstStyle/>
          <a:p>
            <a:fld id="{1E8ECD80-D988-46E3-9402-3DC02CE037B8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5022019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866156BE-5065-408A-9525-BDFB70CD3D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87E28380-8928-49DF-AFD2-8F95B9DBA3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1EC64F21-B0D5-4CD1-93C4-8B0B9074D9B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3E6BC609-2187-45B2-A047-0BC1E8B45E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396000" y="6356348"/>
            <a:ext cx="5400000" cy="365125"/>
          </a:xfrm>
          <a:prstGeom prst="rect">
            <a:avLst/>
          </a:prstGeom>
        </p:spPr>
        <p:txBody>
          <a:bodyPr anchor="ctr"/>
          <a:lstStyle>
            <a:lvl1pPr>
              <a:defRPr sz="900"/>
            </a:lvl1pPr>
          </a:lstStyle>
          <a:p>
            <a:pPr algn="ctr"/>
            <a:r>
              <a:rPr lang="en-US" altLang="ko-KR" dirty="0">
                <a:solidFill>
                  <a:prstClr val="black"/>
                </a:solidFill>
                <a:ea typeface="Verdana" panose="020B0604030504040204" pitchFamily="34" charset="0"/>
                <a:cs typeface="Arial" panose="020B0604020202020204" pitchFamily="34" charset="0"/>
              </a:rPr>
              <a:t>Copyright © 2024 All Rights Reserved by </a:t>
            </a:r>
            <a:r>
              <a:rPr lang="en-US" altLang="ko-KR" b="1" dirty="0">
                <a:solidFill>
                  <a:srgbClr val="005CA2"/>
                </a:solidFill>
                <a:ea typeface="Verdana" panose="020B0604030504040204" pitchFamily="34" charset="0"/>
                <a:cs typeface="Arial" panose="020B0604020202020204" pitchFamily="34" charset="0"/>
              </a:rPr>
              <a:t>ET</a:t>
            </a:r>
            <a:r>
              <a:rPr lang="en-US" altLang="ko-KR" b="1" dirty="0">
                <a:solidFill>
                  <a:srgbClr val="EA5503"/>
                </a:solidFill>
                <a:ea typeface="Verdana" panose="020B0604030504040204" pitchFamily="34" charset="0"/>
                <a:cs typeface="Arial" panose="020B0604020202020204" pitchFamily="34" charset="0"/>
              </a:rPr>
              <a:t>R</a:t>
            </a:r>
            <a:r>
              <a:rPr lang="en-US" altLang="ko-KR" b="1" dirty="0">
                <a:solidFill>
                  <a:srgbClr val="005CA2"/>
                </a:solidFill>
                <a:ea typeface="Verdana" panose="020B0604030504040204" pitchFamily="34" charset="0"/>
                <a:cs typeface="Arial" panose="020B0604020202020204" pitchFamily="34" charset="0"/>
              </a:rPr>
              <a:t>I</a:t>
            </a:r>
            <a:endParaRPr lang="en-US" altLang="ko-KR" b="1" dirty="0">
              <a:solidFill>
                <a:srgbClr val="005CA2"/>
              </a:solidFill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31FC31BB-624F-4D4C-B74F-1E10094372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38149" y="6356349"/>
            <a:ext cx="2743200" cy="365125"/>
          </a:xfrm>
          <a:prstGeom prst="rect">
            <a:avLst/>
          </a:prstGeom>
        </p:spPr>
        <p:txBody>
          <a:bodyPr/>
          <a:lstStyle/>
          <a:p>
            <a:fld id="{1E8ECD80-D988-46E3-9402-3DC02CE037B8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78544191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EE1574B9-07C7-4731-A033-7D59C9EFE7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D2F5AE09-D207-4CDB-87CB-3A0C4FAF5CC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 dirty="0"/>
              <a:t>그림을 추가하려면 아이콘을 클릭하십시오</a:t>
            </a:r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1BBC77D8-437D-4410-A609-643A5769DA2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DE6C644D-F7E2-4BA2-99C4-C079ED65752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ko-KR" altLang="en-US" dirty="0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30694AB9-ED1C-4D61-985D-3B380E90A1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396000" y="6356348"/>
            <a:ext cx="5400000" cy="365125"/>
          </a:xfrm>
          <a:prstGeom prst="rect">
            <a:avLst/>
          </a:prstGeom>
        </p:spPr>
        <p:txBody>
          <a:bodyPr anchor="ctr"/>
          <a:lstStyle>
            <a:lvl1pPr>
              <a:defRPr sz="900"/>
            </a:lvl1pPr>
          </a:lstStyle>
          <a:p>
            <a:pPr algn="ctr"/>
            <a:r>
              <a:rPr lang="en-US" altLang="ko-KR" dirty="0">
                <a:solidFill>
                  <a:prstClr val="black"/>
                </a:solidFill>
                <a:ea typeface="Verdana" panose="020B0604030504040204" pitchFamily="34" charset="0"/>
                <a:cs typeface="Arial" panose="020B0604020202020204" pitchFamily="34" charset="0"/>
              </a:rPr>
              <a:t>Copyright © 2024 All Rights Reserved by </a:t>
            </a:r>
            <a:r>
              <a:rPr lang="en-US" altLang="ko-KR" b="1" dirty="0">
                <a:solidFill>
                  <a:srgbClr val="005CA2"/>
                </a:solidFill>
                <a:ea typeface="Verdana" panose="020B0604030504040204" pitchFamily="34" charset="0"/>
                <a:cs typeface="Arial" panose="020B0604020202020204" pitchFamily="34" charset="0"/>
              </a:rPr>
              <a:t>ET</a:t>
            </a:r>
            <a:r>
              <a:rPr lang="en-US" altLang="ko-KR" b="1" dirty="0">
                <a:solidFill>
                  <a:srgbClr val="EA5503"/>
                </a:solidFill>
                <a:ea typeface="Verdana" panose="020B0604030504040204" pitchFamily="34" charset="0"/>
                <a:cs typeface="Arial" panose="020B0604020202020204" pitchFamily="34" charset="0"/>
              </a:rPr>
              <a:t>R</a:t>
            </a:r>
            <a:r>
              <a:rPr lang="en-US" altLang="ko-KR" b="1" dirty="0">
                <a:solidFill>
                  <a:srgbClr val="005CA2"/>
                </a:solidFill>
                <a:ea typeface="Verdana" panose="020B0604030504040204" pitchFamily="34" charset="0"/>
                <a:cs typeface="Arial" panose="020B0604020202020204" pitchFamily="34" charset="0"/>
              </a:rPr>
              <a:t>I</a:t>
            </a:r>
            <a:endParaRPr lang="en-US" altLang="ko-KR" b="1" dirty="0">
              <a:solidFill>
                <a:srgbClr val="005CA2"/>
              </a:solidFill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B3D1B28D-31EA-4E12-A37E-AEFACC0A8F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38149" y="6356349"/>
            <a:ext cx="2743200" cy="365125"/>
          </a:xfrm>
          <a:prstGeom prst="rect">
            <a:avLst/>
          </a:prstGeom>
        </p:spPr>
        <p:txBody>
          <a:bodyPr/>
          <a:lstStyle/>
          <a:p>
            <a:fld id="{1E8ECD80-D988-46E3-9402-3DC02CE037B8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50601260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82F09DAF-54AD-4160-9951-1836BB48DB9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ko-KR" altLang="en-US" dirty="0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4137CB9A-EB80-4ACE-9D99-62EF249059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38149" y="6356349"/>
            <a:ext cx="2743200" cy="365125"/>
          </a:xfrm>
          <a:prstGeom prst="rect">
            <a:avLst/>
          </a:prstGeom>
        </p:spPr>
        <p:txBody>
          <a:bodyPr/>
          <a:lstStyle/>
          <a:p>
            <a:fld id="{1E8ECD80-D988-46E3-9402-3DC02CE037B8}" type="slidenum">
              <a:rPr lang="ko-KR" altLang="en-US" smtClean="0"/>
              <a:t>‹#›</a:t>
            </a:fld>
            <a:endParaRPr lang="ko-KR" altLang="en-US" dirty="0"/>
          </a:p>
        </p:txBody>
      </p:sp>
      <p:pic>
        <p:nvPicPr>
          <p:cNvPr id="7" name="그림 6">
            <a:extLst>
              <a:ext uri="{FF2B5EF4-FFF2-40B4-BE49-F238E27FC236}">
                <a16:creationId xmlns:a16="http://schemas.microsoft.com/office/drawing/2014/main" id="{9423F247-BD54-42D3-94B6-DA68A46AFA5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028" b="13028"/>
          <a:stretch/>
        </p:blipFill>
        <p:spPr>
          <a:xfrm>
            <a:off x="-600" y="-1"/>
            <a:ext cx="12193200" cy="6858001"/>
          </a:xfrm>
          <a:prstGeom prst="rect">
            <a:avLst/>
          </a:prstGeom>
        </p:spPr>
      </p:pic>
      <p:pic>
        <p:nvPicPr>
          <p:cNvPr id="8" name="그림 8" descr="A안 일러스트 요소.png">
            <a:extLst>
              <a:ext uri="{FF2B5EF4-FFF2-40B4-BE49-F238E27FC236}">
                <a16:creationId xmlns:a16="http://schemas.microsoft.com/office/drawing/2014/main" id="{9C194CE6-05BD-4B94-BEE8-92888A5820A2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53186" y="1917161"/>
            <a:ext cx="2485625" cy="308001"/>
          </a:xfrm>
          <a:prstGeom prst="rect">
            <a:avLst/>
          </a:prstGeom>
          <a:noFill/>
        </p:spPr>
      </p:pic>
      <p:pic>
        <p:nvPicPr>
          <p:cNvPr id="9" name="그림 8" descr="A안 THANK YOU.png">
            <a:extLst>
              <a:ext uri="{FF2B5EF4-FFF2-40B4-BE49-F238E27FC236}">
                <a16:creationId xmlns:a16="http://schemas.microsoft.com/office/drawing/2014/main" id="{6A897A25-9637-482E-80ED-32543BC0EC41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907531" y="2837686"/>
            <a:ext cx="4376937" cy="591313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2CEFA495-9BA9-4FAB-BD60-85403EBA7BEA}"/>
              </a:ext>
            </a:extLst>
          </p:cNvPr>
          <p:cNvSpPr txBox="1"/>
          <p:nvPr userDrawn="1"/>
        </p:nvSpPr>
        <p:spPr>
          <a:xfrm>
            <a:off x="134409" y="5171309"/>
            <a:ext cx="4133850" cy="11661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ko-KR" altLang="en-US" sz="1200" b="0" kern="1200" dirty="0">
              <a:solidFill>
                <a:schemeClr val="bg1">
                  <a:lumMod val="85000"/>
                </a:schemeClr>
              </a:solidFill>
              <a:latin typeface="+mn-lt"/>
              <a:ea typeface="+mn-ea"/>
              <a:cs typeface="+mn-cs"/>
            </a:endParaRPr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ko-KR" sz="1200" b="0" kern="1200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cs"/>
              </a:rPr>
              <a:t>Terrestrial &amp; Non-Terrestrial Integrated </a:t>
            </a:r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ko-KR" sz="1200" b="0" kern="1200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cs"/>
              </a:rPr>
              <a:t>Telecommunications Research Laboratory</a:t>
            </a:r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ko-KR" sz="1200" b="1" dirty="0">
                <a:solidFill>
                  <a:schemeClr val="bg1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+mn-lt"/>
              </a:rPr>
              <a:t>E</a:t>
            </a:r>
            <a:r>
              <a:rPr lang="en-US" altLang="ko-KR" sz="1200" b="0" dirty="0">
                <a:solidFill>
                  <a:schemeClr val="bg1">
                    <a:lumMod val="85000"/>
                  </a:schemeClr>
                </a:solidFill>
                <a:latin typeface="+mn-lt"/>
              </a:rPr>
              <a:t>lectronics and </a:t>
            </a:r>
            <a:r>
              <a:rPr lang="en-US" altLang="ko-KR" sz="1200" b="1" dirty="0">
                <a:solidFill>
                  <a:schemeClr val="bg1"/>
                </a:solidFill>
                <a:latin typeface="+mn-lt"/>
              </a:rPr>
              <a:t>T</a:t>
            </a:r>
            <a:r>
              <a:rPr lang="en-US" altLang="ko-KR" sz="1200" b="0" dirty="0">
                <a:solidFill>
                  <a:schemeClr val="bg1">
                    <a:lumMod val="85000"/>
                  </a:schemeClr>
                </a:solidFill>
                <a:latin typeface="+mn-lt"/>
              </a:rPr>
              <a:t>elecommunications </a:t>
            </a:r>
            <a:r>
              <a:rPr lang="en-US" altLang="ko-KR" sz="1200" b="1" dirty="0">
                <a:solidFill>
                  <a:schemeClr val="bg1"/>
                </a:solidFill>
                <a:latin typeface="+mn-lt"/>
              </a:rPr>
              <a:t>R</a:t>
            </a:r>
            <a:r>
              <a:rPr lang="en-US" altLang="ko-KR" sz="1200" b="0" dirty="0">
                <a:solidFill>
                  <a:schemeClr val="bg1">
                    <a:lumMod val="85000"/>
                  </a:schemeClr>
                </a:solidFill>
                <a:latin typeface="+mn-lt"/>
              </a:rPr>
              <a:t>esearch</a:t>
            </a:r>
            <a:r>
              <a:rPr lang="en-US" altLang="ko-KR" sz="1200" b="0" dirty="0">
                <a:solidFill>
                  <a:schemeClr val="bg1"/>
                </a:solidFill>
                <a:latin typeface="+mn-lt"/>
              </a:rPr>
              <a:t> </a:t>
            </a:r>
            <a:r>
              <a:rPr lang="en-US" altLang="ko-KR" sz="1200" b="1" dirty="0">
                <a:solidFill>
                  <a:schemeClr val="bg1"/>
                </a:solidFill>
                <a:latin typeface="+mn-lt"/>
              </a:rPr>
              <a:t>I</a:t>
            </a:r>
            <a:r>
              <a:rPr lang="en-US" altLang="ko-KR" sz="1200" b="0" dirty="0">
                <a:solidFill>
                  <a:schemeClr val="bg1">
                    <a:lumMod val="85000"/>
                  </a:schemeClr>
                </a:solidFill>
                <a:latin typeface="+mn-lt"/>
              </a:rPr>
              <a:t>nstitute</a:t>
            </a:r>
            <a:endParaRPr lang="ko-KR" altLang="en-US" sz="1200" b="0" dirty="0">
              <a:solidFill>
                <a:schemeClr val="bg1">
                  <a:lumMod val="85000"/>
                </a:schemeClr>
              </a:solidFill>
              <a:latin typeface="+mn-lt"/>
            </a:endParaRPr>
          </a:p>
        </p:txBody>
      </p:sp>
      <p:sp>
        <p:nvSpPr>
          <p:cNvPr id="11" name="바닥글 개체 틀 4">
            <a:extLst>
              <a:ext uri="{FF2B5EF4-FFF2-40B4-BE49-F238E27FC236}">
                <a16:creationId xmlns:a16="http://schemas.microsoft.com/office/drawing/2014/main" id="{5840C07C-19B0-4A50-860D-4E8BC8CAC6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593780" y="6494889"/>
            <a:ext cx="5004440" cy="365125"/>
          </a:xfrm>
          <a:prstGeom prst="rect">
            <a:avLst/>
          </a:prstGeom>
        </p:spPr>
        <p:txBody>
          <a:bodyPr anchor="ctr"/>
          <a:lstStyle>
            <a:lvl1pPr>
              <a:defRPr sz="900">
                <a:solidFill>
                  <a:schemeClr val="bg1"/>
                </a:solidFill>
              </a:defRPr>
            </a:lvl1pPr>
          </a:lstStyle>
          <a:p>
            <a:pPr algn="ctr"/>
            <a:r>
              <a:rPr lang="en-US" altLang="ko-KR" dirty="0">
                <a:ea typeface="Verdana" panose="020B0604030504040204" pitchFamily="34" charset="0"/>
                <a:cs typeface="Arial" panose="020B0604020202020204" pitchFamily="34" charset="0"/>
              </a:rPr>
              <a:t>Copyright © 2024 All Rights Reserved by </a:t>
            </a:r>
            <a:r>
              <a:rPr lang="en-US" altLang="ko-KR" b="1" dirty="0">
                <a:ea typeface="Verdana" panose="020B0604030504040204" pitchFamily="34" charset="0"/>
                <a:cs typeface="Arial" panose="020B0604020202020204" pitchFamily="34" charset="0"/>
              </a:rPr>
              <a:t>ETRI</a:t>
            </a:r>
            <a:endParaRPr lang="en-US" altLang="ko-KR" b="1" dirty="0"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706661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7336446F-D7D1-4DB0-86DA-0D9AE20CC7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C3871134-815A-43F7-A952-A3B39943199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dirty="0"/>
              <a:t>마스터 텍스트 스타일을 편집하려면 클릭</a:t>
            </a:r>
          </a:p>
          <a:p>
            <a:pPr lvl="1"/>
            <a:r>
              <a:rPr lang="ko-KR" altLang="en-US" dirty="0"/>
              <a:t>두 번째 수준</a:t>
            </a:r>
          </a:p>
          <a:p>
            <a:pPr lvl="2"/>
            <a:r>
              <a:rPr lang="ko-KR" altLang="en-US" dirty="0"/>
              <a:t>세 번째 수준</a:t>
            </a:r>
          </a:p>
          <a:p>
            <a:pPr lvl="3"/>
            <a:r>
              <a:rPr lang="ko-KR" altLang="en-US" dirty="0"/>
              <a:t>네 번째 수준</a:t>
            </a:r>
          </a:p>
          <a:p>
            <a:pPr lvl="4"/>
            <a:r>
              <a:rPr lang="ko-KR" altLang="en-US" dirty="0"/>
              <a:t>다섯 번째 수준</a:t>
            </a:r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37AD495B-EF53-4D60-944B-0A9E27D59A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593780" y="6494889"/>
            <a:ext cx="5004440" cy="365125"/>
          </a:xfrm>
          <a:prstGeom prst="rect">
            <a:avLst/>
          </a:prstGeom>
        </p:spPr>
        <p:txBody>
          <a:bodyPr anchor="ctr"/>
          <a:lstStyle>
            <a:lvl1pPr>
              <a:defRPr sz="900"/>
            </a:lvl1pPr>
          </a:lstStyle>
          <a:p>
            <a:pPr algn="ctr"/>
            <a:r>
              <a:rPr lang="en-US" altLang="ko-KR" dirty="0">
                <a:solidFill>
                  <a:prstClr val="black"/>
                </a:solidFill>
                <a:ea typeface="Verdana" panose="020B0604030504040204" pitchFamily="34" charset="0"/>
                <a:cs typeface="Arial" panose="020B0604020202020204" pitchFamily="34" charset="0"/>
              </a:rPr>
              <a:t>Copyright © 2024 All Rights Reserved by </a:t>
            </a:r>
            <a:r>
              <a:rPr lang="en-US" altLang="ko-KR" b="1" dirty="0">
                <a:solidFill>
                  <a:srgbClr val="005CA2"/>
                </a:solidFill>
                <a:ea typeface="Verdana" panose="020B0604030504040204" pitchFamily="34" charset="0"/>
                <a:cs typeface="Arial" panose="020B0604020202020204" pitchFamily="34" charset="0"/>
              </a:rPr>
              <a:t>ET</a:t>
            </a:r>
            <a:r>
              <a:rPr lang="en-US" altLang="ko-KR" b="1" dirty="0">
                <a:solidFill>
                  <a:srgbClr val="EA5503"/>
                </a:solidFill>
                <a:ea typeface="Verdana" panose="020B0604030504040204" pitchFamily="34" charset="0"/>
                <a:cs typeface="Arial" panose="020B0604020202020204" pitchFamily="34" charset="0"/>
              </a:rPr>
              <a:t>R</a:t>
            </a:r>
            <a:r>
              <a:rPr lang="en-US" altLang="ko-KR" b="1" dirty="0">
                <a:solidFill>
                  <a:srgbClr val="005CA2"/>
                </a:solidFill>
                <a:ea typeface="Verdana" panose="020B0604030504040204" pitchFamily="34" charset="0"/>
                <a:cs typeface="Arial" panose="020B0604020202020204" pitchFamily="34" charset="0"/>
              </a:rPr>
              <a:t>I</a:t>
            </a:r>
            <a:endParaRPr lang="en-US" altLang="ko-KR" b="1" dirty="0">
              <a:solidFill>
                <a:srgbClr val="005CA2"/>
              </a:solidFill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4153ECD3-9877-4D0C-9599-844D8938E9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38149" y="6494890"/>
            <a:ext cx="2743200" cy="365125"/>
          </a:xfrm>
          <a:prstGeom prst="rect">
            <a:avLst/>
          </a:prstGeom>
        </p:spPr>
        <p:txBody>
          <a:bodyPr/>
          <a:lstStyle/>
          <a:p>
            <a:fld id="{1E8ECD80-D988-46E3-9402-3DC02CE037B8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2314958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F3366404-6FF0-4674-8275-B3BF6AF91B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670BB5E6-1905-4B6C-84F7-7FE73866239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38149" y="1512884"/>
            <a:ext cx="5581651" cy="4980415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1C5F95F9-4883-4B80-B4CC-CE13B31D5D3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512884"/>
            <a:ext cx="5553074" cy="4980415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9" name="바닥글 개체 틀 4">
            <a:extLst>
              <a:ext uri="{FF2B5EF4-FFF2-40B4-BE49-F238E27FC236}">
                <a16:creationId xmlns:a16="http://schemas.microsoft.com/office/drawing/2014/main" id="{5E97EAEB-4C80-4D96-89E3-9BAF1B84E3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593780" y="6494889"/>
            <a:ext cx="5004440" cy="365125"/>
          </a:xfrm>
          <a:prstGeom prst="rect">
            <a:avLst/>
          </a:prstGeom>
        </p:spPr>
        <p:txBody>
          <a:bodyPr anchor="ctr"/>
          <a:lstStyle>
            <a:lvl1pPr>
              <a:defRPr sz="900"/>
            </a:lvl1pPr>
          </a:lstStyle>
          <a:p>
            <a:pPr algn="ctr"/>
            <a:r>
              <a:rPr lang="en-US" altLang="ko-KR" dirty="0">
                <a:solidFill>
                  <a:prstClr val="black"/>
                </a:solidFill>
                <a:ea typeface="Verdana" panose="020B0604030504040204" pitchFamily="34" charset="0"/>
                <a:cs typeface="Arial" panose="020B0604020202020204" pitchFamily="34" charset="0"/>
              </a:rPr>
              <a:t>Copyright © 2024 All Rights Reserved by </a:t>
            </a:r>
            <a:r>
              <a:rPr lang="en-US" altLang="ko-KR" b="1" dirty="0">
                <a:solidFill>
                  <a:srgbClr val="005CA2"/>
                </a:solidFill>
                <a:ea typeface="Verdana" panose="020B0604030504040204" pitchFamily="34" charset="0"/>
                <a:cs typeface="Arial" panose="020B0604020202020204" pitchFamily="34" charset="0"/>
              </a:rPr>
              <a:t>ET</a:t>
            </a:r>
            <a:r>
              <a:rPr lang="en-US" altLang="ko-KR" b="1" dirty="0">
                <a:solidFill>
                  <a:srgbClr val="EA5503"/>
                </a:solidFill>
                <a:ea typeface="Verdana" panose="020B0604030504040204" pitchFamily="34" charset="0"/>
                <a:cs typeface="Arial" panose="020B0604020202020204" pitchFamily="34" charset="0"/>
              </a:rPr>
              <a:t>R</a:t>
            </a:r>
            <a:r>
              <a:rPr lang="en-US" altLang="ko-KR" b="1" dirty="0">
                <a:solidFill>
                  <a:srgbClr val="005CA2"/>
                </a:solidFill>
                <a:ea typeface="Verdana" panose="020B0604030504040204" pitchFamily="34" charset="0"/>
                <a:cs typeface="Arial" panose="020B0604020202020204" pitchFamily="34" charset="0"/>
              </a:rPr>
              <a:t>I</a:t>
            </a:r>
            <a:endParaRPr lang="en-US" altLang="ko-KR" b="1" dirty="0">
              <a:solidFill>
                <a:srgbClr val="005CA2"/>
              </a:solidFill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10" name="슬라이드 번호 개체 틀 5">
            <a:extLst>
              <a:ext uri="{FF2B5EF4-FFF2-40B4-BE49-F238E27FC236}">
                <a16:creationId xmlns:a16="http://schemas.microsoft.com/office/drawing/2014/main" id="{2F3863C5-B544-46CA-9125-A38D788C04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38149" y="6494890"/>
            <a:ext cx="2743200" cy="365125"/>
          </a:xfrm>
          <a:prstGeom prst="rect">
            <a:avLst/>
          </a:prstGeom>
        </p:spPr>
        <p:txBody>
          <a:bodyPr/>
          <a:lstStyle/>
          <a:p>
            <a:fld id="{1E8ECD80-D988-46E3-9402-3DC02CE037B8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5581955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FAD66029-70A3-4DF4-B2D5-17214EEE90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>
            <a:normAutofit/>
          </a:bodyPr>
          <a:lstStyle>
            <a:lvl1pPr>
              <a:defRPr sz="4800"/>
            </a:lvl1pPr>
          </a:lstStyle>
          <a:p>
            <a:r>
              <a:rPr lang="ko-KR" altLang="en-US" dirty="0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FB1CD88A-4A20-443C-9C75-6D341940CC0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4DB4E606-156F-462B-82F0-6ED413EED8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396000" y="6356348"/>
            <a:ext cx="5400000" cy="365125"/>
          </a:xfrm>
          <a:prstGeom prst="rect">
            <a:avLst/>
          </a:prstGeom>
        </p:spPr>
        <p:txBody>
          <a:bodyPr anchor="ctr"/>
          <a:lstStyle>
            <a:lvl1pPr>
              <a:defRPr sz="900"/>
            </a:lvl1pPr>
          </a:lstStyle>
          <a:p>
            <a:pPr algn="ctr"/>
            <a:r>
              <a:rPr lang="en-US" altLang="ko-KR" dirty="0">
                <a:solidFill>
                  <a:prstClr val="black"/>
                </a:solidFill>
                <a:ea typeface="Verdana" panose="020B0604030504040204" pitchFamily="34" charset="0"/>
                <a:cs typeface="Arial" panose="020B0604020202020204" pitchFamily="34" charset="0"/>
              </a:rPr>
              <a:t>Copyright © 2024 All Rights Reserved by </a:t>
            </a:r>
            <a:r>
              <a:rPr lang="en-US" altLang="ko-KR" b="1" dirty="0">
                <a:solidFill>
                  <a:srgbClr val="005CA2"/>
                </a:solidFill>
                <a:ea typeface="Verdana" panose="020B0604030504040204" pitchFamily="34" charset="0"/>
                <a:cs typeface="Arial" panose="020B0604020202020204" pitchFamily="34" charset="0"/>
              </a:rPr>
              <a:t>ET</a:t>
            </a:r>
            <a:r>
              <a:rPr lang="en-US" altLang="ko-KR" b="1" dirty="0">
                <a:solidFill>
                  <a:srgbClr val="EA5503"/>
                </a:solidFill>
                <a:ea typeface="Verdana" panose="020B0604030504040204" pitchFamily="34" charset="0"/>
                <a:cs typeface="Arial" panose="020B0604020202020204" pitchFamily="34" charset="0"/>
              </a:rPr>
              <a:t>R</a:t>
            </a:r>
            <a:r>
              <a:rPr lang="en-US" altLang="ko-KR" b="1" dirty="0">
                <a:solidFill>
                  <a:srgbClr val="005CA2"/>
                </a:solidFill>
                <a:ea typeface="Verdana" panose="020B0604030504040204" pitchFamily="34" charset="0"/>
                <a:cs typeface="Arial" panose="020B0604020202020204" pitchFamily="34" charset="0"/>
              </a:rPr>
              <a:t>I</a:t>
            </a:r>
            <a:endParaRPr lang="en-US" altLang="ko-KR" b="1" dirty="0">
              <a:solidFill>
                <a:srgbClr val="005CA2"/>
              </a:solidFill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7382F469-E172-4EDE-B208-4F5449EFF3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38149" y="6356349"/>
            <a:ext cx="2743200" cy="365125"/>
          </a:xfrm>
          <a:prstGeom prst="rect">
            <a:avLst/>
          </a:prstGeom>
        </p:spPr>
        <p:txBody>
          <a:bodyPr/>
          <a:lstStyle/>
          <a:p>
            <a:fld id="{1E8ECD80-D988-46E3-9402-3DC02CE037B8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8288968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CF841C97-0654-4BA9-BBBA-5B064CBAA0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4C24E877-2BA2-4C08-9E91-305BE23700C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82238800-2AF7-4ABE-A20D-DE64C073BA1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A622F731-3B37-470C-8369-39460393287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내용 개체 틀 5">
            <a:extLst>
              <a:ext uri="{FF2B5EF4-FFF2-40B4-BE49-F238E27FC236}">
                <a16:creationId xmlns:a16="http://schemas.microsoft.com/office/drawing/2014/main" id="{DAEF2ACB-A987-4773-839F-C2B3CCF6AD7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8" name="바닥글 개체 틀 7">
            <a:extLst>
              <a:ext uri="{FF2B5EF4-FFF2-40B4-BE49-F238E27FC236}">
                <a16:creationId xmlns:a16="http://schemas.microsoft.com/office/drawing/2014/main" id="{E3CAA5C8-214C-4A42-A733-8A72F689D3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396000" y="6356348"/>
            <a:ext cx="5400000" cy="365125"/>
          </a:xfrm>
          <a:prstGeom prst="rect">
            <a:avLst/>
          </a:prstGeom>
        </p:spPr>
        <p:txBody>
          <a:bodyPr anchor="ctr"/>
          <a:lstStyle>
            <a:lvl1pPr>
              <a:defRPr sz="900"/>
            </a:lvl1pPr>
          </a:lstStyle>
          <a:p>
            <a:pPr algn="ctr"/>
            <a:r>
              <a:rPr lang="en-US" altLang="ko-KR" dirty="0">
                <a:solidFill>
                  <a:prstClr val="black"/>
                </a:solidFill>
                <a:ea typeface="Verdana" panose="020B0604030504040204" pitchFamily="34" charset="0"/>
                <a:cs typeface="Arial" panose="020B0604020202020204" pitchFamily="34" charset="0"/>
              </a:rPr>
              <a:t>Copyright © 2024 All Rights Reserved by </a:t>
            </a:r>
            <a:r>
              <a:rPr lang="en-US" altLang="ko-KR" b="1" dirty="0">
                <a:solidFill>
                  <a:srgbClr val="005CA2"/>
                </a:solidFill>
                <a:ea typeface="Verdana" panose="020B0604030504040204" pitchFamily="34" charset="0"/>
                <a:cs typeface="Arial" panose="020B0604020202020204" pitchFamily="34" charset="0"/>
              </a:rPr>
              <a:t>ET</a:t>
            </a:r>
            <a:r>
              <a:rPr lang="en-US" altLang="ko-KR" b="1" dirty="0">
                <a:solidFill>
                  <a:srgbClr val="EA5503"/>
                </a:solidFill>
                <a:ea typeface="Verdana" panose="020B0604030504040204" pitchFamily="34" charset="0"/>
                <a:cs typeface="Arial" panose="020B0604020202020204" pitchFamily="34" charset="0"/>
              </a:rPr>
              <a:t>R</a:t>
            </a:r>
            <a:r>
              <a:rPr lang="en-US" altLang="ko-KR" b="1" dirty="0">
                <a:solidFill>
                  <a:srgbClr val="005CA2"/>
                </a:solidFill>
                <a:ea typeface="Verdana" panose="020B0604030504040204" pitchFamily="34" charset="0"/>
                <a:cs typeface="Arial" panose="020B0604020202020204" pitchFamily="34" charset="0"/>
              </a:rPr>
              <a:t>I</a:t>
            </a:r>
            <a:endParaRPr lang="en-US" altLang="ko-KR" b="1" dirty="0">
              <a:solidFill>
                <a:srgbClr val="005CA2"/>
              </a:solidFill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9" name="슬라이드 번호 개체 틀 8">
            <a:extLst>
              <a:ext uri="{FF2B5EF4-FFF2-40B4-BE49-F238E27FC236}">
                <a16:creationId xmlns:a16="http://schemas.microsoft.com/office/drawing/2014/main" id="{91B5D4E5-E2E0-4FBA-B8C7-0588E55EB5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38149" y="6356349"/>
            <a:ext cx="2743200" cy="365125"/>
          </a:xfrm>
          <a:prstGeom prst="rect">
            <a:avLst/>
          </a:prstGeom>
        </p:spPr>
        <p:txBody>
          <a:bodyPr/>
          <a:lstStyle/>
          <a:p>
            <a:fld id="{1E8ECD80-D988-46E3-9402-3DC02CE037B8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5482319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바닥글 개체 틀 2">
            <a:extLst>
              <a:ext uri="{FF2B5EF4-FFF2-40B4-BE49-F238E27FC236}">
                <a16:creationId xmlns:a16="http://schemas.microsoft.com/office/drawing/2014/main" id="{0308803A-9DE3-4D9C-9774-4EAB385D27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396000" y="6356348"/>
            <a:ext cx="5400000" cy="365125"/>
          </a:xfrm>
          <a:prstGeom prst="rect">
            <a:avLst/>
          </a:prstGeom>
        </p:spPr>
        <p:txBody>
          <a:bodyPr anchor="ctr"/>
          <a:lstStyle>
            <a:lvl1pPr>
              <a:defRPr sz="900"/>
            </a:lvl1pPr>
          </a:lstStyle>
          <a:p>
            <a:pPr algn="ctr"/>
            <a:r>
              <a:rPr lang="en-US" altLang="ko-KR" dirty="0">
                <a:solidFill>
                  <a:prstClr val="black"/>
                </a:solidFill>
                <a:ea typeface="Verdana" panose="020B0604030504040204" pitchFamily="34" charset="0"/>
                <a:cs typeface="Arial" panose="020B0604020202020204" pitchFamily="34" charset="0"/>
              </a:rPr>
              <a:t>Copyright © 2024 All Rights Reserved by </a:t>
            </a:r>
            <a:r>
              <a:rPr lang="en-US" altLang="ko-KR" b="1" dirty="0">
                <a:solidFill>
                  <a:srgbClr val="005CA2"/>
                </a:solidFill>
                <a:ea typeface="Verdana" panose="020B0604030504040204" pitchFamily="34" charset="0"/>
                <a:cs typeface="Arial" panose="020B0604020202020204" pitchFamily="34" charset="0"/>
              </a:rPr>
              <a:t>ET</a:t>
            </a:r>
            <a:r>
              <a:rPr lang="en-US" altLang="ko-KR" b="1" dirty="0">
                <a:solidFill>
                  <a:srgbClr val="EA5503"/>
                </a:solidFill>
                <a:ea typeface="Verdana" panose="020B0604030504040204" pitchFamily="34" charset="0"/>
                <a:cs typeface="Arial" panose="020B0604020202020204" pitchFamily="34" charset="0"/>
              </a:rPr>
              <a:t>R</a:t>
            </a:r>
            <a:r>
              <a:rPr lang="en-US" altLang="ko-KR" b="1" dirty="0">
                <a:solidFill>
                  <a:srgbClr val="005CA2"/>
                </a:solidFill>
                <a:ea typeface="Verdana" panose="020B0604030504040204" pitchFamily="34" charset="0"/>
                <a:cs typeface="Arial" panose="020B0604020202020204" pitchFamily="34" charset="0"/>
              </a:rPr>
              <a:t>I</a:t>
            </a:r>
            <a:endParaRPr lang="en-US" altLang="ko-KR" b="1" dirty="0">
              <a:solidFill>
                <a:srgbClr val="005CA2"/>
              </a:solidFill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ECBD0869-1CAD-410F-B1D3-6A2BFC297E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38149" y="6356349"/>
            <a:ext cx="2743200" cy="365125"/>
          </a:xfrm>
          <a:prstGeom prst="rect">
            <a:avLst/>
          </a:prstGeom>
        </p:spPr>
        <p:txBody>
          <a:bodyPr/>
          <a:lstStyle/>
          <a:p>
            <a:fld id="{1E8ECD80-D988-46E3-9402-3DC02CE037B8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9467872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866156BE-5065-408A-9525-BDFB70CD3D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87E28380-8928-49DF-AFD2-8F95B9DBA3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1EC64F21-B0D5-4CD1-93C4-8B0B9074D9B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3E6BC609-2187-45B2-A047-0BC1E8B45E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396000" y="6356348"/>
            <a:ext cx="5400000" cy="365125"/>
          </a:xfrm>
          <a:prstGeom prst="rect">
            <a:avLst/>
          </a:prstGeom>
        </p:spPr>
        <p:txBody>
          <a:bodyPr anchor="ctr"/>
          <a:lstStyle>
            <a:lvl1pPr>
              <a:defRPr sz="900"/>
            </a:lvl1pPr>
          </a:lstStyle>
          <a:p>
            <a:pPr algn="ctr"/>
            <a:r>
              <a:rPr lang="en-US" altLang="ko-KR" dirty="0">
                <a:solidFill>
                  <a:prstClr val="black"/>
                </a:solidFill>
                <a:ea typeface="Verdana" panose="020B0604030504040204" pitchFamily="34" charset="0"/>
                <a:cs typeface="Arial" panose="020B0604020202020204" pitchFamily="34" charset="0"/>
              </a:rPr>
              <a:t>Copyright © 2024 All Rights Reserved by </a:t>
            </a:r>
            <a:r>
              <a:rPr lang="en-US" altLang="ko-KR" b="1" dirty="0">
                <a:solidFill>
                  <a:srgbClr val="005CA2"/>
                </a:solidFill>
                <a:ea typeface="Verdana" panose="020B0604030504040204" pitchFamily="34" charset="0"/>
                <a:cs typeface="Arial" panose="020B0604020202020204" pitchFamily="34" charset="0"/>
              </a:rPr>
              <a:t>ET</a:t>
            </a:r>
            <a:r>
              <a:rPr lang="en-US" altLang="ko-KR" b="1" dirty="0">
                <a:solidFill>
                  <a:srgbClr val="EA5503"/>
                </a:solidFill>
                <a:ea typeface="Verdana" panose="020B0604030504040204" pitchFamily="34" charset="0"/>
                <a:cs typeface="Arial" panose="020B0604020202020204" pitchFamily="34" charset="0"/>
              </a:rPr>
              <a:t>R</a:t>
            </a:r>
            <a:r>
              <a:rPr lang="en-US" altLang="ko-KR" b="1" dirty="0">
                <a:solidFill>
                  <a:srgbClr val="005CA2"/>
                </a:solidFill>
                <a:ea typeface="Verdana" panose="020B0604030504040204" pitchFamily="34" charset="0"/>
                <a:cs typeface="Arial" panose="020B0604020202020204" pitchFamily="34" charset="0"/>
              </a:rPr>
              <a:t>I</a:t>
            </a:r>
            <a:endParaRPr lang="en-US" altLang="ko-KR" b="1" dirty="0">
              <a:solidFill>
                <a:srgbClr val="005CA2"/>
              </a:solidFill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31FC31BB-624F-4D4C-B74F-1E10094372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38149" y="6356349"/>
            <a:ext cx="2743200" cy="365125"/>
          </a:xfrm>
          <a:prstGeom prst="rect">
            <a:avLst/>
          </a:prstGeom>
        </p:spPr>
        <p:txBody>
          <a:bodyPr/>
          <a:lstStyle/>
          <a:p>
            <a:fld id="{1E8ECD80-D988-46E3-9402-3DC02CE037B8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3405330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EE1574B9-07C7-4731-A033-7D59C9EFE7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D2F5AE09-D207-4CDB-87CB-3A0C4FAF5CC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 dirty="0"/>
              <a:t>그림을 추가하려면 아이콘을 클릭하십시오</a:t>
            </a:r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1BBC77D8-437D-4410-A609-643A5769DA2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DE6C644D-F7E2-4BA2-99C4-C079ED65752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ko-KR" altLang="en-US" dirty="0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30694AB9-ED1C-4D61-985D-3B380E90A1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396000" y="6356348"/>
            <a:ext cx="5400000" cy="365125"/>
          </a:xfrm>
          <a:prstGeom prst="rect">
            <a:avLst/>
          </a:prstGeom>
        </p:spPr>
        <p:txBody>
          <a:bodyPr anchor="ctr"/>
          <a:lstStyle>
            <a:lvl1pPr>
              <a:defRPr sz="900"/>
            </a:lvl1pPr>
          </a:lstStyle>
          <a:p>
            <a:pPr algn="ctr"/>
            <a:r>
              <a:rPr lang="en-US" altLang="ko-KR" dirty="0">
                <a:solidFill>
                  <a:prstClr val="black"/>
                </a:solidFill>
                <a:ea typeface="Verdana" panose="020B0604030504040204" pitchFamily="34" charset="0"/>
                <a:cs typeface="Arial" panose="020B0604020202020204" pitchFamily="34" charset="0"/>
              </a:rPr>
              <a:t>Copyright © 2024 All Rights Reserved by </a:t>
            </a:r>
            <a:r>
              <a:rPr lang="en-US" altLang="ko-KR" b="1" dirty="0">
                <a:solidFill>
                  <a:srgbClr val="005CA2"/>
                </a:solidFill>
                <a:ea typeface="Verdana" panose="020B0604030504040204" pitchFamily="34" charset="0"/>
                <a:cs typeface="Arial" panose="020B0604020202020204" pitchFamily="34" charset="0"/>
              </a:rPr>
              <a:t>ET</a:t>
            </a:r>
            <a:r>
              <a:rPr lang="en-US" altLang="ko-KR" b="1" dirty="0">
                <a:solidFill>
                  <a:srgbClr val="EA5503"/>
                </a:solidFill>
                <a:ea typeface="Verdana" panose="020B0604030504040204" pitchFamily="34" charset="0"/>
                <a:cs typeface="Arial" panose="020B0604020202020204" pitchFamily="34" charset="0"/>
              </a:rPr>
              <a:t>R</a:t>
            </a:r>
            <a:r>
              <a:rPr lang="en-US" altLang="ko-KR" b="1" dirty="0">
                <a:solidFill>
                  <a:srgbClr val="005CA2"/>
                </a:solidFill>
                <a:ea typeface="Verdana" panose="020B0604030504040204" pitchFamily="34" charset="0"/>
                <a:cs typeface="Arial" panose="020B0604020202020204" pitchFamily="34" charset="0"/>
              </a:rPr>
              <a:t>I</a:t>
            </a:r>
            <a:endParaRPr lang="en-US" altLang="ko-KR" b="1" dirty="0">
              <a:solidFill>
                <a:srgbClr val="005CA2"/>
              </a:solidFill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B3D1B28D-31EA-4E12-A37E-AEFACC0A8F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38149" y="6356349"/>
            <a:ext cx="2743200" cy="365125"/>
          </a:xfrm>
          <a:prstGeom prst="rect">
            <a:avLst/>
          </a:prstGeom>
        </p:spPr>
        <p:txBody>
          <a:bodyPr/>
          <a:lstStyle/>
          <a:p>
            <a:fld id="{1E8ECD80-D988-46E3-9402-3DC02CE037B8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5858435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82F09DAF-54AD-4160-9951-1836BB48DB9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ko-KR" altLang="en-US" dirty="0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4137CB9A-EB80-4ACE-9D99-62EF249059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38149" y="6356349"/>
            <a:ext cx="2743200" cy="365125"/>
          </a:xfrm>
          <a:prstGeom prst="rect">
            <a:avLst/>
          </a:prstGeom>
        </p:spPr>
        <p:txBody>
          <a:bodyPr/>
          <a:lstStyle/>
          <a:p>
            <a:fld id="{1E8ECD80-D988-46E3-9402-3DC02CE037B8}" type="slidenum">
              <a:rPr lang="ko-KR" altLang="en-US" smtClean="0"/>
              <a:t>‹#›</a:t>
            </a:fld>
            <a:endParaRPr lang="ko-KR" altLang="en-US" dirty="0"/>
          </a:p>
        </p:txBody>
      </p:sp>
      <p:pic>
        <p:nvPicPr>
          <p:cNvPr id="7" name="그림 6">
            <a:extLst>
              <a:ext uri="{FF2B5EF4-FFF2-40B4-BE49-F238E27FC236}">
                <a16:creationId xmlns:a16="http://schemas.microsoft.com/office/drawing/2014/main" id="{9423F247-BD54-42D3-94B6-DA68A46AFA5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028" b="13028"/>
          <a:stretch/>
        </p:blipFill>
        <p:spPr>
          <a:xfrm>
            <a:off x="-600" y="-1"/>
            <a:ext cx="12193200" cy="6858001"/>
          </a:xfrm>
          <a:prstGeom prst="rect">
            <a:avLst/>
          </a:prstGeom>
        </p:spPr>
      </p:pic>
      <p:pic>
        <p:nvPicPr>
          <p:cNvPr id="8" name="그림 8" descr="A안 일러스트 요소.png">
            <a:extLst>
              <a:ext uri="{FF2B5EF4-FFF2-40B4-BE49-F238E27FC236}">
                <a16:creationId xmlns:a16="http://schemas.microsoft.com/office/drawing/2014/main" id="{9C194CE6-05BD-4B94-BEE8-92888A5820A2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53186" y="1917161"/>
            <a:ext cx="2485625" cy="308001"/>
          </a:xfrm>
          <a:prstGeom prst="rect">
            <a:avLst/>
          </a:prstGeom>
          <a:noFill/>
        </p:spPr>
      </p:pic>
      <p:pic>
        <p:nvPicPr>
          <p:cNvPr id="9" name="그림 8" descr="A안 THANK YOU.png">
            <a:extLst>
              <a:ext uri="{FF2B5EF4-FFF2-40B4-BE49-F238E27FC236}">
                <a16:creationId xmlns:a16="http://schemas.microsoft.com/office/drawing/2014/main" id="{6A897A25-9637-482E-80ED-32543BC0EC41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907531" y="2837686"/>
            <a:ext cx="4376937" cy="591313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2CEFA495-9BA9-4FAB-BD60-85403EBA7BEA}"/>
              </a:ext>
            </a:extLst>
          </p:cNvPr>
          <p:cNvSpPr txBox="1"/>
          <p:nvPr userDrawn="1"/>
        </p:nvSpPr>
        <p:spPr>
          <a:xfrm>
            <a:off x="134409" y="5171309"/>
            <a:ext cx="4133850" cy="11661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ko-KR" altLang="en-US" sz="1200" b="0" kern="1200" dirty="0">
              <a:solidFill>
                <a:schemeClr val="bg1">
                  <a:lumMod val="85000"/>
                </a:schemeClr>
              </a:solidFill>
              <a:latin typeface="+mn-lt"/>
              <a:ea typeface="+mn-ea"/>
              <a:cs typeface="+mn-cs"/>
            </a:endParaRPr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ko-KR" sz="1200" b="0" kern="1200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cs"/>
              </a:rPr>
              <a:t>Terrestrial &amp; Non-Terrestrial Integrated </a:t>
            </a:r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ko-KR" sz="1200" b="0" kern="1200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cs"/>
              </a:rPr>
              <a:t>Telecommunications Research Laboratory</a:t>
            </a:r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ko-KR" sz="1200" b="1" dirty="0">
                <a:solidFill>
                  <a:schemeClr val="bg1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+mn-lt"/>
              </a:rPr>
              <a:t>E</a:t>
            </a:r>
            <a:r>
              <a:rPr lang="en-US" altLang="ko-KR" sz="1200" b="0" dirty="0">
                <a:solidFill>
                  <a:schemeClr val="bg1">
                    <a:lumMod val="85000"/>
                  </a:schemeClr>
                </a:solidFill>
                <a:latin typeface="+mn-lt"/>
              </a:rPr>
              <a:t>lectronics and </a:t>
            </a:r>
            <a:r>
              <a:rPr lang="en-US" altLang="ko-KR" sz="1200" b="1" dirty="0">
                <a:solidFill>
                  <a:schemeClr val="bg1"/>
                </a:solidFill>
                <a:latin typeface="+mn-lt"/>
              </a:rPr>
              <a:t>T</a:t>
            </a:r>
            <a:r>
              <a:rPr lang="en-US" altLang="ko-KR" sz="1200" b="0" dirty="0">
                <a:solidFill>
                  <a:schemeClr val="bg1">
                    <a:lumMod val="85000"/>
                  </a:schemeClr>
                </a:solidFill>
                <a:latin typeface="+mn-lt"/>
              </a:rPr>
              <a:t>elecommunications </a:t>
            </a:r>
            <a:r>
              <a:rPr lang="en-US" altLang="ko-KR" sz="1200" b="1" dirty="0">
                <a:solidFill>
                  <a:schemeClr val="bg1"/>
                </a:solidFill>
                <a:latin typeface="+mn-lt"/>
              </a:rPr>
              <a:t>R</a:t>
            </a:r>
            <a:r>
              <a:rPr lang="en-US" altLang="ko-KR" sz="1200" b="0" dirty="0">
                <a:solidFill>
                  <a:schemeClr val="bg1">
                    <a:lumMod val="85000"/>
                  </a:schemeClr>
                </a:solidFill>
                <a:latin typeface="+mn-lt"/>
              </a:rPr>
              <a:t>esearch</a:t>
            </a:r>
            <a:r>
              <a:rPr lang="en-US" altLang="ko-KR" sz="1200" b="0" dirty="0">
                <a:solidFill>
                  <a:schemeClr val="bg1"/>
                </a:solidFill>
                <a:latin typeface="+mn-lt"/>
              </a:rPr>
              <a:t> </a:t>
            </a:r>
            <a:r>
              <a:rPr lang="en-US" altLang="ko-KR" sz="1200" b="1" dirty="0">
                <a:solidFill>
                  <a:schemeClr val="bg1"/>
                </a:solidFill>
                <a:latin typeface="+mn-lt"/>
              </a:rPr>
              <a:t>I</a:t>
            </a:r>
            <a:r>
              <a:rPr lang="en-US" altLang="ko-KR" sz="1200" b="0" dirty="0">
                <a:solidFill>
                  <a:schemeClr val="bg1">
                    <a:lumMod val="85000"/>
                  </a:schemeClr>
                </a:solidFill>
                <a:latin typeface="+mn-lt"/>
              </a:rPr>
              <a:t>nstitute</a:t>
            </a:r>
            <a:endParaRPr lang="ko-KR" altLang="en-US" sz="1200" b="0" dirty="0">
              <a:solidFill>
                <a:schemeClr val="bg1">
                  <a:lumMod val="85000"/>
                </a:schemeClr>
              </a:solidFill>
              <a:latin typeface="+mn-lt"/>
            </a:endParaRPr>
          </a:p>
        </p:txBody>
      </p:sp>
      <p:sp>
        <p:nvSpPr>
          <p:cNvPr id="11" name="바닥글 개체 틀 4">
            <a:extLst>
              <a:ext uri="{FF2B5EF4-FFF2-40B4-BE49-F238E27FC236}">
                <a16:creationId xmlns:a16="http://schemas.microsoft.com/office/drawing/2014/main" id="{5840C07C-19B0-4A50-860D-4E8BC8CAC6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593780" y="6494889"/>
            <a:ext cx="5004440" cy="365125"/>
          </a:xfrm>
          <a:prstGeom prst="rect">
            <a:avLst/>
          </a:prstGeom>
        </p:spPr>
        <p:txBody>
          <a:bodyPr anchor="ctr"/>
          <a:lstStyle>
            <a:lvl1pPr>
              <a:defRPr sz="900">
                <a:solidFill>
                  <a:schemeClr val="bg1"/>
                </a:solidFill>
              </a:defRPr>
            </a:lvl1pPr>
          </a:lstStyle>
          <a:p>
            <a:pPr algn="ctr"/>
            <a:r>
              <a:rPr lang="en-US" altLang="ko-KR" dirty="0">
                <a:ea typeface="Verdana" panose="020B0604030504040204" pitchFamily="34" charset="0"/>
                <a:cs typeface="Arial" panose="020B0604020202020204" pitchFamily="34" charset="0"/>
              </a:rPr>
              <a:t>Copyright © 2024 All Rights Reserved by </a:t>
            </a:r>
            <a:r>
              <a:rPr lang="en-US" altLang="ko-KR" b="1" dirty="0">
                <a:ea typeface="Verdana" panose="020B0604030504040204" pitchFamily="34" charset="0"/>
                <a:cs typeface="Arial" panose="020B0604020202020204" pitchFamily="34" charset="0"/>
              </a:rPr>
              <a:t>ETRI</a:t>
            </a:r>
            <a:endParaRPr lang="en-US" altLang="ko-KR" b="1" dirty="0"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525283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microsoft.com/office/2007/relationships/hdphoto" Target="../media/hdphoto1.wdp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.xml"/><Relationship Id="rId3" Type="http://schemas.openxmlformats.org/officeDocument/2006/relationships/slideLayout" Target="../slideLayouts/slideLayout12.xml"/><Relationship Id="rId7" Type="http://schemas.openxmlformats.org/officeDocument/2006/relationships/slideLayout" Target="../slideLayouts/slideLayout16.xml"/><Relationship Id="rId12" Type="http://schemas.microsoft.com/office/2007/relationships/hdphoto" Target="../media/hdphoto1.wdp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6" Type="http://schemas.openxmlformats.org/officeDocument/2006/relationships/slideLayout" Target="../slideLayouts/slideLayout15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14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13.xml"/><Relationship Id="rId9" Type="http://schemas.openxmlformats.org/officeDocument/2006/relationships/slideLayout" Target="../slideLayouts/slideLayout1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>
            <a:extLst>
              <a:ext uri="{FF2B5EF4-FFF2-40B4-BE49-F238E27FC236}">
                <a16:creationId xmlns:a16="http://schemas.microsoft.com/office/drawing/2014/main" id="{3BCB1D48-DAC4-46AB-979D-5A88612A91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8149" y="527048"/>
            <a:ext cx="11287125" cy="80645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dirty="0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75D184E0-6E1C-43E6-B32F-4AC9BACE75F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38149" y="1514474"/>
            <a:ext cx="11287125" cy="49804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dirty="0"/>
              <a:t>마스터 텍스트 스타일을 편집하려면 클릭</a:t>
            </a:r>
          </a:p>
          <a:p>
            <a:pPr lvl="1"/>
            <a:r>
              <a:rPr lang="ko-KR" altLang="en-US" dirty="0"/>
              <a:t>두 번째 수준</a:t>
            </a:r>
          </a:p>
          <a:p>
            <a:pPr lvl="2"/>
            <a:r>
              <a:rPr lang="ko-KR" altLang="en-US" dirty="0"/>
              <a:t>세 번째 수준</a:t>
            </a:r>
          </a:p>
          <a:p>
            <a:pPr lvl="3"/>
            <a:r>
              <a:rPr lang="ko-KR" altLang="en-US" dirty="0"/>
              <a:t>네 번째 수준</a:t>
            </a:r>
          </a:p>
          <a:p>
            <a:pPr lvl="4"/>
            <a:r>
              <a:rPr lang="ko-KR" altLang="en-US" dirty="0"/>
              <a:t>다섯 번째 수준</a:t>
            </a:r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5A1FFF83-54E6-4CC4-8E73-4010C9797F7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38149" y="649489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E8ECD80-D988-46E3-9402-3DC02CE037B8}" type="slidenum">
              <a:rPr lang="ko-KR" altLang="en-US" smtClean="0"/>
              <a:t>‹#›</a:t>
            </a:fld>
            <a:endParaRPr lang="ko-KR" altLang="en-US" dirty="0"/>
          </a:p>
        </p:txBody>
      </p:sp>
      <p:cxnSp>
        <p:nvCxnSpPr>
          <p:cNvPr id="7" name="직선 연결선 6">
            <a:extLst>
              <a:ext uri="{FF2B5EF4-FFF2-40B4-BE49-F238E27FC236}">
                <a16:creationId xmlns:a16="http://schemas.microsoft.com/office/drawing/2014/main" id="{BA333B2E-455D-40D2-8183-0093FB997447}"/>
              </a:ext>
            </a:extLst>
          </p:cNvPr>
          <p:cNvCxnSpPr/>
          <p:nvPr/>
        </p:nvCxnSpPr>
        <p:spPr>
          <a:xfrm>
            <a:off x="438150" y="447675"/>
            <a:ext cx="1128712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그림 8" descr="A안 일러스트 요소.png">
            <a:extLst>
              <a:ext uri="{FF2B5EF4-FFF2-40B4-BE49-F238E27FC236}">
                <a16:creationId xmlns:a16="http://schemas.microsoft.com/office/drawing/2014/main" id="{79470B56-DB52-416B-9CAC-688778B8DDBA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rightnessContrast bright="-40000" contrast="-4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9813925" y="112713"/>
            <a:ext cx="1911350" cy="234950"/>
          </a:xfrm>
          <a:prstGeom prst="rect">
            <a:avLst/>
          </a:prstGeom>
          <a:noFill/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3DDE0531-610C-40C3-A2EA-35368C4F8E65}"/>
              </a:ext>
            </a:extLst>
          </p:cNvPr>
          <p:cNvSpPr txBox="1"/>
          <p:nvPr/>
        </p:nvSpPr>
        <p:spPr>
          <a:xfrm>
            <a:off x="352425" y="200931"/>
            <a:ext cx="344528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E</a:t>
            </a:r>
            <a:r>
              <a:rPr lang="en-US" altLang="ko-KR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lectronics and </a:t>
            </a:r>
            <a:r>
              <a:rPr lang="en-US" altLang="ko-KR" sz="1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</a:t>
            </a:r>
            <a:r>
              <a:rPr lang="en-US" altLang="ko-KR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elecommunications </a:t>
            </a:r>
            <a:r>
              <a:rPr lang="en-US" altLang="ko-KR" sz="1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R</a:t>
            </a:r>
            <a:r>
              <a:rPr lang="en-US" altLang="ko-KR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esearch </a:t>
            </a:r>
            <a:r>
              <a:rPr lang="en-US" altLang="ko-KR" sz="1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I</a:t>
            </a:r>
            <a:r>
              <a:rPr lang="en-US" altLang="ko-KR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nstitute</a:t>
            </a:r>
            <a:endParaRPr lang="ko-KR" altLang="en-US" sz="10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17127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1" r:id="rId1"/>
    <p:sldLayoutId id="2147483692" r:id="rId2"/>
    <p:sldLayoutId id="2147483694" r:id="rId3"/>
    <p:sldLayoutId id="2147483693" r:id="rId4"/>
    <p:sldLayoutId id="2147483695" r:id="rId5"/>
    <p:sldLayoutId id="2147483696" r:id="rId6"/>
    <p:sldLayoutId id="2147483697" r:id="rId7"/>
    <p:sldLayoutId id="2147483698" r:id="rId8"/>
    <p:sldLayoutId id="2147483699" r:id="rId9"/>
  </p:sldLayoutIdLst>
  <p:hf sldNum="0" hdr="0" dt="0"/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32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100000"/>
        </a:lnSpc>
        <a:spcBef>
          <a:spcPts val="1000"/>
        </a:spcBef>
        <a:buClr>
          <a:srgbClr val="0070C0"/>
        </a:buClr>
        <a:buFont typeface="Wingdings" panose="05000000000000000000" pitchFamily="2" charset="2"/>
        <a:buChar char="§"/>
        <a:defRPr sz="20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100000"/>
        </a:lnSpc>
        <a:spcBef>
          <a:spcPts val="500"/>
        </a:spcBef>
        <a:buClr>
          <a:schemeClr val="accent2"/>
        </a:buClr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100000"/>
        </a:lnSpc>
        <a:spcBef>
          <a:spcPts val="500"/>
        </a:spcBef>
        <a:buFont typeface="맑은 고딕" panose="020B0503020000020004" pitchFamily="50" charset="-127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100000"/>
        </a:lnSpc>
        <a:spcBef>
          <a:spcPts val="500"/>
        </a:spcBef>
        <a:buFont typeface="Wingdings" panose="05000000000000000000" pitchFamily="2" charset="2"/>
        <a:buChar char="ü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>
            <a:extLst>
              <a:ext uri="{FF2B5EF4-FFF2-40B4-BE49-F238E27FC236}">
                <a16:creationId xmlns:a16="http://schemas.microsoft.com/office/drawing/2014/main" id="{3BCB1D48-DAC4-46AB-979D-5A88612A91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8149" y="527048"/>
            <a:ext cx="11287125" cy="80645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dirty="0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75D184E0-6E1C-43E6-B32F-4AC9BACE75F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38149" y="1514474"/>
            <a:ext cx="11287125" cy="49804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dirty="0"/>
              <a:t>마스터 텍스트 스타일을 편집하려면 클릭</a:t>
            </a:r>
          </a:p>
          <a:p>
            <a:pPr lvl="1"/>
            <a:r>
              <a:rPr lang="ko-KR" altLang="en-US" dirty="0"/>
              <a:t>두 번째 수준</a:t>
            </a:r>
          </a:p>
          <a:p>
            <a:pPr lvl="2"/>
            <a:r>
              <a:rPr lang="ko-KR" altLang="en-US" dirty="0"/>
              <a:t>세 번째 수준</a:t>
            </a:r>
          </a:p>
          <a:p>
            <a:pPr lvl="3"/>
            <a:r>
              <a:rPr lang="ko-KR" altLang="en-US" dirty="0"/>
              <a:t>네 번째 수준</a:t>
            </a:r>
          </a:p>
          <a:p>
            <a:pPr lvl="4"/>
            <a:r>
              <a:rPr lang="ko-KR" altLang="en-US" dirty="0"/>
              <a:t>다섯 번째 수준</a:t>
            </a:r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5A1FFF83-54E6-4CC4-8E73-4010C9797F7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38149" y="649489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E8ECD80-D988-46E3-9402-3DC02CE037B8}" type="slidenum">
              <a:rPr lang="ko-KR" altLang="en-US" smtClean="0"/>
              <a:t>‹#›</a:t>
            </a:fld>
            <a:endParaRPr lang="ko-KR" altLang="en-US" dirty="0"/>
          </a:p>
        </p:txBody>
      </p:sp>
      <p:cxnSp>
        <p:nvCxnSpPr>
          <p:cNvPr id="7" name="직선 연결선 6">
            <a:extLst>
              <a:ext uri="{FF2B5EF4-FFF2-40B4-BE49-F238E27FC236}">
                <a16:creationId xmlns:a16="http://schemas.microsoft.com/office/drawing/2014/main" id="{BA333B2E-455D-40D2-8183-0093FB997447}"/>
              </a:ext>
            </a:extLst>
          </p:cNvPr>
          <p:cNvCxnSpPr/>
          <p:nvPr/>
        </p:nvCxnSpPr>
        <p:spPr>
          <a:xfrm>
            <a:off x="438150" y="447675"/>
            <a:ext cx="1128712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그림 8" descr="A안 일러스트 요소.png">
            <a:extLst>
              <a:ext uri="{FF2B5EF4-FFF2-40B4-BE49-F238E27FC236}">
                <a16:creationId xmlns:a16="http://schemas.microsoft.com/office/drawing/2014/main" id="{79470B56-DB52-416B-9CAC-688778B8DDBA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rightnessContrast bright="-40000" contrast="-4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9813925" y="112713"/>
            <a:ext cx="1911350" cy="234950"/>
          </a:xfrm>
          <a:prstGeom prst="rect">
            <a:avLst/>
          </a:prstGeom>
          <a:noFill/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3DDE0531-610C-40C3-A2EA-35368C4F8E65}"/>
              </a:ext>
            </a:extLst>
          </p:cNvPr>
          <p:cNvSpPr txBox="1"/>
          <p:nvPr/>
        </p:nvSpPr>
        <p:spPr>
          <a:xfrm>
            <a:off x="352425" y="200931"/>
            <a:ext cx="344528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E</a:t>
            </a:r>
            <a:r>
              <a:rPr lang="en-US" altLang="ko-KR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lectronics and </a:t>
            </a:r>
            <a:r>
              <a:rPr lang="en-US" altLang="ko-KR" sz="1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</a:t>
            </a:r>
            <a:r>
              <a:rPr lang="en-US" altLang="ko-KR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elecommunications </a:t>
            </a:r>
            <a:r>
              <a:rPr lang="en-US" altLang="ko-KR" sz="1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R</a:t>
            </a:r>
            <a:r>
              <a:rPr lang="en-US" altLang="ko-KR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esearch </a:t>
            </a:r>
            <a:r>
              <a:rPr lang="en-US" altLang="ko-KR" sz="1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I</a:t>
            </a:r>
            <a:r>
              <a:rPr lang="en-US" altLang="ko-KR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nstitute</a:t>
            </a:r>
            <a:endParaRPr lang="ko-KR" altLang="en-US" sz="10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87171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2" r:id="rId2"/>
    <p:sldLayoutId id="2147483703" r:id="rId3"/>
    <p:sldLayoutId id="2147483704" r:id="rId4"/>
    <p:sldLayoutId id="2147483705" r:id="rId5"/>
    <p:sldLayoutId id="2147483706" r:id="rId6"/>
    <p:sldLayoutId id="2147483707" r:id="rId7"/>
    <p:sldLayoutId id="2147483708" r:id="rId8"/>
    <p:sldLayoutId id="2147483709" r:id="rId9"/>
  </p:sldLayoutIdLst>
  <p:hf sldNum="0" hdr="0" dt="0"/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32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100000"/>
        </a:lnSpc>
        <a:spcBef>
          <a:spcPts val="1000"/>
        </a:spcBef>
        <a:buClr>
          <a:srgbClr val="0070C0"/>
        </a:buClr>
        <a:buFont typeface="Wingdings" panose="05000000000000000000" pitchFamily="2" charset="2"/>
        <a:buChar char="§"/>
        <a:defRPr sz="20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100000"/>
        </a:lnSpc>
        <a:spcBef>
          <a:spcPts val="500"/>
        </a:spcBef>
        <a:buClr>
          <a:schemeClr val="accent2"/>
        </a:buClr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100000"/>
        </a:lnSpc>
        <a:spcBef>
          <a:spcPts val="500"/>
        </a:spcBef>
        <a:buFont typeface="맑은 고딕" panose="020B0503020000020004" pitchFamily="50" charset="-127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100000"/>
        </a:lnSpc>
        <a:spcBef>
          <a:spcPts val="500"/>
        </a:spcBef>
        <a:buFont typeface="Wingdings" panose="05000000000000000000" pitchFamily="2" charset="2"/>
        <a:buChar char="ü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emf"/><Relationship Id="rId3" Type="http://schemas.openxmlformats.org/officeDocument/2006/relationships/image" Target="../media/image7.emf"/><Relationship Id="rId7" Type="http://schemas.openxmlformats.org/officeDocument/2006/relationships/image" Target="../media/image11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emf"/><Relationship Id="rId5" Type="http://schemas.openxmlformats.org/officeDocument/2006/relationships/image" Target="../media/image9.emf"/><Relationship Id="rId4" Type="http://schemas.openxmlformats.org/officeDocument/2006/relationships/image" Target="../media/image8.em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jpg"/><Relationship Id="rId4" Type="http://schemas.openxmlformats.org/officeDocument/2006/relationships/image" Target="../media/image14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6E55A7C9-1EA5-4879-B10B-5B46D1392E2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ko-KR" dirty="0"/>
              <a:t>ETRI’s views on Rel-20 5G-Advanced</a:t>
            </a:r>
            <a:endParaRPr lang="ko-KR" altLang="en-US" dirty="0"/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ADF0A5E6-A885-4161-B950-3F468758818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ko-KR" spc="-50" dirty="0"/>
              <a:t>Electronics and Telecommunications Research Institute</a:t>
            </a:r>
          </a:p>
        </p:txBody>
      </p:sp>
      <p:sp>
        <p:nvSpPr>
          <p:cNvPr id="4" name="내용 개체 틀 2">
            <a:extLst>
              <a:ext uri="{FF2B5EF4-FFF2-40B4-BE49-F238E27FC236}">
                <a16:creationId xmlns:a16="http://schemas.microsoft.com/office/drawing/2014/main" id="{9463AB7D-4598-4E44-B935-BADB5F408577}"/>
              </a:ext>
            </a:extLst>
          </p:cNvPr>
          <p:cNvSpPr txBox="1">
            <a:spLocks/>
          </p:cNvSpPr>
          <p:nvPr/>
        </p:nvSpPr>
        <p:spPr>
          <a:xfrm>
            <a:off x="9683133" y="0"/>
            <a:ext cx="2376264" cy="400103"/>
          </a:xfrm>
          <a:prstGeom prst="rect">
            <a:avLst/>
          </a:prstGeom>
        </p:spPr>
        <p:txBody>
          <a:bodyPr vert="horz" wrap="square" lIns="91434" tIns="45717" rIns="91434" bIns="45717" rtlCol="0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r">
              <a:buNone/>
              <a:defRPr/>
            </a:pPr>
            <a:r>
              <a:rPr lang="en-US" altLang="ko-KR" sz="2000" b="1" spc="-100" dirty="0">
                <a:solidFill>
                  <a:prstClr val="white"/>
                </a:solidFill>
                <a:latin typeface="Arial" pitchFamily="34" charset="0"/>
                <a:ea typeface="맑은 고딕" pitchFamily="50" charset="-127"/>
                <a:cs typeface="Arial" pitchFamily="34" charset="0"/>
              </a:rPr>
              <a:t>RP-242774</a:t>
            </a:r>
            <a:endParaRPr kumimoji="0" lang="en-US" altLang="ko-KR" sz="2000" b="1" i="0" u="none" strike="noStrike" kern="1200" cap="none" spc="-10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itchFamily="34" charset="0"/>
              <a:ea typeface="맑은 고딕" pitchFamily="50" charset="-127"/>
              <a:cs typeface="Arial" pitchFamily="34" charset="0"/>
            </a:endParaRPr>
          </a:p>
        </p:txBody>
      </p:sp>
      <p:sp>
        <p:nvSpPr>
          <p:cNvPr id="5" name="내용 개체 틀 2">
            <a:extLst>
              <a:ext uri="{FF2B5EF4-FFF2-40B4-BE49-F238E27FC236}">
                <a16:creationId xmlns:a16="http://schemas.microsoft.com/office/drawing/2014/main" id="{B2F920F7-BA67-4A09-B46E-ED6C07DE2FF2}"/>
              </a:ext>
            </a:extLst>
          </p:cNvPr>
          <p:cNvSpPr txBox="1">
            <a:spLocks/>
          </p:cNvSpPr>
          <p:nvPr/>
        </p:nvSpPr>
        <p:spPr>
          <a:xfrm>
            <a:off x="132603" y="0"/>
            <a:ext cx="5184576" cy="1508099"/>
          </a:xfrm>
          <a:prstGeom prst="rect">
            <a:avLst/>
          </a:prstGeom>
        </p:spPr>
        <p:txBody>
          <a:bodyPr vert="horz" wrap="square" lIns="91434" tIns="45717" rIns="91434" bIns="45717" rtlCol="0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altLang="ko-KR" sz="2000" b="1" i="0" u="none" strike="noStrike" kern="1200" cap="none" spc="-1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itchFamily="34" charset="0"/>
                <a:ea typeface="맑은 고딕" pitchFamily="50" charset="-127"/>
                <a:cs typeface="Arial" pitchFamily="34" charset="0"/>
              </a:rPr>
              <a:t>3GPP TSG RAN Meeting #106</a:t>
            </a:r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altLang="ko-KR" sz="2000" b="0" i="0" u="none" strike="noStrike" kern="1200" cap="none" spc="-1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itchFamily="34" charset="0"/>
                <a:ea typeface="맑은 고딕" pitchFamily="50" charset="-127"/>
                <a:cs typeface="Arial" pitchFamily="34" charset="0"/>
              </a:rPr>
              <a:t>Madrid, Spain, December 9-12, 2024</a:t>
            </a:r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altLang="ko-KR" sz="2000" b="1" i="0" u="none" strike="noStrike" kern="1200" cap="none" spc="-1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itchFamily="34" charset="0"/>
                <a:ea typeface="맑은 고딕" pitchFamily="50" charset="-127"/>
                <a:cs typeface="Arial" pitchFamily="34" charset="0"/>
              </a:rPr>
              <a:t>Source: ETRI</a:t>
            </a:r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altLang="ko-KR" sz="2000" b="0" i="0" u="none" strike="noStrike" kern="1200" cap="none" spc="-1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itchFamily="34" charset="0"/>
                <a:ea typeface="맑은 고딕" pitchFamily="50" charset="-127"/>
                <a:cs typeface="Arial" pitchFamily="34" charset="0"/>
              </a:rPr>
              <a:t>Agenda item: 15.1 </a:t>
            </a:r>
          </a:p>
        </p:txBody>
      </p:sp>
    </p:spTree>
    <p:extLst>
      <p:ext uri="{BB962C8B-B14F-4D97-AF65-F5344CB8AC3E}">
        <p14:creationId xmlns:p14="http://schemas.microsoft.com/office/powerpoint/2010/main" val="328350354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17CEAB15-F4C0-45F3-A8D2-77413661A5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ctr"/>
            <a:r>
              <a:rPr lang="en-US" altLang="ko-KR" dirty="0">
                <a:ea typeface="Verdana" panose="020B0604030504040204" pitchFamily="34" charset="0"/>
                <a:cs typeface="Arial" panose="020B0604020202020204" pitchFamily="34" charset="0"/>
              </a:rPr>
              <a:t>Copyright © 2024 All Rights Reserved by ETRI</a:t>
            </a:r>
            <a:endParaRPr lang="en-US" altLang="ko-KR" b="1" dirty="0"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4688752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4F9510A5-31D0-4B85-8E3A-5E456D6645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dirty="0"/>
              <a:t>General Considerations on Rel-20 5G-Advanced  </a:t>
            </a:r>
            <a:endParaRPr lang="ko-KR" altLang="en-US" dirty="0"/>
          </a:p>
        </p:txBody>
      </p:sp>
      <p:sp>
        <p:nvSpPr>
          <p:cNvPr id="5" name="내용 개체 틀 2">
            <a:extLst>
              <a:ext uri="{FF2B5EF4-FFF2-40B4-BE49-F238E27FC236}">
                <a16:creationId xmlns:a16="http://schemas.microsoft.com/office/drawing/2014/main" id="{2144CC45-C595-481D-A375-D3316259B61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8149" y="1514474"/>
            <a:ext cx="11287125" cy="4980415"/>
          </a:xfrm>
        </p:spPr>
        <p:txBody>
          <a:bodyPr>
            <a:normAutofit/>
          </a:bodyPr>
          <a:lstStyle/>
          <a:p>
            <a:r>
              <a:rPr lang="en-US" altLang="ko-KR" dirty="0"/>
              <a:t>The 3</a:t>
            </a:r>
            <a:r>
              <a:rPr lang="en-US" altLang="ko-KR" baseline="30000" dirty="0"/>
              <a:t>rd</a:t>
            </a:r>
            <a:r>
              <a:rPr lang="en-US" altLang="ko-KR" dirty="0"/>
              <a:t> release of 5G-Advanced</a:t>
            </a:r>
            <a:r>
              <a:rPr lang="ko-KR" altLang="en-US" dirty="0"/>
              <a:t> </a:t>
            </a:r>
            <a:r>
              <a:rPr lang="en-US" altLang="ko-KR" dirty="0"/>
              <a:t>and last release before 6G</a:t>
            </a:r>
            <a:r>
              <a:rPr lang="ko-KR" altLang="en-US" dirty="0"/>
              <a:t> </a:t>
            </a:r>
            <a:r>
              <a:rPr lang="en-US" altLang="ko-KR" dirty="0"/>
              <a:t>normative</a:t>
            </a:r>
            <a:r>
              <a:rPr lang="ko-KR" altLang="en-US" dirty="0"/>
              <a:t> </a:t>
            </a:r>
            <a:r>
              <a:rPr lang="en-US" altLang="ko-KR" dirty="0"/>
              <a:t>work</a:t>
            </a:r>
          </a:p>
          <a:p>
            <a:pPr lvl="1"/>
            <a:r>
              <a:rPr lang="en-US" altLang="ko-KR" dirty="0"/>
              <a:t>Focusing on the completion of 5G-Advanced rather than introducing new one</a:t>
            </a:r>
          </a:p>
          <a:p>
            <a:r>
              <a:rPr lang="en-US" altLang="ko-KR" dirty="0"/>
              <a:t>Considering parallel 6G Study, TUs should be managed carefully</a:t>
            </a:r>
          </a:p>
          <a:p>
            <a:pPr lvl="1"/>
            <a:r>
              <a:rPr lang="en-US" altLang="ko-KR" dirty="0"/>
              <a:t>Prefer more TUs for 6G rather than 5G-Advanced</a:t>
            </a:r>
          </a:p>
          <a:p>
            <a:r>
              <a:rPr lang="en-US" altLang="ko-KR" dirty="0"/>
              <a:t>Continuous essential study on 6G for smooth transition</a:t>
            </a:r>
          </a:p>
          <a:p>
            <a:pPr lvl="1"/>
            <a:r>
              <a:rPr lang="en-US" altLang="ko-KR" dirty="0"/>
              <a:t>Focusing on the limited items which are related to 6G, however can be easily adopted in 5G-Advanced</a:t>
            </a:r>
          </a:p>
          <a:p>
            <a:pPr marL="457200" lvl="1" indent="0">
              <a:buNone/>
            </a:pPr>
            <a:endParaRPr lang="en-US" altLang="ko-KR" dirty="0"/>
          </a:p>
        </p:txBody>
      </p:sp>
      <p:pic>
        <p:nvPicPr>
          <p:cNvPr id="6" name="그림 5">
            <a:extLst>
              <a:ext uri="{FF2B5EF4-FFF2-40B4-BE49-F238E27FC236}">
                <a16:creationId xmlns:a16="http://schemas.microsoft.com/office/drawing/2014/main" id="{4303884D-56C6-4FE7-91E2-17C90BC043E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62602" y="3927453"/>
            <a:ext cx="8866795" cy="28321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148374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사각형: 둥근 모서리 112">
            <a:extLst>
              <a:ext uri="{FF2B5EF4-FFF2-40B4-BE49-F238E27FC236}">
                <a16:creationId xmlns:a16="http://schemas.microsoft.com/office/drawing/2014/main" id="{F9713A78-CA56-4F94-821D-6EB81A56E54B}"/>
              </a:ext>
            </a:extLst>
          </p:cNvPr>
          <p:cNvSpPr/>
          <p:nvPr/>
        </p:nvSpPr>
        <p:spPr>
          <a:xfrm>
            <a:off x="5416599" y="4399721"/>
            <a:ext cx="5970231" cy="2411102"/>
          </a:xfrm>
          <a:prstGeom prst="roundRect">
            <a:avLst>
              <a:gd name="adj" fmla="val 9468"/>
            </a:avLst>
          </a:prstGeom>
          <a:solidFill>
            <a:schemeClr val="accent5">
              <a:lumMod val="20000"/>
              <a:lumOff val="80000"/>
              <a:alpha val="50000"/>
            </a:schemeClr>
          </a:solidFill>
          <a:ln>
            <a:solidFill>
              <a:schemeClr val="accent5">
                <a:lumMod val="20000"/>
                <a:lumOff val="80000"/>
              </a:schemeClr>
            </a:solidFill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12" name="사각형: 둥근 모서리 111">
            <a:extLst>
              <a:ext uri="{FF2B5EF4-FFF2-40B4-BE49-F238E27FC236}">
                <a16:creationId xmlns:a16="http://schemas.microsoft.com/office/drawing/2014/main" id="{52F99072-6738-4892-8B90-8F12DC575918}"/>
              </a:ext>
            </a:extLst>
          </p:cNvPr>
          <p:cNvSpPr/>
          <p:nvPr/>
        </p:nvSpPr>
        <p:spPr>
          <a:xfrm>
            <a:off x="1047749" y="4430587"/>
            <a:ext cx="3446077" cy="2353733"/>
          </a:xfrm>
          <a:prstGeom prst="roundRect">
            <a:avLst>
              <a:gd name="adj" fmla="val 9468"/>
            </a:avLst>
          </a:prstGeom>
          <a:solidFill>
            <a:schemeClr val="accent5">
              <a:lumMod val="20000"/>
              <a:lumOff val="80000"/>
              <a:alpha val="50000"/>
            </a:schemeClr>
          </a:solidFill>
          <a:ln>
            <a:solidFill>
              <a:schemeClr val="accent5">
                <a:lumMod val="20000"/>
                <a:lumOff val="80000"/>
              </a:schemeClr>
            </a:solidFill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" name="제목 1">
            <a:extLst>
              <a:ext uri="{FF2B5EF4-FFF2-40B4-BE49-F238E27FC236}">
                <a16:creationId xmlns:a16="http://schemas.microsoft.com/office/drawing/2014/main" id="{4F6EAFD5-3925-447F-8E14-215C0BB35D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AI/ML Enhancements</a:t>
            </a:r>
            <a:endParaRPr lang="ko-KR" altLang="en-US" dirty="0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EA954471-F38B-48DE-AF5C-A873DB61FC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8149" y="1514473"/>
            <a:ext cx="11287125" cy="2908461"/>
          </a:xfrm>
        </p:spPr>
        <p:txBody>
          <a:bodyPr>
            <a:normAutofit/>
          </a:bodyPr>
          <a:lstStyle/>
          <a:p>
            <a:r>
              <a:rPr lang="en-US" altLang="ko-KR" dirty="0"/>
              <a:t>Ongoing work item on AI/ML for air interface in Rel-19 is expected to cover limited areas</a:t>
            </a:r>
          </a:p>
          <a:p>
            <a:pPr lvl="1"/>
            <a:r>
              <a:rPr lang="en-US" altLang="ko-KR" dirty="0"/>
              <a:t>Focus on only one-sided model and limited use cases and study two-sided model continuously </a:t>
            </a:r>
          </a:p>
          <a:p>
            <a:r>
              <a:rPr lang="en-US" altLang="ko-KR" dirty="0"/>
              <a:t>Initiate Rel-20 work item on AI/ML for mobility</a:t>
            </a:r>
          </a:p>
          <a:p>
            <a:pPr lvl="1"/>
            <a:r>
              <a:rPr lang="en-US" altLang="ko-KR" dirty="0"/>
              <a:t>RRM measurement prediction, measurement event predictions and RLF prediction based on the study</a:t>
            </a:r>
          </a:p>
          <a:p>
            <a:r>
              <a:rPr lang="en-US" altLang="ko-KR" dirty="0"/>
              <a:t>For completed AI/ML support, at least the followings should be specified</a:t>
            </a:r>
          </a:p>
          <a:p>
            <a:pPr lvl="1"/>
            <a:r>
              <a:rPr lang="en-US" altLang="ko-KR" dirty="0"/>
              <a:t>Two sided model for CSI compression</a:t>
            </a:r>
          </a:p>
          <a:p>
            <a:pPr lvl="1"/>
            <a:r>
              <a:rPr lang="en-US" altLang="ko-KR" dirty="0"/>
              <a:t>AI/ML prediction based handover</a:t>
            </a:r>
          </a:p>
        </p:txBody>
      </p:sp>
      <p:sp>
        <p:nvSpPr>
          <p:cNvPr id="46" name="자유형 22">
            <a:extLst>
              <a:ext uri="{FF2B5EF4-FFF2-40B4-BE49-F238E27FC236}">
                <a16:creationId xmlns:a16="http://schemas.microsoft.com/office/drawing/2014/main" id="{D5731030-3A96-462F-97F5-182FDCC0D10E}"/>
              </a:ext>
            </a:extLst>
          </p:cNvPr>
          <p:cNvSpPr/>
          <p:nvPr/>
        </p:nvSpPr>
        <p:spPr>
          <a:xfrm>
            <a:off x="5718988" y="5378321"/>
            <a:ext cx="1757201" cy="614787"/>
          </a:xfrm>
          <a:custGeom>
            <a:avLst/>
            <a:gdLst>
              <a:gd name="connsiteX0" fmla="*/ 209550 w 1543050"/>
              <a:gd name="connsiteY0" fmla="*/ 63500 h 476250"/>
              <a:gd name="connsiteX1" fmla="*/ 0 w 1543050"/>
              <a:gd name="connsiteY1" fmla="*/ 304800 h 476250"/>
              <a:gd name="connsiteX2" fmla="*/ 622300 w 1543050"/>
              <a:gd name="connsiteY2" fmla="*/ 476250 h 476250"/>
              <a:gd name="connsiteX3" fmla="*/ 1435100 w 1543050"/>
              <a:gd name="connsiteY3" fmla="*/ 361950 h 476250"/>
              <a:gd name="connsiteX4" fmla="*/ 1543050 w 1543050"/>
              <a:gd name="connsiteY4" fmla="*/ 139700 h 476250"/>
              <a:gd name="connsiteX5" fmla="*/ 939800 w 1543050"/>
              <a:gd name="connsiteY5" fmla="*/ 0 h 476250"/>
              <a:gd name="connsiteX6" fmla="*/ 209550 w 1543050"/>
              <a:gd name="connsiteY6" fmla="*/ 63500 h 476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43050" h="476250">
                <a:moveTo>
                  <a:pt x="209550" y="63500"/>
                </a:moveTo>
                <a:lnTo>
                  <a:pt x="0" y="304800"/>
                </a:lnTo>
                <a:lnTo>
                  <a:pt x="622300" y="476250"/>
                </a:lnTo>
                <a:lnTo>
                  <a:pt x="1435100" y="361950"/>
                </a:lnTo>
                <a:lnTo>
                  <a:pt x="1543050" y="139700"/>
                </a:lnTo>
                <a:lnTo>
                  <a:pt x="939800" y="0"/>
                </a:lnTo>
                <a:lnTo>
                  <a:pt x="209550" y="63500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 w="15875" cap="flat" cmpd="sng" algn="ctr">
            <a:solidFill>
              <a:schemeClr val="accent1">
                <a:lumMod val="75000"/>
              </a:schemeClr>
            </a:solidFill>
            <a:prstDash val="solid"/>
          </a:ln>
          <a:effectLst/>
        </p:spPr>
        <p:txBody>
          <a:bodyPr rtlCol="0" anchor="ctr"/>
          <a:lstStyle/>
          <a:p>
            <a:pPr algn="ctr" latinLnBrk="0"/>
            <a:endParaRPr lang="ko-KR" altLang="en-US" sz="1600" kern="0" dirty="0">
              <a:solidFill>
                <a:prstClr val="white"/>
              </a:solidFill>
              <a:latin typeface="맑은 고딕"/>
              <a:ea typeface="맑은 고딕" panose="020B0503020000020004" pitchFamily="50" charset="-127"/>
            </a:endParaRPr>
          </a:p>
        </p:txBody>
      </p:sp>
      <p:sp>
        <p:nvSpPr>
          <p:cNvPr id="47" name="자유형 23">
            <a:extLst>
              <a:ext uri="{FF2B5EF4-FFF2-40B4-BE49-F238E27FC236}">
                <a16:creationId xmlns:a16="http://schemas.microsoft.com/office/drawing/2014/main" id="{407FB4D6-3151-4585-8AA5-663A265F9DAC}"/>
              </a:ext>
            </a:extLst>
          </p:cNvPr>
          <p:cNvSpPr/>
          <p:nvPr/>
        </p:nvSpPr>
        <p:spPr>
          <a:xfrm>
            <a:off x="7419992" y="5412172"/>
            <a:ext cx="1800590" cy="687496"/>
          </a:xfrm>
          <a:custGeom>
            <a:avLst/>
            <a:gdLst>
              <a:gd name="connsiteX0" fmla="*/ 101600 w 1581150"/>
              <a:gd name="connsiteY0" fmla="*/ 95250 h 508000"/>
              <a:gd name="connsiteX1" fmla="*/ 0 w 1581150"/>
              <a:gd name="connsiteY1" fmla="*/ 304800 h 508000"/>
              <a:gd name="connsiteX2" fmla="*/ 711200 w 1581150"/>
              <a:gd name="connsiteY2" fmla="*/ 508000 h 508000"/>
              <a:gd name="connsiteX3" fmla="*/ 1549400 w 1581150"/>
              <a:gd name="connsiteY3" fmla="*/ 393700 h 508000"/>
              <a:gd name="connsiteX4" fmla="*/ 1581150 w 1581150"/>
              <a:gd name="connsiteY4" fmla="*/ 127000 h 508000"/>
              <a:gd name="connsiteX5" fmla="*/ 863600 w 1581150"/>
              <a:gd name="connsiteY5" fmla="*/ 0 h 508000"/>
              <a:gd name="connsiteX6" fmla="*/ 101600 w 1581150"/>
              <a:gd name="connsiteY6" fmla="*/ 95250 h 50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81150" h="508000">
                <a:moveTo>
                  <a:pt x="101600" y="95250"/>
                </a:moveTo>
                <a:lnTo>
                  <a:pt x="0" y="304800"/>
                </a:lnTo>
                <a:lnTo>
                  <a:pt x="711200" y="508000"/>
                </a:lnTo>
                <a:lnTo>
                  <a:pt x="1549400" y="393700"/>
                </a:lnTo>
                <a:lnTo>
                  <a:pt x="1581150" y="127000"/>
                </a:lnTo>
                <a:lnTo>
                  <a:pt x="863600" y="0"/>
                </a:lnTo>
                <a:lnTo>
                  <a:pt x="101600" y="95250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 w="15875" cap="flat" cmpd="sng" algn="ctr">
            <a:solidFill>
              <a:schemeClr val="accent1">
                <a:lumMod val="75000"/>
              </a:schemeClr>
            </a:solidFill>
            <a:prstDash val="solid"/>
          </a:ln>
          <a:effectLst/>
        </p:spPr>
        <p:txBody>
          <a:bodyPr rtlCol="0" anchor="ctr"/>
          <a:lstStyle/>
          <a:p>
            <a:pPr algn="ctr" latinLnBrk="0"/>
            <a:endParaRPr lang="ko-KR" altLang="en-US" sz="1600" kern="0" dirty="0">
              <a:solidFill>
                <a:prstClr val="white"/>
              </a:solidFill>
              <a:latin typeface="맑은 고딕"/>
              <a:ea typeface="맑은 고딕" panose="020B0503020000020004" pitchFamily="50" charset="-127"/>
            </a:endParaRPr>
          </a:p>
        </p:txBody>
      </p:sp>
      <p:sp>
        <p:nvSpPr>
          <p:cNvPr id="48" name="자유형 24">
            <a:extLst>
              <a:ext uri="{FF2B5EF4-FFF2-40B4-BE49-F238E27FC236}">
                <a16:creationId xmlns:a16="http://schemas.microsoft.com/office/drawing/2014/main" id="{BA5F76CB-2BB7-40CD-9DF4-D24E4AD296D9}"/>
              </a:ext>
            </a:extLst>
          </p:cNvPr>
          <p:cNvSpPr/>
          <p:nvPr/>
        </p:nvSpPr>
        <p:spPr>
          <a:xfrm>
            <a:off x="6263991" y="5886544"/>
            <a:ext cx="1930753" cy="778729"/>
          </a:xfrm>
          <a:custGeom>
            <a:avLst/>
            <a:gdLst>
              <a:gd name="connsiteX0" fmla="*/ 133350 w 1695450"/>
              <a:gd name="connsiteY0" fmla="*/ 120650 h 603250"/>
              <a:gd name="connsiteX1" fmla="*/ 0 w 1695450"/>
              <a:gd name="connsiteY1" fmla="*/ 368300 h 603250"/>
              <a:gd name="connsiteX2" fmla="*/ 723900 w 1695450"/>
              <a:gd name="connsiteY2" fmla="*/ 603250 h 603250"/>
              <a:gd name="connsiteX3" fmla="*/ 1600200 w 1695450"/>
              <a:gd name="connsiteY3" fmla="*/ 463550 h 603250"/>
              <a:gd name="connsiteX4" fmla="*/ 1695450 w 1695450"/>
              <a:gd name="connsiteY4" fmla="*/ 190500 h 603250"/>
              <a:gd name="connsiteX5" fmla="*/ 990600 w 1695450"/>
              <a:gd name="connsiteY5" fmla="*/ 0 h 603250"/>
              <a:gd name="connsiteX6" fmla="*/ 133350 w 1695450"/>
              <a:gd name="connsiteY6" fmla="*/ 120650 h 603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95450" h="603250">
                <a:moveTo>
                  <a:pt x="133350" y="120650"/>
                </a:moveTo>
                <a:lnTo>
                  <a:pt x="0" y="368300"/>
                </a:lnTo>
                <a:lnTo>
                  <a:pt x="723900" y="603250"/>
                </a:lnTo>
                <a:lnTo>
                  <a:pt x="1600200" y="463550"/>
                </a:lnTo>
                <a:lnTo>
                  <a:pt x="1695450" y="190500"/>
                </a:lnTo>
                <a:lnTo>
                  <a:pt x="990600" y="0"/>
                </a:lnTo>
                <a:lnTo>
                  <a:pt x="133350" y="120650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 w="15875" cap="flat" cmpd="sng" algn="ctr">
            <a:solidFill>
              <a:schemeClr val="accent1">
                <a:lumMod val="75000"/>
              </a:schemeClr>
            </a:solidFill>
            <a:prstDash val="solid"/>
          </a:ln>
          <a:effectLst/>
        </p:spPr>
        <p:txBody>
          <a:bodyPr rtlCol="0" anchor="ctr"/>
          <a:lstStyle/>
          <a:p>
            <a:pPr algn="ctr" latinLnBrk="0"/>
            <a:endParaRPr lang="ko-KR" altLang="en-US" sz="1600" kern="0" dirty="0">
              <a:solidFill>
                <a:prstClr val="white"/>
              </a:solidFill>
              <a:latin typeface="맑은 고딕"/>
              <a:ea typeface="맑은 고딕" panose="020B0503020000020004" pitchFamily="50" charset="-127"/>
            </a:endParaRPr>
          </a:p>
        </p:txBody>
      </p:sp>
      <p:sp>
        <p:nvSpPr>
          <p:cNvPr id="49" name="자유형 23">
            <a:extLst>
              <a:ext uri="{FF2B5EF4-FFF2-40B4-BE49-F238E27FC236}">
                <a16:creationId xmlns:a16="http://schemas.microsoft.com/office/drawing/2014/main" id="{0BFDC6E1-5B8F-495D-A267-3E35C1E72A45}"/>
              </a:ext>
            </a:extLst>
          </p:cNvPr>
          <p:cNvSpPr/>
          <p:nvPr/>
        </p:nvSpPr>
        <p:spPr>
          <a:xfrm rot="11132974">
            <a:off x="9237204" y="5536174"/>
            <a:ext cx="1800590" cy="655772"/>
          </a:xfrm>
          <a:custGeom>
            <a:avLst/>
            <a:gdLst>
              <a:gd name="connsiteX0" fmla="*/ 101600 w 1581150"/>
              <a:gd name="connsiteY0" fmla="*/ 95250 h 508000"/>
              <a:gd name="connsiteX1" fmla="*/ 0 w 1581150"/>
              <a:gd name="connsiteY1" fmla="*/ 304800 h 508000"/>
              <a:gd name="connsiteX2" fmla="*/ 711200 w 1581150"/>
              <a:gd name="connsiteY2" fmla="*/ 508000 h 508000"/>
              <a:gd name="connsiteX3" fmla="*/ 1549400 w 1581150"/>
              <a:gd name="connsiteY3" fmla="*/ 393700 h 508000"/>
              <a:gd name="connsiteX4" fmla="*/ 1581150 w 1581150"/>
              <a:gd name="connsiteY4" fmla="*/ 127000 h 508000"/>
              <a:gd name="connsiteX5" fmla="*/ 863600 w 1581150"/>
              <a:gd name="connsiteY5" fmla="*/ 0 h 508000"/>
              <a:gd name="connsiteX6" fmla="*/ 101600 w 1581150"/>
              <a:gd name="connsiteY6" fmla="*/ 95250 h 50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81150" h="508000">
                <a:moveTo>
                  <a:pt x="101600" y="95250"/>
                </a:moveTo>
                <a:lnTo>
                  <a:pt x="0" y="304800"/>
                </a:lnTo>
                <a:lnTo>
                  <a:pt x="711200" y="508000"/>
                </a:lnTo>
                <a:lnTo>
                  <a:pt x="1549400" y="393700"/>
                </a:lnTo>
                <a:lnTo>
                  <a:pt x="1581150" y="127000"/>
                </a:lnTo>
                <a:lnTo>
                  <a:pt x="863600" y="0"/>
                </a:lnTo>
                <a:lnTo>
                  <a:pt x="101600" y="95250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 w="15875" cap="flat" cmpd="sng" algn="ctr">
            <a:solidFill>
              <a:schemeClr val="accent1">
                <a:lumMod val="75000"/>
              </a:schemeClr>
            </a:solidFill>
            <a:prstDash val="solid"/>
          </a:ln>
          <a:effectLst/>
        </p:spPr>
        <p:txBody>
          <a:bodyPr rtlCol="0" anchor="ctr"/>
          <a:lstStyle/>
          <a:p>
            <a:pPr algn="ctr" latinLnBrk="0"/>
            <a:endParaRPr lang="ko-KR" altLang="en-US" sz="1600" kern="0" dirty="0">
              <a:solidFill>
                <a:prstClr val="white"/>
              </a:solidFill>
              <a:latin typeface="맑은 고딕"/>
              <a:ea typeface="맑은 고딕" panose="020B0503020000020004" pitchFamily="50" charset="-127"/>
            </a:endParaRPr>
          </a:p>
        </p:txBody>
      </p:sp>
      <p:sp>
        <p:nvSpPr>
          <p:cNvPr id="50" name="자유형 24">
            <a:extLst>
              <a:ext uri="{FF2B5EF4-FFF2-40B4-BE49-F238E27FC236}">
                <a16:creationId xmlns:a16="http://schemas.microsoft.com/office/drawing/2014/main" id="{B925E4E8-CCFC-4AEC-A36E-EDE53EECE061}"/>
              </a:ext>
            </a:extLst>
          </p:cNvPr>
          <p:cNvSpPr/>
          <p:nvPr/>
        </p:nvSpPr>
        <p:spPr>
          <a:xfrm rot="10800000">
            <a:off x="8123455" y="5968004"/>
            <a:ext cx="1930753" cy="778729"/>
          </a:xfrm>
          <a:custGeom>
            <a:avLst/>
            <a:gdLst>
              <a:gd name="connsiteX0" fmla="*/ 133350 w 1695450"/>
              <a:gd name="connsiteY0" fmla="*/ 120650 h 603250"/>
              <a:gd name="connsiteX1" fmla="*/ 0 w 1695450"/>
              <a:gd name="connsiteY1" fmla="*/ 368300 h 603250"/>
              <a:gd name="connsiteX2" fmla="*/ 723900 w 1695450"/>
              <a:gd name="connsiteY2" fmla="*/ 603250 h 603250"/>
              <a:gd name="connsiteX3" fmla="*/ 1600200 w 1695450"/>
              <a:gd name="connsiteY3" fmla="*/ 463550 h 603250"/>
              <a:gd name="connsiteX4" fmla="*/ 1695450 w 1695450"/>
              <a:gd name="connsiteY4" fmla="*/ 190500 h 603250"/>
              <a:gd name="connsiteX5" fmla="*/ 990600 w 1695450"/>
              <a:gd name="connsiteY5" fmla="*/ 0 h 603250"/>
              <a:gd name="connsiteX6" fmla="*/ 133350 w 1695450"/>
              <a:gd name="connsiteY6" fmla="*/ 120650 h 603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95450" h="603250">
                <a:moveTo>
                  <a:pt x="133350" y="120650"/>
                </a:moveTo>
                <a:lnTo>
                  <a:pt x="0" y="368300"/>
                </a:lnTo>
                <a:lnTo>
                  <a:pt x="723900" y="603250"/>
                </a:lnTo>
                <a:lnTo>
                  <a:pt x="1600200" y="463550"/>
                </a:lnTo>
                <a:lnTo>
                  <a:pt x="1695450" y="190500"/>
                </a:lnTo>
                <a:lnTo>
                  <a:pt x="990600" y="0"/>
                </a:lnTo>
                <a:lnTo>
                  <a:pt x="133350" y="120650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 w="15875" cap="flat" cmpd="sng" algn="ctr">
            <a:solidFill>
              <a:schemeClr val="accent1">
                <a:lumMod val="75000"/>
              </a:schemeClr>
            </a:solidFill>
            <a:prstDash val="solid"/>
          </a:ln>
          <a:effectLst/>
        </p:spPr>
        <p:txBody>
          <a:bodyPr rtlCol="0" anchor="ctr"/>
          <a:lstStyle/>
          <a:p>
            <a:pPr algn="ctr" latinLnBrk="0"/>
            <a:endParaRPr lang="ko-KR" altLang="en-US" sz="1600" kern="0" dirty="0">
              <a:solidFill>
                <a:prstClr val="white"/>
              </a:solidFill>
              <a:latin typeface="맑은 고딕"/>
              <a:ea typeface="맑은 고딕" panose="020B0503020000020004" pitchFamily="50" charset="-127"/>
            </a:endParaRPr>
          </a:p>
        </p:txBody>
      </p:sp>
      <p:pic>
        <p:nvPicPr>
          <p:cNvPr id="51" name="Picture 9">
            <a:extLst>
              <a:ext uri="{FF2B5EF4-FFF2-40B4-BE49-F238E27FC236}">
                <a16:creationId xmlns:a16="http://schemas.microsoft.com/office/drawing/2014/main" id="{F2C04E69-9E8B-4C82-937F-3561E408645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0222" y="4916115"/>
            <a:ext cx="303183" cy="8096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2" name="Picture 9">
            <a:extLst>
              <a:ext uri="{FF2B5EF4-FFF2-40B4-BE49-F238E27FC236}">
                <a16:creationId xmlns:a16="http://schemas.microsoft.com/office/drawing/2014/main" id="{90C3D55E-003C-4191-B1D7-C30BEBC3A9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40044" y="4946277"/>
            <a:ext cx="303183" cy="8096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3" name="Picture 9">
            <a:extLst>
              <a:ext uri="{FF2B5EF4-FFF2-40B4-BE49-F238E27FC236}">
                <a16:creationId xmlns:a16="http://schemas.microsoft.com/office/drawing/2014/main" id="{74CAA8A4-C158-4219-A3A9-54723AF3F30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30323" y="5614067"/>
            <a:ext cx="303183" cy="8096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4" name="Picture 9">
            <a:extLst>
              <a:ext uri="{FF2B5EF4-FFF2-40B4-BE49-F238E27FC236}">
                <a16:creationId xmlns:a16="http://schemas.microsoft.com/office/drawing/2014/main" id="{63A59E44-F5E9-4B3C-A4D3-6608E4ADF65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0341" y="5506995"/>
            <a:ext cx="303183" cy="8096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5" name="Picture 9">
            <a:extLst>
              <a:ext uri="{FF2B5EF4-FFF2-40B4-BE49-F238E27FC236}">
                <a16:creationId xmlns:a16="http://schemas.microsoft.com/office/drawing/2014/main" id="{1FA50F67-49ED-42A4-9E51-AE39E90A304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89743" y="4905081"/>
            <a:ext cx="303183" cy="8096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6" name="자유형: 도형 55">
            <a:extLst>
              <a:ext uri="{FF2B5EF4-FFF2-40B4-BE49-F238E27FC236}">
                <a16:creationId xmlns:a16="http://schemas.microsoft.com/office/drawing/2014/main" id="{EBE0B050-EE94-43C9-AC68-38B21559C24D}"/>
              </a:ext>
            </a:extLst>
          </p:cNvPr>
          <p:cNvSpPr/>
          <p:nvPr/>
        </p:nvSpPr>
        <p:spPr>
          <a:xfrm>
            <a:off x="6497494" y="5746259"/>
            <a:ext cx="3687659" cy="788086"/>
          </a:xfrm>
          <a:custGeom>
            <a:avLst/>
            <a:gdLst>
              <a:gd name="connsiteX0" fmla="*/ 0 w 2114939"/>
              <a:gd name="connsiteY0" fmla="*/ 30794 h 398724"/>
              <a:gd name="connsiteX1" fmla="*/ 367004 w 2114939"/>
              <a:gd name="connsiteY1" fmla="*/ 298271 h 398724"/>
              <a:gd name="connsiteX2" fmla="*/ 1156996 w 2114939"/>
              <a:gd name="connsiteY2" fmla="*/ 298271 h 398724"/>
              <a:gd name="connsiteX3" fmla="*/ 1424473 w 2114939"/>
              <a:gd name="connsiteY3" fmla="*/ 379137 h 398724"/>
              <a:gd name="connsiteX4" fmla="*/ 1579984 w 2114939"/>
              <a:gd name="connsiteY4" fmla="*/ 391578 h 398724"/>
              <a:gd name="connsiteX5" fmla="*/ 1729273 w 2114939"/>
              <a:gd name="connsiteY5" fmla="*/ 285831 h 398724"/>
              <a:gd name="connsiteX6" fmla="*/ 1866122 w 2114939"/>
              <a:gd name="connsiteY6" fmla="*/ 49455 h 398724"/>
              <a:gd name="connsiteX7" fmla="*/ 2114939 w 2114939"/>
              <a:gd name="connsiteY7" fmla="*/ 49455 h 3987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114939" h="398724">
                <a:moveTo>
                  <a:pt x="0" y="30794"/>
                </a:moveTo>
                <a:cubicBezTo>
                  <a:pt x="87085" y="142243"/>
                  <a:pt x="174171" y="253692"/>
                  <a:pt x="367004" y="298271"/>
                </a:cubicBezTo>
                <a:cubicBezTo>
                  <a:pt x="559837" y="342851"/>
                  <a:pt x="980751" y="284793"/>
                  <a:pt x="1156996" y="298271"/>
                </a:cubicBezTo>
                <a:cubicBezTo>
                  <a:pt x="1333241" y="311749"/>
                  <a:pt x="1353975" y="363586"/>
                  <a:pt x="1424473" y="379137"/>
                </a:cubicBezTo>
                <a:cubicBezTo>
                  <a:pt x="1494971" y="394688"/>
                  <a:pt x="1529184" y="407129"/>
                  <a:pt x="1579984" y="391578"/>
                </a:cubicBezTo>
                <a:cubicBezTo>
                  <a:pt x="1630784" y="376027"/>
                  <a:pt x="1681583" y="342851"/>
                  <a:pt x="1729273" y="285831"/>
                </a:cubicBezTo>
                <a:cubicBezTo>
                  <a:pt x="1776963" y="228811"/>
                  <a:pt x="1801844" y="88851"/>
                  <a:pt x="1866122" y="49455"/>
                </a:cubicBezTo>
                <a:cubicBezTo>
                  <a:pt x="1930400" y="10059"/>
                  <a:pt x="1968759" y="-38668"/>
                  <a:pt x="2114939" y="49455"/>
                </a:cubicBezTo>
              </a:path>
            </a:pathLst>
          </a:custGeom>
          <a:noFill/>
          <a:ln>
            <a:prstDash val="sysDash"/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prstClr val="white"/>
              </a:solidFill>
            </a:endParaRPr>
          </a:p>
        </p:txBody>
      </p:sp>
      <p:pic>
        <p:nvPicPr>
          <p:cNvPr id="57" name="Picture 2">
            <a:extLst>
              <a:ext uri="{FF2B5EF4-FFF2-40B4-BE49-F238E27FC236}">
                <a16:creationId xmlns:a16="http://schemas.microsoft.com/office/drawing/2014/main" id="{B58F72E9-5918-455B-A3BF-677282972C0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0285069" y="5710497"/>
            <a:ext cx="312114" cy="4076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3" name="Picture 17">
            <a:extLst>
              <a:ext uri="{FF2B5EF4-FFF2-40B4-BE49-F238E27FC236}">
                <a16:creationId xmlns:a16="http://schemas.microsoft.com/office/drawing/2014/main" id="{2B79A451-CAC7-4E77-AD10-F3C8B69D32D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duotone>
              <a:prstClr val="black"/>
              <a:srgbClr val="9900FF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4548723" flipH="1">
            <a:off x="10028718" y="5344123"/>
            <a:ext cx="555313" cy="1360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4" name="Picture 17">
            <a:extLst>
              <a:ext uri="{FF2B5EF4-FFF2-40B4-BE49-F238E27FC236}">
                <a16:creationId xmlns:a16="http://schemas.microsoft.com/office/drawing/2014/main" id="{80E77ECF-57F0-4A4C-BBEB-898DCF09441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duotone>
              <a:prstClr val="black"/>
              <a:srgbClr val="9900FF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3894540" flipH="1">
            <a:off x="9014998" y="6015507"/>
            <a:ext cx="555313" cy="1360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5" name="Picture 17">
            <a:extLst>
              <a:ext uri="{FF2B5EF4-FFF2-40B4-BE49-F238E27FC236}">
                <a16:creationId xmlns:a16="http://schemas.microsoft.com/office/drawing/2014/main" id="{753160AE-4792-4BE4-BDA3-CB557F4311E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duotone>
              <a:prstClr val="black"/>
              <a:srgbClr val="9900FF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323818" flipH="1">
            <a:off x="8608488" y="6031619"/>
            <a:ext cx="555313" cy="1360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6" name="Picture 17">
            <a:extLst>
              <a:ext uri="{FF2B5EF4-FFF2-40B4-BE49-F238E27FC236}">
                <a16:creationId xmlns:a16="http://schemas.microsoft.com/office/drawing/2014/main" id="{B191C66D-124A-443C-860C-3BCE409079A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duotone>
              <a:prstClr val="black"/>
              <a:srgbClr val="9900FF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869399" flipH="1">
            <a:off x="8722768" y="6089725"/>
            <a:ext cx="555313" cy="1360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7" name="Picture 17">
            <a:extLst>
              <a:ext uri="{FF2B5EF4-FFF2-40B4-BE49-F238E27FC236}">
                <a16:creationId xmlns:a16="http://schemas.microsoft.com/office/drawing/2014/main" id="{7FE33C1F-4742-4420-BDB2-F4DE55410D1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duotone>
              <a:prstClr val="black"/>
              <a:srgbClr val="9900FF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5089566" flipH="1">
            <a:off x="8922141" y="6086600"/>
            <a:ext cx="555313" cy="1360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8" name="Picture 17">
            <a:extLst>
              <a:ext uri="{FF2B5EF4-FFF2-40B4-BE49-F238E27FC236}">
                <a16:creationId xmlns:a16="http://schemas.microsoft.com/office/drawing/2014/main" id="{24CEB885-C86F-4BDC-803E-E784C49F8B0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duotone>
              <a:prstClr val="black"/>
              <a:srgbClr val="9900FF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427338" flipH="1">
            <a:off x="9813043" y="5372637"/>
            <a:ext cx="555313" cy="1360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9" name="Picture 17">
            <a:extLst>
              <a:ext uri="{FF2B5EF4-FFF2-40B4-BE49-F238E27FC236}">
                <a16:creationId xmlns:a16="http://schemas.microsoft.com/office/drawing/2014/main" id="{9807D434-5E09-4D09-9160-A4B33BAB751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duotone>
              <a:prstClr val="black"/>
              <a:srgbClr val="9900FF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4869077" flipH="1">
            <a:off x="6285327" y="5423844"/>
            <a:ext cx="766853" cy="1879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0" name="Picture 17">
            <a:extLst>
              <a:ext uri="{FF2B5EF4-FFF2-40B4-BE49-F238E27FC236}">
                <a16:creationId xmlns:a16="http://schemas.microsoft.com/office/drawing/2014/main" id="{5C28FD48-ED6E-448D-AA16-9E4D39F1916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duotone>
              <a:prstClr val="black"/>
              <a:srgbClr val="9900FF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3894540" flipH="1">
            <a:off x="7244127" y="5890814"/>
            <a:ext cx="555313" cy="1360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" name="Picture 17">
            <a:extLst>
              <a:ext uri="{FF2B5EF4-FFF2-40B4-BE49-F238E27FC236}">
                <a16:creationId xmlns:a16="http://schemas.microsoft.com/office/drawing/2014/main" id="{B573A667-BC33-4006-B990-B4E0931673A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duotone>
              <a:prstClr val="black"/>
              <a:srgbClr val="9900FF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323818" flipH="1">
            <a:off x="6837617" y="5906925"/>
            <a:ext cx="555313" cy="1360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2" name="Picture 17">
            <a:extLst>
              <a:ext uri="{FF2B5EF4-FFF2-40B4-BE49-F238E27FC236}">
                <a16:creationId xmlns:a16="http://schemas.microsoft.com/office/drawing/2014/main" id="{B1C1F0B3-233A-4C51-B87B-3EF174F6E92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duotone>
              <a:prstClr val="black"/>
              <a:srgbClr val="9900FF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869399" flipH="1">
            <a:off x="6951897" y="5965032"/>
            <a:ext cx="555313" cy="1360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3" name="Picture 17">
            <a:extLst>
              <a:ext uri="{FF2B5EF4-FFF2-40B4-BE49-F238E27FC236}">
                <a16:creationId xmlns:a16="http://schemas.microsoft.com/office/drawing/2014/main" id="{D5903D68-3596-4A23-8863-3753D99DBA0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duotone>
              <a:prstClr val="black"/>
              <a:srgbClr val="9900FF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5089566" flipH="1">
            <a:off x="7151270" y="5961907"/>
            <a:ext cx="555313" cy="1360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4" name="모서리가 둥근 직사각형 7">
            <a:extLst>
              <a:ext uri="{FF2B5EF4-FFF2-40B4-BE49-F238E27FC236}">
                <a16:creationId xmlns:a16="http://schemas.microsoft.com/office/drawing/2014/main" id="{15146A7B-744E-4337-987B-C0F3038B7ACF}"/>
              </a:ext>
            </a:extLst>
          </p:cNvPr>
          <p:cNvSpPr/>
          <p:nvPr/>
        </p:nvSpPr>
        <p:spPr>
          <a:xfrm>
            <a:off x="7183604" y="4322209"/>
            <a:ext cx="2186502" cy="231367"/>
          </a:xfrm>
          <a:prstGeom prst="roundRect">
            <a:avLst>
              <a:gd name="adj" fmla="val 15140"/>
            </a:avLst>
          </a:prstGeom>
          <a:solidFill>
            <a:schemeClr val="accent1">
              <a:lumMod val="40000"/>
              <a:lumOff val="60000"/>
            </a:schemeClr>
          </a:solidFill>
          <a:ln w="15875" cap="flat" cmpd="sng" algn="ctr">
            <a:solidFill>
              <a:schemeClr val="accent1">
                <a:lumMod val="40000"/>
                <a:lumOff val="60000"/>
              </a:schemeClr>
            </a:solidFill>
            <a:prstDash val="solid"/>
          </a:ln>
          <a:effectLst/>
        </p:spPr>
        <p:txBody>
          <a:bodyPr rtlCol="0" anchor="ctr"/>
          <a:lstStyle/>
          <a:p>
            <a:pPr algn="ctr" latinLnBrk="0"/>
            <a:r>
              <a:rPr lang="en" altLang="ko-KR" sz="1000" kern="0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ea typeface="맑은 고딕" panose="020B0503020000020004" pitchFamily="50" charset="-127"/>
                <a:cs typeface="Arial" panose="020B0604020202020204" pitchFamily="34" charset="0"/>
              </a:rPr>
              <a:t>AI/ML prediction based handover</a:t>
            </a:r>
          </a:p>
        </p:txBody>
      </p:sp>
      <p:sp>
        <p:nvSpPr>
          <p:cNvPr id="75" name="모서리가 둥근 직사각형 7">
            <a:extLst>
              <a:ext uri="{FF2B5EF4-FFF2-40B4-BE49-F238E27FC236}">
                <a16:creationId xmlns:a16="http://schemas.microsoft.com/office/drawing/2014/main" id="{ADAA5358-5E3E-414F-B758-CC6CE533D767}"/>
              </a:ext>
            </a:extLst>
          </p:cNvPr>
          <p:cNvSpPr/>
          <p:nvPr/>
        </p:nvSpPr>
        <p:spPr>
          <a:xfrm>
            <a:off x="1518574" y="4353275"/>
            <a:ext cx="2499006" cy="231367"/>
          </a:xfrm>
          <a:prstGeom prst="roundRect">
            <a:avLst>
              <a:gd name="adj" fmla="val 15140"/>
            </a:avLst>
          </a:prstGeom>
          <a:solidFill>
            <a:schemeClr val="accent1">
              <a:lumMod val="40000"/>
              <a:lumOff val="60000"/>
            </a:schemeClr>
          </a:solidFill>
          <a:ln w="15875" cap="flat" cmpd="sng" algn="ctr">
            <a:solidFill>
              <a:schemeClr val="accent1">
                <a:lumMod val="40000"/>
                <a:lumOff val="60000"/>
              </a:schemeClr>
            </a:solidFill>
            <a:prstDash val="solid"/>
          </a:ln>
          <a:effectLst/>
        </p:spPr>
        <p:txBody>
          <a:bodyPr rtlCol="0" anchor="ctr"/>
          <a:lstStyle/>
          <a:p>
            <a:pPr algn="ctr" latinLnBrk="0"/>
            <a:r>
              <a:rPr lang="en-US" altLang="ko-KR" sz="1000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Two-sided model for CSI compression</a:t>
            </a:r>
            <a:endParaRPr lang="ko-KR" altLang="en-US" sz="1000" kern="0" dirty="0">
              <a:solidFill>
                <a:schemeClr val="accent1">
                  <a:lumMod val="50000"/>
                </a:schemeClr>
              </a:solidFill>
              <a:latin typeface="Arial" panose="020B0604020202020204" pitchFamily="34" charset="0"/>
              <a:ea typeface="맑은 고딕" panose="020B0503020000020004" pitchFamily="50" charset="-127"/>
              <a:cs typeface="Arial" panose="020B0604020202020204" pitchFamily="34" charset="0"/>
            </a:endParaRPr>
          </a:p>
        </p:txBody>
      </p:sp>
      <p:sp>
        <p:nvSpPr>
          <p:cNvPr id="131" name="자유형 15">
            <a:extLst>
              <a:ext uri="{FF2B5EF4-FFF2-40B4-BE49-F238E27FC236}">
                <a16:creationId xmlns:a16="http://schemas.microsoft.com/office/drawing/2014/main" id="{982AC3AF-8093-47F8-B755-19118284F9C8}"/>
              </a:ext>
            </a:extLst>
          </p:cNvPr>
          <p:cNvSpPr/>
          <p:nvPr/>
        </p:nvSpPr>
        <p:spPr>
          <a:xfrm rot="5922224">
            <a:off x="3438250" y="5941351"/>
            <a:ext cx="580129" cy="288463"/>
          </a:xfrm>
          <a:custGeom>
            <a:avLst/>
            <a:gdLst>
              <a:gd name="connsiteX0" fmla="*/ 304800 w 1047750"/>
              <a:gd name="connsiteY0" fmla="*/ 0 h 290513"/>
              <a:gd name="connsiteX1" fmla="*/ 0 w 1047750"/>
              <a:gd name="connsiteY1" fmla="*/ 290513 h 290513"/>
              <a:gd name="connsiteX2" fmla="*/ 1047750 w 1047750"/>
              <a:gd name="connsiteY2" fmla="*/ 176213 h 290513"/>
              <a:gd name="connsiteX3" fmla="*/ 304800 w 1047750"/>
              <a:gd name="connsiteY3" fmla="*/ 0 h 290513"/>
              <a:gd name="connsiteX0" fmla="*/ 290512 w 1033462"/>
              <a:gd name="connsiteY0" fmla="*/ 0 h 376238"/>
              <a:gd name="connsiteX1" fmla="*/ 0 w 1033462"/>
              <a:gd name="connsiteY1" fmla="*/ 376238 h 376238"/>
              <a:gd name="connsiteX2" fmla="*/ 1033462 w 1033462"/>
              <a:gd name="connsiteY2" fmla="*/ 176213 h 376238"/>
              <a:gd name="connsiteX3" fmla="*/ 290512 w 1033462"/>
              <a:gd name="connsiteY3" fmla="*/ 0 h 376238"/>
              <a:gd name="connsiteX0" fmla="*/ 290512 w 1062037"/>
              <a:gd name="connsiteY0" fmla="*/ 0 h 376238"/>
              <a:gd name="connsiteX1" fmla="*/ 0 w 1062037"/>
              <a:gd name="connsiteY1" fmla="*/ 376238 h 376238"/>
              <a:gd name="connsiteX2" fmla="*/ 1062037 w 1062037"/>
              <a:gd name="connsiteY2" fmla="*/ 257175 h 376238"/>
              <a:gd name="connsiteX3" fmla="*/ 290512 w 1062037"/>
              <a:gd name="connsiteY3" fmla="*/ 0 h 3762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62037" h="376238">
                <a:moveTo>
                  <a:pt x="290512" y="0"/>
                </a:moveTo>
                <a:lnTo>
                  <a:pt x="0" y="376238"/>
                </a:lnTo>
                <a:lnTo>
                  <a:pt x="1062037" y="257175"/>
                </a:lnTo>
                <a:lnTo>
                  <a:pt x="290512" y="0"/>
                </a:lnTo>
                <a:close/>
              </a:path>
            </a:pathLst>
          </a:custGeom>
          <a:solidFill>
            <a:schemeClr val="accent1">
              <a:lumMod val="75000"/>
              <a:alpha val="6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400" dirty="0">
              <a:solidFill>
                <a:prstClr val="white"/>
              </a:solidFill>
            </a:endParaRPr>
          </a:p>
        </p:txBody>
      </p:sp>
      <p:grpSp>
        <p:nvGrpSpPr>
          <p:cNvPr id="132" name="그룹 131">
            <a:extLst>
              <a:ext uri="{FF2B5EF4-FFF2-40B4-BE49-F238E27FC236}">
                <a16:creationId xmlns:a16="http://schemas.microsoft.com/office/drawing/2014/main" id="{EF7BCCFB-6DFA-4C39-8936-CAFE45167078}"/>
              </a:ext>
            </a:extLst>
          </p:cNvPr>
          <p:cNvGrpSpPr/>
          <p:nvPr/>
        </p:nvGrpSpPr>
        <p:grpSpPr>
          <a:xfrm>
            <a:off x="2492594" y="5785945"/>
            <a:ext cx="1143660" cy="747977"/>
            <a:chOff x="3549062" y="3475617"/>
            <a:chExt cx="2237982" cy="1561109"/>
          </a:xfrm>
        </p:grpSpPr>
        <p:sp>
          <p:nvSpPr>
            <p:cNvPr id="133" name="순서도: 데이터 2064">
              <a:extLst>
                <a:ext uri="{FF2B5EF4-FFF2-40B4-BE49-F238E27FC236}">
                  <a16:creationId xmlns:a16="http://schemas.microsoft.com/office/drawing/2014/main" id="{39714246-34C6-4C07-94D3-711D5DE212E7}"/>
                </a:ext>
              </a:extLst>
            </p:cNvPr>
            <p:cNvSpPr/>
            <p:nvPr/>
          </p:nvSpPr>
          <p:spPr>
            <a:xfrm>
              <a:off x="3551401" y="4638669"/>
              <a:ext cx="2235643" cy="398057"/>
            </a:xfrm>
            <a:custGeom>
              <a:avLst/>
              <a:gdLst>
                <a:gd name="connsiteX0" fmla="*/ 0 w 10000"/>
                <a:gd name="connsiteY0" fmla="*/ 10000 h 10000"/>
                <a:gd name="connsiteX1" fmla="*/ 2000 w 10000"/>
                <a:gd name="connsiteY1" fmla="*/ 0 h 10000"/>
                <a:gd name="connsiteX2" fmla="*/ 10000 w 10000"/>
                <a:gd name="connsiteY2" fmla="*/ 0 h 10000"/>
                <a:gd name="connsiteX3" fmla="*/ 8000 w 10000"/>
                <a:gd name="connsiteY3" fmla="*/ 10000 h 10000"/>
                <a:gd name="connsiteX4" fmla="*/ 0 w 10000"/>
                <a:gd name="connsiteY4" fmla="*/ 10000 h 10000"/>
                <a:gd name="connsiteX0" fmla="*/ 0 w 9860"/>
                <a:gd name="connsiteY0" fmla="*/ 10000 h 10000"/>
                <a:gd name="connsiteX1" fmla="*/ 1860 w 9860"/>
                <a:gd name="connsiteY1" fmla="*/ 0 h 10000"/>
                <a:gd name="connsiteX2" fmla="*/ 9860 w 9860"/>
                <a:gd name="connsiteY2" fmla="*/ 0 h 10000"/>
                <a:gd name="connsiteX3" fmla="*/ 7860 w 9860"/>
                <a:gd name="connsiteY3" fmla="*/ 10000 h 10000"/>
                <a:gd name="connsiteX4" fmla="*/ 0 w 9860"/>
                <a:gd name="connsiteY4" fmla="*/ 10000 h 10000"/>
                <a:gd name="connsiteX0" fmla="*/ 0 w 10000"/>
                <a:gd name="connsiteY0" fmla="*/ 10000 h 10000"/>
                <a:gd name="connsiteX1" fmla="*/ 1886 w 10000"/>
                <a:gd name="connsiteY1" fmla="*/ 0 h 10000"/>
                <a:gd name="connsiteX2" fmla="*/ 10000 w 10000"/>
                <a:gd name="connsiteY2" fmla="*/ 0 h 10000"/>
                <a:gd name="connsiteX3" fmla="*/ 8299 w 10000"/>
                <a:gd name="connsiteY3" fmla="*/ 9920 h 10000"/>
                <a:gd name="connsiteX4" fmla="*/ 0 w 10000"/>
                <a:gd name="connsiteY4" fmla="*/ 10000 h 10000"/>
                <a:gd name="connsiteX0" fmla="*/ 0 w 10000"/>
                <a:gd name="connsiteY0" fmla="*/ 10000 h 10000"/>
                <a:gd name="connsiteX1" fmla="*/ 1616 w 10000"/>
                <a:gd name="connsiteY1" fmla="*/ 80 h 10000"/>
                <a:gd name="connsiteX2" fmla="*/ 10000 w 10000"/>
                <a:gd name="connsiteY2" fmla="*/ 0 h 10000"/>
                <a:gd name="connsiteX3" fmla="*/ 8299 w 10000"/>
                <a:gd name="connsiteY3" fmla="*/ 9920 h 10000"/>
                <a:gd name="connsiteX4" fmla="*/ 0 w 10000"/>
                <a:gd name="connsiteY4" fmla="*/ 10000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00" h="10000">
                  <a:moveTo>
                    <a:pt x="0" y="10000"/>
                  </a:moveTo>
                  <a:lnTo>
                    <a:pt x="1616" y="80"/>
                  </a:lnTo>
                  <a:lnTo>
                    <a:pt x="10000" y="0"/>
                  </a:lnTo>
                  <a:lnTo>
                    <a:pt x="8299" y="9920"/>
                  </a:lnTo>
                  <a:lnTo>
                    <a:pt x="0" y="10000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endParaRPr>
            </a:p>
          </p:txBody>
        </p:sp>
        <p:sp>
          <p:nvSpPr>
            <p:cNvPr id="134" name="직사각형 133">
              <a:extLst>
                <a:ext uri="{FF2B5EF4-FFF2-40B4-BE49-F238E27FC236}">
                  <a16:creationId xmlns:a16="http://schemas.microsoft.com/office/drawing/2014/main" id="{B0FC753D-D430-45C0-A7C8-6B4CC6B9C0BA}"/>
                </a:ext>
              </a:extLst>
            </p:cNvPr>
            <p:cNvSpPr/>
            <p:nvPr/>
          </p:nvSpPr>
          <p:spPr>
            <a:xfrm>
              <a:off x="3909103" y="3477950"/>
              <a:ext cx="1872208" cy="1152128"/>
            </a:xfrm>
            <a:prstGeom prst="rect">
              <a:avLst/>
            </a:prstGeom>
            <a:solidFill>
              <a:sysClr val="window" lastClr="FFFFFF">
                <a:lumMod val="95000"/>
              </a:sys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endParaRPr>
            </a:p>
          </p:txBody>
        </p:sp>
        <p:sp>
          <p:nvSpPr>
            <p:cNvPr id="135" name="대각선 방향의 모서리가 잘린 사각형 70">
              <a:extLst>
                <a:ext uri="{FF2B5EF4-FFF2-40B4-BE49-F238E27FC236}">
                  <a16:creationId xmlns:a16="http://schemas.microsoft.com/office/drawing/2014/main" id="{277DEE4A-6E18-4BFA-8FAE-8644DA4535D2}"/>
                </a:ext>
              </a:extLst>
            </p:cNvPr>
            <p:cNvSpPr/>
            <p:nvPr/>
          </p:nvSpPr>
          <p:spPr>
            <a:xfrm flipH="1">
              <a:off x="3549062" y="3475617"/>
              <a:ext cx="2237981" cy="1561109"/>
            </a:xfrm>
            <a:prstGeom prst="snip2DiagRect">
              <a:avLst>
                <a:gd name="adj1" fmla="val 0"/>
                <a:gd name="adj2" fmla="val 24926"/>
              </a:avLst>
            </a:prstGeom>
            <a:noFill/>
            <a:ln w="12700" cap="flat" cmpd="sng" algn="ctr">
              <a:solidFill>
                <a:srgbClr val="4F81BD">
                  <a:shade val="50000"/>
                </a:srgbClr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endParaRPr>
            </a:p>
          </p:txBody>
        </p:sp>
      </p:grpSp>
      <p:pic>
        <p:nvPicPr>
          <p:cNvPr id="136" name="그림 135">
            <a:extLst>
              <a:ext uri="{FF2B5EF4-FFF2-40B4-BE49-F238E27FC236}">
                <a16:creationId xmlns:a16="http://schemas.microsoft.com/office/drawing/2014/main" id="{82838C7A-AC89-4E06-8CB6-76174D11500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780374" y="5906935"/>
            <a:ext cx="639486" cy="506954"/>
          </a:xfrm>
          <a:prstGeom prst="rect">
            <a:avLst/>
          </a:prstGeom>
        </p:spPr>
      </p:pic>
      <p:sp>
        <p:nvSpPr>
          <p:cNvPr id="137" name="자유형 15">
            <a:extLst>
              <a:ext uri="{FF2B5EF4-FFF2-40B4-BE49-F238E27FC236}">
                <a16:creationId xmlns:a16="http://schemas.microsoft.com/office/drawing/2014/main" id="{01FE9CBB-EFB1-4B9D-A048-233B650EE8BA}"/>
              </a:ext>
            </a:extLst>
          </p:cNvPr>
          <p:cNvSpPr/>
          <p:nvPr/>
        </p:nvSpPr>
        <p:spPr>
          <a:xfrm rot="4946727" flipH="1">
            <a:off x="3452492" y="4872552"/>
            <a:ext cx="566520" cy="288463"/>
          </a:xfrm>
          <a:custGeom>
            <a:avLst/>
            <a:gdLst>
              <a:gd name="connsiteX0" fmla="*/ 304800 w 1047750"/>
              <a:gd name="connsiteY0" fmla="*/ 0 h 290513"/>
              <a:gd name="connsiteX1" fmla="*/ 0 w 1047750"/>
              <a:gd name="connsiteY1" fmla="*/ 290513 h 290513"/>
              <a:gd name="connsiteX2" fmla="*/ 1047750 w 1047750"/>
              <a:gd name="connsiteY2" fmla="*/ 176213 h 290513"/>
              <a:gd name="connsiteX3" fmla="*/ 304800 w 1047750"/>
              <a:gd name="connsiteY3" fmla="*/ 0 h 290513"/>
              <a:gd name="connsiteX0" fmla="*/ 290512 w 1033462"/>
              <a:gd name="connsiteY0" fmla="*/ 0 h 376238"/>
              <a:gd name="connsiteX1" fmla="*/ 0 w 1033462"/>
              <a:gd name="connsiteY1" fmla="*/ 376238 h 376238"/>
              <a:gd name="connsiteX2" fmla="*/ 1033462 w 1033462"/>
              <a:gd name="connsiteY2" fmla="*/ 176213 h 376238"/>
              <a:gd name="connsiteX3" fmla="*/ 290512 w 1033462"/>
              <a:gd name="connsiteY3" fmla="*/ 0 h 376238"/>
              <a:gd name="connsiteX0" fmla="*/ 290512 w 1062037"/>
              <a:gd name="connsiteY0" fmla="*/ 0 h 376238"/>
              <a:gd name="connsiteX1" fmla="*/ 0 w 1062037"/>
              <a:gd name="connsiteY1" fmla="*/ 376238 h 376238"/>
              <a:gd name="connsiteX2" fmla="*/ 1062037 w 1062037"/>
              <a:gd name="connsiteY2" fmla="*/ 257175 h 376238"/>
              <a:gd name="connsiteX3" fmla="*/ 290512 w 1062037"/>
              <a:gd name="connsiteY3" fmla="*/ 0 h 3762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62037" h="376238">
                <a:moveTo>
                  <a:pt x="290512" y="0"/>
                </a:moveTo>
                <a:lnTo>
                  <a:pt x="0" y="376238"/>
                </a:lnTo>
                <a:lnTo>
                  <a:pt x="1062037" y="257175"/>
                </a:lnTo>
                <a:lnTo>
                  <a:pt x="290512" y="0"/>
                </a:lnTo>
                <a:close/>
              </a:path>
            </a:pathLst>
          </a:custGeom>
          <a:solidFill>
            <a:schemeClr val="accent1">
              <a:lumMod val="75000"/>
              <a:alpha val="6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400" dirty="0">
              <a:solidFill>
                <a:prstClr val="white"/>
              </a:solidFill>
            </a:endParaRPr>
          </a:p>
        </p:txBody>
      </p:sp>
      <p:grpSp>
        <p:nvGrpSpPr>
          <p:cNvPr id="138" name="그룹 137">
            <a:extLst>
              <a:ext uri="{FF2B5EF4-FFF2-40B4-BE49-F238E27FC236}">
                <a16:creationId xmlns:a16="http://schemas.microsoft.com/office/drawing/2014/main" id="{C082BFD9-9EBC-4ADC-83B6-E559C4C483E0}"/>
              </a:ext>
            </a:extLst>
          </p:cNvPr>
          <p:cNvGrpSpPr/>
          <p:nvPr/>
        </p:nvGrpSpPr>
        <p:grpSpPr>
          <a:xfrm>
            <a:off x="2497372" y="4739603"/>
            <a:ext cx="1143660" cy="747977"/>
            <a:chOff x="3549062" y="3475617"/>
            <a:chExt cx="2237982" cy="1561109"/>
          </a:xfrm>
        </p:grpSpPr>
        <p:sp>
          <p:nvSpPr>
            <p:cNvPr id="139" name="순서도: 데이터 2064">
              <a:extLst>
                <a:ext uri="{FF2B5EF4-FFF2-40B4-BE49-F238E27FC236}">
                  <a16:creationId xmlns:a16="http://schemas.microsoft.com/office/drawing/2014/main" id="{278B504E-47A6-4FA5-85F3-2067FF130FB6}"/>
                </a:ext>
              </a:extLst>
            </p:cNvPr>
            <p:cNvSpPr/>
            <p:nvPr/>
          </p:nvSpPr>
          <p:spPr>
            <a:xfrm>
              <a:off x="3551401" y="4638669"/>
              <a:ext cx="2235643" cy="398057"/>
            </a:xfrm>
            <a:custGeom>
              <a:avLst/>
              <a:gdLst>
                <a:gd name="connsiteX0" fmla="*/ 0 w 10000"/>
                <a:gd name="connsiteY0" fmla="*/ 10000 h 10000"/>
                <a:gd name="connsiteX1" fmla="*/ 2000 w 10000"/>
                <a:gd name="connsiteY1" fmla="*/ 0 h 10000"/>
                <a:gd name="connsiteX2" fmla="*/ 10000 w 10000"/>
                <a:gd name="connsiteY2" fmla="*/ 0 h 10000"/>
                <a:gd name="connsiteX3" fmla="*/ 8000 w 10000"/>
                <a:gd name="connsiteY3" fmla="*/ 10000 h 10000"/>
                <a:gd name="connsiteX4" fmla="*/ 0 w 10000"/>
                <a:gd name="connsiteY4" fmla="*/ 10000 h 10000"/>
                <a:gd name="connsiteX0" fmla="*/ 0 w 9860"/>
                <a:gd name="connsiteY0" fmla="*/ 10000 h 10000"/>
                <a:gd name="connsiteX1" fmla="*/ 1860 w 9860"/>
                <a:gd name="connsiteY1" fmla="*/ 0 h 10000"/>
                <a:gd name="connsiteX2" fmla="*/ 9860 w 9860"/>
                <a:gd name="connsiteY2" fmla="*/ 0 h 10000"/>
                <a:gd name="connsiteX3" fmla="*/ 7860 w 9860"/>
                <a:gd name="connsiteY3" fmla="*/ 10000 h 10000"/>
                <a:gd name="connsiteX4" fmla="*/ 0 w 9860"/>
                <a:gd name="connsiteY4" fmla="*/ 10000 h 10000"/>
                <a:gd name="connsiteX0" fmla="*/ 0 w 10000"/>
                <a:gd name="connsiteY0" fmla="*/ 10000 h 10000"/>
                <a:gd name="connsiteX1" fmla="*/ 1886 w 10000"/>
                <a:gd name="connsiteY1" fmla="*/ 0 h 10000"/>
                <a:gd name="connsiteX2" fmla="*/ 10000 w 10000"/>
                <a:gd name="connsiteY2" fmla="*/ 0 h 10000"/>
                <a:gd name="connsiteX3" fmla="*/ 8299 w 10000"/>
                <a:gd name="connsiteY3" fmla="*/ 9920 h 10000"/>
                <a:gd name="connsiteX4" fmla="*/ 0 w 10000"/>
                <a:gd name="connsiteY4" fmla="*/ 10000 h 10000"/>
                <a:gd name="connsiteX0" fmla="*/ 0 w 10000"/>
                <a:gd name="connsiteY0" fmla="*/ 10000 h 10000"/>
                <a:gd name="connsiteX1" fmla="*/ 1616 w 10000"/>
                <a:gd name="connsiteY1" fmla="*/ 80 h 10000"/>
                <a:gd name="connsiteX2" fmla="*/ 10000 w 10000"/>
                <a:gd name="connsiteY2" fmla="*/ 0 h 10000"/>
                <a:gd name="connsiteX3" fmla="*/ 8299 w 10000"/>
                <a:gd name="connsiteY3" fmla="*/ 9920 h 10000"/>
                <a:gd name="connsiteX4" fmla="*/ 0 w 10000"/>
                <a:gd name="connsiteY4" fmla="*/ 10000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00" h="10000">
                  <a:moveTo>
                    <a:pt x="0" y="10000"/>
                  </a:moveTo>
                  <a:lnTo>
                    <a:pt x="1616" y="80"/>
                  </a:lnTo>
                  <a:lnTo>
                    <a:pt x="10000" y="0"/>
                  </a:lnTo>
                  <a:lnTo>
                    <a:pt x="8299" y="9920"/>
                  </a:lnTo>
                  <a:lnTo>
                    <a:pt x="0" y="10000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endParaRPr>
            </a:p>
          </p:txBody>
        </p:sp>
        <p:sp>
          <p:nvSpPr>
            <p:cNvPr id="140" name="직사각형 139">
              <a:extLst>
                <a:ext uri="{FF2B5EF4-FFF2-40B4-BE49-F238E27FC236}">
                  <a16:creationId xmlns:a16="http://schemas.microsoft.com/office/drawing/2014/main" id="{9CF0EB81-61BD-43D9-85AE-8997336ADED4}"/>
                </a:ext>
              </a:extLst>
            </p:cNvPr>
            <p:cNvSpPr/>
            <p:nvPr/>
          </p:nvSpPr>
          <p:spPr>
            <a:xfrm>
              <a:off x="3909103" y="3477950"/>
              <a:ext cx="1872208" cy="1152128"/>
            </a:xfrm>
            <a:prstGeom prst="rect">
              <a:avLst/>
            </a:prstGeom>
            <a:solidFill>
              <a:sysClr val="window" lastClr="FFFFFF">
                <a:lumMod val="95000"/>
              </a:sys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endParaRPr>
            </a:p>
          </p:txBody>
        </p:sp>
        <p:sp>
          <p:nvSpPr>
            <p:cNvPr id="141" name="대각선 방향의 모서리가 잘린 사각형 70">
              <a:extLst>
                <a:ext uri="{FF2B5EF4-FFF2-40B4-BE49-F238E27FC236}">
                  <a16:creationId xmlns:a16="http://schemas.microsoft.com/office/drawing/2014/main" id="{9815F22D-DABD-4C3B-9CC4-83C2CEBE2621}"/>
                </a:ext>
              </a:extLst>
            </p:cNvPr>
            <p:cNvSpPr/>
            <p:nvPr/>
          </p:nvSpPr>
          <p:spPr>
            <a:xfrm flipH="1">
              <a:off x="3549062" y="3475617"/>
              <a:ext cx="2237981" cy="1561109"/>
            </a:xfrm>
            <a:prstGeom prst="snip2DiagRect">
              <a:avLst>
                <a:gd name="adj1" fmla="val 0"/>
                <a:gd name="adj2" fmla="val 24926"/>
              </a:avLst>
            </a:prstGeom>
            <a:noFill/>
            <a:ln w="12700" cap="flat" cmpd="sng" algn="ctr">
              <a:solidFill>
                <a:srgbClr val="4F81BD">
                  <a:shade val="50000"/>
                </a:srgbClr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endParaRPr>
            </a:p>
          </p:txBody>
        </p:sp>
      </p:grpSp>
      <p:pic>
        <p:nvPicPr>
          <p:cNvPr id="142" name="그림 141">
            <a:extLst>
              <a:ext uri="{FF2B5EF4-FFF2-40B4-BE49-F238E27FC236}">
                <a16:creationId xmlns:a16="http://schemas.microsoft.com/office/drawing/2014/main" id="{E7003699-EF2B-43B6-80BA-EECB8940669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785152" y="4860593"/>
            <a:ext cx="639486" cy="506954"/>
          </a:xfrm>
          <a:prstGeom prst="rect">
            <a:avLst/>
          </a:prstGeom>
        </p:spPr>
      </p:pic>
      <p:pic>
        <p:nvPicPr>
          <p:cNvPr id="143" name="Picture 2">
            <a:extLst>
              <a:ext uri="{FF2B5EF4-FFF2-40B4-BE49-F238E27FC236}">
                <a16:creationId xmlns:a16="http://schemas.microsoft.com/office/drawing/2014/main" id="{9A940CE9-2096-4C59-97F0-0B84919EBFC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9296" y="5827762"/>
            <a:ext cx="362467" cy="6898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4" name="Picture 7">
            <a:extLst>
              <a:ext uri="{FF2B5EF4-FFF2-40B4-BE49-F238E27FC236}">
                <a16:creationId xmlns:a16="http://schemas.microsoft.com/office/drawing/2014/main" id="{6C27FA23-E68A-404F-8E24-50BD3ACB844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9720" y="4857735"/>
            <a:ext cx="243207" cy="338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5" name="모서리가 둥근 직사각형 7">
            <a:extLst>
              <a:ext uri="{FF2B5EF4-FFF2-40B4-BE49-F238E27FC236}">
                <a16:creationId xmlns:a16="http://schemas.microsoft.com/office/drawing/2014/main" id="{EAA152FB-85A7-4F9F-BC33-6C88190A2230}"/>
              </a:ext>
            </a:extLst>
          </p:cNvPr>
          <p:cNvSpPr/>
          <p:nvPr/>
        </p:nvSpPr>
        <p:spPr>
          <a:xfrm>
            <a:off x="1251967" y="4902838"/>
            <a:ext cx="1143579" cy="489381"/>
          </a:xfrm>
          <a:prstGeom prst="roundRect">
            <a:avLst>
              <a:gd name="adj" fmla="val 15140"/>
            </a:avLst>
          </a:prstGeom>
          <a:solidFill>
            <a:schemeClr val="accent1">
              <a:lumMod val="20000"/>
              <a:lumOff val="80000"/>
            </a:schemeClr>
          </a:solidFill>
          <a:ln w="15875" cap="flat" cmpd="sng" algn="ctr">
            <a:solidFill>
              <a:schemeClr val="accent1">
                <a:lumMod val="75000"/>
              </a:schemeClr>
            </a:solidFill>
            <a:prstDash val="solid"/>
          </a:ln>
          <a:effectLst/>
        </p:spPr>
        <p:txBody>
          <a:bodyPr rtlCol="0" anchor="ctr"/>
          <a:lstStyle/>
          <a:p>
            <a:pPr algn="ctr" latinLnBrk="0"/>
            <a:r>
              <a:rPr lang="en-US" altLang="ko-KR" sz="1000" kern="0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ea typeface="맑은 고딕" panose="020B0503020000020004" pitchFamily="50" charset="-127"/>
                <a:cs typeface="Arial" panose="020B0604020202020204" pitchFamily="34" charset="0"/>
              </a:rPr>
              <a:t>CSI generation (compression)</a:t>
            </a:r>
            <a:endParaRPr lang="ko-KR" altLang="en-US" sz="1000" kern="0" dirty="0">
              <a:solidFill>
                <a:schemeClr val="accent1">
                  <a:lumMod val="50000"/>
                </a:schemeClr>
              </a:solidFill>
              <a:latin typeface="Arial" panose="020B0604020202020204" pitchFamily="34" charset="0"/>
              <a:ea typeface="맑은 고딕" panose="020B0503020000020004" pitchFamily="50" charset="-127"/>
              <a:cs typeface="Arial" panose="020B0604020202020204" pitchFamily="34" charset="0"/>
            </a:endParaRPr>
          </a:p>
        </p:txBody>
      </p:sp>
      <p:sp>
        <p:nvSpPr>
          <p:cNvPr id="146" name="모서리가 둥근 직사각형 7">
            <a:extLst>
              <a:ext uri="{FF2B5EF4-FFF2-40B4-BE49-F238E27FC236}">
                <a16:creationId xmlns:a16="http://schemas.microsoft.com/office/drawing/2014/main" id="{56435417-066C-450E-9A46-DC3DACABA091}"/>
              </a:ext>
            </a:extLst>
          </p:cNvPr>
          <p:cNvSpPr/>
          <p:nvPr/>
        </p:nvSpPr>
        <p:spPr>
          <a:xfrm>
            <a:off x="1255266" y="5948927"/>
            <a:ext cx="1143579" cy="489381"/>
          </a:xfrm>
          <a:prstGeom prst="roundRect">
            <a:avLst>
              <a:gd name="adj" fmla="val 18036"/>
            </a:avLst>
          </a:prstGeom>
          <a:solidFill>
            <a:schemeClr val="accent1">
              <a:lumMod val="20000"/>
              <a:lumOff val="80000"/>
            </a:schemeClr>
          </a:solidFill>
          <a:ln w="15875" cap="flat" cmpd="sng" algn="ctr">
            <a:solidFill>
              <a:schemeClr val="accent1">
                <a:lumMod val="75000"/>
              </a:schemeClr>
            </a:solidFill>
            <a:prstDash val="solid"/>
          </a:ln>
          <a:effectLst/>
        </p:spPr>
        <p:txBody>
          <a:bodyPr rtlCol="0" anchor="ctr"/>
          <a:lstStyle/>
          <a:p>
            <a:pPr algn="ctr" latinLnBrk="0"/>
            <a:r>
              <a:rPr lang="en-US" altLang="ko-KR" sz="1000" kern="0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ea typeface="맑은 고딕" panose="020B0503020000020004" pitchFamily="50" charset="-127"/>
                <a:cs typeface="Arial" panose="020B0604020202020204" pitchFamily="34" charset="0"/>
              </a:rPr>
              <a:t>CSI reconstruction</a:t>
            </a:r>
          </a:p>
          <a:p>
            <a:pPr algn="ctr" latinLnBrk="0"/>
            <a:r>
              <a:rPr lang="en-US" altLang="ko-KR" sz="1000" kern="0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ea typeface="맑은 고딕" panose="020B0503020000020004" pitchFamily="50" charset="-127"/>
                <a:cs typeface="Arial" panose="020B0604020202020204" pitchFamily="34" charset="0"/>
              </a:rPr>
              <a:t>(decompression)</a:t>
            </a:r>
            <a:endParaRPr lang="ko-KR" altLang="en-US" sz="1000" kern="0" dirty="0">
              <a:solidFill>
                <a:schemeClr val="accent1">
                  <a:lumMod val="50000"/>
                </a:schemeClr>
              </a:solidFill>
              <a:latin typeface="Arial" panose="020B0604020202020204" pitchFamily="34" charset="0"/>
              <a:ea typeface="맑은 고딕" panose="020B0503020000020004" pitchFamily="50" charset="-127"/>
              <a:cs typeface="Arial" panose="020B0604020202020204" pitchFamily="34" charset="0"/>
            </a:endParaRPr>
          </a:p>
        </p:txBody>
      </p:sp>
      <p:sp>
        <p:nvSpPr>
          <p:cNvPr id="147" name="화살표: 위쪽/아래쪽 146">
            <a:extLst>
              <a:ext uri="{FF2B5EF4-FFF2-40B4-BE49-F238E27FC236}">
                <a16:creationId xmlns:a16="http://schemas.microsoft.com/office/drawing/2014/main" id="{6186B37A-47AF-4C70-9E91-1C03315B504A}"/>
              </a:ext>
            </a:extLst>
          </p:cNvPr>
          <p:cNvSpPr/>
          <p:nvPr/>
        </p:nvSpPr>
        <p:spPr>
          <a:xfrm>
            <a:off x="3972397" y="5259548"/>
            <a:ext cx="283475" cy="496373"/>
          </a:xfrm>
          <a:prstGeom prst="upDownArrow">
            <a:avLst>
              <a:gd name="adj1" fmla="val 32870"/>
              <a:gd name="adj2" fmla="val 50865"/>
            </a:avLst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tx1"/>
              </a:solidFill>
            </a:endParaRPr>
          </a:p>
        </p:txBody>
      </p:sp>
      <p:pic>
        <p:nvPicPr>
          <p:cNvPr id="4" name="그림 3">
            <a:extLst>
              <a:ext uri="{FF2B5EF4-FFF2-40B4-BE49-F238E27FC236}">
                <a16:creationId xmlns:a16="http://schemas.microsoft.com/office/drawing/2014/main" id="{59725862-AEB8-13B2-5AC6-BC24EC76550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541140" y="5287412"/>
            <a:ext cx="620643" cy="5242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953800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BEE88EC3-790B-478B-9AD1-6035D20188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MIMO Phase 6</a:t>
            </a:r>
            <a:endParaRPr lang="ko-KR" altLang="en-US" dirty="0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BBDD0D71-3C6D-4944-B0D0-2F036805B62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ko-KR" dirty="0"/>
              <a:t>MIMO enhancements in 5G-Advanced are still on progress</a:t>
            </a:r>
          </a:p>
          <a:p>
            <a:pPr lvl="1"/>
            <a:r>
              <a:rPr lang="en-US" altLang="ko-KR" dirty="0"/>
              <a:t>Rel-19 supports UE-initiated/event-driven beam reporting, larger array, and</a:t>
            </a:r>
            <a:r>
              <a:rPr lang="ko-KR" altLang="en-US" dirty="0"/>
              <a:t> </a:t>
            </a:r>
            <a:r>
              <a:rPr lang="en-US" altLang="ko-KR" dirty="0"/>
              <a:t>asymmetric UE/TRP</a:t>
            </a:r>
          </a:p>
          <a:p>
            <a:r>
              <a:rPr lang="en-US" altLang="ko-KR" dirty="0"/>
              <a:t>Further reduction of overhead and improvement of performance can be possible with following considerations</a:t>
            </a:r>
          </a:p>
          <a:p>
            <a:pPr lvl="1"/>
            <a:r>
              <a:rPr lang="en-US" altLang="ko-KR" dirty="0"/>
              <a:t>Some of leftovers in Rel-19 and new events (e.g., predictive events) can be considered for beam reporting</a:t>
            </a:r>
          </a:p>
          <a:p>
            <a:pPr lvl="2"/>
            <a:r>
              <a:rPr lang="en-US" altLang="ko-KR" dirty="0"/>
              <a:t>In addition, UE-initiated beam switching can be further considered. </a:t>
            </a:r>
          </a:p>
          <a:p>
            <a:pPr lvl="1"/>
            <a:r>
              <a:rPr lang="en-US" altLang="ko-KR" dirty="0"/>
              <a:t>MU-MIMO enhancements by increasing DM-RS layers (by x2 capacity) with incorporating the large array specified in Rel-19</a:t>
            </a:r>
          </a:p>
          <a:p>
            <a:pPr lvl="1"/>
            <a:r>
              <a:rPr lang="en-US" altLang="ko-KR" dirty="0"/>
              <a:t>More flexible </a:t>
            </a:r>
            <a:r>
              <a:rPr lang="en-US" altLang="ko-KR" dirty="0" err="1"/>
              <a:t>mTRP</a:t>
            </a:r>
            <a:r>
              <a:rPr lang="en-US" altLang="ko-KR" dirty="0"/>
              <a:t> operations, e.g., </a:t>
            </a:r>
            <a:r>
              <a:rPr lang="en-US" altLang="ko-KR" dirty="0" err="1"/>
              <a:t>sTmR</a:t>
            </a:r>
            <a:r>
              <a:rPr lang="en-US" altLang="ko-KR" dirty="0"/>
              <a:t> TRP enhancements for non-connected UEs, TRP-level on/off for interference handling, on top of Rel-19 features can be supported.</a:t>
            </a:r>
          </a:p>
          <a:p>
            <a:pPr lvl="1"/>
            <a:r>
              <a:rPr lang="en-US" altLang="ko-KR" dirty="0"/>
              <a:t>Further UL enhancement targeting </a:t>
            </a:r>
            <a:r>
              <a:rPr lang="en-US" altLang="ko-KR" dirty="0" err="1"/>
              <a:t>xTyR</a:t>
            </a:r>
            <a:r>
              <a:rPr lang="en-US" altLang="ko-KR" dirty="0"/>
              <a:t> UE, e.g., </a:t>
            </a:r>
            <a:r>
              <a:rPr lang="en-US" altLang="ko-KR" dirty="0" err="1"/>
              <a:t>STxMP</a:t>
            </a:r>
            <a:r>
              <a:rPr lang="en-US" altLang="ko-KR" dirty="0"/>
              <a:t> SDM/SFN enhancements for </a:t>
            </a:r>
            <a:r>
              <a:rPr lang="en-US" altLang="ko-KR" dirty="0" err="1"/>
              <a:t>xTyR</a:t>
            </a:r>
            <a:r>
              <a:rPr lang="en-US" altLang="ko-KR" dirty="0"/>
              <a:t> UE, on top of Rel-18/-19 features</a:t>
            </a:r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EE80E2C5-88D3-4FB4-93F7-89815AA6C1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ctr"/>
            <a:r>
              <a:rPr lang="en-US" altLang="ko-KR">
                <a:solidFill>
                  <a:prstClr val="black"/>
                </a:solidFill>
                <a:ea typeface="Verdana" panose="020B0604030504040204" pitchFamily="34" charset="0"/>
                <a:cs typeface="Arial" panose="020B0604020202020204" pitchFamily="34" charset="0"/>
              </a:rPr>
              <a:t>Copyright © 2024 All Rights Reserved by </a:t>
            </a:r>
            <a:r>
              <a:rPr lang="en-US" altLang="ko-KR" b="1">
                <a:solidFill>
                  <a:srgbClr val="005CA2"/>
                </a:solidFill>
                <a:ea typeface="Verdana" panose="020B0604030504040204" pitchFamily="34" charset="0"/>
                <a:cs typeface="Arial" panose="020B0604020202020204" pitchFamily="34" charset="0"/>
              </a:rPr>
              <a:t>ET</a:t>
            </a:r>
            <a:r>
              <a:rPr lang="en-US" altLang="ko-KR" b="1">
                <a:solidFill>
                  <a:srgbClr val="EA5503"/>
                </a:solidFill>
                <a:ea typeface="Verdana" panose="020B0604030504040204" pitchFamily="34" charset="0"/>
                <a:cs typeface="Arial" panose="020B0604020202020204" pitchFamily="34" charset="0"/>
              </a:rPr>
              <a:t>R</a:t>
            </a:r>
            <a:r>
              <a:rPr lang="en-US" altLang="ko-KR" b="1">
                <a:solidFill>
                  <a:srgbClr val="005CA2"/>
                </a:solidFill>
                <a:ea typeface="Verdana" panose="020B0604030504040204" pitchFamily="34" charset="0"/>
                <a:cs typeface="Arial" panose="020B0604020202020204" pitchFamily="34" charset="0"/>
              </a:rPr>
              <a:t>I</a:t>
            </a:r>
            <a:endParaRPr lang="en-US" altLang="ko-KR" b="1" dirty="0">
              <a:solidFill>
                <a:srgbClr val="005CA2"/>
              </a:solidFill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1642802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그룹 180">
            <a:extLst>
              <a:ext uri="{FF2B5EF4-FFF2-40B4-BE49-F238E27FC236}">
                <a16:creationId xmlns:a16="http://schemas.microsoft.com/office/drawing/2014/main" id="{CDD6D362-051A-4284-9D27-EEA7B11A4EAA}"/>
              </a:ext>
            </a:extLst>
          </p:cNvPr>
          <p:cNvGrpSpPr>
            <a:grpSpLocks/>
          </p:cNvGrpSpPr>
          <p:nvPr/>
        </p:nvGrpSpPr>
        <p:grpSpPr bwMode="auto">
          <a:xfrm>
            <a:off x="7899129" y="4520514"/>
            <a:ext cx="2635522" cy="1953330"/>
            <a:chOff x="-2737096" y="-1406670"/>
            <a:chExt cx="2484560" cy="5567656"/>
          </a:xfrm>
        </p:grpSpPr>
        <p:sp>
          <p:nvSpPr>
            <p:cNvPr id="26" name="Oval 56">
              <a:extLst>
                <a:ext uri="{FF2B5EF4-FFF2-40B4-BE49-F238E27FC236}">
                  <a16:creationId xmlns:a16="http://schemas.microsoft.com/office/drawing/2014/main" id="{279B9449-751A-4DA3-A9FC-CA6D5088CAC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2737096" y="-1406670"/>
              <a:ext cx="2484560" cy="5567656"/>
            </a:xfrm>
            <a:prstGeom prst="roundRect">
              <a:avLst>
                <a:gd name="adj" fmla="val 5475"/>
              </a:avLst>
            </a:prstGeom>
            <a:solidFill>
              <a:schemeClr val="bg1"/>
            </a:solidFill>
            <a:ln w="12700">
              <a:noFill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wrap="none" lIns="0" tIns="108000" rIns="0" bIns="36000" anchor="ctr"/>
            <a:lstStyle/>
            <a:p>
              <a:pPr>
                <a:lnSpc>
                  <a:spcPts val="1900"/>
                </a:lnSpc>
                <a:defRPr/>
              </a:pPr>
              <a:endParaRPr lang="en-US" altLang="ko-KR" sz="1400" b="1" dirty="0">
                <a:solidFill>
                  <a:srgbClr val="20605D"/>
                </a:solidFill>
                <a:latin typeface="HY헤드라인M" pitchFamily="18" charset="-127"/>
                <a:ea typeface="HY헤드라인M" pitchFamily="18" charset="-127"/>
              </a:endParaRPr>
            </a:p>
          </p:txBody>
        </p:sp>
        <p:sp>
          <p:nvSpPr>
            <p:cNvPr id="27" name="Oval 56">
              <a:extLst>
                <a:ext uri="{FF2B5EF4-FFF2-40B4-BE49-F238E27FC236}">
                  <a16:creationId xmlns:a16="http://schemas.microsoft.com/office/drawing/2014/main" id="{0FD859D8-7FDC-4148-BAB1-CECB79108CC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2713847" y="-1354575"/>
              <a:ext cx="2438062" cy="5441759"/>
            </a:xfrm>
            <a:prstGeom prst="roundRect">
              <a:avLst>
                <a:gd name="adj" fmla="val 5070"/>
              </a:avLst>
            </a:prstGeom>
            <a:gradFill flip="none" rotWithShape="1">
              <a:gsLst>
                <a:gs pos="0">
                  <a:schemeClr val="accent1">
                    <a:lumMod val="50000"/>
                  </a:schemeClr>
                </a:gs>
                <a:gs pos="100000">
                  <a:srgbClr val="B1D7F9"/>
                </a:gs>
              </a:gsLst>
              <a:lin ang="16200000" scaled="1"/>
              <a:tileRect/>
            </a:gradFill>
            <a:ln w="12700">
              <a:noFill/>
              <a:headEnd/>
              <a:tailEnd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wrap="none" lIns="0" tIns="108000" rIns="0" bIns="36000" anchor="ctr"/>
            <a:lstStyle/>
            <a:p>
              <a:pPr>
                <a:lnSpc>
                  <a:spcPts val="1900"/>
                </a:lnSpc>
                <a:defRPr/>
              </a:pPr>
              <a:endParaRPr lang="en-US" altLang="ko-KR" sz="1400" b="1" dirty="0">
                <a:solidFill>
                  <a:srgbClr val="20605D"/>
                </a:solidFill>
                <a:latin typeface="HY헤드라인M" pitchFamily="18" charset="-127"/>
                <a:ea typeface="HY헤드라인M" pitchFamily="18" charset="-127"/>
              </a:endParaRPr>
            </a:p>
          </p:txBody>
        </p:sp>
        <p:sp>
          <p:nvSpPr>
            <p:cNvPr id="28" name="AutoShape 10">
              <a:extLst>
                <a:ext uri="{FF2B5EF4-FFF2-40B4-BE49-F238E27FC236}">
                  <a16:creationId xmlns:a16="http://schemas.microsoft.com/office/drawing/2014/main" id="{68865EA8-58C0-4AF1-BB04-85041C56DACB}"/>
                </a:ext>
              </a:extLst>
            </p:cNvPr>
            <p:cNvSpPr>
              <a:spLocks noChangeArrowheads="1"/>
            </p:cNvSpPr>
            <p:nvPr/>
          </p:nvSpPr>
          <p:spPr bwMode="ltGray">
            <a:xfrm>
              <a:off x="-2637201" y="-1329817"/>
              <a:ext cx="2284770" cy="358709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FFFFFF">
                    <a:alpha val="57999"/>
                  </a:srgb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ko-KR" altLang="en-US" b="1"/>
            </a:p>
          </p:txBody>
        </p:sp>
        <p:sp>
          <p:nvSpPr>
            <p:cNvPr id="29" name="Oval 56">
              <a:extLst>
                <a:ext uri="{FF2B5EF4-FFF2-40B4-BE49-F238E27FC236}">
                  <a16:creationId xmlns:a16="http://schemas.microsoft.com/office/drawing/2014/main" id="{E20B08DE-2D86-4F8B-9DFF-4663296CA6A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2669092" y="-1254892"/>
              <a:ext cx="2339117" cy="4313977"/>
            </a:xfrm>
            <a:prstGeom prst="roundRect">
              <a:avLst>
                <a:gd name="adj" fmla="val 3483"/>
              </a:avLst>
            </a:prstGeom>
            <a:solidFill>
              <a:schemeClr val="bg1"/>
            </a:solidFill>
            <a:ln w="12700">
              <a:noFill/>
              <a:headEnd/>
              <a:tailEnd/>
            </a:ln>
            <a:effectLst>
              <a:innerShdw blurRad="25400" dist="25400" dir="16200000">
                <a:prstClr val="black">
                  <a:alpha val="41000"/>
                </a:prstClr>
              </a:innerShdw>
            </a:effectLst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wrap="none" lIns="0" tIns="108000" rIns="0" bIns="36000" anchor="ctr"/>
            <a:lstStyle/>
            <a:p>
              <a:pPr>
                <a:lnSpc>
                  <a:spcPts val="1900"/>
                </a:lnSpc>
                <a:defRPr/>
              </a:pPr>
              <a:endParaRPr lang="en-US" altLang="ko-KR" sz="1400" b="1" dirty="0">
                <a:solidFill>
                  <a:srgbClr val="20605D"/>
                </a:solidFill>
                <a:latin typeface="HY헤드라인M" pitchFamily="18" charset="-127"/>
                <a:ea typeface="HY헤드라인M" pitchFamily="18" charset="-127"/>
              </a:endParaRPr>
            </a:p>
          </p:txBody>
        </p:sp>
      </p:grpSp>
      <p:grpSp>
        <p:nvGrpSpPr>
          <p:cNvPr id="10" name="그룹 180">
            <a:extLst>
              <a:ext uri="{FF2B5EF4-FFF2-40B4-BE49-F238E27FC236}">
                <a16:creationId xmlns:a16="http://schemas.microsoft.com/office/drawing/2014/main" id="{B8BABE55-DFC6-48D2-87D6-CBF6C16F8148}"/>
              </a:ext>
            </a:extLst>
          </p:cNvPr>
          <p:cNvGrpSpPr>
            <a:grpSpLocks/>
          </p:cNvGrpSpPr>
          <p:nvPr/>
        </p:nvGrpSpPr>
        <p:grpSpPr bwMode="auto">
          <a:xfrm>
            <a:off x="1987548" y="4490824"/>
            <a:ext cx="2575561" cy="1953330"/>
            <a:chOff x="-2737096" y="-1406670"/>
            <a:chExt cx="2484560" cy="5567656"/>
          </a:xfrm>
        </p:grpSpPr>
        <p:sp>
          <p:nvSpPr>
            <p:cNvPr id="11" name="Oval 56">
              <a:extLst>
                <a:ext uri="{FF2B5EF4-FFF2-40B4-BE49-F238E27FC236}">
                  <a16:creationId xmlns:a16="http://schemas.microsoft.com/office/drawing/2014/main" id="{EFB18248-FADB-4752-A16C-0BD538A9460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2737096" y="-1406670"/>
              <a:ext cx="2484560" cy="5567656"/>
            </a:xfrm>
            <a:prstGeom prst="roundRect">
              <a:avLst>
                <a:gd name="adj" fmla="val 5475"/>
              </a:avLst>
            </a:prstGeom>
            <a:solidFill>
              <a:schemeClr val="bg1"/>
            </a:solidFill>
            <a:ln w="12700">
              <a:noFill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wrap="none" lIns="0" tIns="108000" rIns="0" bIns="36000" anchor="ctr"/>
            <a:lstStyle/>
            <a:p>
              <a:pPr>
                <a:lnSpc>
                  <a:spcPts val="1900"/>
                </a:lnSpc>
                <a:defRPr/>
              </a:pPr>
              <a:endParaRPr lang="en-US" altLang="ko-KR" sz="1400" b="1" dirty="0">
                <a:solidFill>
                  <a:srgbClr val="20605D"/>
                </a:solidFill>
                <a:latin typeface="HY헤드라인M" pitchFamily="18" charset="-127"/>
                <a:ea typeface="HY헤드라인M" pitchFamily="18" charset="-127"/>
              </a:endParaRPr>
            </a:p>
          </p:txBody>
        </p:sp>
        <p:sp>
          <p:nvSpPr>
            <p:cNvPr id="12" name="Oval 56">
              <a:extLst>
                <a:ext uri="{FF2B5EF4-FFF2-40B4-BE49-F238E27FC236}">
                  <a16:creationId xmlns:a16="http://schemas.microsoft.com/office/drawing/2014/main" id="{71A81D6D-3D37-4D13-836E-0247BE3A140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2713847" y="-1354575"/>
              <a:ext cx="2438062" cy="5441759"/>
            </a:xfrm>
            <a:prstGeom prst="roundRect">
              <a:avLst>
                <a:gd name="adj" fmla="val 5070"/>
              </a:avLst>
            </a:prstGeom>
            <a:gradFill flip="none" rotWithShape="1">
              <a:gsLst>
                <a:gs pos="0">
                  <a:schemeClr val="accent1">
                    <a:lumMod val="50000"/>
                  </a:schemeClr>
                </a:gs>
                <a:gs pos="100000">
                  <a:srgbClr val="B1D7F9"/>
                </a:gs>
              </a:gsLst>
              <a:lin ang="16200000" scaled="1"/>
              <a:tileRect/>
            </a:gradFill>
            <a:ln w="12700">
              <a:noFill/>
              <a:headEnd/>
              <a:tailEnd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wrap="none" lIns="0" tIns="108000" rIns="0" bIns="36000" anchor="ctr"/>
            <a:lstStyle/>
            <a:p>
              <a:pPr>
                <a:lnSpc>
                  <a:spcPts val="1900"/>
                </a:lnSpc>
                <a:defRPr/>
              </a:pPr>
              <a:endParaRPr lang="en-US" altLang="ko-KR" sz="1400" b="1" dirty="0">
                <a:solidFill>
                  <a:srgbClr val="20605D"/>
                </a:solidFill>
                <a:latin typeface="HY헤드라인M" pitchFamily="18" charset="-127"/>
                <a:ea typeface="HY헤드라인M" pitchFamily="18" charset="-127"/>
              </a:endParaRPr>
            </a:p>
          </p:txBody>
        </p:sp>
        <p:sp>
          <p:nvSpPr>
            <p:cNvPr id="13" name="AutoShape 10">
              <a:extLst>
                <a:ext uri="{FF2B5EF4-FFF2-40B4-BE49-F238E27FC236}">
                  <a16:creationId xmlns:a16="http://schemas.microsoft.com/office/drawing/2014/main" id="{C6374D70-BA0C-4E62-A5E3-42A02A53ED69}"/>
                </a:ext>
              </a:extLst>
            </p:cNvPr>
            <p:cNvSpPr>
              <a:spLocks noChangeArrowheads="1"/>
            </p:cNvSpPr>
            <p:nvPr/>
          </p:nvSpPr>
          <p:spPr bwMode="ltGray">
            <a:xfrm>
              <a:off x="-2637201" y="-1329817"/>
              <a:ext cx="2284770" cy="358709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FFFFFF">
                    <a:alpha val="57999"/>
                  </a:srgb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ko-KR" altLang="en-US" b="1"/>
            </a:p>
          </p:txBody>
        </p:sp>
        <p:sp>
          <p:nvSpPr>
            <p:cNvPr id="14" name="Oval 56">
              <a:extLst>
                <a:ext uri="{FF2B5EF4-FFF2-40B4-BE49-F238E27FC236}">
                  <a16:creationId xmlns:a16="http://schemas.microsoft.com/office/drawing/2014/main" id="{3773FE34-5912-4CB6-91EE-FF834972CEE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2669092" y="-1254892"/>
              <a:ext cx="2339117" cy="4313977"/>
            </a:xfrm>
            <a:prstGeom prst="roundRect">
              <a:avLst>
                <a:gd name="adj" fmla="val 3483"/>
              </a:avLst>
            </a:prstGeom>
            <a:solidFill>
              <a:schemeClr val="bg1"/>
            </a:solidFill>
            <a:ln w="12700">
              <a:noFill/>
              <a:headEnd/>
              <a:tailEnd/>
            </a:ln>
            <a:effectLst>
              <a:innerShdw blurRad="25400" dist="25400" dir="16200000">
                <a:prstClr val="black">
                  <a:alpha val="41000"/>
                </a:prstClr>
              </a:innerShdw>
            </a:effectLst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wrap="none" lIns="0" tIns="108000" rIns="0" bIns="36000" anchor="ctr"/>
            <a:lstStyle/>
            <a:p>
              <a:pPr>
                <a:lnSpc>
                  <a:spcPts val="1900"/>
                </a:lnSpc>
                <a:defRPr/>
              </a:pPr>
              <a:endParaRPr lang="en-US" altLang="ko-KR" sz="1400" b="1" dirty="0">
                <a:solidFill>
                  <a:srgbClr val="20605D"/>
                </a:solidFill>
                <a:latin typeface="HY헤드라인M" pitchFamily="18" charset="-127"/>
                <a:ea typeface="HY헤드라인M" pitchFamily="18" charset="-127"/>
              </a:endParaRPr>
            </a:p>
          </p:txBody>
        </p:sp>
      </p:grpSp>
      <p:sp>
        <p:nvSpPr>
          <p:cNvPr id="2" name="제목 1">
            <a:extLst>
              <a:ext uri="{FF2B5EF4-FFF2-40B4-BE49-F238E27FC236}">
                <a16:creationId xmlns:a16="http://schemas.microsoft.com/office/drawing/2014/main" id="{4F6EAFD5-3925-447F-8E14-215C0BB35D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Ambient IoT</a:t>
            </a:r>
            <a:endParaRPr lang="ko-KR" altLang="en-US" dirty="0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EA954471-F38B-48DE-AF5C-A873DB61FC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8149" y="1514475"/>
            <a:ext cx="11287125" cy="3399192"/>
          </a:xfrm>
        </p:spPr>
        <p:txBody>
          <a:bodyPr>
            <a:normAutofit/>
          </a:bodyPr>
          <a:lstStyle/>
          <a:p>
            <a:r>
              <a:rPr lang="en-US" altLang="ko-KR" dirty="0"/>
              <a:t>TR</a:t>
            </a:r>
            <a:r>
              <a:rPr lang="ko-KR" altLang="en-US" dirty="0"/>
              <a:t> </a:t>
            </a:r>
            <a:r>
              <a:rPr lang="en-US" altLang="ko-KR" dirty="0"/>
              <a:t>38.848</a:t>
            </a:r>
            <a:r>
              <a:rPr lang="ko-KR" altLang="en-US" dirty="0"/>
              <a:t> </a:t>
            </a:r>
            <a:r>
              <a:rPr lang="en-US" altLang="ko-KR" dirty="0"/>
              <a:t>“</a:t>
            </a:r>
            <a:r>
              <a:rPr lang="en-GB" altLang="ko-KR" b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Study on Ambient IoT (Internet of Things) in RAN” has identified 8 use cases</a:t>
            </a:r>
            <a:endParaRPr lang="ko-KR" altLang="ko-KR" b="1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en-US" altLang="ko-KR" dirty="0"/>
              <a:t>Rel-19</a:t>
            </a:r>
            <a:r>
              <a:rPr lang="ko-KR" altLang="en-US" dirty="0"/>
              <a:t> </a:t>
            </a:r>
            <a:r>
              <a:rPr lang="en-US" altLang="ko-KR" dirty="0"/>
              <a:t>Ambient</a:t>
            </a:r>
            <a:r>
              <a:rPr lang="ko-KR" altLang="en-US" dirty="0"/>
              <a:t> </a:t>
            </a:r>
            <a:r>
              <a:rPr lang="en-US" altLang="ko-KR" dirty="0"/>
              <a:t>IoT</a:t>
            </a:r>
            <a:r>
              <a:rPr lang="ko-KR" altLang="en-US" dirty="0"/>
              <a:t> </a:t>
            </a:r>
            <a:r>
              <a:rPr lang="en-US" altLang="ko-KR" dirty="0"/>
              <a:t>is</a:t>
            </a:r>
            <a:r>
              <a:rPr lang="ko-KR" altLang="en-US" dirty="0"/>
              <a:t> </a:t>
            </a:r>
            <a:r>
              <a:rPr lang="en-US" altLang="ko-KR" dirty="0"/>
              <a:t>expected</a:t>
            </a:r>
            <a:r>
              <a:rPr lang="ko-KR" altLang="en-US" dirty="0"/>
              <a:t> </a:t>
            </a:r>
            <a:r>
              <a:rPr lang="en-US" altLang="ko-KR" dirty="0"/>
              <a:t>to</a:t>
            </a:r>
            <a:r>
              <a:rPr lang="ko-KR" altLang="en-US" dirty="0"/>
              <a:t> </a:t>
            </a:r>
            <a:r>
              <a:rPr lang="en-US" altLang="ko-KR" dirty="0"/>
              <a:t>cover</a:t>
            </a:r>
            <a:r>
              <a:rPr lang="ko-KR" altLang="en-US" dirty="0"/>
              <a:t> </a:t>
            </a:r>
            <a:r>
              <a:rPr lang="en-US" altLang="ko-KR" dirty="0"/>
              <a:t>indoor</a:t>
            </a:r>
            <a:r>
              <a:rPr lang="ko-KR" altLang="en-US" dirty="0"/>
              <a:t> </a:t>
            </a:r>
            <a:r>
              <a:rPr lang="en-US" altLang="ko-KR" dirty="0"/>
              <a:t>scenarios (Inventory &amp; Command)</a:t>
            </a:r>
          </a:p>
          <a:p>
            <a:pPr lvl="1"/>
            <a:r>
              <a:rPr lang="en-US" altLang="ko-KR" dirty="0"/>
              <a:t>Remaining use cases (esp. outdoor) are also important and need to be considered in Rel-20</a:t>
            </a:r>
          </a:p>
          <a:p>
            <a:r>
              <a:rPr lang="en-US" altLang="ko-KR" dirty="0"/>
              <a:t>Need to consider the followings</a:t>
            </a:r>
          </a:p>
          <a:p>
            <a:pPr lvl="1"/>
            <a:r>
              <a:rPr lang="en-US" altLang="ko-KR" dirty="0"/>
              <a:t>Enhancement of A-IoT to support remaining use cases: Outdoor inventory/sensor/command</a:t>
            </a:r>
          </a:p>
          <a:p>
            <a:pPr lvl="1"/>
            <a:r>
              <a:rPr lang="en-US" altLang="ko-KR" dirty="0"/>
              <a:t>Active devices with enhanced capabilities can be considered to increase coverage</a:t>
            </a:r>
          </a:p>
          <a:p>
            <a:pPr lvl="1"/>
            <a:r>
              <a:rPr lang="en-US" altLang="ko-KR" dirty="0"/>
              <a:t>Reduced TUs compare to Rel-19 will be fine since Rel-19 spec can be a baseline</a:t>
            </a:r>
          </a:p>
          <a:p>
            <a:endParaRPr lang="en-US" altLang="ko-KR" dirty="0"/>
          </a:p>
        </p:txBody>
      </p:sp>
      <p:pic>
        <p:nvPicPr>
          <p:cNvPr id="7" name="그림 6">
            <a:extLst>
              <a:ext uri="{FF2B5EF4-FFF2-40B4-BE49-F238E27FC236}">
                <a16:creationId xmlns:a16="http://schemas.microsoft.com/office/drawing/2014/main" id="{F0D8CA00-1B8D-4C81-AB5F-842E578B04C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6185" y="4569900"/>
            <a:ext cx="2452624" cy="1490247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CD3E304E-1EE6-4DF7-8946-947826B2A833}"/>
              </a:ext>
            </a:extLst>
          </p:cNvPr>
          <p:cNvSpPr txBox="1"/>
          <p:nvPr/>
        </p:nvSpPr>
        <p:spPr>
          <a:xfrm>
            <a:off x="2154737" y="6057568"/>
            <a:ext cx="225551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60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Black" panose="020B0A04020102020204" pitchFamily="34" charset="0"/>
              </a:rPr>
              <a:t>Outdoor Inventory</a:t>
            </a:r>
            <a:endParaRPr lang="ko-KR" altLang="en-US" sz="160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Black" panose="020B0A04020102020204" pitchFamily="34" charset="0"/>
            </a:endParaRPr>
          </a:p>
        </p:txBody>
      </p:sp>
      <p:grpSp>
        <p:nvGrpSpPr>
          <p:cNvPr id="17" name="그룹 180">
            <a:extLst>
              <a:ext uri="{FF2B5EF4-FFF2-40B4-BE49-F238E27FC236}">
                <a16:creationId xmlns:a16="http://schemas.microsoft.com/office/drawing/2014/main" id="{0EC80116-8433-4F4D-B27D-9844D3F94AC3}"/>
              </a:ext>
            </a:extLst>
          </p:cNvPr>
          <p:cNvGrpSpPr>
            <a:grpSpLocks/>
          </p:cNvGrpSpPr>
          <p:nvPr/>
        </p:nvGrpSpPr>
        <p:grpSpPr bwMode="auto">
          <a:xfrm>
            <a:off x="4913358" y="4520514"/>
            <a:ext cx="2635522" cy="1953330"/>
            <a:chOff x="-2737096" y="-1406670"/>
            <a:chExt cx="2484560" cy="5567656"/>
          </a:xfrm>
        </p:grpSpPr>
        <p:sp>
          <p:nvSpPr>
            <p:cNvPr id="18" name="Oval 56">
              <a:extLst>
                <a:ext uri="{FF2B5EF4-FFF2-40B4-BE49-F238E27FC236}">
                  <a16:creationId xmlns:a16="http://schemas.microsoft.com/office/drawing/2014/main" id="{6E0C19C8-F1F6-4048-B22A-336EB9E9038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2737096" y="-1406670"/>
              <a:ext cx="2484560" cy="5567656"/>
            </a:xfrm>
            <a:prstGeom prst="roundRect">
              <a:avLst>
                <a:gd name="adj" fmla="val 5475"/>
              </a:avLst>
            </a:prstGeom>
            <a:solidFill>
              <a:schemeClr val="bg1"/>
            </a:solidFill>
            <a:ln w="12700">
              <a:noFill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wrap="none" lIns="0" tIns="108000" rIns="0" bIns="36000" anchor="ctr"/>
            <a:lstStyle/>
            <a:p>
              <a:pPr>
                <a:lnSpc>
                  <a:spcPts val="1900"/>
                </a:lnSpc>
                <a:defRPr/>
              </a:pPr>
              <a:endParaRPr lang="en-US" altLang="ko-KR" sz="1400" b="1" dirty="0">
                <a:solidFill>
                  <a:srgbClr val="20605D"/>
                </a:solidFill>
                <a:latin typeface="HY헤드라인M" pitchFamily="18" charset="-127"/>
                <a:ea typeface="HY헤드라인M" pitchFamily="18" charset="-127"/>
              </a:endParaRPr>
            </a:p>
          </p:txBody>
        </p:sp>
        <p:sp>
          <p:nvSpPr>
            <p:cNvPr id="19" name="Oval 56">
              <a:extLst>
                <a:ext uri="{FF2B5EF4-FFF2-40B4-BE49-F238E27FC236}">
                  <a16:creationId xmlns:a16="http://schemas.microsoft.com/office/drawing/2014/main" id="{E5D0DCAF-41E8-4346-B3D6-D71ADBBDCC2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2713847" y="-1354575"/>
              <a:ext cx="2438062" cy="5441759"/>
            </a:xfrm>
            <a:prstGeom prst="roundRect">
              <a:avLst>
                <a:gd name="adj" fmla="val 5070"/>
              </a:avLst>
            </a:prstGeom>
            <a:gradFill flip="none" rotWithShape="1">
              <a:gsLst>
                <a:gs pos="0">
                  <a:schemeClr val="accent1">
                    <a:lumMod val="50000"/>
                  </a:schemeClr>
                </a:gs>
                <a:gs pos="100000">
                  <a:srgbClr val="B1D7F9"/>
                </a:gs>
              </a:gsLst>
              <a:lin ang="16200000" scaled="1"/>
              <a:tileRect/>
            </a:gradFill>
            <a:ln w="12700">
              <a:noFill/>
              <a:headEnd/>
              <a:tailEnd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wrap="none" lIns="0" tIns="108000" rIns="0" bIns="36000" anchor="ctr"/>
            <a:lstStyle/>
            <a:p>
              <a:pPr>
                <a:lnSpc>
                  <a:spcPts val="1900"/>
                </a:lnSpc>
                <a:defRPr/>
              </a:pPr>
              <a:endParaRPr lang="en-US" altLang="ko-KR" sz="1400" b="1" dirty="0">
                <a:solidFill>
                  <a:srgbClr val="20605D"/>
                </a:solidFill>
                <a:latin typeface="HY헤드라인M" pitchFamily="18" charset="-127"/>
                <a:ea typeface="HY헤드라인M" pitchFamily="18" charset="-127"/>
              </a:endParaRPr>
            </a:p>
          </p:txBody>
        </p:sp>
        <p:sp>
          <p:nvSpPr>
            <p:cNvPr id="20" name="AutoShape 10">
              <a:extLst>
                <a:ext uri="{FF2B5EF4-FFF2-40B4-BE49-F238E27FC236}">
                  <a16:creationId xmlns:a16="http://schemas.microsoft.com/office/drawing/2014/main" id="{017B4373-8ACB-4611-AFE7-17ADB1BBA9E9}"/>
                </a:ext>
              </a:extLst>
            </p:cNvPr>
            <p:cNvSpPr>
              <a:spLocks noChangeArrowheads="1"/>
            </p:cNvSpPr>
            <p:nvPr/>
          </p:nvSpPr>
          <p:spPr bwMode="ltGray">
            <a:xfrm>
              <a:off x="-2637201" y="-1329817"/>
              <a:ext cx="2284770" cy="358709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FFFFFF">
                    <a:alpha val="57999"/>
                  </a:srgb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ko-KR" altLang="en-US" b="1"/>
            </a:p>
          </p:txBody>
        </p:sp>
        <p:sp>
          <p:nvSpPr>
            <p:cNvPr id="21" name="Oval 56">
              <a:extLst>
                <a:ext uri="{FF2B5EF4-FFF2-40B4-BE49-F238E27FC236}">
                  <a16:creationId xmlns:a16="http://schemas.microsoft.com/office/drawing/2014/main" id="{35BCA6A8-9F11-4E93-99D0-7D3B4EBABB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2669092" y="-1254892"/>
              <a:ext cx="2339117" cy="4313977"/>
            </a:xfrm>
            <a:prstGeom prst="roundRect">
              <a:avLst>
                <a:gd name="adj" fmla="val 3483"/>
              </a:avLst>
            </a:prstGeom>
            <a:solidFill>
              <a:schemeClr val="bg1"/>
            </a:solidFill>
            <a:ln w="12700">
              <a:noFill/>
              <a:headEnd/>
              <a:tailEnd/>
            </a:ln>
            <a:effectLst>
              <a:innerShdw blurRad="25400" dist="25400" dir="16200000">
                <a:prstClr val="black">
                  <a:alpha val="41000"/>
                </a:prstClr>
              </a:innerShdw>
            </a:effectLst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wrap="none" lIns="0" tIns="108000" rIns="0" bIns="36000" anchor="ctr"/>
            <a:lstStyle/>
            <a:p>
              <a:pPr>
                <a:lnSpc>
                  <a:spcPts val="1900"/>
                </a:lnSpc>
                <a:defRPr/>
              </a:pPr>
              <a:endParaRPr lang="en-US" altLang="ko-KR" sz="1400" b="1" dirty="0">
                <a:solidFill>
                  <a:srgbClr val="20605D"/>
                </a:solidFill>
                <a:latin typeface="HY헤드라인M" pitchFamily="18" charset="-127"/>
                <a:ea typeface="HY헤드라인M" pitchFamily="18" charset="-127"/>
              </a:endParaRPr>
            </a:p>
          </p:txBody>
        </p:sp>
      </p:grpSp>
      <p:sp>
        <p:nvSpPr>
          <p:cNvPr id="22" name="TextBox 21">
            <a:extLst>
              <a:ext uri="{FF2B5EF4-FFF2-40B4-BE49-F238E27FC236}">
                <a16:creationId xmlns:a16="http://schemas.microsoft.com/office/drawing/2014/main" id="{96EBA82F-AB58-4626-8525-4C0B0D06E04D}"/>
              </a:ext>
            </a:extLst>
          </p:cNvPr>
          <p:cNvSpPr txBox="1"/>
          <p:nvPr/>
        </p:nvSpPr>
        <p:spPr>
          <a:xfrm>
            <a:off x="5246439" y="6098328"/>
            <a:ext cx="195607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60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Black" panose="020B0A04020102020204" pitchFamily="34" charset="0"/>
              </a:rPr>
              <a:t>Outdoor Sensor</a:t>
            </a:r>
            <a:endParaRPr lang="ko-KR" altLang="en-US" sz="160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Black" panose="020B0A04020102020204" pitchFamily="34" charset="0"/>
            </a:endParaRPr>
          </a:p>
        </p:txBody>
      </p:sp>
      <p:pic>
        <p:nvPicPr>
          <p:cNvPr id="9" name="그림 8">
            <a:extLst>
              <a:ext uri="{FF2B5EF4-FFF2-40B4-BE49-F238E27FC236}">
                <a16:creationId xmlns:a16="http://schemas.microsoft.com/office/drawing/2014/main" id="{D0DAA7AF-5067-4AE1-A2FD-7AF55D5F54E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83853" y="4569900"/>
            <a:ext cx="2481242" cy="1547250"/>
          </a:xfrm>
          <a:prstGeom prst="rect">
            <a:avLst/>
          </a:prstGeom>
        </p:spPr>
      </p:pic>
      <p:pic>
        <p:nvPicPr>
          <p:cNvPr id="24" name="그림 23">
            <a:extLst>
              <a:ext uri="{FF2B5EF4-FFF2-40B4-BE49-F238E27FC236}">
                <a16:creationId xmlns:a16="http://schemas.microsoft.com/office/drawing/2014/main" id="{35132239-B85D-4074-9EB8-6949B5AEFDE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80433" y="4560418"/>
            <a:ext cx="2481242" cy="1560572"/>
          </a:xfrm>
          <a:prstGeom prst="rect">
            <a:avLst/>
          </a:prstGeom>
        </p:spPr>
      </p:pic>
      <p:sp>
        <p:nvSpPr>
          <p:cNvPr id="30" name="TextBox 29">
            <a:extLst>
              <a:ext uri="{FF2B5EF4-FFF2-40B4-BE49-F238E27FC236}">
                <a16:creationId xmlns:a16="http://schemas.microsoft.com/office/drawing/2014/main" id="{29889301-F163-4CD1-89BF-DEF8C5A56A95}"/>
              </a:ext>
            </a:extLst>
          </p:cNvPr>
          <p:cNvSpPr txBox="1"/>
          <p:nvPr/>
        </p:nvSpPr>
        <p:spPr>
          <a:xfrm>
            <a:off x="8093294" y="6105535"/>
            <a:ext cx="225552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60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Black" panose="020B0A04020102020204" pitchFamily="34" charset="0"/>
              </a:rPr>
              <a:t>Outdoor Command</a:t>
            </a:r>
            <a:endParaRPr lang="ko-KR" altLang="en-US" sz="160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7185864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사각형: 둥근 모서리 109">
            <a:extLst>
              <a:ext uri="{FF2B5EF4-FFF2-40B4-BE49-F238E27FC236}">
                <a16:creationId xmlns:a16="http://schemas.microsoft.com/office/drawing/2014/main" id="{94E57C29-6CD6-436C-9566-876BB31C70C6}"/>
              </a:ext>
            </a:extLst>
          </p:cNvPr>
          <p:cNvSpPr/>
          <p:nvPr/>
        </p:nvSpPr>
        <p:spPr>
          <a:xfrm>
            <a:off x="6610350" y="5548001"/>
            <a:ext cx="5060950" cy="1118947"/>
          </a:xfrm>
          <a:prstGeom prst="roundRect">
            <a:avLst>
              <a:gd name="adj" fmla="val 9468"/>
            </a:avLst>
          </a:prstGeom>
          <a:solidFill>
            <a:schemeClr val="accent5">
              <a:lumMod val="20000"/>
              <a:lumOff val="80000"/>
              <a:alpha val="50000"/>
            </a:schemeClr>
          </a:solidFill>
          <a:ln>
            <a:solidFill>
              <a:schemeClr val="accent5">
                <a:lumMod val="20000"/>
                <a:lumOff val="80000"/>
              </a:schemeClr>
            </a:solidFill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09" name="사각형: 둥근 모서리 108">
            <a:extLst>
              <a:ext uri="{FF2B5EF4-FFF2-40B4-BE49-F238E27FC236}">
                <a16:creationId xmlns:a16="http://schemas.microsoft.com/office/drawing/2014/main" id="{7EE4F63E-B10B-4A67-8D1C-9EB9DD97DBDC}"/>
              </a:ext>
            </a:extLst>
          </p:cNvPr>
          <p:cNvSpPr/>
          <p:nvPr/>
        </p:nvSpPr>
        <p:spPr>
          <a:xfrm>
            <a:off x="6610350" y="4309943"/>
            <a:ext cx="5060950" cy="1118947"/>
          </a:xfrm>
          <a:prstGeom prst="roundRect">
            <a:avLst>
              <a:gd name="adj" fmla="val 9468"/>
            </a:avLst>
          </a:prstGeom>
          <a:solidFill>
            <a:schemeClr val="accent5">
              <a:lumMod val="20000"/>
              <a:lumOff val="80000"/>
              <a:alpha val="50000"/>
            </a:schemeClr>
          </a:solidFill>
          <a:ln>
            <a:solidFill>
              <a:schemeClr val="accent5">
                <a:lumMod val="20000"/>
                <a:lumOff val="80000"/>
              </a:schemeClr>
            </a:solidFill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42" name="사각형: 둥근 모서리 41">
            <a:extLst>
              <a:ext uri="{FF2B5EF4-FFF2-40B4-BE49-F238E27FC236}">
                <a16:creationId xmlns:a16="http://schemas.microsoft.com/office/drawing/2014/main" id="{C54672FE-6C94-439B-A6F0-BBD43DE3231D}"/>
              </a:ext>
            </a:extLst>
          </p:cNvPr>
          <p:cNvSpPr/>
          <p:nvPr/>
        </p:nvSpPr>
        <p:spPr>
          <a:xfrm>
            <a:off x="438842" y="5679938"/>
            <a:ext cx="2743727" cy="1164810"/>
          </a:xfrm>
          <a:prstGeom prst="roundRect">
            <a:avLst>
              <a:gd name="adj" fmla="val 9468"/>
            </a:avLst>
          </a:prstGeom>
          <a:solidFill>
            <a:schemeClr val="accent5">
              <a:lumMod val="20000"/>
              <a:lumOff val="80000"/>
              <a:alpha val="50000"/>
            </a:schemeClr>
          </a:solidFill>
          <a:ln>
            <a:solidFill>
              <a:schemeClr val="accent5">
                <a:lumMod val="20000"/>
                <a:lumOff val="80000"/>
              </a:schemeClr>
            </a:solidFill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" name="제목 1">
            <a:extLst>
              <a:ext uri="{FF2B5EF4-FFF2-40B4-BE49-F238E27FC236}">
                <a16:creationId xmlns:a16="http://schemas.microsoft.com/office/drawing/2014/main" id="{4F6EAFD5-3925-447F-8E14-215C0BB35D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Duplex Evolution Phase 2</a:t>
            </a:r>
            <a:endParaRPr lang="ko-KR" altLang="en-US" dirty="0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EA954471-F38B-48DE-AF5C-A873DB61FC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8149" y="1514475"/>
            <a:ext cx="11287125" cy="2795469"/>
          </a:xfrm>
        </p:spPr>
        <p:txBody>
          <a:bodyPr>
            <a:normAutofit/>
          </a:bodyPr>
          <a:lstStyle/>
          <a:p>
            <a:r>
              <a:rPr lang="en-US" altLang="ko-KR" dirty="0"/>
              <a:t>Ongoing work item for sub-band non-overlapping full duplex (SBFD) in Rel-19 is expected to be concluded with the followings</a:t>
            </a:r>
          </a:p>
          <a:p>
            <a:pPr lvl="1"/>
            <a:r>
              <a:rPr lang="en-US" altLang="ko-KR" dirty="0"/>
              <a:t>Network-side full duplex via semi-static and cell-specific uplink(up to 1)/downlink(up to 2) </a:t>
            </a:r>
            <a:r>
              <a:rPr lang="en-US" altLang="ko-KR" dirty="0" err="1"/>
              <a:t>subbands</a:t>
            </a:r>
            <a:endParaRPr lang="en-US" altLang="ko-KR" dirty="0"/>
          </a:p>
          <a:p>
            <a:r>
              <a:rPr lang="en-US" altLang="ko-KR" dirty="0"/>
              <a:t>For more efficient commercialization of SBFD, the following objectives should be studied or specified in Rel-20</a:t>
            </a:r>
          </a:p>
          <a:p>
            <a:pPr lvl="1"/>
            <a:r>
              <a:rPr lang="en-US" altLang="ko-KR" dirty="0"/>
              <a:t>Study on feasibility of SBFD from UE perspectives</a:t>
            </a:r>
          </a:p>
          <a:p>
            <a:pPr lvl="1"/>
            <a:r>
              <a:rPr lang="en-US" altLang="ko-KR" dirty="0"/>
              <a:t>Study on feasibility of overlapping full duplex from network and/or UE perspectives</a:t>
            </a:r>
          </a:p>
          <a:p>
            <a:pPr lvl="1"/>
            <a:r>
              <a:rPr lang="en-US" altLang="ko-KR" dirty="0"/>
              <a:t>Specify dynamic transition between SBFD and non-SBFD</a:t>
            </a:r>
          </a:p>
          <a:p>
            <a:endParaRPr lang="en-US" altLang="ko-KR" dirty="0"/>
          </a:p>
          <a:p>
            <a:endParaRPr lang="en-US" altLang="ko-KR" dirty="0"/>
          </a:p>
        </p:txBody>
      </p:sp>
      <p:sp>
        <p:nvSpPr>
          <p:cNvPr id="34" name="사각형: 둥근 모서리 33">
            <a:extLst>
              <a:ext uri="{FF2B5EF4-FFF2-40B4-BE49-F238E27FC236}">
                <a16:creationId xmlns:a16="http://schemas.microsoft.com/office/drawing/2014/main" id="{AB118503-5F4C-4E3D-9611-E073D30C68A1}"/>
              </a:ext>
            </a:extLst>
          </p:cNvPr>
          <p:cNvSpPr/>
          <p:nvPr/>
        </p:nvSpPr>
        <p:spPr>
          <a:xfrm>
            <a:off x="467691" y="4400193"/>
            <a:ext cx="2743727" cy="1200231"/>
          </a:xfrm>
          <a:prstGeom prst="roundRect">
            <a:avLst>
              <a:gd name="adj" fmla="val 9468"/>
            </a:avLst>
          </a:prstGeom>
          <a:solidFill>
            <a:schemeClr val="accent5">
              <a:lumMod val="20000"/>
              <a:lumOff val="80000"/>
              <a:alpha val="50000"/>
            </a:schemeClr>
          </a:solidFill>
          <a:ln>
            <a:solidFill>
              <a:schemeClr val="accent5">
                <a:lumMod val="20000"/>
                <a:lumOff val="80000"/>
              </a:schemeClr>
            </a:solidFill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grpSp>
        <p:nvGrpSpPr>
          <p:cNvPr id="5" name="그룹 4">
            <a:extLst>
              <a:ext uri="{FF2B5EF4-FFF2-40B4-BE49-F238E27FC236}">
                <a16:creationId xmlns:a16="http://schemas.microsoft.com/office/drawing/2014/main" id="{B61994B7-1FAF-446E-ADFA-300C6AAC1726}"/>
              </a:ext>
            </a:extLst>
          </p:cNvPr>
          <p:cNvGrpSpPr/>
          <p:nvPr/>
        </p:nvGrpSpPr>
        <p:grpSpPr>
          <a:xfrm>
            <a:off x="1540289" y="6014854"/>
            <a:ext cx="1254308" cy="669088"/>
            <a:chOff x="10177852" y="4074079"/>
            <a:chExt cx="1254308" cy="669088"/>
          </a:xfrm>
        </p:grpSpPr>
        <p:grpSp>
          <p:nvGrpSpPr>
            <p:cNvPr id="6" name="그룹 5">
              <a:extLst>
                <a:ext uri="{FF2B5EF4-FFF2-40B4-BE49-F238E27FC236}">
                  <a16:creationId xmlns:a16="http://schemas.microsoft.com/office/drawing/2014/main" id="{8A76A861-92EA-44D9-B1D9-BF1722546B45}"/>
                </a:ext>
              </a:extLst>
            </p:cNvPr>
            <p:cNvGrpSpPr/>
            <p:nvPr/>
          </p:nvGrpSpPr>
          <p:grpSpPr>
            <a:xfrm>
              <a:off x="10177852" y="4074079"/>
              <a:ext cx="1254308" cy="669088"/>
              <a:chOff x="6074735" y="4741449"/>
              <a:chExt cx="1769199" cy="669088"/>
            </a:xfrm>
          </p:grpSpPr>
          <p:sp>
            <p:nvSpPr>
              <p:cNvPr id="8" name="사각형: 둥근 모서리 7">
                <a:extLst>
                  <a:ext uri="{FF2B5EF4-FFF2-40B4-BE49-F238E27FC236}">
                    <a16:creationId xmlns:a16="http://schemas.microsoft.com/office/drawing/2014/main" id="{0ED58748-DA9A-428A-8749-D43263FB7C50}"/>
                  </a:ext>
                </a:extLst>
              </p:cNvPr>
              <p:cNvSpPr/>
              <p:nvPr/>
            </p:nvSpPr>
            <p:spPr>
              <a:xfrm>
                <a:off x="6923247" y="4741449"/>
                <a:ext cx="920687" cy="669088"/>
              </a:xfrm>
              <a:prstGeom prst="roundRect">
                <a:avLst>
                  <a:gd name="adj" fmla="val 9006"/>
                </a:avLst>
              </a:prstGeom>
              <a:solidFill>
                <a:srgbClr val="70AD47">
                  <a:lumMod val="75000"/>
                </a:srgb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600" b="0" i="0" u="none" strike="noStrike" kern="120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 panose="020F0502020204030204" pitchFamily="34" charset="0"/>
                  <a:ea typeface="맑은 고딕" panose="020B0503020000020004" pitchFamily="50" charset="-127"/>
                  <a:cs typeface="Calibri" panose="020F0502020204030204" pitchFamily="34" charset="0"/>
                </a:endParaRPr>
              </a:p>
            </p:txBody>
          </p:sp>
          <p:sp>
            <p:nvSpPr>
              <p:cNvPr id="9" name="사각형: 둥근 모서리 8">
                <a:extLst>
                  <a:ext uri="{FF2B5EF4-FFF2-40B4-BE49-F238E27FC236}">
                    <a16:creationId xmlns:a16="http://schemas.microsoft.com/office/drawing/2014/main" id="{0CD7A17B-DA6B-417F-8AD0-4EA9245EEFFE}"/>
                  </a:ext>
                </a:extLst>
              </p:cNvPr>
              <p:cNvSpPr/>
              <p:nvPr/>
            </p:nvSpPr>
            <p:spPr>
              <a:xfrm>
                <a:off x="6074735" y="4986085"/>
                <a:ext cx="1056168" cy="215445"/>
              </a:xfrm>
              <a:prstGeom prst="roundRect">
                <a:avLst>
                  <a:gd name="adj" fmla="val 20946"/>
                </a:avLst>
              </a:prstGeom>
              <a:solidFill>
                <a:srgbClr val="70AD47">
                  <a:lumMod val="75000"/>
                </a:srgb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 panose="020F0502020204030204" pitchFamily="34" charset="0"/>
                  <a:ea typeface="맑은 고딕" panose="020B0503020000020004" pitchFamily="50" charset="-127"/>
                  <a:cs typeface="Calibri" panose="020F0502020204030204" pitchFamily="34" charset="0"/>
                </a:endParaRPr>
              </a:p>
            </p:txBody>
          </p:sp>
        </p:grp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68BB7D46-B078-4F35-A895-51EDEAC3C6DB}"/>
                </a:ext>
              </a:extLst>
            </p:cNvPr>
            <p:cNvSpPr txBox="1"/>
            <p:nvPr/>
          </p:nvSpPr>
          <p:spPr>
            <a:xfrm>
              <a:off x="10247777" y="4318715"/>
              <a:ext cx="621083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800" b="1" dirty="0">
                  <a:solidFill>
                    <a:sysClr val="window" lastClr="FFFFF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UL SB</a:t>
              </a:r>
              <a:endParaRPr lang="ko-KR" altLang="en-US" sz="800" b="1" dirty="0">
                <a:solidFill>
                  <a:sysClr val="window" lastClr="FFFFFF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8" name="사다리꼴 17">
            <a:extLst>
              <a:ext uri="{FF2B5EF4-FFF2-40B4-BE49-F238E27FC236}">
                <a16:creationId xmlns:a16="http://schemas.microsoft.com/office/drawing/2014/main" id="{4FD653CC-7457-4140-B42F-53ABF2438901}"/>
              </a:ext>
            </a:extLst>
          </p:cNvPr>
          <p:cNvSpPr/>
          <p:nvPr/>
        </p:nvSpPr>
        <p:spPr>
          <a:xfrm>
            <a:off x="1397660" y="5916825"/>
            <a:ext cx="914400" cy="840311"/>
          </a:xfrm>
          <a:prstGeom prst="trapezoid">
            <a:avLst>
              <a:gd name="adj" fmla="val 21626"/>
            </a:avLst>
          </a:prstGeom>
          <a:gradFill flip="none" rotWithShape="1">
            <a:gsLst>
              <a:gs pos="0">
                <a:schemeClr val="accent6">
                  <a:lumMod val="40000"/>
                  <a:lumOff val="60000"/>
                </a:schemeClr>
              </a:gs>
              <a:gs pos="26000">
                <a:schemeClr val="accent6">
                  <a:lumMod val="20000"/>
                  <a:lumOff val="80000"/>
                  <a:alpha val="70000"/>
                </a:schemeClr>
              </a:gs>
              <a:gs pos="100000">
                <a:schemeClr val="bg1">
                  <a:alpha val="36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400" dirty="0">
              <a:solidFill>
                <a:prstClr val="white"/>
              </a:solidFill>
            </a:endParaRPr>
          </a:p>
        </p:txBody>
      </p:sp>
      <p:sp>
        <p:nvSpPr>
          <p:cNvPr id="37" name="사각형: 둥근 모서리 36">
            <a:extLst>
              <a:ext uri="{FF2B5EF4-FFF2-40B4-BE49-F238E27FC236}">
                <a16:creationId xmlns:a16="http://schemas.microsoft.com/office/drawing/2014/main" id="{BFD9C74D-2EB8-4DAE-B322-FDDA86B0E34D}"/>
              </a:ext>
            </a:extLst>
          </p:cNvPr>
          <p:cNvSpPr/>
          <p:nvPr/>
        </p:nvSpPr>
        <p:spPr>
          <a:xfrm>
            <a:off x="3446810" y="4899938"/>
            <a:ext cx="2579810" cy="1456732"/>
          </a:xfrm>
          <a:prstGeom prst="roundRect">
            <a:avLst>
              <a:gd name="adj" fmla="val 9468"/>
            </a:avLst>
          </a:prstGeom>
          <a:solidFill>
            <a:schemeClr val="accent5">
              <a:lumMod val="20000"/>
              <a:lumOff val="80000"/>
              <a:alpha val="50000"/>
            </a:schemeClr>
          </a:solidFill>
          <a:ln>
            <a:solidFill>
              <a:schemeClr val="accent5">
                <a:lumMod val="20000"/>
                <a:lumOff val="80000"/>
              </a:schemeClr>
            </a:solidFill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grpSp>
        <p:nvGrpSpPr>
          <p:cNvPr id="33" name="그룹 32">
            <a:extLst>
              <a:ext uri="{FF2B5EF4-FFF2-40B4-BE49-F238E27FC236}">
                <a16:creationId xmlns:a16="http://schemas.microsoft.com/office/drawing/2014/main" id="{A64B9F13-6EAB-46B5-BB13-5E8FB61FBEB8}"/>
              </a:ext>
            </a:extLst>
          </p:cNvPr>
          <p:cNvGrpSpPr/>
          <p:nvPr/>
        </p:nvGrpSpPr>
        <p:grpSpPr>
          <a:xfrm>
            <a:off x="3552355" y="5088674"/>
            <a:ext cx="2210024" cy="1159052"/>
            <a:chOff x="3166363" y="4853722"/>
            <a:chExt cx="2210024" cy="1159052"/>
          </a:xfrm>
        </p:grpSpPr>
        <p:grpSp>
          <p:nvGrpSpPr>
            <p:cNvPr id="20" name="그룹 19">
              <a:extLst>
                <a:ext uri="{FF2B5EF4-FFF2-40B4-BE49-F238E27FC236}">
                  <a16:creationId xmlns:a16="http://schemas.microsoft.com/office/drawing/2014/main" id="{15430782-D497-4E75-9D1A-E8D7FDA4C199}"/>
                </a:ext>
              </a:extLst>
            </p:cNvPr>
            <p:cNvGrpSpPr/>
            <p:nvPr/>
          </p:nvGrpSpPr>
          <p:grpSpPr>
            <a:xfrm>
              <a:off x="3166363" y="4914887"/>
              <a:ext cx="1608287" cy="693909"/>
              <a:chOff x="8572446" y="4104420"/>
              <a:chExt cx="1608287" cy="693909"/>
            </a:xfrm>
          </p:grpSpPr>
          <p:sp>
            <p:nvSpPr>
              <p:cNvPr id="21" name="사각형: 둥근 모서리 20">
                <a:extLst>
                  <a:ext uri="{FF2B5EF4-FFF2-40B4-BE49-F238E27FC236}">
                    <a16:creationId xmlns:a16="http://schemas.microsoft.com/office/drawing/2014/main" id="{CCD8440D-79F9-4B53-B0F4-DCA4CE99880B}"/>
                  </a:ext>
                </a:extLst>
              </p:cNvPr>
              <p:cNvSpPr/>
              <p:nvPr/>
            </p:nvSpPr>
            <p:spPr>
              <a:xfrm>
                <a:off x="8572446" y="4105029"/>
                <a:ext cx="924061" cy="669088"/>
              </a:xfrm>
              <a:prstGeom prst="roundRect">
                <a:avLst/>
              </a:prstGeom>
              <a:solidFill>
                <a:schemeClr val="accent1">
                  <a:lumMod val="75000"/>
                </a:schemeClr>
              </a:solidFill>
              <a:ln w="12700" cap="flat" cmpd="sng" algn="ctr">
                <a:solidFill>
                  <a:schemeClr val="accent1">
                    <a:lumMod val="75000"/>
                  </a:scheme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 panose="020F0502020204030204" pitchFamily="34" charset="0"/>
                  <a:ea typeface="맑은 고딕" panose="020B0503020000020004" pitchFamily="50" charset="-127"/>
                  <a:cs typeface="Calibri" panose="020F0502020204030204" pitchFamily="34" charset="0"/>
                </a:endParaRPr>
              </a:p>
            </p:txBody>
          </p:sp>
          <p:sp>
            <p:nvSpPr>
              <p:cNvPr id="22" name="사각형: 둥근 모서리 21">
                <a:extLst>
                  <a:ext uri="{FF2B5EF4-FFF2-40B4-BE49-F238E27FC236}">
                    <a16:creationId xmlns:a16="http://schemas.microsoft.com/office/drawing/2014/main" id="{17ACDF3E-6505-4B01-AA0A-6C0AE341605B}"/>
                  </a:ext>
                </a:extLst>
              </p:cNvPr>
              <p:cNvSpPr/>
              <p:nvPr/>
            </p:nvSpPr>
            <p:spPr>
              <a:xfrm>
                <a:off x="9335374" y="4104420"/>
                <a:ext cx="770641" cy="215443"/>
              </a:xfrm>
              <a:prstGeom prst="roundRect">
                <a:avLst>
                  <a:gd name="adj" fmla="val 26473"/>
                </a:avLst>
              </a:prstGeom>
              <a:solidFill>
                <a:srgbClr val="4472C4">
                  <a:lumMod val="75000"/>
                </a:srgbClr>
              </a:solidFill>
              <a:ln w="12700" cap="flat" cmpd="sng" algn="ctr">
                <a:solidFill>
                  <a:schemeClr val="accent1">
                    <a:lumMod val="75000"/>
                  </a:scheme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ko-KR" altLang="en-US" sz="1600" dirty="0">
                  <a:solidFill>
                    <a:sysClr val="window" lastClr="FFFFFF"/>
                  </a:solidFill>
                  <a:latin typeface="Calibri" panose="020F0502020204030204" pitchFamily="34" charset="0"/>
                  <a:ea typeface="맑은 고딕" panose="020B0503020000020004" pitchFamily="50" charset="-127"/>
                  <a:cs typeface="Calibri" panose="020F0502020204030204" pitchFamily="34" charset="0"/>
                </a:endParaRPr>
              </a:p>
            </p:txBody>
          </p:sp>
          <p:sp>
            <p:nvSpPr>
              <p:cNvPr id="23" name="사각형: 둥근 모서리 22">
                <a:extLst>
                  <a:ext uri="{FF2B5EF4-FFF2-40B4-BE49-F238E27FC236}">
                    <a16:creationId xmlns:a16="http://schemas.microsoft.com/office/drawing/2014/main" id="{ABED6DD4-E862-4798-9921-CFF83E3E004B}"/>
                  </a:ext>
                </a:extLst>
              </p:cNvPr>
              <p:cNvSpPr/>
              <p:nvPr/>
            </p:nvSpPr>
            <p:spPr>
              <a:xfrm>
                <a:off x="9329387" y="4586474"/>
                <a:ext cx="770640" cy="187649"/>
              </a:xfrm>
              <a:prstGeom prst="roundRect">
                <a:avLst>
                  <a:gd name="adj" fmla="val 26473"/>
                </a:avLst>
              </a:prstGeom>
              <a:solidFill>
                <a:srgbClr val="4472C4">
                  <a:lumMod val="75000"/>
                </a:srgbClr>
              </a:solidFill>
              <a:ln w="12700" cap="flat" cmpd="sng" algn="ctr">
                <a:solidFill>
                  <a:schemeClr val="accent1">
                    <a:lumMod val="75000"/>
                  </a:scheme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ko-KR" altLang="en-US" sz="1600" dirty="0">
                  <a:solidFill>
                    <a:sysClr val="window" lastClr="FFFFFF"/>
                  </a:solidFill>
                  <a:latin typeface="Calibri" panose="020F0502020204030204" pitchFamily="34" charset="0"/>
                  <a:ea typeface="맑은 고딕" panose="020B0503020000020004" pitchFamily="50" charset="-127"/>
                  <a:cs typeface="Calibri" panose="020F0502020204030204" pitchFamily="34" charset="0"/>
                </a:endParaRPr>
              </a:p>
            </p:txBody>
          </p:sp>
          <p:sp>
            <p:nvSpPr>
              <p:cNvPr id="24" name="TextBox 23">
                <a:extLst>
                  <a:ext uri="{FF2B5EF4-FFF2-40B4-BE49-F238E27FC236}">
                    <a16:creationId xmlns:a16="http://schemas.microsoft.com/office/drawing/2014/main" id="{0217E2D7-C991-48EA-933E-4C253691EACD}"/>
                  </a:ext>
                </a:extLst>
              </p:cNvPr>
              <p:cNvSpPr txBox="1"/>
              <p:nvPr/>
            </p:nvSpPr>
            <p:spPr>
              <a:xfrm>
                <a:off x="9508108" y="4104420"/>
                <a:ext cx="650788" cy="21544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ko-KR" sz="800" b="1" dirty="0">
                    <a:solidFill>
                      <a:sysClr val="window" lastClr="FFFFFF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DL SB</a:t>
                </a:r>
                <a:endParaRPr lang="ko-KR" altLang="en-US" sz="800" b="1" dirty="0">
                  <a:solidFill>
                    <a:sysClr val="window" lastClr="FFFFFF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" name="TextBox 24">
                <a:extLst>
                  <a:ext uri="{FF2B5EF4-FFF2-40B4-BE49-F238E27FC236}">
                    <a16:creationId xmlns:a16="http://schemas.microsoft.com/office/drawing/2014/main" id="{95990333-6305-4E0D-8886-DEB4F985FF55}"/>
                  </a:ext>
                </a:extLst>
              </p:cNvPr>
              <p:cNvSpPr txBox="1"/>
              <p:nvPr/>
            </p:nvSpPr>
            <p:spPr>
              <a:xfrm>
                <a:off x="9495604" y="4582885"/>
                <a:ext cx="685129" cy="21544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ko-KR" sz="800" b="1" dirty="0">
                    <a:solidFill>
                      <a:sysClr val="window" lastClr="FFFFFF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DL SB</a:t>
                </a:r>
                <a:endParaRPr lang="ko-KR" altLang="en-US" sz="800" b="1" dirty="0">
                  <a:solidFill>
                    <a:sysClr val="window" lastClr="FFFFFF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26" name="그룹 25">
              <a:extLst>
                <a:ext uri="{FF2B5EF4-FFF2-40B4-BE49-F238E27FC236}">
                  <a16:creationId xmlns:a16="http://schemas.microsoft.com/office/drawing/2014/main" id="{F1CA0D0B-B15C-4485-ADA4-9DC3515A5298}"/>
                </a:ext>
              </a:extLst>
            </p:cNvPr>
            <p:cNvGrpSpPr/>
            <p:nvPr/>
          </p:nvGrpSpPr>
          <p:grpSpPr>
            <a:xfrm>
              <a:off x="4122079" y="4907554"/>
              <a:ext cx="1254308" cy="669088"/>
              <a:chOff x="10177852" y="4074079"/>
              <a:chExt cx="1254308" cy="669088"/>
            </a:xfrm>
          </p:grpSpPr>
          <p:grpSp>
            <p:nvGrpSpPr>
              <p:cNvPr id="27" name="그룹 26">
                <a:extLst>
                  <a:ext uri="{FF2B5EF4-FFF2-40B4-BE49-F238E27FC236}">
                    <a16:creationId xmlns:a16="http://schemas.microsoft.com/office/drawing/2014/main" id="{0DED6129-EF68-4233-B19D-11E569BD795E}"/>
                  </a:ext>
                </a:extLst>
              </p:cNvPr>
              <p:cNvGrpSpPr/>
              <p:nvPr/>
            </p:nvGrpSpPr>
            <p:grpSpPr>
              <a:xfrm>
                <a:off x="10177852" y="4074079"/>
                <a:ext cx="1254308" cy="669088"/>
                <a:chOff x="6074735" y="4741449"/>
                <a:chExt cx="1769199" cy="669088"/>
              </a:xfrm>
            </p:grpSpPr>
            <p:sp>
              <p:nvSpPr>
                <p:cNvPr id="29" name="사각형: 둥근 모서리 28">
                  <a:extLst>
                    <a:ext uri="{FF2B5EF4-FFF2-40B4-BE49-F238E27FC236}">
                      <a16:creationId xmlns:a16="http://schemas.microsoft.com/office/drawing/2014/main" id="{44129D52-B11C-4818-A3F3-21F9DF4B3A23}"/>
                    </a:ext>
                  </a:extLst>
                </p:cNvPr>
                <p:cNvSpPr/>
                <p:nvPr/>
              </p:nvSpPr>
              <p:spPr>
                <a:xfrm>
                  <a:off x="6923247" y="4741449"/>
                  <a:ext cx="920687" cy="669088"/>
                </a:xfrm>
                <a:prstGeom prst="roundRect">
                  <a:avLst>
                    <a:gd name="adj" fmla="val 9006"/>
                  </a:avLst>
                </a:prstGeom>
                <a:solidFill>
                  <a:srgbClr val="70AD47">
                    <a:lumMod val="75000"/>
                  </a:srgb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ko-KR"/>
                  </a:defPPr>
                  <a:lvl1pPr marL="0" algn="l" defTabSz="914400" rtl="0" eaLnBrk="1" latinLnBrk="1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1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1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1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1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1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1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1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1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1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600" b="0" i="0" u="none" strike="noStrike" kern="120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맑은 고딕" panose="020B0503020000020004" pitchFamily="50" charset="-127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30" name="사각형: 둥근 모서리 29">
                  <a:extLst>
                    <a:ext uri="{FF2B5EF4-FFF2-40B4-BE49-F238E27FC236}">
                      <a16:creationId xmlns:a16="http://schemas.microsoft.com/office/drawing/2014/main" id="{6DC3A9E7-139E-4885-98E9-EC8E55467999}"/>
                    </a:ext>
                  </a:extLst>
                </p:cNvPr>
                <p:cNvSpPr/>
                <p:nvPr/>
              </p:nvSpPr>
              <p:spPr>
                <a:xfrm>
                  <a:off x="6074735" y="4986085"/>
                  <a:ext cx="1056168" cy="215445"/>
                </a:xfrm>
                <a:prstGeom prst="roundRect">
                  <a:avLst>
                    <a:gd name="adj" fmla="val 20946"/>
                  </a:avLst>
                </a:prstGeom>
                <a:solidFill>
                  <a:srgbClr val="70AD47">
                    <a:lumMod val="75000"/>
                  </a:srgb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ko-KR"/>
                  </a:defPPr>
                  <a:lvl1pPr marL="0" algn="l" defTabSz="914400" rtl="0" eaLnBrk="1" latinLnBrk="1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1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1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1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1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1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1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1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1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1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맑은 고딕" panose="020B0503020000020004" pitchFamily="50" charset="-127"/>
                    <a:cs typeface="Calibri" panose="020F0502020204030204" pitchFamily="34" charset="0"/>
                  </a:endParaRPr>
                </a:p>
              </p:txBody>
            </p:sp>
          </p:grpSp>
          <p:sp>
            <p:nvSpPr>
              <p:cNvPr id="28" name="TextBox 27">
                <a:extLst>
                  <a:ext uri="{FF2B5EF4-FFF2-40B4-BE49-F238E27FC236}">
                    <a16:creationId xmlns:a16="http://schemas.microsoft.com/office/drawing/2014/main" id="{F3227C33-83D9-45AB-BF8D-12F110B5389F}"/>
                  </a:ext>
                </a:extLst>
              </p:cNvPr>
              <p:cNvSpPr txBox="1"/>
              <p:nvPr/>
            </p:nvSpPr>
            <p:spPr>
              <a:xfrm>
                <a:off x="10247777" y="4318715"/>
                <a:ext cx="621083" cy="21544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ko-KR" sz="800" b="1" dirty="0">
                    <a:solidFill>
                      <a:sysClr val="window" lastClr="FFFFFF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UL SB</a:t>
                </a:r>
                <a:endParaRPr lang="ko-KR" altLang="en-US" sz="800" b="1" dirty="0">
                  <a:solidFill>
                    <a:sysClr val="window" lastClr="FFFFFF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31" name="사다리꼴 30">
              <a:extLst>
                <a:ext uri="{FF2B5EF4-FFF2-40B4-BE49-F238E27FC236}">
                  <a16:creationId xmlns:a16="http://schemas.microsoft.com/office/drawing/2014/main" id="{04D111F2-B8C0-4586-93C2-8C130A062F5C}"/>
                </a:ext>
              </a:extLst>
            </p:cNvPr>
            <p:cNvSpPr/>
            <p:nvPr/>
          </p:nvSpPr>
          <p:spPr>
            <a:xfrm rot="10800000">
              <a:off x="3965664" y="4853722"/>
              <a:ext cx="914400" cy="985275"/>
            </a:xfrm>
            <a:prstGeom prst="trapezoid">
              <a:avLst>
                <a:gd name="adj" fmla="val 16473"/>
              </a:avLst>
            </a:prstGeom>
            <a:gradFill flip="none" rotWithShape="1">
              <a:gsLst>
                <a:gs pos="0">
                  <a:schemeClr val="accent1">
                    <a:tint val="66000"/>
                    <a:satMod val="160000"/>
                  </a:schemeClr>
                </a:gs>
                <a:gs pos="26000">
                  <a:schemeClr val="accent1">
                    <a:tint val="44500"/>
                    <a:satMod val="160000"/>
                    <a:alpha val="70000"/>
                  </a:schemeClr>
                </a:gs>
                <a:gs pos="100000">
                  <a:schemeClr val="accent1">
                    <a:tint val="23500"/>
                    <a:satMod val="160000"/>
                    <a:alpha val="36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400" dirty="0">
                <a:solidFill>
                  <a:prstClr val="white"/>
                </a:solidFill>
              </a:endParaRPr>
            </a:p>
          </p:txBody>
        </p:sp>
        <p:pic>
          <p:nvPicPr>
            <p:cNvPr id="32" name="Picture 2">
              <a:extLst>
                <a:ext uri="{FF2B5EF4-FFF2-40B4-BE49-F238E27FC236}">
                  <a16:creationId xmlns:a16="http://schemas.microsoft.com/office/drawing/2014/main" id="{2016BCA4-A4D0-41E9-81BB-63BBEF371ED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4287084" y="5679887"/>
              <a:ext cx="271560" cy="33288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39" name="모서리가 둥근 직사각형 7">
            <a:extLst>
              <a:ext uri="{FF2B5EF4-FFF2-40B4-BE49-F238E27FC236}">
                <a16:creationId xmlns:a16="http://schemas.microsoft.com/office/drawing/2014/main" id="{437E4E4D-5F1C-417D-8C7A-320A846C67F2}"/>
              </a:ext>
            </a:extLst>
          </p:cNvPr>
          <p:cNvSpPr/>
          <p:nvPr/>
        </p:nvSpPr>
        <p:spPr>
          <a:xfrm>
            <a:off x="819150" y="5555231"/>
            <a:ext cx="2018152" cy="231367"/>
          </a:xfrm>
          <a:prstGeom prst="roundRect">
            <a:avLst>
              <a:gd name="adj" fmla="val 15140"/>
            </a:avLst>
          </a:prstGeom>
          <a:solidFill>
            <a:schemeClr val="accent1">
              <a:lumMod val="40000"/>
              <a:lumOff val="60000"/>
            </a:schemeClr>
          </a:solidFill>
          <a:ln w="15875" cap="flat" cmpd="sng" algn="ctr">
            <a:solidFill>
              <a:schemeClr val="accent1">
                <a:lumMod val="40000"/>
                <a:lumOff val="60000"/>
              </a:schemeClr>
            </a:solidFill>
            <a:prstDash val="solid"/>
          </a:ln>
          <a:effectLst/>
        </p:spPr>
        <p:txBody>
          <a:bodyPr rtlCol="0" anchor="ctr"/>
          <a:lstStyle/>
          <a:p>
            <a:pPr algn="ctr" latinLnBrk="0"/>
            <a:r>
              <a:rPr lang="en-US" altLang="ko-KR" sz="1000" kern="0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ea typeface="맑은 고딕" panose="020B0503020000020004" pitchFamily="50" charset="-127"/>
                <a:cs typeface="Arial" panose="020B0604020202020204" pitchFamily="34" charset="0"/>
              </a:rPr>
              <a:t>Half duplex at UE side in Rel-19</a:t>
            </a:r>
            <a:endParaRPr lang="ko-KR" altLang="en-US" sz="1000" kern="0" dirty="0">
              <a:solidFill>
                <a:schemeClr val="accent1">
                  <a:lumMod val="50000"/>
                </a:schemeClr>
              </a:solidFill>
              <a:latin typeface="Arial" panose="020B0604020202020204" pitchFamily="34" charset="0"/>
              <a:ea typeface="맑은 고딕" panose="020B0503020000020004" pitchFamily="50" charset="-127"/>
              <a:cs typeface="Arial" panose="020B0604020202020204" pitchFamily="34" charset="0"/>
            </a:endParaRPr>
          </a:p>
        </p:txBody>
      </p:sp>
      <p:sp>
        <p:nvSpPr>
          <p:cNvPr id="40" name="모서리가 둥근 직사각형 7">
            <a:extLst>
              <a:ext uri="{FF2B5EF4-FFF2-40B4-BE49-F238E27FC236}">
                <a16:creationId xmlns:a16="http://schemas.microsoft.com/office/drawing/2014/main" id="{52358399-558D-4513-9056-2189D506BDB2}"/>
              </a:ext>
            </a:extLst>
          </p:cNvPr>
          <p:cNvSpPr/>
          <p:nvPr/>
        </p:nvSpPr>
        <p:spPr>
          <a:xfrm>
            <a:off x="3742812" y="4786251"/>
            <a:ext cx="2009995" cy="231367"/>
          </a:xfrm>
          <a:prstGeom prst="roundRect">
            <a:avLst>
              <a:gd name="adj" fmla="val 15140"/>
            </a:avLst>
          </a:prstGeom>
          <a:solidFill>
            <a:schemeClr val="accent1">
              <a:lumMod val="40000"/>
              <a:lumOff val="60000"/>
            </a:schemeClr>
          </a:solidFill>
          <a:ln w="15875" cap="flat" cmpd="sng" algn="ctr">
            <a:solidFill>
              <a:schemeClr val="accent1">
                <a:lumMod val="40000"/>
                <a:lumOff val="60000"/>
              </a:schemeClr>
            </a:solidFill>
            <a:prstDash val="solid"/>
          </a:ln>
          <a:effectLst/>
        </p:spPr>
        <p:txBody>
          <a:bodyPr rtlCol="0" anchor="ctr"/>
          <a:lstStyle/>
          <a:p>
            <a:pPr algn="ctr" latinLnBrk="0"/>
            <a:r>
              <a:rPr lang="en-US" altLang="ko-KR" sz="1000" kern="0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ea typeface="맑은 고딕" panose="020B0503020000020004" pitchFamily="50" charset="-127"/>
                <a:cs typeface="Arial" panose="020B0604020202020204" pitchFamily="34" charset="0"/>
              </a:rPr>
              <a:t>Full duplex at UE side in Rel-20</a:t>
            </a:r>
            <a:endParaRPr lang="ko-KR" altLang="en-US" sz="1000" kern="0" dirty="0">
              <a:solidFill>
                <a:schemeClr val="accent1">
                  <a:lumMod val="50000"/>
                </a:schemeClr>
              </a:solidFill>
              <a:latin typeface="Arial" panose="020B0604020202020204" pitchFamily="34" charset="0"/>
              <a:ea typeface="맑은 고딕" panose="020B0503020000020004" pitchFamily="50" charset="-127"/>
              <a:cs typeface="Arial" panose="020B0604020202020204" pitchFamily="34" charset="0"/>
            </a:endParaRPr>
          </a:p>
        </p:txBody>
      </p:sp>
      <p:sp>
        <p:nvSpPr>
          <p:cNvPr id="41" name="화살표: 갈매기형 수장 40">
            <a:extLst>
              <a:ext uri="{FF2B5EF4-FFF2-40B4-BE49-F238E27FC236}">
                <a16:creationId xmlns:a16="http://schemas.microsoft.com/office/drawing/2014/main" id="{9730F58D-DBFF-4C27-83B2-937C4DB5D9FF}"/>
              </a:ext>
            </a:extLst>
          </p:cNvPr>
          <p:cNvSpPr/>
          <p:nvPr/>
        </p:nvSpPr>
        <p:spPr>
          <a:xfrm>
            <a:off x="3186102" y="5387142"/>
            <a:ext cx="256186" cy="454920"/>
          </a:xfrm>
          <a:prstGeom prst="chevron">
            <a:avLst>
              <a:gd name="adj" fmla="val 31895"/>
            </a:avLst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pic>
        <p:nvPicPr>
          <p:cNvPr id="19" name="Picture 2">
            <a:extLst>
              <a:ext uri="{FF2B5EF4-FFF2-40B4-BE49-F238E27FC236}">
                <a16:creationId xmlns:a16="http://schemas.microsoft.com/office/drawing/2014/main" id="{91FA8BBE-08AF-478E-96F5-CDCA1E9D291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706269" y="5759392"/>
            <a:ext cx="271560" cy="332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38" name="그룹 37">
            <a:extLst>
              <a:ext uri="{FF2B5EF4-FFF2-40B4-BE49-F238E27FC236}">
                <a16:creationId xmlns:a16="http://schemas.microsoft.com/office/drawing/2014/main" id="{E0EB2F03-DDD8-4BEB-AA01-86B83E8CD44B}"/>
              </a:ext>
            </a:extLst>
          </p:cNvPr>
          <p:cNvGrpSpPr/>
          <p:nvPr/>
        </p:nvGrpSpPr>
        <p:grpSpPr>
          <a:xfrm>
            <a:off x="579997" y="4479706"/>
            <a:ext cx="1708087" cy="1118336"/>
            <a:chOff x="305457" y="4511509"/>
            <a:chExt cx="1708087" cy="1118336"/>
          </a:xfrm>
        </p:grpSpPr>
        <p:grpSp>
          <p:nvGrpSpPr>
            <p:cNvPr id="10" name="그룹 9">
              <a:extLst>
                <a:ext uri="{FF2B5EF4-FFF2-40B4-BE49-F238E27FC236}">
                  <a16:creationId xmlns:a16="http://schemas.microsoft.com/office/drawing/2014/main" id="{C2F0652B-1D55-487C-9EA2-4A7A2A13246D}"/>
                </a:ext>
              </a:extLst>
            </p:cNvPr>
            <p:cNvGrpSpPr/>
            <p:nvPr/>
          </p:nvGrpSpPr>
          <p:grpSpPr>
            <a:xfrm>
              <a:off x="305457" y="4567933"/>
              <a:ext cx="1608287" cy="693909"/>
              <a:chOff x="8572446" y="4104420"/>
              <a:chExt cx="1608287" cy="693909"/>
            </a:xfrm>
          </p:grpSpPr>
          <p:sp>
            <p:nvSpPr>
              <p:cNvPr id="11" name="사각형: 둥근 모서리 10">
                <a:extLst>
                  <a:ext uri="{FF2B5EF4-FFF2-40B4-BE49-F238E27FC236}">
                    <a16:creationId xmlns:a16="http://schemas.microsoft.com/office/drawing/2014/main" id="{238085D4-B5C5-4C13-ABEE-1343E477D4A9}"/>
                  </a:ext>
                </a:extLst>
              </p:cNvPr>
              <p:cNvSpPr/>
              <p:nvPr/>
            </p:nvSpPr>
            <p:spPr>
              <a:xfrm>
                <a:off x="8572446" y="4105029"/>
                <a:ext cx="924061" cy="669088"/>
              </a:xfrm>
              <a:prstGeom prst="roundRect">
                <a:avLst/>
              </a:prstGeom>
              <a:solidFill>
                <a:schemeClr val="accent1">
                  <a:lumMod val="75000"/>
                </a:schemeClr>
              </a:solidFill>
              <a:ln w="12700" cap="flat" cmpd="sng" algn="ctr">
                <a:solidFill>
                  <a:schemeClr val="accent1">
                    <a:lumMod val="75000"/>
                  </a:scheme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 panose="020F0502020204030204" pitchFamily="34" charset="0"/>
                  <a:ea typeface="맑은 고딕" panose="020B0503020000020004" pitchFamily="50" charset="-127"/>
                  <a:cs typeface="Calibri" panose="020F0502020204030204" pitchFamily="34" charset="0"/>
                </a:endParaRPr>
              </a:p>
            </p:txBody>
          </p:sp>
          <p:sp>
            <p:nvSpPr>
              <p:cNvPr id="12" name="사각형: 둥근 모서리 11">
                <a:extLst>
                  <a:ext uri="{FF2B5EF4-FFF2-40B4-BE49-F238E27FC236}">
                    <a16:creationId xmlns:a16="http://schemas.microsoft.com/office/drawing/2014/main" id="{D30BE526-5B29-4777-A59A-EE2408A2AE15}"/>
                  </a:ext>
                </a:extLst>
              </p:cNvPr>
              <p:cNvSpPr/>
              <p:nvPr/>
            </p:nvSpPr>
            <p:spPr>
              <a:xfrm>
                <a:off x="9335374" y="4104420"/>
                <a:ext cx="770641" cy="215443"/>
              </a:xfrm>
              <a:prstGeom prst="roundRect">
                <a:avLst>
                  <a:gd name="adj" fmla="val 26473"/>
                </a:avLst>
              </a:prstGeom>
              <a:solidFill>
                <a:srgbClr val="4472C4">
                  <a:lumMod val="75000"/>
                </a:srgbClr>
              </a:solidFill>
              <a:ln w="12700" cap="flat" cmpd="sng" algn="ctr">
                <a:solidFill>
                  <a:schemeClr val="accent1">
                    <a:lumMod val="75000"/>
                  </a:scheme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ko-KR" altLang="en-US" sz="1600" dirty="0">
                  <a:solidFill>
                    <a:sysClr val="window" lastClr="FFFFFF"/>
                  </a:solidFill>
                  <a:latin typeface="Calibri" panose="020F0502020204030204" pitchFamily="34" charset="0"/>
                  <a:ea typeface="맑은 고딕" panose="020B0503020000020004" pitchFamily="50" charset="-127"/>
                  <a:cs typeface="Calibri" panose="020F0502020204030204" pitchFamily="34" charset="0"/>
                </a:endParaRPr>
              </a:p>
            </p:txBody>
          </p:sp>
          <p:sp>
            <p:nvSpPr>
              <p:cNvPr id="13" name="사각형: 둥근 모서리 12">
                <a:extLst>
                  <a:ext uri="{FF2B5EF4-FFF2-40B4-BE49-F238E27FC236}">
                    <a16:creationId xmlns:a16="http://schemas.microsoft.com/office/drawing/2014/main" id="{A5B4AC32-56D1-4ECD-8A8D-A20C68B507F6}"/>
                  </a:ext>
                </a:extLst>
              </p:cNvPr>
              <p:cNvSpPr/>
              <p:nvPr/>
            </p:nvSpPr>
            <p:spPr>
              <a:xfrm>
                <a:off x="9329387" y="4586474"/>
                <a:ext cx="770640" cy="187649"/>
              </a:xfrm>
              <a:prstGeom prst="roundRect">
                <a:avLst>
                  <a:gd name="adj" fmla="val 26473"/>
                </a:avLst>
              </a:prstGeom>
              <a:solidFill>
                <a:srgbClr val="4472C4">
                  <a:lumMod val="75000"/>
                </a:srgbClr>
              </a:solidFill>
              <a:ln w="12700" cap="flat" cmpd="sng" algn="ctr">
                <a:solidFill>
                  <a:schemeClr val="accent1">
                    <a:lumMod val="75000"/>
                  </a:scheme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ko-KR" altLang="en-US" sz="1600" dirty="0">
                  <a:solidFill>
                    <a:sysClr val="window" lastClr="FFFFFF"/>
                  </a:solidFill>
                  <a:latin typeface="Calibri" panose="020F0502020204030204" pitchFamily="34" charset="0"/>
                  <a:ea typeface="맑은 고딕" panose="020B0503020000020004" pitchFamily="50" charset="-127"/>
                  <a:cs typeface="Calibri" panose="020F0502020204030204" pitchFamily="34" charset="0"/>
                </a:endParaRPr>
              </a:p>
            </p:txBody>
          </p:sp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EA7A39FE-3373-434C-B9DD-107F7D419C8A}"/>
                  </a:ext>
                </a:extLst>
              </p:cNvPr>
              <p:cNvSpPr txBox="1"/>
              <p:nvPr/>
            </p:nvSpPr>
            <p:spPr>
              <a:xfrm>
                <a:off x="9508108" y="4104420"/>
                <a:ext cx="650788" cy="21544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ko-KR" sz="800" b="1" dirty="0">
                    <a:solidFill>
                      <a:sysClr val="window" lastClr="FFFFFF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DL SB</a:t>
                </a:r>
                <a:endParaRPr lang="ko-KR" altLang="en-US" sz="800" b="1" dirty="0">
                  <a:solidFill>
                    <a:sysClr val="window" lastClr="FFFFFF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E3902B7C-358C-4709-8878-7936EC8CCA81}"/>
                  </a:ext>
                </a:extLst>
              </p:cNvPr>
              <p:cNvSpPr txBox="1"/>
              <p:nvPr/>
            </p:nvSpPr>
            <p:spPr>
              <a:xfrm>
                <a:off x="9495604" y="4582885"/>
                <a:ext cx="685129" cy="21544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ko-KR" sz="800" b="1" dirty="0">
                    <a:solidFill>
                      <a:sysClr val="window" lastClr="FFFFFF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DL SB</a:t>
                </a:r>
                <a:endParaRPr lang="ko-KR" altLang="en-US" sz="800" b="1" dirty="0">
                  <a:solidFill>
                    <a:sysClr val="window" lastClr="FFFFFF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16" name="사다리꼴 15">
              <a:extLst>
                <a:ext uri="{FF2B5EF4-FFF2-40B4-BE49-F238E27FC236}">
                  <a16:creationId xmlns:a16="http://schemas.microsoft.com/office/drawing/2014/main" id="{5E6C4AF5-2037-438C-B42A-235103DA1F82}"/>
                </a:ext>
              </a:extLst>
            </p:cNvPr>
            <p:cNvSpPr/>
            <p:nvPr/>
          </p:nvSpPr>
          <p:spPr>
            <a:xfrm rot="10800000">
              <a:off x="1099144" y="4511509"/>
              <a:ext cx="914400" cy="985275"/>
            </a:xfrm>
            <a:prstGeom prst="trapezoid">
              <a:avLst>
                <a:gd name="adj" fmla="val 16473"/>
              </a:avLst>
            </a:prstGeom>
            <a:gradFill flip="none" rotWithShape="1">
              <a:gsLst>
                <a:gs pos="0">
                  <a:schemeClr val="accent1">
                    <a:tint val="66000"/>
                    <a:satMod val="160000"/>
                  </a:schemeClr>
                </a:gs>
                <a:gs pos="26000">
                  <a:schemeClr val="accent1">
                    <a:tint val="44500"/>
                    <a:satMod val="160000"/>
                    <a:alpha val="70000"/>
                  </a:schemeClr>
                </a:gs>
                <a:gs pos="100000">
                  <a:schemeClr val="accent1">
                    <a:tint val="23500"/>
                    <a:satMod val="160000"/>
                    <a:alpha val="36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400" dirty="0">
                <a:solidFill>
                  <a:prstClr val="white"/>
                </a:solidFill>
              </a:endParaRPr>
            </a:p>
          </p:txBody>
        </p:sp>
        <p:pic>
          <p:nvPicPr>
            <p:cNvPr id="17" name="Picture 2">
              <a:extLst>
                <a:ext uri="{FF2B5EF4-FFF2-40B4-BE49-F238E27FC236}">
                  <a16:creationId xmlns:a16="http://schemas.microsoft.com/office/drawing/2014/main" id="{18CF8B55-6180-43A5-9BE9-6EDFEFCF473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1430733" y="5296958"/>
              <a:ext cx="271560" cy="33288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68" name="사각형: 둥근 모서리 67">
            <a:extLst>
              <a:ext uri="{FF2B5EF4-FFF2-40B4-BE49-F238E27FC236}">
                <a16:creationId xmlns:a16="http://schemas.microsoft.com/office/drawing/2014/main" id="{C43553C1-BB05-42D7-A53C-8B037FB985AB}"/>
              </a:ext>
            </a:extLst>
          </p:cNvPr>
          <p:cNvSpPr/>
          <p:nvPr/>
        </p:nvSpPr>
        <p:spPr>
          <a:xfrm>
            <a:off x="6871201" y="4464150"/>
            <a:ext cx="924061" cy="672802"/>
          </a:xfrm>
          <a:prstGeom prst="roundRect">
            <a:avLst/>
          </a:prstGeom>
          <a:solidFill>
            <a:schemeClr val="accent1">
              <a:lumMod val="75000"/>
            </a:schemeClr>
          </a:solidFill>
          <a:ln w="12700" cap="flat" cmpd="sng" algn="ctr">
            <a:solidFill>
              <a:schemeClr val="accent1">
                <a:lumMod val="75000"/>
              </a:schemeClr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600" b="0" i="0" u="none" strike="noStrike" kern="120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 pitchFamily="34" charset="0"/>
              <a:ea typeface="맑은 고딕" panose="020B0503020000020004" pitchFamily="50" charset="-127"/>
              <a:cs typeface="Calibri" panose="020F0502020204030204" pitchFamily="34" charset="0"/>
            </a:endParaRPr>
          </a:p>
        </p:txBody>
      </p:sp>
      <p:sp>
        <p:nvSpPr>
          <p:cNvPr id="69" name="사각형: 둥근 모서리 68">
            <a:extLst>
              <a:ext uri="{FF2B5EF4-FFF2-40B4-BE49-F238E27FC236}">
                <a16:creationId xmlns:a16="http://schemas.microsoft.com/office/drawing/2014/main" id="{6C3DFE9F-1A10-4789-899A-14A50F149EAD}"/>
              </a:ext>
            </a:extLst>
          </p:cNvPr>
          <p:cNvSpPr/>
          <p:nvPr/>
        </p:nvSpPr>
        <p:spPr>
          <a:xfrm>
            <a:off x="7634129" y="4464051"/>
            <a:ext cx="770641" cy="218648"/>
          </a:xfrm>
          <a:prstGeom prst="roundRect">
            <a:avLst>
              <a:gd name="adj" fmla="val 26473"/>
            </a:avLst>
          </a:prstGeom>
          <a:solidFill>
            <a:srgbClr val="4472C4">
              <a:lumMod val="75000"/>
            </a:srgbClr>
          </a:solidFill>
          <a:ln w="12700" cap="flat" cmpd="sng" algn="ctr">
            <a:solidFill>
              <a:schemeClr val="accent1">
                <a:lumMod val="75000"/>
              </a:schemeClr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sz="1600" dirty="0">
              <a:solidFill>
                <a:sysClr val="window" lastClr="FFFFFF"/>
              </a:solidFill>
              <a:latin typeface="Calibri" panose="020F0502020204030204" pitchFamily="34" charset="0"/>
              <a:ea typeface="맑은 고딕" panose="020B0503020000020004" pitchFamily="50" charset="-127"/>
              <a:cs typeface="Calibri" panose="020F0502020204030204" pitchFamily="34" charset="0"/>
            </a:endParaRPr>
          </a:p>
        </p:txBody>
      </p:sp>
      <p:sp>
        <p:nvSpPr>
          <p:cNvPr id="70" name="사각형: 둥근 모서리 69">
            <a:extLst>
              <a:ext uri="{FF2B5EF4-FFF2-40B4-BE49-F238E27FC236}">
                <a16:creationId xmlns:a16="http://schemas.microsoft.com/office/drawing/2014/main" id="{3DF8373A-882C-4CFB-B8FA-B2E729101D07}"/>
              </a:ext>
            </a:extLst>
          </p:cNvPr>
          <p:cNvSpPr/>
          <p:nvPr/>
        </p:nvSpPr>
        <p:spPr>
          <a:xfrm>
            <a:off x="7628142" y="4949309"/>
            <a:ext cx="770640" cy="187649"/>
          </a:xfrm>
          <a:prstGeom prst="roundRect">
            <a:avLst>
              <a:gd name="adj" fmla="val 26473"/>
            </a:avLst>
          </a:prstGeom>
          <a:solidFill>
            <a:srgbClr val="4472C4">
              <a:lumMod val="75000"/>
            </a:srgbClr>
          </a:solidFill>
          <a:ln w="12700" cap="flat" cmpd="sng" algn="ctr">
            <a:solidFill>
              <a:schemeClr val="accent1">
                <a:lumMod val="75000"/>
              </a:schemeClr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sz="1600" dirty="0">
              <a:solidFill>
                <a:sysClr val="window" lastClr="FFFFFF"/>
              </a:solidFill>
              <a:latin typeface="Calibri" panose="020F0502020204030204" pitchFamily="34" charset="0"/>
              <a:ea typeface="맑은 고딕" panose="020B0503020000020004" pitchFamily="50" charset="-127"/>
              <a:cs typeface="Calibri" panose="020F0502020204030204" pitchFamily="34" charset="0"/>
            </a:endParaRP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A1CA52AE-B80B-48E3-A2FC-5706A7FB9B5C}"/>
              </a:ext>
            </a:extLst>
          </p:cNvPr>
          <p:cNvSpPr txBox="1"/>
          <p:nvPr/>
        </p:nvSpPr>
        <p:spPr>
          <a:xfrm>
            <a:off x="7806863" y="4467255"/>
            <a:ext cx="65078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800" b="1" dirty="0">
                <a:solidFill>
                  <a:sysClr val="window" lastClr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DL SB</a:t>
            </a:r>
            <a:endParaRPr lang="ko-KR" altLang="en-US" sz="800" b="1" dirty="0">
              <a:solidFill>
                <a:sysClr val="window" lastClr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BD04C463-4156-4C07-8466-271F2793FC51}"/>
              </a:ext>
            </a:extLst>
          </p:cNvPr>
          <p:cNvSpPr txBox="1"/>
          <p:nvPr/>
        </p:nvSpPr>
        <p:spPr>
          <a:xfrm>
            <a:off x="7794359" y="4933020"/>
            <a:ext cx="685129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800" b="1" dirty="0">
                <a:solidFill>
                  <a:sysClr val="window" lastClr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DL SB</a:t>
            </a:r>
            <a:endParaRPr lang="ko-KR" altLang="en-US" sz="800" b="1" dirty="0">
              <a:solidFill>
                <a:sysClr val="window" lastClr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3" name="사각형: 둥근 모서리 72">
            <a:extLst>
              <a:ext uri="{FF2B5EF4-FFF2-40B4-BE49-F238E27FC236}">
                <a16:creationId xmlns:a16="http://schemas.microsoft.com/office/drawing/2014/main" id="{64FA0B00-BB25-4551-88B4-DC1276F987F3}"/>
              </a:ext>
            </a:extLst>
          </p:cNvPr>
          <p:cNvSpPr/>
          <p:nvPr/>
        </p:nvSpPr>
        <p:spPr>
          <a:xfrm>
            <a:off x="8432066" y="4462727"/>
            <a:ext cx="652739" cy="685953"/>
          </a:xfrm>
          <a:prstGeom prst="roundRect">
            <a:avLst>
              <a:gd name="adj" fmla="val 9006"/>
            </a:avLst>
          </a:prstGeom>
          <a:solidFill>
            <a:srgbClr val="70AD47">
              <a:lumMod val="7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600" b="0" i="0" u="none" strike="noStrike" kern="120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 pitchFamily="34" charset="0"/>
              <a:ea typeface="맑은 고딕" panose="020B0503020000020004" pitchFamily="50" charset="-127"/>
              <a:cs typeface="Calibri" panose="020F0502020204030204" pitchFamily="34" charset="0"/>
            </a:endParaRPr>
          </a:p>
        </p:txBody>
      </p:sp>
      <p:sp>
        <p:nvSpPr>
          <p:cNvPr id="74" name="사각형: 둥근 모서리 73">
            <a:extLst>
              <a:ext uri="{FF2B5EF4-FFF2-40B4-BE49-F238E27FC236}">
                <a16:creationId xmlns:a16="http://schemas.microsoft.com/office/drawing/2014/main" id="{24B5C60B-9D1F-425C-8598-37F0D1F9D99E}"/>
              </a:ext>
            </a:extLst>
          </p:cNvPr>
          <p:cNvSpPr/>
          <p:nvPr/>
        </p:nvSpPr>
        <p:spPr>
          <a:xfrm>
            <a:off x="7830497" y="4707364"/>
            <a:ext cx="748791" cy="220875"/>
          </a:xfrm>
          <a:prstGeom prst="roundRect">
            <a:avLst>
              <a:gd name="adj" fmla="val 20946"/>
            </a:avLst>
          </a:prstGeom>
          <a:solidFill>
            <a:srgbClr val="70AD47">
              <a:lumMod val="7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000" b="0" i="0" u="none" strike="noStrike" kern="120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 pitchFamily="34" charset="0"/>
              <a:ea typeface="맑은 고딕" panose="020B0503020000020004" pitchFamily="50" charset="-127"/>
              <a:cs typeface="Calibri" panose="020F0502020204030204" pitchFamily="34" charset="0"/>
            </a:endParaRPr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D3213A97-2326-45BB-9BFD-281D67EC3EF4}"/>
              </a:ext>
            </a:extLst>
          </p:cNvPr>
          <p:cNvSpPr txBox="1"/>
          <p:nvPr/>
        </p:nvSpPr>
        <p:spPr>
          <a:xfrm>
            <a:off x="7900422" y="4707364"/>
            <a:ext cx="621083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800" b="1" dirty="0">
                <a:solidFill>
                  <a:sysClr val="window" lastClr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UL SB</a:t>
            </a:r>
            <a:endParaRPr lang="ko-KR" altLang="en-US" sz="800" b="1" dirty="0">
              <a:solidFill>
                <a:sysClr val="window" lastClr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6" name="사각형: 둥근 모서리 75">
            <a:extLst>
              <a:ext uri="{FF2B5EF4-FFF2-40B4-BE49-F238E27FC236}">
                <a16:creationId xmlns:a16="http://schemas.microsoft.com/office/drawing/2014/main" id="{3E92413D-EB78-4EBA-88AB-159496794F62}"/>
              </a:ext>
            </a:extLst>
          </p:cNvPr>
          <p:cNvSpPr/>
          <p:nvPr/>
        </p:nvSpPr>
        <p:spPr>
          <a:xfrm>
            <a:off x="9150639" y="4455231"/>
            <a:ext cx="924061" cy="678624"/>
          </a:xfrm>
          <a:prstGeom prst="roundRect">
            <a:avLst/>
          </a:prstGeom>
          <a:solidFill>
            <a:schemeClr val="accent1">
              <a:lumMod val="75000"/>
            </a:schemeClr>
          </a:solidFill>
          <a:ln w="12700" cap="flat" cmpd="sng" algn="ctr">
            <a:solidFill>
              <a:schemeClr val="accent1">
                <a:lumMod val="75000"/>
              </a:schemeClr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600" b="0" i="0" u="none" strike="noStrike" kern="120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 pitchFamily="34" charset="0"/>
              <a:ea typeface="맑은 고딕" panose="020B0503020000020004" pitchFamily="50" charset="-127"/>
              <a:cs typeface="Calibri" panose="020F0502020204030204" pitchFamily="34" charset="0"/>
            </a:endParaRPr>
          </a:p>
        </p:txBody>
      </p:sp>
      <p:sp>
        <p:nvSpPr>
          <p:cNvPr id="77" name="사각형: 둥근 모서리 76">
            <a:extLst>
              <a:ext uri="{FF2B5EF4-FFF2-40B4-BE49-F238E27FC236}">
                <a16:creationId xmlns:a16="http://schemas.microsoft.com/office/drawing/2014/main" id="{206E9147-4767-4433-9FB6-D0BFFADFCC82}"/>
              </a:ext>
            </a:extLst>
          </p:cNvPr>
          <p:cNvSpPr/>
          <p:nvPr/>
        </p:nvSpPr>
        <p:spPr>
          <a:xfrm>
            <a:off x="9925682" y="4455234"/>
            <a:ext cx="770641" cy="224359"/>
          </a:xfrm>
          <a:prstGeom prst="roundRect">
            <a:avLst>
              <a:gd name="adj" fmla="val 26473"/>
            </a:avLst>
          </a:prstGeom>
          <a:solidFill>
            <a:srgbClr val="4472C4">
              <a:lumMod val="75000"/>
            </a:srgbClr>
          </a:solidFill>
          <a:ln w="12700" cap="flat" cmpd="sng" algn="ctr">
            <a:solidFill>
              <a:schemeClr val="accent1">
                <a:lumMod val="75000"/>
              </a:schemeClr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sz="1600" dirty="0">
              <a:solidFill>
                <a:sysClr val="window" lastClr="FFFFFF"/>
              </a:solidFill>
              <a:latin typeface="Calibri" panose="020F0502020204030204" pitchFamily="34" charset="0"/>
              <a:ea typeface="맑은 고딕" panose="020B0503020000020004" pitchFamily="50" charset="-127"/>
              <a:cs typeface="Calibri" panose="020F0502020204030204" pitchFamily="34" charset="0"/>
            </a:endParaRPr>
          </a:p>
        </p:txBody>
      </p:sp>
      <p:sp>
        <p:nvSpPr>
          <p:cNvPr id="78" name="사각형: 둥근 모서리 77">
            <a:extLst>
              <a:ext uri="{FF2B5EF4-FFF2-40B4-BE49-F238E27FC236}">
                <a16:creationId xmlns:a16="http://schemas.microsoft.com/office/drawing/2014/main" id="{6FEA40A7-1144-4493-94D5-E581C439B8DD}"/>
              </a:ext>
            </a:extLst>
          </p:cNvPr>
          <p:cNvSpPr/>
          <p:nvPr/>
        </p:nvSpPr>
        <p:spPr>
          <a:xfrm>
            <a:off x="9919695" y="4946204"/>
            <a:ext cx="770640" cy="187649"/>
          </a:xfrm>
          <a:prstGeom prst="roundRect">
            <a:avLst>
              <a:gd name="adj" fmla="val 26473"/>
            </a:avLst>
          </a:prstGeom>
          <a:solidFill>
            <a:srgbClr val="4472C4">
              <a:lumMod val="75000"/>
            </a:srgbClr>
          </a:solidFill>
          <a:ln w="12700" cap="flat" cmpd="sng" algn="ctr">
            <a:solidFill>
              <a:schemeClr val="accent1">
                <a:lumMod val="75000"/>
              </a:schemeClr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sz="1600" dirty="0">
              <a:solidFill>
                <a:sysClr val="window" lastClr="FFFFFF"/>
              </a:solidFill>
              <a:latin typeface="Calibri" panose="020F0502020204030204" pitchFamily="34" charset="0"/>
              <a:ea typeface="맑은 고딕" panose="020B0503020000020004" pitchFamily="50" charset="-127"/>
              <a:cs typeface="Calibri" panose="020F0502020204030204" pitchFamily="34" charset="0"/>
            </a:endParaRPr>
          </a:p>
        </p:txBody>
      </p:sp>
      <p:sp>
        <p:nvSpPr>
          <p:cNvPr id="79" name="TextBox 78">
            <a:extLst>
              <a:ext uri="{FF2B5EF4-FFF2-40B4-BE49-F238E27FC236}">
                <a16:creationId xmlns:a16="http://schemas.microsoft.com/office/drawing/2014/main" id="{D3B9AC9E-52CB-4A77-994E-9C22E88A456A}"/>
              </a:ext>
            </a:extLst>
          </p:cNvPr>
          <p:cNvSpPr txBox="1"/>
          <p:nvPr/>
        </p:nvSpPr>
        <p:spPr>
          <a:xfrm>
            <a:off x="10098416" y="4464150"/>
            <a:ext cx="65078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800" b="1" dirty="0">
                <a:solidFill>
                  <a:sysClr val="window" lastClr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DL SB</a:t>
            </a:r>
            <a:endParaRPr lang="ko-KR" altLang="en-US" sz="800" b="1" dirty="0">
              <a:solidFill>
                <a:sysClr val="window" lastClr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0" name="TextBox 79">
            <a:extLst>
              <a:ext uri="{FF2B5EF4-FFF2-40B4-BE49-F238E27FC236}">
                <a16:creationId xmlns:a16="http://schemas.microsoft.com/office/drawing/2014/main" id="{D133DA0B-3F27-464E-9EAC-63BDF8D8809A}"/>
              </a:ext>
            </a:extLst>
          </p:cNvPr>
          <p:cNvSpPr txBox="1"/>
          <p:nvPr/>
        </p:nvSpPr>
        <p:spPr>
          <a:xfrm>
            <a:off x="10085912" y="4929915"/>
            <a:ext cx="685129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800" b="1" dirty="0">
                <a:solidFill>
                  <a:sysClr val="window" lastClr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DL SB</a:t>
            </a:r>
            <a:endParaRPr lang="ko-KR" altLang="en-US" sz="800" b="1" dirty="0">
              <a:solidFill>
                <a:sysClr val="window" lastClr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1" name="사각형: 둥근 모서리 80">
            <a:extLst>
              <a:ext uri="{FF2B5EF4-FFF2-40B4-BE49-F238E27FC236}">
                <a16:creationId xmlns:a16="http://schemas.microsoft.com/office/drawing/2014/main" id="{7AFA3503-DD33-4979-BC79-9719443737A1}"/>
              </a:ext>
            </a:extLst>
          </p:cNvPr>
          <p:cNvSpPr/>
          <p:nvPr/>
        </p:nvSpPr>
        <p:spPr>
          <a:xfrm>
            <a:off x="10720039" y="4456816"/>
            <a:ext cx="652739" cy="691861"/>
          </a:xfrm>
          <a:prstGeom prst="roundRect">
            <a:avLst>
              <a:gd name="adj" fmla="val 9006"/>
            </a:avLst>
          </a:prstGeom>
          <a:solidFill>
            <a:srgbClr val="70AD47">
              <a:lumMod val="7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600" b="0" i="0" u="none" strike="noStrike" kern="120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 pitchFamily="34" charset="0"/>
              <a:ea typeface="맑은 고딕" panose="020B0503020000020004" pitchFamily="50" charset="-127"/>
              <a:cs typeface="Calibri" panose="020F0502020204030204" pitchFamily="34" charset="0"/>
            </a:endParaRPr>
          </a:p>
        </p:txBody>
      </p:sp>
      <p:sp>
        <p:nvSpPr>
          <p:cNvPr id="82" name="사각형: 둥근 모서리 81">
            <a:extLst>
              <a:ext uri="{FF2B5EF4-FFF2-40B4-BE49-F238E27FC236}">
                <a16:creationId xmlns:a16="http://schemas.microsoft.com/office/drawing/2014/main" id="{C5394889-ABAD-450F-A81E-6482520884B1}"/>
              </a:ext>
            </a:extLst>
          </p:cNvPr>
          <p:cNvSpPr/>
          <p:nvPr/>
        </p:nvSpPr>
        <p:spPr>
          <a:xfrm>
            <a:off x="10118470" y="4701453"/>
            <a:ext cx="748791" cy="215445"/>
          </a:xfrm>
          <a:prstGeom prst="roundRect">
            <a:avLst>
              <a:gd name="adj" fmla="val 20946"/>
            </a:avLst>
          </a:prstGeom>
          <a:solidFill>
            <a:srgbClr val="70AD47">
              <a:lumMod val="7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000" b="0" i="0" u="none" strike="noStrike" kern="120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 pitchFamily="34" charset="0"/>
              <a:ea typeface="맑은 고딕" panose="020B0503020000020004" pitchFamily="50" charset="-127"/>
              <a:cs typeface="Calibri" panose="020F0502020204030204" pitchFamily="34" charset="0"/>
            </a:endParaRPr>
          </a:p>
        </p:txBody>
      </p:sp>
      <p:sp>
        <p:nvSpPr>
          <p:cNvPr id="83" name="TextBox 82">
            <a:extLst>
              <a:ext uri="{FF2B5EF4-FFF2-40B4-BE49-F238E27FC236}">
                <a16:creationId xmlns:a16="http://schemas.microsoft.com/office/drawing/2014/main" id="{51579664-A650-4D8E-BBCB-136672F826A9}"/>
              </a:ext>
            </a:extLst>
          </p:cNvPr>
          <p:cNvSpPr txBox="1"/>
          <p:nvPr/>
        </p:nvSpPr>
        <p:spPr>
          <a:xfrm>
            <a:off x="10188395" y="4701453"/>
            <a:ext cx="621083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800" b="1" dirty="0">
                <a:solidFill>
                  <a:sysClr val="window" lastClr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UL SB</a:t>
            </a:r>
            <a:endParaRPr lang="ko-KR" altLang="en-US" sz="800" b="1" dirty="0">
              <a:solidFill>
                <a:sysClr val="window" lastClr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84" name="직선 화살표 연결선 83">
            <a:extLst>
              <a:ext uri="{FF2B5EF4-FFF2-40B4-BE49-F238E27FC236}">
                <a16:creationId xmlns:a16="http://schemas.microsoft.com/office/drawing/2014/main" id="{212978EB-23DA-4680-BFAD-149A487D8883}"/>
              </a:ext>
            </a:extLst>
          </p:cNvPr>
          <p:cNvCxnSpPr>
            <a:cxnSpLocks/>
          </p:cNvCxnSpPr>
          <p:nvPr/>
        </p:nvCxnSpPr>
        <p:spPr>
          <a:xfrm flipV="1">
            <a:off x="6825007" y="5220139"/>
            <a:ext cx="4740275" cy="1"/>
          </a:xfrm>
          <a:prstGeom prst="straightConnector1">
            <a:avLst/>
          </a:prstGeom>
          <a:ln w="28575"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직선 연결선 84">
            <a:extLst>
              <a:ext uri="{FF2B5EF4-FFF2-40B4-BE49-F238E27FC236}">
                <a16:creationId xmlns:a16="http://schemas.microsoft.com/office/drawing/2014/main" id="{4B17E8D8-B45B-4E18-9F7D-EF12A0644C09}"/>
              </a:ext>
            </a:extLst>
          </p:cNvPr>
          <p:cNvCxnSpPr/>
          <p:nvPr/>
        </p:nvCxnSpPr>
        <p:spPr>
          <a:xfrm>
            <a:off x="9126882" y="5158059"/>
            <a:ext cx="0" cy="158257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6" name="TextBox 85">
            <a:extLst>
              <a:ext uri="{FF2B5EF4-FFF2-40B4-BE49-F238E27FC236}">
                <a16:creationId xmlns:a16="http://schemas.microsoft.com/office/drawing/2014/main" id="{89BE7E57-85A2-46D6-BF65-54CDD7380914}"/>
              </a:ext>
            </a:extLst>
          </p:cNvPr>
          <p:cNvSpPr txBox="1"/>
          <p:nvPr/>
        </p:nvSpPr>
        <p:spPr>
          <a:xfrm>
            <a:off x="7536659" y="5220138"/>
            <a:ext cx="61106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000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Slot #n</a:t>
            </a:r>
            <a:endParaRPr lang="ko-KR" altLang="en-US" sz="1000" b="1" dirty="0">
              <a:solidFill>
                <a:schemeClr val="accent5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7" name="TextBox 86">
            <a:extLst>
              <a:ext uri="{FF2B5EF4-FFF2-40B4-BE49-F238E27FC236}">
                <a16:creationId xmlns:a16="http://schemas.microsoft.com/office/drawing/2014/main" id="{78067DA8-BC49-405E-B14A-AB73D79CBA2E}"/>
              </a:ext>
            </a:extLst>
          </p:cNvPr>
          <p:cNvSpPr txBox="1"/>
          <p:nvPr/>
        </p:nvSpPr>
        <p:spPr>
          <a:xfrm>
            <a:off x="9949431" y="5217233"/>
            <a:ext cx="64633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000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Slot #m</a:t>
            </a:r>
            <a:endParaRPr lang="ko-KR" altLang="en-US" sz="1000" b="1" dirty="0">
              <a:solidFill>
                <a:schemeClr val="accent5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8" name="사각형: 둥근 모서리 87">
            <a:extLst>
              <a:ext uri="{FF2B5EF4-FFF2-40B4-BE49-F238E27FC236}">
                <a16:creationId xmlns:a16="http://schemas.microsoft.com/office/drawing/2014/main" id="{29B46FC1-21C8-4C99-95EE-6C95B936F33A}"/>
              </a:ext>
            </a:extLst>
          </p:cNvPr>
          <p:cNvSpPr/>
          <p:nvPr/>
        </p:nvSpPr>
        <p:spPr>
          <a:xfrm>
            <a:off x="6888732" y="5635379"/>
            <a:ext cx="1128925" cy="669697"/>
          </a:xfrm>
          <a:prstGeom prst="roundRect">
            <a:avLst/>
          </a:prstGeom>
          <a:solidFill>
            <a:schemeClr val="accent1">
              <a:lumMod val="75000"/>
            </a:schemeClr>
          </a:solidFill>
          <a:ln w="12700" cap="flat" cmpd="sng" algn="ctr">
            <a:solidFill>
              <a:schemeClr val="accent1">
                <a:lumMod val="75000"/>
              </a:schemeClr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600" b="0" i="0" u="none" strike="noStrike" kern="120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 pitchFamily="34" charset="0"/>
              <a:ea typeface="맑은 고딕" panose="020B0503020000020004" pitchFamily="50" charset="-127"/>
              <a:cs typeface="Calibri" panose="020F0502020204030204" pitchFamily="34" charset="0"/>
            </a:endParaRPr>
          </a:p>
        </p:txBody>
      </p:sp>
      <p:sp>
        <p:nvSpPr>
          <p:cNvPr id="89" name="사각형: 둥근 모서리 88">
            <a:extLst>
              <a:ext uri="{FF2B5EF4-FFF2-40B4-BE49-F238E27FC236}">
                <a16:creationId xmlns:a16="http://schemas.microsoft.com/office/drawing/2014/main" id="{52B34CC3-B135-4FB8-A3FB-9664D99CB073}"/>
              </a:ext>
            </a:extLst>
          </p:cNvPr>
          <p:cNvSpPr/>
          <p:nvPr/>
        </p:nvSpPr>
        <p:spPr>
          <a:xfrm>
            <a:off x="7651660" y="5635379"/>
            <a:ext cx="770641" cy="215443"/>
          </a:xfrm>
          <a:prstGeom prst="roundRect">
            <a:avLst>
              <a:gd name="adj" fmla="val 26473"/>
            </a:avLst>
          </a:prstGeom>
          <a:solidFill>
            <a:srgbClr val="4472C4">
              <a:lumMod val="75000"/>
            </a:srgbClr>
          </a:solidFill>
          <a:ln w="12700" cap="flat" cmpd="sng" algn="ctr">
            <a:solidFill>
              <a:schemeClr val="accent1">
                <a:lumMod val="75000"/>
              </a:schemeClr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sz="1600" dirty="0">
              <a:solidFill>
                <a:sysClr val="window" lastClr="FFFFFF"/>
              </a:solidFill>
              <a:latin typeface="Calibri" panose="020F0502020204030204" pitchFamily="34" charset="0"/>
              <a:ea typeface="맑은 고딕" panose="020B0503020000020004" pitchFamily="50" charset="-127"/>
              <a:cs typeface="Calibri" panose="020F0502020204030204" pitchFamily="34" charset="0"/>
            </a:endParaRPr>
          </a:p>
        </p:txBody>
      </p:sp>
      <p:sp>
        <p:nvSpPr>
          <p:cNvPr id="90" name="사각형: 둥근 모서리 89">
            <a:extLst>
              <a:ext uri="{FF2B5EF4-FFF2-40B4-BE49-F238E27FC236}">
                <a16:creationId xmlns:a16="http://schemas.microsoft.com/office/drawing/2014/main" id="{B46C927A-4352-4011-8061-7D2A0A786287}"/>
              </a:ext>
            </a:extLst>
          </p:cNvPr>
          <p:cNvSpPr/>
          <p:nvPr/>
        </p:nvSpPr>
        <p:spPr>
          <a:xfrm>
            <a:off x="7645673" y="6117433"/>
            <a:ext cx="770640" cy="187649"/>
          </a:xfrm>
          <a:prstGeom prst="roundRect">
            <a:avLst>
              <a:gd name="adj" fmla="val 26473"/>
            </a:avLst>
          </a:prstGeom>
          <a:solidFill>
            <a:srgbClr val="4472C4">
              <a:lumMod val="75000"/>
            </a:srgbClr>
          </a:solidFill>
          <a:ln w="12700" cap="flat" cmpd="sng" algn="ctr">
            <a:solidFill>
              <a:schemeClr val="accent1">
                <a:lumMod val="75000"/>
              </a:schemeClr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sz="1600" dirty="0">
              <a:solidFill>
                <a:sysClr val="window" lastClr="FFFFFF"/>
              </a:solidFill>
              <a:latin typeface="Calibri" panose="020F0502020204030204" pitchFamily="34" charset="0"/>
              <a:ea typeface="맑은 고딕" panose="020B0503020000020004" pitchFamily="50" charset="-127"/>
              <a:cs typeface="Calibri" panose="020F0502020204030204" pitchFamily="34" charset="0"/>
            </a:endParaRPr>
          </a:p>
        </p:txBody>
      </p:sp>
      <p:sp>
        <p:nvSpPr>
          <p:cNvPr id="91" name="TextBox 90">
            <a:extLst>
              <a:ext uri="{FF2B5EF4-FFF2-40B4-BE49-F238E27FC236}">
                <a16:creationId xmlns:a16="http://schemas.microsoft.com/office/drawing/2014/main" id="{4995BDED-74BF-447C-9600-A6A291C72CFE}"/>
              </a:ext>
            </a:extLst>
          </p:cNvPr>
          <p:cNvSpPr txBox="1"/>
          <p:nvPr/>
        </p:nvSpPr>
        <p:spPr>
          <a:xfrm>
            <a:off x="7967269" y="5635379"/>
            <a:ext cx="516513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800" b="1" dirty="0">
                <a:solidFill>
                  <a:sysClr val="window" lastClr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DL SB</a:t>
            </a:r>
            <a:endParaRPr lang="ko-KR" altLang="en-US" sz="800" b="1" dirty="0">
              <a:solidFill>
                <a:sysClr val="window" lastClr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2" name="TextBox 91">
            <a:extLst>
              <a:ext uri="{FF2B5EF4-FFF2-40B4-BE49-F238E27FC236}">
                <a16:creationId xmlns:a16="http://schemas.microsoft.com/office/drawing/2014/main" id="{67CC208D-A625-4493-A1C4-F7D47E267387}"/>
              </a:ext>
            </a:extLst>
          </p:cNvPr>
          <p:cNvSpPr txBox="1"/>
          <p:nvPr/>
        </p:nvSpPr>
        <p:spPr>
          <a:xfrm>
            <a:off x="7972701" y="6101230"/>
            <a:ext cx="51027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800" b="1" dirty="0">
                <a:solidFill>
                  <a:sysClr val="window" lastClr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DL SB</a:t>
            </a:r>
            <a:endParaRPr lang="ko-KR" altLang="en-US" sz="800" b="1" dirty="0">
              <a:solidFill>
                <a:sysClr val="window" lastClr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3" name="사각형: 둥근 모서리 92">
            <a:extLst>
              <a:ext uri="{FF2B5EF4-FFF2-40B4-BE49-F238E27FC236}">
                <a16:creationId xmlns:a16="http://schemas.microsoft.com/office/drawing/2014/main" id="{41BB630E-226E-4B1E-9C34-C5E33C352B45}"/>
              </a:ext>
            </a:extLst>
          </p:cNvPr>
          <p:cNvSpPr/>
          <p:nvPr/>
        </p:nvSpPr>
        <p:spPr>
          <a:xfrm>
            <a:off x="8446017" y="5628046"/>
            <a:ext cx="652739" cy="669088"/>
          </a:xfrm>
          <a:prstGeom prst="roundRect">
            <a:avLst>
              <a:gd name="adj" fmla="val 9006"/>
            </a:avLst>
          </a:prstGeom>
          <a:solidFill>
            <a:srgbClr val="70AD47">
              <a:lumMod val="7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600" b="0" i="0" u="none" strike="noStrike" kern="120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 pitchFamily="34" charset="0"/>
              <a:ea typeface="맑은 고딕" panose="020B0503020000020004" pitchFamily="50" charset="-127"/>
              <a:cs typeface="Calibri" panose="020F0502020204030204" pitchFamily="34" charset="0"/>
            </a:endParaRPr>
          </a:p>
        </p:txBody>
      </p:sp>
      <p:sp>
        <p:nvSpPr>
          <p:cNvPr id="94" name="사각형: 둥근 모서리 93">
            <a:extLst>
              <a:ext uri="{FF2B5EF4-FFF2-40B4-BE49-F238E27FC236}">
                <a16:creationId xmlns:a16="http://schemas.microsoft.com/office/drawing/2014/main" id="{AED481BF-4B0A-4CB8-BE9D-FA995426F863}"/>
              </a:ext>
            </a:extLst>
          </p:cNvPr>
          <p:cNvSpPr/>
          <p:nvPr/>
        </p:nvSpPr>
        <p:spPr>
          <a:xfrm>
            <a:off x="8041373" y="5872682"/>
            <a:ext cx="551866" cy="215445"/>
          </a:xfrm>
          <a:prstGeom prst="roundRect">
            <a:avLst>
              <a:gd name="adj" fmla="val 20946"/>
            </a:avLst>
          </a:prstGeom>
          <a:solidFill>
            <a:srgbClr val="70AD47">
              <a:lumMod val="7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000" b="0" i="0" u="none" strike="noStrike" kern="120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 pitchFamily="34" charset="0"/>
              <a:ea typeface="맑은 고딕" panose="020B0503020000020004" pitchFamily="50" charset="-127"/>
              <a:cs typeface="Calibri" panose="020F0502020204030204" pitchFamily="34" charset="0"/>
            </a:endParaRPr>
          </a:p>
        </p:txBody>
      </p:sp>
      <p:sp>
        <p:nvSpPr>
          <p:cNvPr id="95" name="TextBox 94">
            <a:extLst>
              <a:ext uri="{FF2B5EF4-FFF2-40B4-BE49-F238E27FC236}">
                <a16:creationId xmlns:a16="http://schemas.microsoft.com/office/drawing/2014/main" id="{90572455-4BFB-4168-A716-1C1F96D496E2}"/>
              </a:ext>
            </a:extLst>
          </p:cNvPr>
          <p:cNvSpPr txBox="1"/>
          <p:nvPr/>
        </p:nvSpPr>
        <p:spPr>
          <a:xfrm>
            <a:off x="8041373" y="5872682"/>
            <a:ext cx="494083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800" b="1" dirty="0">
                <a:solidFill>
                  <a:sysClr val="window" lastClr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UL SB</a:t>
            </a:r>
            <a:endParaRPr lang="ko-KR" altLang="en-US" sz="800" b="1" dirty="0">
              <a:solidFill>
                <a:sysClr val="window" lastClr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6" name="사각형: 둥근 모서리 95">
            <a:extLst>
              <a:ext uri="{FF2B5EF4-FFF2-40B4-BE49-F238E27FC236}">
                <a16:creationId xmlns:a16="http://schemas.microsoft.com/office/drawing/2014/main" id="{8415B784-11C1-4FBC-B27A-1DE635D5C4EE}"/>
              </a:ext>
            </a:extLst>
          </p:cNvPr>
          <p:cNvSpPr/>
          <p:nvPr/>
        </p:nvSpPr>
        <p:spPr>
          <a:xfrm>
            <a:off x="9180286" y="5635379"/>
            <a:ext cx="699158" cy="669697"/>
          </a:xfrm>
          <a:prstGeom prst="roundRect">
            <a:avLst/>
          </a:prstGeom>
          <a:solidFill>
            <a:schemeClr val="accent1">
              <a:lumMod val="75000"/>
            </a:schemeClr>
          </a:solidFill>
          <a:ln w="12700" cap="flat" cmpd="sng" algn="ctr">
            <a:solidFill>
              <a:schemeClr val="accent1">
                <a:lumMod val="75000"/>
              </a:schemeClr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600" b="0" i="0" u="none" strike="noStrike" kern="120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 pitchFamily="34" charset="0"/>
              <a:ea typeface="맑은 고딕" panose="020B0503020000020004" pitchFamily="50" charset="-127"/>
              <a:cs typeface="Calibri" panose="020F0502020204030204" pitchFamily="34" charset="0"/>
            </a:endParaRPr>
          </a:p>
        </p:txBody>
      </p:sp>
      <p:sp>
        <p:nvSpPr>
          <p:cNvPr id="97" name="사각형: 둥근 모서리 96">
            <a:extLst>
              <a:ext uri="{FF2B5EF4-FFF2-40B4-BE49-F238E27FC236}">
                <a16:creationId xmlns:a16="http://schemas.microsoft.com/office/drawing/2014/main" id="{285AF690-ED1F-4E19-9A06-5664CA0A9126}"/>
              </a:ext>
            </a:extLst>
          </p:cNvPr>
          <p:cNvSpPr/>
          <p:nvPr/>
        </p:nvSpPr>
        <p:spPr>
          <a:xfrm>
            <a:off x="9671299" y="5635379"/>
            <a:ext cx="1042556" cy="215443"/>
          </a:xfrm>
          <a:prstGeom prst="roundRect">
            <a:avLst>
              <a:gd name="adj" fmla="val 26473"/>
            </a:avLst>
          </a:prstGeom>
          <a:solidFill>
            <a:srgbClr val="4472C4">
              <a:lumMod val="75000"/>
            </a:srgbClr>
          </a:solidFill>
          <a:ln w="12700" cap="flat" cmpd="sng" algn="ctr">
            <a:solidFill>
              <a:schemeClr val="accent1">
                <a:lumMod val="75000"/>
              </a:schemeClr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sz="1600" dirty="0">
              <a:solidFill>
                <a:sysClr val="window" lastClr="FFFFFF"/>
              </a:solidFill>
              <a:latin typeface="Calibri" panose="020F0502020204030204" pitchFamily="34" charset="0"/>
              <a:ea typeface="맑은 고딕" panose="020B0503020000020004" pitchFamily="50" charset="-127"/>
              <a:cs typeface="Calibri" panose="020F0502020204030204" pitchFamily="34" charset="0"/>
            </a:endParaRPr>
          </a:p>
        </p:txBody>
      </p:sp>
      <p:sp>
        <p:nvSpPr>
          <p:cNvPr id="98" name="사각형: 둥근 모서리 97">
            <a:extLst>
              <a:ext uri="{FF2B5EF4-FFF2-40B4-BE49-F238E27FC236}">
                <a16:creationId xmlns:a16="http://schemas.microsoft.com/office/drawing/2014/main" id="{D84D64E3-C344-42B0-846E-13754938C1DE}"/>
              </a:ext>
            </a:extLst>
          </p:cNvPr>
          <p:cNvSpPr/>
          <p:nvPr/>
        </p:nvSpPr>
        <p:spPr>
          <a:xfrm>
            <a:off x="9612726" y="6117433"/>
            <a:ext cx="1095140" cy="187649"/>
          </a:xfrm>
          <a:prstGeom prst="roundRect">
            <a:avLst>
              <a:gd name="adj" fmla="val 26473"/>
            </a:avLst>
          </a:prstGeom>
          <a:solidFill>
            <a:srgbClr val="4472C4">
              <a:lumMod val="75000"/>
            </a:srgbClr>
          </a:solidFill>
          <a:ln w="12700" cap="flat" cmpd="sng" algn="ctr">
            <a:solidFill>
              <a:schemeClr val="accent1">
                <a:lumMod val="75000"/>
              </a:schemeClr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sz="1600" dirty="0">
              <a:solidFill>
                <a:sysClr val="window" lastClr="FFFFFF"/>
              </a:solidFill>
              <a:latin typeface="Calibri" panose="020F0502020204030204" pitchFamily="34" charset="0"/>
              <a:ea typeface="맑은 고딕" panose="020B0503020000020004" pitchFamily="50" charset="-127"/>
              <a:cs typeface="Calibri" panose="020F0502020204030204" pitchFamily="34" charset="0"/>
            </a:endParaRPr>
          </a:p>
        </p:txBody>
      </p:sp>
      <p:sp>
        <p:nvSpPr>
          <p:cNvPr id="99" name="TextBox 98">
            <a:extLst>
              <a:ext uri="{FF2B5EF4-FFF2-40B4-BE49-F238E27FC236}">
                <a16:creationId xmlns:a16="http://schemas.microsoft.com/office/drawing/2014/main" id="{58CB32D2-0657-4220-9FC3-169E97C33CAA}"/>
              </a:ext>
            </a:extLst>
          </p:cNvPr>
          <p:cNvSpPr txBox="1"/>
          <p:nvPr/>
        </p:nvSpPr>
        <p:spPr>
          <a:xfrm>
            <a:off x="10025459" y="5635379"/>
            <a:ext cx="65078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800" b="1" dirty="0">
                <a:solidFill>
                  <a:sysClr val="window" lastClr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DL SB</a:t>
            </a:r>
            <a:endParaRPr lang="ko-KR" altLang="en-US" sz="800" b="1" dirty="0">
              <a:solidFill>
                <a:sysClr val="window" lastClr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0" name="TextBox 99">
            <a:extLst>
              <a:ext uri="{FF2B5EF4-FFF2-40B4-BE49-F238E27FC236}">
                <a16:creationId xmlns:a16="http://schemas.microsoft.com/office/drawing/2014/main" id="{CA2193F3-7DAD-4410-A00C-C2788BA93CFF}"/>
              </a:ext>
            </a:extLst>
          </p:cNvPr>
          <p:cNvSpPr txBox="1"/>
          <p:nvPr/>
        </p:nvSpPr>
        <p:spPr>
          <a:xfrm>
            <a:off x="10029623" y="6113844"/>
            <a:ext cx="685129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800" b="1" dirty="0">
                <a:solidFill>
                  <a:sysClr val="window" lastClr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DL SB</a:t>
            </a:r>
            <a:endParaRPr lang="ko-KR" altLang="en-US" sz="800" b="1" dirty="0">
              <a:solidFill>
                <a:sysClr val="window" lastClr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1" name="사각형: 둥근 모서리 100">
            <a:extLst>
              <a:ext uri="{FF2B5EF4-FFF2-40B4-BE49-F238E27FC236}">
                <a16:creationId xmlns:a16="http://schemas.microsoft.com/office/drawing/2014/main" id="{74F605D8-94D9-465C-9F5C-E024B23E96D5}"/>
              </a:ext>
            </a:extLst>
          </p:cNvPr>
          <p:cNvSpPr/>
          <p:nvPr/>
        </p:nvSpPr>
        <p:spPr>
          <a:xfrm>
            <a:off x="10737570" y="5628046"/>
            <a:ext cx="652739" cy="669088"/>
          </a:xfrm>
          <a:prstGeom prst="roundRect">
            <a:avLst>
              <a:gd name="adj" fmla="val 9006"/>
            </a:avLst>
          </a:prstGeom>
          <a:solidFill>
            <a:srgbClr val="70AD47">
              <a:lumMod val="7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600" b="0" i="0" u="none" strike="noStrike" kern="120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 pitchFamily="34" charset="0"/>
              <a:ea typeface="맑은 고딕" panose="020B0503020000020004" pitchFamily="50" charset="-127"/>
              <a:cs typeface="Calibri" panose="020F0502020204030204" pitchFamily="34" charset="0"/>
            </a:endParaRPr>
          </a:p>
        </p:txBody>
      </p:sp>
      <p:sp>
        <p:nvSpPr>
          <p:cNvPr id="102" name="사각형: 둥근 모서리 101">
            <a:extLst>
              <a:ext uri="{FF2B5EF4-FFF2-40B4-BE49-F238E27FC236}">
                <a16:creationId xmlns:a16="http://schemas.microsoft.com/office/drawing/2014/main" id="{2D5A99FF-63B8-4CB7-9BE0-6A172BE70EDD}"/>
              </a:ext>
            </a:extLst>
          </p:cNvPr>
          <p:cNvSpPr/>
          <p:nvPr/>
        </p:nvSpPr>
        <p:spPr>
          <a:xfrm>
            <a:off x="9903159" y="5872682"/>
            <a:ext cx="981633" cy="215445"/>
          </a:xfrm>
          <a:prstGeom prst="roundRect">
            <a:avLst>
              <a:gd name="adj" fmla="val 20946"/>
            </a:avLst>
          </a:prstGeom>
          <a:solidFill>
            <a:srgbClr val="70AD47">
              <a:lumMod val="7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000" b="0" i="0" u="none" strike="noStrike" kern="120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 pitchFamily="34" charset="0"/>
              <a:ea typeface="맑은 고딕" panose="020B0503020000020004" pitchFamily="50" charset="-127"/>
              <a:cs typeface="Calibri" panose="020F0502020204030204" pitchFamily="34" charset="0"/>
            </a:endParaRPr>
          </a:p>
        </p:txBody>
      </p:sp>
      <p:sp>
        <p:nvSpPr>
          <p:cNvPr id="103" name="TextBox 102">
            <a:extLst>
              <a:ext uri="{FF2B5EF4-FFF2-40B4-BE49-F238E27FC236}">
                <a16:creationId xmlns:a16="http://schemas.microsoft.com/office/drawing/2014/main" id="{5819E7C2-2A08-42BB-BC59-A2225501679D}"/>
              </a:ext>
            </a:extLst>
          </p:cNvPr>
          <p:cNvSpPr txBox="1"/>
          <p:nvPr/>
        </p:nvSpPr>
        <p:spPr>
          <a:xfrm>
            <a:off x="10029713" y="5872682"/>
            <a:ext cx="621083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800" b="1" dirty="0">
                <a:solidFill>
                  <a:sysClr val="window" lastClr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UL SB</a:t>
            </a:r>
            <a:endParaRPr lang="ko-KR" altLang="en-US" sz="800" b="1" dirty="0">
              <a:solidFill>
                <a:sysClr val="window" lastClr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04" name="직선 화살표 연결선 103">
            <a:extLst>
              <a:ext uri="{FF2B5EF4-FFF2-40B4-BE49-F238E27FC236}">
                <a16:creationId xmlns:a16="http://schemas.microsoft.com/office/drawing/2014/main" id="{6721E9E3-F5ED-429E-9378-A7F1BE484DE6}"/>
              </a:ext>
            </a:extLst>
          </p:cNvPr>
          <p:cNvCxnSpPr>
            <a:cxnSpLocks/>
          </p:cNvCxnSpPr>
          <p:nvPr/>
        </p:nvCxnSpPr>
        <p:spPr>
          <a:xfrm flipV="1">
            <a:off x="6824458" y="6382115"/>
            <a:ext cx="4740275" cy="1"/>
          </a:xfrm>
          <a:prstGeom prst="straightConnector1">
            <a:avLst/>
          </a:prstGeom>
          <a:ln w="28575"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5" name="직선 연결선 104">
            <a:extLst>
              <a:ext uri="{FF2B5EF4-FFF2-40B4-BE49-F238E27FC236}">
                <a16:creationId xmlns:a16="http://schemas.microsoft.com/office/drawing/2014/main" id="{87156FDC-061E-447E-8136-6BDE2EA69825}"/>
              </a:ext>
            </a:extLst>
          </p:cNvPr>
          <p:cNvCxnSpPr/>
          <p:nvPr/>
        </p:nvCxnSpPr>
        <p:spPr>
          <a:xfrm>
            <a:off x="9126333" y="6320035"/>
            <a:ext cx="0" cy="158257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6" name="TextBox 105">
            <a:extLst>
              <a:ext uri="{FF2B5EF4-FFF2-40B4-BE49-F238E27FC236}">
                <a16:creationId xmlns:a16="http://schemas.microsoft.com/office/drawing/2014/main" id="{20813895-4D55-412D-9A45-2FE7B8BADFF4}"/>
              </a:ext>
            </a:extLst>
          </p:cNvPr>
          <p:cNvSpPr txBox="1"/>
          <p:nvPr/>
        </p:nvSpPr>
        <p:spPr>
          <a:xfrm>
            <a:off x="7582492" y="6382114"/>
            <a:ext cx="61106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000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Slot #n</a:t>
            </a:r>
            <a:endParaRPr lang="ko-KR" altLang="en-US" sz="1000" b="1" dirty="0">
              <a:solidFill>
                <a:schemeClr val="accent5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7" name="TextBox 106">
            <a:extLst>
              <a:ext uri="{FF2B5EF4-FFF2-40B4-BE49-F238E27FC236}">
                <a16:creationId xmlns:a16="http://schemas.microsoft.com/office/drawing/2014/main" id="{5B476EB7-831D-468D-B171-A9A1BD68A496}"/>
              </a:ext>
            </a:extLst>
          </p:cNvPr>
          <p:cNvSpPr txBox="1"/>
          <p:nvPr/>
        </p:nvSpPr>
        <p:spPr>
          <a:xfrm>
            <a:off x="9995264" y="6379209"/>
            <a:ext cx="64633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000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Slot #m</a:t>
            </a:r>
            <a:endParaRPr lang="ko-KR" altLang="en-US" sz="1000" b="1" dirty="0">
              <a:solidFill>
                <a:schemeClr val="accent5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8" name="화살표: 갈매기형 수장 107">
            <a:extLst>
              <a:ext uri="{FF2B5EF4-FFF2-40B4-BE49-F238E27FC236}">
                <a16:creationId xmlns:a16="http://schemas.microsoft.com/office/drawing/2014/main" id="{B5DF5F7B-4DA0-4E27-9178-1C7C8367DE76}"/>
              </a:ext>
            </a:extLst>
          </p:cNvPr>
          <p:cNvSpPr/>
          <p:nvPr/>
        </p:nvSpPr>
        <p:spPr>
          <a:xfrm rot="5400000">
            <a:off x="9047204" y="5257718"/>
            <a:ext cx="158257" cy="454920"/>
          </a:xfrm>
          <a:prstGeom prst="chevron">
            <a:avLst>
              <a:gd name="adj" fmla="val 46943"/>
            </a:avLst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tx1"/>
              </a:solidFill>
            </a:endParaRPr>
          </a:p>
        </p:txBody>
      </p:sp>
      <p:sp>
        <p:nvSpPr>
          <p:cNvPr id="111" name="모서리가 둥근 직사각형 7">
            <a:extLst>
              <a:ext uri="{FF2B5EF4-FFF2-40B4-BE49-F238E27FC236}">
                <a16:creationId xmlns:a16="http://schemas.microsoft.com/office/drawing/2014/main" id="{5AE74C3C-AA48-41F2-B947-8D584FAC3FB9}"/>
              </a:ext>
            </a:extLst>
          </p:cNvPr>
          <p:cNvSpPr/>
          <p:nvPr/>
        </p:nvSpPr>
        <p:spPr>
          <a:xfrm>
            <a:off x="7842191" y="4178201"/>
            <a:ext cx="2414019" cy="231367"/>
          </a:xfrm>
          <a:prstGeom prst="roundRect">
            <a:avLst>
              <a:gd name="adj" fmla="val 15140"/>
            </a:avLst>
          </a:prstGeom>
          <a:solidFill>
            <a:schemeClr val="accent1">
              <a:lumMod val="40000"/>
              <a:lumOff val="60000"/>
            </a:schemeClr>
          </a:solidFill>
          <a:ln w="15875" cap="flat" cmpd="sng" algn="ctr">
            <a:solidFill>
              <a:schemeClr val="accent1">
                <a:lumMod val="40000"/>
                <a:lumOff val="60000"/>
              </a:schemeClr>
            </a:solidFill>
            <a:prstDash val="solid"/>
          </a:ln>
          <a:effectLst/>
        </p:spPr>
        <p:txBody>
          <a:bodyPr rtlCol="0" anchor="ctr"/>
          <a:lstStyle/>
          <a:p>
            <a:pPr algn="ctr" latinLnBrk="0"/>
            <a:r>
              <a:rPr lang="en-US" altLang="ko-KR" sz="1000" kern="0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ea typeface="맑은 고딕" panose="020B0503020000020004" pitchFamily="50" charset="-127"/>
                <a:cs typeface="Arial" panose="020B0604020202020204" pitchFamily="34" charset="0"/>
              </a:rPr>
              <a:t>Semi-static SBFD resources in Rel-19</a:t>
            </a:r>
            <a:endParaRPr lang="ko-KR" altLang="en-US" sz="1000" kern="0" dirty="0">
              <a:solidFill>
                <a:schemeClr val="accent1">
                  <a:lumMod val="50000"/>
                </a:schemeClr>
              </a:solidFill>
              <a:latin typeface="Arial" panose="020B0604020202020204" pitchFamily="34" charset="0"/>
              <a:ea typeface="맑은 고딕" panose="020B0503020000020004" pitchFamily="50" charset="-127"/>
              <a:cs typeface="Arial" panose="020B0604020202020204" pitchFamily="34" charset="0"/>
            </a:endParaRPr>
          </a:p>
        </p:txBody>
      </p:sp>
      <p:sp>
        <p:nvSpPr>
          <p:cNvPr id="112" name="모서리가 둥근 직사각형 7">
            <a:extLst>
              <a:ext uri="{FF2B5EF4-FFF2-40B4-BE49-F238E27FC236}">
                <a16:creationId xmlns:a16="http://schemas.microsoft.com/office/drawing/2014/main" id="{DF5E3C2A-C8F8-4BE7-BE6F-D58B65BE14C4}"/>
              </a:ext>
            </a:extLst>
          </p:cNvPr>
          <p:cNvSpPr/>
          <p:nvPr/>
        </p:nvSpPr>
        <p:spPr>
          <a:xfrm>
            <a:off x="7842190" y="6589684"/>
            <a:ext cx="2414019" cy="231367"/>
          </a:xfrm>
          <a:prstGeom prst="roundRect">
            <a:avLst>
              <a:gd name="adj" fmla="val 15140"/>
            </a:avLst>
          </a:prstGeom>
          <a:solidFill>
            <a:schemeClr val="accent1">
              <a:lumMod val="40000"/>
              <a:lumOff val="60000"/>
            </a:schemeClr>
          </a:solidFill>
          <a:ln w="15875" cap="flat" cmpd="sng" algn="ctr">
            <a:solidFill>
              <a:schemeClr val="accent1">
                <a:lumMod val="40000"/>
                <a:lumOff val="60000"/>
              </a:schemeClr>
            </a:solidFill>
            <a:prstDash val="solid"/>
          </a:ln>
          <a:effectLst/>
        </p:spPr>
        <p:txBody>
          <a:bodyPr rtlCol="0" anchor="ctr"/>
          <a:lstStyle/>
          <a:p>
            <a:pPr algn="ctr" latinLnBrk="0"/>
            <a:r>
              <a:rPr lang="en-US" altLang="ko-KR" sz="1000" kern="0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ea typeface="맑은 고딕" panose="020B0503020000020004" pitchFamily="50" charset="-127"/>
                <a:cs typeface="Arial" panose="020B0604020202020204" pitchFamily="34" charset="0"/>
              </a:rPr>
              <a:t>Dynamic SBFD resources in Rel-20</a:t>
            </a:r>
            <a:endParaRPr lang="ko-KR" altLang="en-US" sz="1000" kern="0" dirty="0">
              <a:solidFill>
                <a:schemeClr val="accent1">
                  <a:lumMod val="50000"/>
                </a:schemeClr>
              </a:solidFill>
              <a:latin typeface="Arial" panose="020B0604020202020204" pitchFamily="34" charset="0"/>
              <a:ea typeface="맑은 고딕" panose="020B0503020000020004" pitchFamily="50" charset="-127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06228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4F6EAFD5-3925-447F-8E14-215C0BB35D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Non-Terrestrial Networks Phase 4</a:t>
            </a:r>
            <a:endParaRPr lang="ko-KR" altLang="en-US" dirty="0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EA954471-F38B-48DE-AF5C-A873DB61FC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8149" y="1514474"/>
            <a:ext cx="11287125" cy="4979631"/>
          </a:xfrm>
        </p:spPr>
        <p:txBody>
          <a:bodyPr>
            <a:normAutofit/>
          </a:bodyPr>
          <a:lstStyle/>
          <a:p>
            <a:r>
              <a:rPr lang="en-US" altLang="ko-KR" dirty="0"/>
              <a:t>Motivation for NTN phase 4 specifications</a:t>
            </a:r>
          </a:p>
          <a:p>
            <a:pPr lvl="1"/>
            <a:r>
              <a:rPr lang="en-US" altLang="ko-KR" dirty="0"/>
              <a:t>Fundamental studies are required to enable NTN to everything</a:t>
            </a:r>
          </a:p>
          <a:p>
            <a:pPr lvl="1"/>
            <a:r>
              <a:rPr lang="en-US" altLang="ko-KR" dirty="0"/>
              <a:t>Some of leftovers from NTN phase 1~3 due to limited TUs need to be specified </a:t>
            </a:r>
          </a:p>
          <a:p>
            <a:r>
              <a:rPr lang="en-US" altLang="ko-KR" dirty="0"/>
              <a:t>Potential objectives</a:t>
            </a:r>
          </a:p>
          <a:p>
            <a:pPr lvl="1"/>
            <a:r>
              <a:rPr lang="en-US" altLang="ko-KR" dirty="0"/>
              <a:t>Specify E-UTRA TN to NR NTN mobility for CONNECTED mode UEs</a:t>
            </a:r>
          </a:p>
          <a:p>
            <a:pPr lvl="2"/>
            <a:r>
              <a:rPr lang="en-US" altLang="ko-KR" dirty="0"/>
              <a:t>NTN phase 3 only supports E-UTRA TN to NR NTN mobility for IDLE mode UEs</a:t>
            </a:r>
          </a:p>
          <a:p>
            <a:pPr lvl="2"/>
            <a:r>
              <a:rPr lang="en-US" altLang="ko-KR" dirty="0"/>
              <a:t>Need to avoid unnecessary cell reselection, e.g., via enabling multiple SMTCs</a:t>
            </a:r>
          </a:p>
          <a:p>
            <a:pPr lvl="1"/>
            <a:r>
              <a:rPr lang="en-US" altLang="ko-KR" dirty="0"/>
              <a:t>Study on NTN supports for non-GNSS capable UEs</a:t>
            </a:r>
          </a:p>
          <a:p>
            <a:pPr lvl="1"/>
            <a:r>
              <a:rPr lang="en-US" altLang="ko-KR" dirty="0"/>
              <a:t>Multi-polarization support for NR NTN</a:t>
            </a:r>
          </a:p>
          <a:p>
            <a:pPr lvl="2"/>
            <a:r>
              <a:rPr lang="en-US" altLang="ko-KR" dirty="0"/>
              <a:t>Currently, the network broadcasts the polarization type of satellite (circular or linear)</a:t>
            </a:r>
          </a:p>
          <a:p>
            <a:pPr lvl="2"/>
            <a:r>
              <a:rPr lang="en-US" altLang="ko-KR" dirty="0"/>
              <a:t>Further enhance NTN coverage by satellite-UE polarization alignment </a:t>
            </a:r>
          </a:p>
          <a:p>
            <a:pPr lvl="1"/>
            <a:r>
              <a:rPr lang="en-US" altLang="ko-KR" dirty="0"/>
              <a:t>Leftovers from Rel-19, including further optimization for longer SSB periodicity/hopping</a:t>
            </a:r>
          </a:p>
          <a:p>
            <a:pPr lvl="1"/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61564882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4F6EAFD5-3925-447F-8E14-215C0BB35D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Network Controlled Repeater Phase 2</a:t>
            </a:r>
            <a:endParaRPr lang="ko-KR" altLang="en-US" dirty="0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EA954471-F38B-48DE-AF5C-A873DB61FC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8149" y="1514475"/>
            <a:ext cx="11287125" cy="3065818"/>
          </a:xfrm>
        </p:spPr>
        <p:txBody>
          <a:bodyPr>
            <a:normAutofit/>
          </a:bodyPr>
          <a:lstStyle/>
          <a:p>
            <a:r>
              <a:rPr lang="en-US" altLang="ko-KR" dirty="0"/>
              <a:t>Rel-18 NCR supports single beam &amp; single cell operation only</a:t>
            </a:r>
          </a:p>
          <a:p>
            <a:pPr lvl="1"/>
            <a:r>
              <a:rPr lang="en-US" altLang="ko-KR" dirty="0"/>
              <a:t>Only a single access link beam can be allocated for a given NCR-MT cell (across whole operating bands)</a:t>
            </a:r>
          </a:p>
          <a:p>
            <a:pPr lvl="1"/>
            <a:r>
              <a:rPr lang="en-US" altLang="ko-KR" dirty="0"/>
              <a:t>NCR shall select a single access link beam for a given time instance, if multiple beams are indicated</a:t>
            </a:r>
          </a:p>
          <a:p>
            <a:pPr lvl="1"/>
            <a:r>
              <a:rPr lang="en-US" altLang="ko-KR" dirty="0"/>
              <a:t>No specification supports for NCRs covering both of FR1 and FR2 </a:t>
            </a:r>
          </a:p>
          <a:p>
            <a:r>
              <a:rPr lang="en-US" altLang="ko-KR" dirty="0"/>
              <a:t>Need to consider the following enhancements for Rel-20 NCR/RIS</a:t>
            </a:r>
          </a:p>
          <a:p>
            <a:pPr lvl="1"/>
            <a:r>
              <a:rPr lang="en-US" altLang="ko-KR" dirty="0"/>
              <a:t>Multi-beam allocation for access link and backhaul/control links</a:t>
            </a:r>
          </a:p>
          <a:p>
            <a:pPr lvl="1"/>
            <a:r>
              <a:rPr lang="en-US" altLang="ko-KR" dirty="0"/>
              <a:t>Multi-carrier operation for NCR</a:t>
            </a:r>
          </a:p>
        </p:txBody>
      </p:sp>
      <p:grpSp>
        <p:nvGrpSpPr>
          <p:cNvPr id="40" name="그룹 39">
            <a:extLst>
              <a:ext uri="{FF2B5EF4-FFF2-40B4-BE49-F238E27FC236}">
                <a16:creationId xmlns:a16="http://schemas.microsoft.com/office/drawing/2014/main" id="{5551D1E8-3C3F-4CAB-B5AE-BBC4A911D06B}"/>
              </a:ext>
            </a:extLst>
          </p:cNvPr>
          <p:cNvGrpSpPr/>
          <p:nvPr/>
        </p:nvGrpSpPr>
        <p:grpSpPr>
          <a:xfrm>
            <a:off x="1770728" y="4723584"/>
            <a:ext cx="3347561" cy="1484257"/>
            <a:chOff x="1483125" y="5024493"/>
            <a:chExt cx="3152473" cy="1306459"/>
          </a:xfrm>
        </p:grpSpPr>
        <p:pic>
          <p:nvPicPr>
            <p:cNvPr id="5" name="그림 4">
              <a:extLst>
                <a:ext uri="{FF2B5EF4-FFF2-40B4-BE49-F238E27FC236}">
                  <a16:creationId xmlns:a16="http://schemas.microsoft.com/office/drawing/2014/main" id="{9442C0FC-1065-4AF6-A91C-70757B534F9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83125" y="5280413"/>
              <a:ext cx="581106" cy="804267"/>
            </a:xfrm>
            <a:prstGeom prst="rect">
              <a:avLst/>
            </a:prstGeom>
          </p:spPr>
        </p:pic>
        <p:grpSp>
          <p:nvGrpSpPr>
            <p:cNvPr id="6" name="그룹 5">
              <a:extLst>
                <a:ext uri="{FF2B5EF4-FFF2-40B4-BE49-F238E27FC236}">
                  <a16:creationId xmlns:a16="http://schemas.microsoft.com/office/drawing/2014/main" id="{D41E57D2-8163-4513-B70B-6E0075EC11B6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3809776" y="5809016"/>
              <a:ext cx="153748" cy="275664"/>
              <a:chOff x="3899140" y="3311244"/>
              <a:chExt cx="224286" cy="402134"/>
            </a:xfrm>
          </p:grpSpPr>
          <p:sp>
            <p:nvSpPr>
              <p:cNvPr id="7" name="사각형: 둥근 모서리 6">
                <a:extLst>
                  <a:ext uri="{FF2B5EF4-FFF2-40B4-BE49-F238E27FC236}">
                    <a16:creationId xmlns:a16="http://schemas.microsoft.com/office/drawing/2014/main" id="{CC187309-5E54-43A0-BC1A-D21877B5BDBE}"/>
                  </a:ext>
                </a:extLst>
              </p:cNvPr>
              <p:cNvSpPr/>
              <p:nvPr/>
            </p:nvSpPr>
            <p:spPr>
              <a:xfrm>
                <a:off x="3899140" y="3311244"/>
                <a:ext cx="224286" cy="402134"/>
              </a:xfrm>
              <a:prstGeom prst="roundRect">
                <a:avLst/>
              </a:prstGeom>
              <a:no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cxnSp>
            <p:nvCxnSpPr>
              <p:cNvPr id="8" name="직선 연결선 7">
                <a:extLst>
                  <a:ext uri="{FF2B5EF4-FFF2-40B4-BE49-F238E27FC236}">
                    <a16:creationId xmlns:a16="http://schemas.microsoft.com/office/drawing/2014/main" id="{1080A5CF-A4C2-46E4-9716-86405255346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957283" y="3649963"/>
                <a:ext cx="108000" cy="0"/>
              </a:xfrm>
              <a:prstGeom prst="line">
                <a:avLst/>
              </a:prstGeom>
              <a:ln w="19050" cap="rnd">
                <a:solidFill>
                  <a:schemeClr val="tx1"/>
                </a:soli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9" name="그룹 8">
              <a:extLst>
                <a:ext uri="{FF2B5EF4-FFF2-40B4-BE49-F238E27FC236}">
                  <a16:creationId xmlns:a16="http://schemas.microsoft.com/office/drawing/2014/main" id="{A60E1AD0-579A-4FF0-A03E-ABCAAA112629}"/>
                </a:ext>
              </a:extLst>
            </p:cNvPr>
            <p:cNvGrpSpPr/>
            <p:nvPr/>
          </p:nvGrpSpPr>
          <p:grpSpPr>
            <a:xfrm>
              <a:off x="2824803" y="5688681"/>
              <a:ext cx="227063" cy="395999"/>
              <a:chOff x="7348538" y="4605338"/>
              <a:chExt cx="227063" cy="395999"/>
            </a:xfrm>
          </p:grpSpPr>
          <p:sp>
            <p:nvSpPr>
              <p:cNvPr id="10" name="직사각형 9">
                <a:extLst>
                  <a:ext uri="{FF2B5EF4-FFF2-40B4-BE49-F238E27FC236}">
                    <a16:creationId xmlns:a16="http://schemas.microsoft.com/office/drawing/2014/main" id="{E2F6D0A6-9292-4AF6-8B19-EF128C6708E7}"/>
                  </a:ext>
                </a:extLst>
              </p:cNvPr>
              <p:cNvSpPr/>
              <p:nvPr/>
            </p:nvSpPr>
            <p:spPr>
              <a:xfrm>
                <a:off x="7424738" y="4605338"/>
                <a:ext cx="72000" cy="216000"/>
              </a:xfrm>
              <a:prstGeom prst="rect">
                <a:avLst/>
              </a:prstGeom>
              <a:no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cxnSp>
            <p:nvCxnSpPr>
              <p:cNvPr id="11" name="직선 연결선 10">
                <a:extLst>
                  <a:ext uri="{FF2B5EF4-FFF2-40B4-BE49-F238E27FC236}">
                    <a16:creationId xmlns:a16="http://schemas.microsoft.com/office/drawing/2014/main" id="{865AF8B6-656D-4C8E-A9B0-A0BB990BB97E}"/>
                  </a:ext>
                </a:extLst>
              </p:cNvPr>
              <p:cNvCxnSpPr/>
              <p:nvPr/>
            </p:nvCxnSpPr>
            <p:spPr>
              <a:xfrm flipV="1">
                <a:off x="7539601" y="4605338"/>
                <a:ext cx="36000" cy="216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직선 연결선 11">
                <a:extLst>
                  <a:ext uri="{FF2B5EF4-FFF2-40B4-BE49-F238E27FC236}">
                    <a16:creationId xmlns:a16="http://schemas.microsoft.com/office/drawing/2014/main" id="{9264FD98-4AC0-4935-844E-6E232E5F9A64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7348538" y="4605338"/>
                <a:ext cx="36000" cy="216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직선 연결선 12">
                <a:extLst>
                  <a:ext uri="{FF2B5EF4-FFF2-40B4-BE49-F238E27FC236}">
                    <a16:creationId xmlns:a16="http://schemas.microsoft.com/office/drawing/2014/main" id="{78177507-6369-4E5E-96FE-3E06F62F37C0}"/>
                  </a:ext>
                </a:extLst>
              </p:cNvPr>
              <p:cNvCxnSpPr>
                <a:stCxn id="10" idx="2"/>
              </p:cNvCxnSpPr>
              <p:nvPr/>
            </p:nvCxnSpPr>
            <p:spPr>
              <a:xfrm>
                <a:off x="7460738" y="4821337"/>
                <a:ext cx="0" cy="18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4" name="사각형: 둥근 모서리 13">
              <a:extLst>
                <a:ext uri="{FF2B5EF4-FFF2-40B4-BE49-F238E27FC236}">
                  <a16:creationId xmlns:a16="http://schemas.microsoft.com/office/drawing/2014/main" id="{92A7CC4A-A051-4D45-BF67-EDA99F59B070}"/>
                </a:ext>
              </a:extLst>
            </p:cNvPr>
            <p:cNvSpPr/>
            <p:nvPr/>
          </p:nvSpPr>
          <p:spPr>
            <a:xfrm rot="1660271">
              <a:off x="2113449" y="5489736"/>
              <a:ext cx="704009" cy="144000"/>
            </a:xfrm>
            <a:prstGeom prst="roundRect">
              <a:avLst>
                <a:gd name="adj" fmla="val 35443"/>
              </a:avLst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5" name="사각형: 둥근 모서리 14">
              <a:extLst>
                <a:ext uri="{FF2B5EF4-FFF2-40B4-BE49-F238E27FC236}">
                  <a16:creationId xmlns:a16="http://schemas.microsoft.com/office/drawing/2014/main" id="{A38FA3A5-39F3-431A-B4B2-3E56416904A8}"/>
                </a:ext>
              </a:extLst>
            </p:cNvPr>
            <p:cNvSpPr/>
            <p:nvPr/>
          </p:nvSpPr>
          <p:spPr>
            <a:xfrm rot="1660271">
              <a:off x="2104823" y="5420647"/>
              <a:ext cx="704009" cy="144000"/>
            </a:xfrm>
            <a:prstGeom prst="roundRect">
              <a:avLst>
                <a:gd name="adj" fmla="val 35443"/>
              </a:avLst>
            </a:prstGeom>
            <a:pattFill prst="wdDnDiag">
              <a:fgClr>
                <a:schemeClr val="bg1">
                  <a:lumMod val="75000"/>
                </a:schemeClr>
              </a:fgClr>
              <a:bgClr>
                <a:schemeClr val="bg1"/>
              </a:bgClr>
            </a:patt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0DCF09E4-63F5-4032-AEED-86C98487CCCC}"/>
                </a:ext>
              </a:extLst>
            </p:cNvPr>
            <p:cNvSpPr txBox="1"/>
            <p:nvPr/>
          </p:nvSpPr>
          <p:spPr>
            <a:xfrm>
              <a:off x="1773678" y="5024493"/>
              <a:ext cx="149789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000" dirty="0"/>
                <a:t>Control link = BH link</a:t>
              </a:r>
              <a:endParaRPr lang="ko-KR" altLang="en-US" sz="1000" dirty="0"/>
            </a:p>
          </p:txBody>
        </p:sp>
        <p:sp>
          <p:nvSpPr>
            <p:cNvPr id="17" name="사각형: 둥근 모서리 16">
              <a:extLst>
                <a:ext uri="{FF2B5EF4-FFF2-40B4-BE49-F238E27FC236}">
                  <a16:creationId xmlns:a16="http://schemas.microsoft.com/office/drawing/2014/main" id="{2DBC5763-601A-4A23-8398-E2B2FA5412B1}"/>
                </a:ext>
              </a:extLst>
            </p:cNvPr>
            <p:cNvSpPr/>
            <p:nvPr/>
          </p:nvSpPr>
          <p:spPr>
            <a:xfrm rot="665725">
              <a:off x="3110437" y="5733273"/>
              <a:ext cx="654624" cy="144000"/>
            </a:xfrm>
            <a:prstGeom prst="roundRect">
              <a:avLst>
                <a:gd name="adj" fmla="val 35443"/>
              </a:avLst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7659F4B1-513D-4373-94C6-60CDC0C8CB5F}"/>
                </a:ext>
              </a:extLst>
            </p:cNvPr>
            <p:cNvSpPr txBox="1"/>
            <p:nvPr/>
          </p:nvSpPr>
          <p:spPr>
            <a:xfrm>
              <a:off x="3137702" y="5396841"/>
              <a:ext cx="149789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000" dirty="0"/>
                <a:t>A single access link</a:t>
              </a:r>
              <a:endParaRPr lang="ko-KR" altLang="en-US" sz="1000" dirty="0"/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2C979806-84C5-4E40-B9F2-CC915E8DDB2E}"/>
                </a:ext>
              </a:extLst>
            </p:cNvPr>
            <p:cNvSpPr txBox="1"/>
            <p:nvPr/>
          </p:nvSpPr>
          <p:spPr>
            <a:xfrm>
              <a:off x="2403043" y="6084731"/>
              <a:ext cx="106792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000" dirty="0"/>
                <a:t>Rel-18 NCR</a:t>
              </a:r>
              <a:endParaRPr lang="ko-KR" altLang="en-US" sz="1000" dirty="0"/>
            </a:p>
          </p:txBody>
        </p:sp>
      </p:grpSp>
      <p:grpSp>
        <p:nvGrpSpPr>
          <p:cNvPr id="42" name="그룹 41">
            <a:extLst>
              <a:ext uri="{FF2B5EF4-FFF2-40B4-BE49-F238E27FC236}">
                <a16:creationId xmlns:a16="http://schemas.microsoft.com/office/drawing/2014/main" id="{ECEAEB2D-13D2-4DD1-92EA-5D142B24A46E}"/>
              </a:ext>
            </a:extLst>
          </p:cNvPr>
          <p:cNvGrpSpPr/>
          <p:nvPr/>
        </p:nvGrpSpPr>
        <p:grpSpPr>
          <a:xfrm>
            <a:off x="6088328" y="4499845"/>
            <a:ext cx="4065278" cy="1674745"/>
            <a:chOff x="5747941" y="4826156"/>
            <a:chExt cx="3723711" cy="1475503"/>
          </a:xfrm>
        </p:grpSpPr>
        <p:pic>
          <p:nvPicPr>
            <p:cNvPr id="20" name="그림 19">
              <a:extLst>
                <a:ext uri="{FF2B5EF4-FFF2-40B4-BE49-F238E27FC236}">
                  <a16:creationId xmlns:a16="http://schemas.microsoft.com/office/drawing/2014/main" id="{5DF9A80B-A221-4843-8C6E-D9A5C4877C2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747941" y="5279801"/>
              <a:ext cx="581106" cy="804267"/>
            </a:xfrm>
            <a:prstGeom prst="rect">
              <a:avLst/>
            </a:prstGeom>
          </p:spPr>
        </p:pic>
        <p:grpSp>
          <p:nvGrpSpPr>
            <p:cNvPr id="21" name="그룹 20">
              <a:extLst>
                <a:ext uri="{FF2B5EF4-FFF2-40B4-BE49-F238E27FC236}">
                  <a16:creationId xmlns:a16="http://schemas.microsoft.com/office/drawing/2014/main" id="{CAA8B848-664C-4248-A27F-03D0E8F9DA1B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8074592" y="5808404"/>
              <a:ext cx="153748" cy="275664"/>
              <a:chOff x="3899140" y="3311244"/>
              <a:chExt cx="224286" cy="402134"/>
            </a:xfrm>
          </p:grpSpPr>
          <p:sp>
            <p:nvSpPr>
              <p:cNvPr id="22" name="사각형: 둥근 모서리 21">
                <a:extLst>
                  <a:ext uri="{FF2B5EF4-FFF2-40B4-BE49-F238E27FC236}">
                    <a16:creationId xmlns:a16="http://schemas.microsoft.com/office/drawing/2014/main" id="{9302003F-7DB4-44F1-BDAE-81C39E778868}"/>
                  </a:ext>
                </a:extLst>
              </p:cNvPr>
              <p:cNvSpPr/>
              <p:nvPr/>
            </p:nvSpPr>
            <p:spPr>
              <a:xfrm>
                <a:off x="3899140" y="3311244"/>
                <a:ext cx="224286" cy="402134"/>
              </a:xfrm>
              <a:prstGeom prst="roundRect">
                <a:avLst/>
              </a:prstGeom>
              <a:no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cxnSp>
            <p:nvCxnSpPr>
              <p:cNvPr id="23" name="직선 연결선 22">
                <a:extLst>
                  <a:ext uri="{FF2B5EF4-FFF2-40B4-BE49-F238E27FC236}">
                    <a16:creationId xmlns:a16="http://schemas.microsoft.com/office/drawing/2014/main" id="{1ECC82D2-74F0-4E93-936C-1612841F7D0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957283" y="3649963"/>
                <a:ext cx="108000" cy="0"/>
              </a:xfrm>
              <a:prstGeom prst="line">
                <a:avLst/>
              </a:prstGeom>
              <a:ln w="19050" cap="rnd">
                <a:solidFill>
                  <a:schemeClr val="tx1"/>
                </a:soli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4" name="그룹 23">
              <a:extLst>
                <a:ext uri="{FF2B5EF4-FFF2-40B4-BE49-F238E27FC236}">
                  <a16:creationId xmlns:a16="http://schemas.microsoft.com/office/drawing/2014/main" id="{535B9CC1-E46D-450D-BE5D-0619335BDD79}"/>
                </a:ext>
              </a:extLst>
            </p:cNvPr>
            <p:cNvGrpSpPr/>
            <p:nvPr/>
          </p:nvGrpSpPr>
          <p:grpSpPr>
            <a:xfrm>
              <a:off x="7089619" y="5688069"/>
              <a:ext cx="227063" cy="395999"/>
              <a:chOff x="7348538" y="4605338"/>
              <a:chExt cx="227063" cy="395999"/>
            </a:xfrm>
          </p:grpSpPr>
          <p:sp>
            <p:nvSpPr>
              <p:cNvPr id="25" name="직사각형 24">
                <a:extLst>
                  <a:ext uri="{FF2B5EF4-FFF2-40B4-BE49-F238E27FC236}">
                    <a16:creationId xmlns:a16="http://schemas.microsoft.com/office/drawing/2014/main" id="{3353D610-B1BC-4364-84DB-2C979E6C25BC}"/>
                  </a:ext>
                </a:extLst>
              </p:cNvPr>
              <p:cNvSpPr/>
              <p:nvPr/>
            </p:nvSpPr>
            <p:spPr>
              <a:xfrm>
                <a:off x="7424738" y="4605338"/>
                <a:ext cx="72000" cy="216000"/>
              </a:xfrm>
              <a:prstGeom prst="rect">
                <a:avLst/>
              </a:prstGeom>
              <a:no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cxnSp>
            <p:nvCxnSpPr>
              <p:cNvPr id="26" name="직선 연결선 25">
                <a:extLst>
                  <a:ext uri="{FF2B5EF4-FFF2-40B4-BE49-F238E27FC236}">
                    <a16:creationId xmlns:a16="http://schemas.microsoft.com/office/drawing/2014/main" id="{9E05287E-7891-42E2-9BAE-4005F0F65746}"/>
                  </a:ext>
                </a:extLst>
              </p:cNvPr>
              <p:cNvCxnSpPr/>
              <p:nvPr/>
            </p:nvCxnSpPr>
            <p:spPr>
              <a:xfrm flipV="1">
                <a:off x="7539601" y="4605338"/>
                <a:ext cx="36000" cy="216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직선 연결선 26">
                <a:extLst>
                  <a:ext uri="{FF2B5EF4-FFF2-40B4-BE49-F238E27FC236}">
                    <a16:creationId xmlns:a16="http://schemas.microsoft.com/office/drawing/2014/main" id="{331710BB-30C3-4EF5-B46F-20FAAC1DAC8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7348538" y="4605338"/>
                <a:ext cx="36000" cy="216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직선 연결선 27">
                <a:extLst>
                  <a:ext uri="{FF2B5EF4-FFF2-40B4-BE49-F238E27FC236}">
                    <a16:creationId xmlns:a16="http://schemas.microsoft.com/office/drawing/2014/main" id="{68F48D76-59F8-4807-8BC6-19F1ECAF862E}"/>
                  </a:ext>
                </a:extLst>
              </p:cNvPr>
              <p:cNvCxnSpPr>
                <a:stCxn id="25" idx="2"/>
              </p:cNvCxnSpPr>
              <p:nvPr/>
            </p:nvCxnSpPr>
            <p:spPr>
              <a:xfrm>
                <a:off x="7460738" y="4821337"/>
                <a:ext cx="0" cy="18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9" name="사각형: 둥근 모서리 28">
              <a:extLst>
                <a:ext uri="{FF2B5EF4-FFF2-40B4-BE49-F238E27FC236}">
                  <a16:creationId xmlns:a16="http://schemas.microsoft.com/office/drawing/2014/main" id="{024C526A-3420-4800-BD83-3B51BADACF16}"/>
                </a:ext>
              </a:extLst>
            </p:cNvPr>
            <p:cNvSpPr/>
            <p:nvPr/>
          </p:nvSpPr>
          <p:spPr>
            <a:xfrm rot="1660271">
              <a:off x="6378265" y="5471872"/>
              <a:ext cx="704009" cy="144000"/>
            </a:xfrm>
            <a:prstGeom prst="roundRect">
              <a:avLst>
                <a:gd name="adj" fmla="val 35443"/>
              </a:avLst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0" name="사각형: 둥근 모서리 29">
              <a:extLst>
                <a:ext uri="{FF2B5EF4-FFF2-40B4-BE49-F238E27FC236}">
                  <a16:creationId xmlns:a16="http://schemas.microsoft.com/office/drawing/2014/main" id="{6F01A8FA-60F0-4C12-A7AB-9A6D7264A98B}"/>
                </a:ext>
              </a:extLst>
            </p:cNvPr>
            <p:cNvSpPr/>
            <p:nvPr/>
          </p:nvSpPr>
          <p:spPr>
            <a:xfrm rot="1660271">
              <a:off x="6361013" y="5402783"/>
              <a:ext cx="704009" cy="144000"/>
            </a:xfrm>
            <a:prstGeom prst="roundRect">
              <a:avLst>
                <a:gd name="adj" fmla="val 35443"/>
              </a:avLst>
            </a:prstGeom>
            <a:pattFill prst="wdDnDiag">
              <a:fgClr>
                <a:schemeClr val="bg1">
                  <a:lumMod val="75000"/>
                </a:schemeClr>
              </a:fgClr>
              <a:bgClr>
                <a:schemeClr val="bg1"/>
              </a:bgClr>
            </a:patt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7B5E9D1C-1032-4791-B305-D4FA8D380715}"/>
                </a:ext>
              </a:extLst>
            </p:cNvPr>
            <p:cNvSpPr txBox="1"/>
            <p:nvPr/>
          </p:nvSpPr>
          <p:spPr>
            <a:xfrm>
              <a:off x="6038494" y="4826156"/>
              <a:ext cx="149789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000" dirty="0"/>
                <a:t>Control link ≤ BH link</a:t>
              </a:r>
            </a:p>
            <a:p>
              <a:pPr algn="ctr"/>
              <a:r>
                <a:rPr lang="en-US" altLang="ko-KR" sz="1000" dirty="0"/>
                <a:t>(enable DC/CA)</a:t>
              </a:r>
              <a:endParaRPr lang="ko-KR" altLang="en-US" sz="1000" dirty="0"/>
            </a:p>
          </p:txBody>
        </p:sp>
        <p:sp>
          <p:nvSpPr>
            <p:cNvPr id="32" name="사각형: 둥근 모서리 31">
              <a:extLst>
                <a:ext uri="{FF2B5EF4-FFF2-40B4-BE49-F238E27FC236}">
                  <a16:creationId xmlns:a16="http://schemas.microsoft.com/office/drawing/2014/main" id="{AF812957-75BC-40B9-8CEF-DE04EBB52985}"/>
                </a:ext>
              </a:extLst>
            </p:cNvPr>
            <p:cNvSpPr/>
            <p:nvPr/>
          </p:nvSpPr>
          <p:spPr>
            <a:xfrm rot="665725">
              <a:off x="7375253" y="5736964"/>
              <a:ext cx="654624" cy="144000"/>
            </a:xfrm>
            <a:prstGeom prst="roundRect">
              <a:avLst>
                <a:gd name="adj" fmla="val 35443"/>
              </a:avLst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63DDD757-E90E-4480-9EC0-A3DA4751B1BC}"/>
                </a:ext>
              </a:extLst>
            </p:cNvPr>
            <p:cNvSpPr txBox="1"/>
            <p:nvPr/>
          </p:nvSpPr>
          <p:spPr>
            <a:xfrm>
              <a:off x="7819755" y="5359892"/>
              <a:ext cx="165189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000" dirty="0"/>
                <a:t>Multiple access links</a:t>
              </a:r>
            </a:p>
            <a:p>
              <a:pPr algn="ctr"/>
              <a:r>
                <a:rPr lang="en-US" altLang="ko-KR" sz="1000" dirty="0"/>
                <a:t>(enable MU / high rank)</a:t>
              </a:r>
              <a:endParaRPr lang="ko-KR" altLang="en-US" sz="1000" dirty="0"/>
            </a:p>
          </p:txBody>
        </p:sp>
        <p:sp>
          <p:nvSpPr>
            <p:cNvPr id="34" name="사각형: 둥근 모서리 33">
              <a:extLst>
                <a:ext uri="{FF2B5EF4-FFF2-40B4-BE49-F238E27FC236}">
                  <a16:creationId xmlns:a16="http://schemas.microsoft.com/office/drawing/2014/main" id="{955C7D13-C7D6-426F-89E9-360C4D2AD038}"/>
                </a:ext>
              </a:extLst>
            </p:cNvPr>
            <p:cNvSpPr/>
            <p:nvPr/>
          </p:nvSpPr>
          <p:spPr>
            <a:xfrm rot="1660271">
              <a:off x="6332316" y="5665947"/>
              <a:ext cx="704009" cy="144000"/>
            </a:xfrm>
            <a:prstGeom prst="roundRect">
              <a:avLst>
                <a:gd name="adj" fmla="val 35443"/>
              </a:avLst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35" name="그룹 34">
              <a:extLst>
                <a:ext uri="{FF2B5EF4-FFF2-40B4-BE49-F238E27FC236}">
                  <a16:creationId xmlns:a16="http://schemas.microsoft.com/office/drawing/2014/main" id="{D0D2E4F5-DE5C-4713-BCB9-FCE52A3C1DA0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8074592" y="5048135"/>
              <a:ext cx="153748" cy="275664"/>
              <a:chOff x="3899140" y="3311244"/>
              <a:chExt cx="224286" cy="402134"/>
            </a:xfrm>
          </p:grpSpPr>
          <p:sp>
            <p:nvSpPr>
              <p:cNvPr id="36" name="사각형: 둥근 모서리 35">
                <a:extLst>
                  <a:ext uri="{FF2B5EF4-FFF2-40B4-BE49-F238E27FC236}">
                    <a16:creationId xmlns:a16="http://schemas.microsoft.com/office/drawing/2014/main" id="{A61D8564-1F3C-4AC6-979D-3325A5F77F57}"/>
                  </a:ext>
                </a:extLst>
              </p:cNvPr>
              <p:cNvSpPr/>
              <p:nvPr/>
            </p:nvSpPr>
            <p:spPr>
              <a:xfrm>
                <a:off x="3899140" y="3311244"/>
                <a:ext cx="224286" cy="402134"/>
              </a:xfrm>
              <a:prstGeom prst="roundRect">
                <a:avLst/>
              </a:prstGeom>
              <a:no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cxnSp>
            <p:nvCxnSpPr>
              <p:cNvPr id="37" name="직선 연결선 36">
                <a:extLst>
                  <a:ext uri="{FF2B5EF4-FFF2-40B4-BE49-F238E27FC236}">
                    <a16:creationId xmlns:a16="http://schemas.microsoft.com/office/drawing/2014/main" id="{32986522-1447-4A97-92E2-37B14C0AAB0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957283" y="3649963"/>
                <a:ext cx="108000" cy="0"/>
              </a:xfrm>
              <a:prstGeom prst="line">
                <a:avLst/>
              </a:prstGeom>
              <a:ln w="19050" cap="rnd">
                <a:solidFill>
                  <a:schemeClr val="tx1"/>
                </a:soli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8" name="사각형: 둥근 모서리 37">
              <a:extLst>
                <a:ext uri="{FF2B5EF4-FFF2-40B4-BE49-F238E27FC236}">
                  <a16:creationId xmlns:a16="http://schemas.microsoft.com/office/drawing/2014/main" id="{F1382D73-15AC-4DE2-B00A-4D92451FAF36}"/>
                </a:ext>
              </a:extLst>
            </p:cNvPr>
            <p:cNvSpPr/>
            <p:nvPr/>
          </p:nvSpPr>
          <p:spPr>
            <a:xfrm rot="19571618">
              <a:off x="7352235" y="5355906"/>
              <a:ext cx="654624" cy="144000"/>
            </a:xfrm>
            <a:prstGeom prst="roundRect">
              <a:avLst>
                <a:gd name="adj" fmla="val 35443"/>
              </a:avLst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31C7F9FA-D50E-425C-B162-3F4FB18F35A4}"/>
                </a:ext>
              </a:extLst>
            </p:cNvPr>
            <p:cNvSpPr txBox="1"/>
            <p:nvPr/>
          </p:nvSpPr>
          <p:spPr>
            <a:xfrm>
              <a:off x="6667859" y="6084731"/>
              <a:ext cx="1067920" cy="2169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000" dirty="0"/>
                <a:t>Rel-20 NCR/RIS</a:t>
              </a:r>
              <a:endParaRPr lang="ko-KR" altLang="en-US" sz="1000" dirty="0"/>
            </a:p>
          </p:txBody>
        </p:sp>
      </p:grpSp>
      <p:sp>
        <p:nvSpPr>
          <p:cNvPr id="41" name="이등변 삼각형 40">
            <a:extLst>
              <a:ext uri="{FF2B5EF4-FFF2-40B4-BE49-F238E27FC236}">
                <a16:creationId xmlns:a16="http://schemas.microsoft.com/office/drawing/2014/main" id="{9092147D-D92A-43AA-B49B-BAD56DFBF2A6}"/>
              </a:ext>
            </a:extLst>
          </p:cNvPr>
          <p:cNvSpPr/>
          <p:nvPr/>
        </p:nvSpPr>
        <p:spPr>
          <a:xfrm rot="5400000">
            <a:off x="5115561" y="5181396"/>
            <a:ext cx="749758" cy="507227"/>
          </a:xfrm>
          <a:prstGeom prst="triangle">
            <a:avLst/>
          </a:prstGeom>
          <a:gradFill flip="none" rotWithShape="1">
            <a:gsLst>
              <a:gs pos="0">
                <a:schemeClr val="bg1"/>
              </a:gs>
              <a:gs pos="35000">
                <a:schemeClr val="bg1">
                  <a:lumMod val="85000"/>
                </a:schemeClr>
              </a:gs>
              <a:gs pos="100000">
                <a:schemeClr val="bg1">
                  <a:lumMod val="65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8435287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4F6EAFD5-3925-447F-8E14-215C0BB35D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Summary</a:t>
            </a:r>
            <a:endParaRPr lang="ko-KR" altLang="en-US" dirty="0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EA954471-F38B-48DE-AF5C-A873DB61FC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8149" y="1514474"/>
            <a:ext cx="11287125" cy="4906203"/>
          </a:xfrm>
        </p:spPr>
        <p:txBody>
          <a:bodyPr>
            <a:normAutofit/>
          </a:bodyPr>
          <a:lstStyle/>
          <a:p>
            <a:r>
              <a:rPr lang="en-US" altLang="ko-KR" dirty="0"/>
              <a:t>For successful delivery of new/enhanced features in 5G-Advanced and Considering parallel 6G Study, the following items should have</a:t>
            </a:r>
            <a:r>
              <a:rPr lang="ko-KR" altLang="en-US" dirty="0"/>
              <a:t> </a:t>
            </a:r>
            <a:r>
              <a:rPr lang="en-US" altLang="ko-KR" dirty="0"/>
              <a:t>1</a:t>
            </a:r>
            <a:r>
              <a:rPr lang="en-US" altLang="ko-KR" baseline="30000" dirty="0"/>
              <a:t>st</a:t>
            </a:r>
            <a:r>
              <a:rPr lang="en-US" altLang="ko-KR" dirty="0"/>
              <a:t> priority in Rel-20 NR</a:t>
            </a:r>
          </a:p>
          <a:p>
            <a:pPr lvl="1"/>
            <a:r>
              <a:rPr lang="en-US" altLang="ko-KR" dirty="0"/>
              <a:t>AI/ML Phase 2</a:t>
            </a:r>
          </a:p>
          <a:p>
            <a:pPr lvl="1"/>
            <a:r>
              <a:rPr lang="en-US" altLang="ko-KR" dirty="0"/>
              <a:t>MIMO Phase 6</a:t>
            </a:r>
          </a:p>
          <a:p>
            <a:pPr lvl="1"/>
            <a:r>
              <a:rPr lang="en-US" altLang="ko-KR" dirty="0"/>
              <a:t>Ambient IoT Phase 2</a:t>
            </a:r>
          </a:p>
          <a:p>
            <a:pPr lvl="1"/>
            <a:r>
              <a:rPr lang="en-US" altLang="ko-KR" dirty="0"/>
              <a:t>Duplex Evolution Phase 2</a:t>
            </a:r>
          </a:p>
          <a:p>
            <a:pPr lvl="1"/>
            <a:r>
              <a:rPr lang="en-US" altLang="ko-KR" dirty="0"/>
              <a:t>Non-Terrestrial Networks Phase 4</a:t>
            </a:r>
          </a:p>
          <a:p>
            <a:pPr lvl="1"/>
            <a:r>
              <a:rPr lang="en-US" altLang="ko-KR" dirty="0"/>
              <a:t>Network Controlled Repeater Phase 2</a:t>
            </a:r>
          </a:p>
          <a:p>
            <a:r>
              <a:rPr lang="en-US" altLang="ko-KR" dirty="0"/>
              <a:t>Other items can be also considered with </a:t>
            </a:r>
            <a:r>
              <a:rPr lang="en-US" altLang="ko-KR"/>
              <a:t>2</a:t>
            </a:r>
            <a:r>
              <a:rPr lang="en-US" altLang="ko-KR" baseline="30000"/>
              <a:t>nd</a:t>
            </a:r>
            <a:r>
              <a:rPr lang="en-US" altLang="ko-KR"/>
              <a:t> priority</a:t>
            </a:r>
            <a:endParaRPr lang="en-US" altLang="ko-KR" dirty="0"/>
          </a:p>
          <a:p>
            <a:pPr lvl="1"/>
            <a:r>
              <a:rPr lang="en-US" altLang="ko-KR" dirty="0"/>
              <a:t>NES enhancements: on-demand SIB1 (single cell operation)</a:t>
            </a:r>
          </a:p>
          <a:p>
            <a:pPr lvl="1"/>
            <a:r>
              <a:rPr lang="en-US" altLang="ko-KR" dirty="0"/>
              <a:t>Coverage enhancements: multi-beam PRACH repetition, Msg5 PUSCH repetition</a:t>
            </a:r>
          </a:p>
          <a:p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2110778206"/>
      </p:ext>
    </p:extLst>
  </p:cSld>
  <p:clrMapOvr>
    <a:masterClrMapping/>
  </p:clrMapOvr>
</p:sld>
</file>

<file path=ppt/theme/theme1.xml><?xml version="1.0" encoding="utf-8"?>
<a:theme xmlns:a="http://schemas.openxmlformats.org/drawingml/2006/main" name="ETRI_2023_small4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ETRI">
      <a:majorFont>
        <a:latin typeface="Arial"/>
        <a:ea typeface="맑은 고딕"/>
        <a:cs typeface=""/>
      </a:majorFont>
      <a:minorFont>
        <a:latin typeface="Arial"/>
        <a:ea typeface="맑은 고딕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ETRI_2023_small4" id="{7B4DCB19-97DC-4AB5-A800-DA12B0DDFB30}" vid="{8DE8D755-688C-4609-B625-45B5952FEE69}"/>
    </a:ext>
  </a:extLst>
</a:theme>
</file>

<file path=ppt/theme/theme2.xml><?xml version="1.0" encoding="utf-8"?>
<a:theme xmlns:a="http://schemas.openxmlformats.org/drawingml/2006/main" name="1_ETRI_2023_small4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ETRI">
      <a:majorFont>
        <a:latin typeface="Arial"/>
        <a:ea typeface="맑은 고딕"/>
        <a:cs typeface=""/>
      </a:majorFont>
      <a:minorFont>
        <a:latin typeface="Arial"/>
        <a:ea typeface="맑은 고딕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ETRI_2023_small4" id="{7B4DCB19-97DC-4AB5-A800-DA12B0DDFB30}" vid="{8DE8D755-688C-4609-B625-45B5952FEE69}"/>
    </a:ext>
  </a:extLst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ETRI_2023_small4</Template>
  <TotalTime>17706</TotalTime>
  <Words>990</Words>
  <Application>Microsoft Office PowerPoint</Application>
  <PresentationFormat>와이드스크린</PresentationFormat>
  <Paragraphs>130</Paragraphs>
  <Slides>10</Slides>
  <Notes>8</Notes>
  <HiddenSlides>0</HiddenSlides>
  <MMClips>0</MMClips>
  <ScaleCrop>false</ScaleCrop>
  <HeadingPairs>
    <vt:vector size="6" baseType="variant">
      <vt:variant>
        <vt:lpstr>사용한 글꼴</vt:lpstr>
      </vt:variant>
      <vt:variant>
        <vt:i4>8</vt:i4>
      </vt:variant>
      <vt:variant>
        <vt:lpstr>테마</vt:lpstr>
      </vt:variant>
      <vt:variant>
        <vt:i4>2</vt:i4>
      </vt:variant>
      <vt:variant>
        <vt:lpstr>슬라이드 제목</vt:lpstr>
      </vt:variant>
      <vt:variant>
        <vt:i4>10</vt:i4>
      </vt:variant>
    </vt:vector>
  </HeadingPairs>
  <TitlesOfParts>
    <vt:vector size="20" baseType="lpstr">
      <vt:lpstr>HY헤드라인M</vt:lpstr>
      <vt:lpstr>맑은 고딕</vt:lpstr>
      <vt:lpstr>Arial</vt:lpstr>
      <vt:lpstr>Arial Black</vt:lpstr>
      <vt:lpstr>Calibri</vt:lpstr>
      <vt:lpstr>Times New Roman</vt:lpstr>
      <vt:lpstr>Verdana</vt:lpstr>
      <vt:lpstr>Wingdings</vt:lpstr>
      <vt:lpstr>ETRI_2023_small4</vt:lpstr>
      <vt:lpstr>1_ETRI_2023_small4</vt:lpstr>
      <vt:lpstr>ETRI’s views on Rel-20 5G-Advanced</vt:lpstr>
      <vt:lpstr>General Considerations on Rel-20 5G-Advanced  </vt:lpstr>
      <vt:lpstr>AI/ML Enhancements</vt:lpstr>
      <vt:lpstr>MIMO Phase 6</vt:lpstr>
      <vt:lpstr>Ambient IoT</vt:lpstr>
      <vt:lpstr>Duplex Evolution Phase 2</vt:lpstr>
      <vt:lpstr>Non-Terrestrial Networks Phase 4</vt:lpstr>
      <vt:lpstr>Network Controlled Repeater Phase 2</vt:lpstr>
      <vt:lpstr>Summary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RAN1#116 출장보고 - SBFD</dc:title>
  <dc:creator>Junhyeong Kim</dc:creator>
  <cp:lastModifiedBy>Junghoon Lee</cp:lastModifiedBy>
  <cp:revision>717</cp:revision>
  <dcterms:created xsi:type="dcterms:W3CDTF">2022-12-26T23:22:43Z</dcterms:created>
  <dcterms:modified xsi:type="dcterms:W3CDTF">2024-12-01T23:14:52Z</dcterms:modified>
</cp:coreProperties>
</file>