
<file path=[Content_Types].xml><?xml version="1.0" encoding="utf-8"?>
<Types xmlns="http://schemas.openxmlformats.org/package/2006/content-types">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saveSubsetFonts="1">
  <p:sldMasterIdLst>
    <p:sldMasterId id="2147483655" r:id="rId4"/>
    <p:sldMasterId id="2147483683" r:id="rId5"/>
    <p:sldMasterId id="2147483696" r:id="rId6"/>
  </p:sldMasterIdLst>
  <p:notesMasterIdLst>
    <p:notesMasterId r:id="rId14"/>
  </p:notesMasterIdLst>
  <p:sldIdLst>
    <p:sldId id="259062" r:id="rId7"/>
    <p:sldId id="2147378483" r:id="rId8"/>
    <p:sldId id="2147378481" r:id="rId9"/>
    <p:sldId id="2147378487" r:id="rId10"/>
    <p:sldId id="2147378488" r:id="rId11"/>
    <p:sldId id="2147378484" r:id="rId12"/>
    <p:sldId id="2147378492" r:id="rId13"/>
  </p:sldIdLst>
  <p:sldSz cx="9906000" cy="6858000" type="A4"/>
  <p:notesSz cx="6805613" cy="9939338"/>
  <p:defaultTex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기본 구역" id="{045EE769-C5D4-47D0-920C-AE6A0294C5F8}">
          <p14:sldIdLst>
            <p14:sldId id="259062"/>
            <p14:sldId id="2147378483"/>
            <p14:sldId id="2147378481"/>
            <p14:sldId id="2147378487"/>
            <p14:sldId id="2147378488"/>
            <p14:sldId id="2147378484"/>
            <p14:sldId id="2147378492"/>
          </p14:sldIdLst>
        </p14:section>
      </p14:sectionLst>
    </p:ext>
    <p:ext uri="{EFAFB233-063F-42B5-8137-9DF3F51BA10A}">
      <p15:sldGuideLst xmlns:p15="http://schemas.microsoft.com/office/powerpoint/2012/main">
        <p15:guide id="1" orient="horz" pos="663" userDrawn="1">
          <p15:clr>
            <a:srgbClr val="A4A3A4"/>
          </p15:clr>
        </p15:guide>
        <p15:guide id="4" pos="6091" userDrawn="1">
          <p15:clr>
            <a:srgbClr val="A4A3A4"/>
          </p15:clr>
        </p15:guide>
        <p15:guide id="5" pos="466" userDrawn="1">
          <p15:clr>
            <a:srgbClr val="A4A3A4"/>
          </p15:clr>
        </p15:guide>
        <p15:guide id="6" orient="horz" pos="3226" userDrawn="1">
          <p15:clr>
            <a:srgbClr val="A4A3A4"/>
          </p15:clr>
        </p15:guide>
        <p15:guide id="7" pos="3143" userDrawn="1">
          <p15:clr>
            <a:srgbClr val="A4A3A4"/>
          </p15:clr>
        </p15:guide>
        <p15:guide id="8" orient="horz" pos="4065" userDrawn="1">
          <p15:clr>
            <a:srgbClr val="A4A3A4"/>
          </p15:clr>
        </p15:guide>
        <p15:guide id="9" pos="5842" userDrawn="1">
          <p15:clr>
            <a:srgbClr val="A4A3A4"/>
          </p15:clr>
        </p15:guide>
        <p15:guide id="10" orient="horz" pos="1094" userDrawn="1">
          <p15:clr>
            <a:srgbClr val="A4A3A4"/>
          </p15:clr>
        </p15:guide>
        <p15:guide id="11" pos="330" userDrawn="1">
          <p15:clr>
            <a:srgbClr val="A4A3A4"/>
          </p15:clr>
        </p15:guide>
        <p15:guide id="12" pos="3007" userDrawn="1">
          <p15:clr>
            <a:srgbClr val="A4A3A4"/>
          </p15:clr>
        </p15:guide>
        <p15:guide id="13" pos="3233" userDrawn="1">
          <p15:clr>
            <a:srgbClr val="A4A3A4"/>
          </p15:clr>
        </p15:guide>
        <p15:guide id="14" pos="5955" userDrawn="1">
          <p15:clr>
            <a:srgbClr val="A4A3A4"/>
          </p15:clr>
        </p15:guide>
        <p15:guide id="15" orient="horz" pos="2568" userDrawn="1">
          <p15:clr>
            <a:srgbClr val="A4A3A4"/>
          </p15:clr>
        </p15:guide>
        <p15:guide id="16" orient="horz" pos="2546"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정재훈님/5GX Infra혁신팀" initials="정I" lastIdx="2" clrIdx="0">
    <p:extLst>
      <p:ext uri="{19B8F6BF-5375-455C-9EA6-DF929625EA0E}">
        <p15:presenceInfo xmlns:p15="http://schemas.microsoft.com/office/powerpoint/2012/main" userId="S::1107377@sktelecom.com::4bddac13-d140-415c-85f8-7d07efc4fe0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B4C7E7"/>
    <a:srgbClr val="002060"/>
    <a:srgbClr val="FE6646"/>
    <a:srgbClr val="00FF99"/>
    <a:srgbClr val="560CC4"/>
    <a:srgbClr val="CC00FF"/>
    <a:srgbClr val="00CC99"/>
    <a:srgbClr val="00CC66"/>
    <a:srgbClr val="CC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DAEB523-5A83-4492-AAE6-E9C30B41341A}" v="45" dt="2024-12-02T13:25:41.947"/>
  </p1510:revLst>
</p1510:revInfo>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FD0F851-EC5A-4D38-B0AD-8093EC10F338}" styleName="밝은 스타일 1 - 강조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793D81CF-94F2-401A-BA57-92F5A7B2D0C5}" styleName="보통 스타일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5A111915-BE36-4E01-A7E5-04B1672EAD32}" styleName="밝은 스타일 2 - 강조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5940675A-B579-460E-94D1-54222C63F5DA}" styleName="스타일 없음, 표 눈금">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16DA210-FB5B-4158-B5E0-FEB733F419BA}" styleName="밝은 스타일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073A0DAA-6AF3-43AB-8588-CEC1D06C72B9}" styleName="보통 스타일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D7AC3CCA-C797-4891-BE02-D94E43425B78}" styleName="보통 스타일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8EC20E35-A176-4012-BC5E-935CFFF8708E}" styleName="보통 스타일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9D7B26C5-4107-4FEC-AEDC-1716B250A1EF}" styleName="밝은 스타일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128" autoAdjust="0"/>
    <p:restoredTop sz="94426" autoAdjust="0"/>
  </p:normalViewPr>
  <p:slideViewPr>
    <p:cSldViewPr snapToGrid="0">
      <p:cViewPr varScale="1">
        <p:scale>
          <a:sx n="77" d="100"/>
          <a:sy n="77" d="100"/>
        </p:scale>
        <p:origin x="114" y="786"/>
      </p:cViewPr>
      <p:guideLst>
        <p:guide orient="horz" pos="663"/>
        <p:guide pos="6091"/>
        <p:guide pos="466"/>
        <p:guide orient="horz" pos="3226"/>
        <p:guide pos="3143"/>
        <p:guide orient="horz" pos="4065"/>
        <p:guide pos="5842"/>
        <p:guide orient="horz" pos="1094"/>
        <p:guide pos="330"/>
        <p:guide pos="3007"/>
        <p:guide pos="3233"/>
        <p:guide pos="5955"/>
        <p:guide orient="horz" pos="2568"/>
        <p:guide orient="horz" pos="2546"/>
      </p:guideLst>
    </p:cSldViewPr>
  </p:slideViewPr>
  <p:notesTextViewPr>
    <p:cViewPr>
      <p:scale>
        <a:sx n="1" d="1"/>
        <a:sy n="1" d="1"/>
      </p:scale>
      <p:origin x="0" y="0"/>
    </p:cViewPr>
  </p:notesTextViewPr>
  <p:sorterViewPr>
    <p:cViewPr>
      <p:scale>
        <a:sx n="100" d="100"/>
        <a:sy n="100" d="100"/>
      </p:scale>
      <p:origin x="0" y="-1392"/>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theme" Target="theme/theme1.xml"/><Relationship Id="rId3" Type="http://schemas.openxmlformats.org/officeDocument/2006/relationships/customXml" Target="../customXml/item3.xml"/><Relationship Id="rId21" Type="http://schemas.microsoft.com/office/2015/10/relationships/revisionInfo" Target="revisionInfo.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5" Type="http://schemas.openxmlformats.org/officeDocument/2006/relationships/slideMaster" Target="slideMasters/slideMaster2.xml"/><Relationship Id="rId15" Type="http://schemas.openxmlformats.org/officeDocument/2006/relationships/commentAuthors" Target="commentAuthors.xml"/><Relationship Id="rId10" Type="http://schemas.openxmlformats.org/officeDocument/2006/relationships/slide" Target="slides/slide4.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김용옥님/Access개발팀" userId="ce695de8-792a-4d5b-aa13-fb275c9c17a5" providerId="ADAL" clId="{B274E9FA-DBDC-4A49-865F-30F4C973968D}"/>
    <pc:docChg chg="undo redo custSel addSld delSld modSld sldOrd delMainMaster modSection">
      <pc:chgData name="김용옥님/Access개발팀" userId="ce695de8-792a-4d5b-aa13-fb275c9c17a5" providerId="ADAL" clId="{B274E9FA-DBDC-4A49-865F-30F4C973968D}" dt="2024-06-17T09:14:30.960" v="4163"/>
      <pc:docMkLst>
        <pc:docMk/>
      </pc:docMkLst>
      <pc:sldChg chg="addSp delSp modSp add mod">
        <pc:chgData name="김용옥님/Access개발팀" userId="ce695de8-792a-4d5b-aa13-fb275c9c17a5" providerId="ADAL" clId="{B274E9FA-DBDC-4A49-865F-30F4C973968D}" dt="2024-06-17T08:38:48.458" v="3384" actId="20577"/>
        <pc:sldMkLst>
          <pc:docMk/>
          <pc:sldMk cId="266766003" sldId="265"/>
        </pc:sldMkLst>
        <pc:spChg chg="add mod">
          <ac:chgData name="김용옥님/Access개발팀" userId="ce695de8-792a-4d5b-aa13-fb275c9c17a5" providerId="ADAL" clId="{B274E9FA-DBDC-4A49-865F-30F4C973968D}" dt="2024-06-17T06:03:03.961" v="921"/>
          <ac:spMkLst>
            <pc:docMk/>
            <pc:sldMk cId="266766003" sldId="265"/>
            <ac:spMk id="2" creationId="{0A896B65-8D08-3285-07EB-7B4D9DAD0D71}"/>
          </ac:spMkLst>
        </pc:spChg>
        <pc:spChg chg="del">
          <ac:chgData name="김용옥님/Access개발팀" userId="ce695de8-792a-4d5b-aa13-fb275c9c17a5" providerId="ADAL" clId="{B274E9FA-DBDC-4A49-865F-30F4C973968D}" dt="2024-06-17T06:02:55.339" v="919" actId="478"/>
          <ac:spMkLst>
            <pc:docMk/>
            <pc:sldMk cId="266766003" sldId="265"/>
            <ac:spMk id="3" creationId="{4344C431-1F35-474B-96CC-DCB58988BAF3}"/>
          </ac:spMkLst>
        </pc:spChg>
        <pc:spChg chg="mod">
          <ac:chgData name="김용옥님/Access개발팀" userId="ce695de8-792a-4d5b-aa13-fb275c9c17a5" providerId="ADAL" clId="{B274E9FA-DBDC-4A49-865F-30F4C973968D}" dt="2024-06-17T08:38:48.458" v="3384" actId="20577"/>
          <ac:spMkLst>
            <pc:docMk/>
            <pc:sldMk cId="266766003" sldId="265"/>
            <ac:spMk id="4" creationId="{B7C42FBE-253E-4C1D-A8C1-F9A0BC6E3844}"/>
          </ac:spMkLst>
        </pc:spChg>
        <pc:spChg chg="add mod">
          <ac:chgData name="김용옥님/Access개발팀" userId="ce695de8-792a-4d5b-aa13-fb275c9c17a5" providerId="ADAL" clId="{B274E9FA-DBDC-4A49-865F-30F4C973968D}" dt="2024-06-17T06:03:31.964" v="931" actId="20577"/>
          <ac:spMkLst>
            <pc:docMk/>
            <pc:sldMk cId="266766003" sldId="265"/>
            <ac:spMk id="5" creationId="{108A3361-7DA1-B87D-DA2B-D683F1A3861C}"/>
          </ac:spMkLst>
        </pc:spChg>
        <pc:spChg chg="del mod">
          <ac:chgData name="김용옥님/Access개발팀" userId="ce695de8-792a-4d5b-aa13-fb275c9c17a5" providerId="ADAL" clId="{B274E9FA-DBDC-4A49-865F-30F4C973968D}" dt="2024-06-17T08:08:27.871" v="2933" actId="478"/>
          <ac:spMkLst>
            <pc:docMk/>
            <pc:sldMk cId="266766003" sldId="265"/>
            <ac:spMk id="7" creationId="{45A6B2D5-8BD7-44D9-A237-0A0440552ADA}"/>
          </ac:spMkLst>
        </pc:spChg>
        <pc:spChg chg="del">
          <ac:chgData name="김용옥님/Access개발팀" userId="ce695de8-792a-4d5b-aa13-fb275c9c17a5" providerId="ADAL" clId="{B274E9FA-DBDC-4A49-865F-30F4C973968D}" dt="2024-06-17T08:07:08.882" v="2903" actId="478"/>
          <ac:spMkLst>
            <pc:docMk/>
            <pc:sldMk cId="266766003" sldId="265"/>
            <ac:spMk id="8" creationId="{6C8944E8-3C08-4E83-B629-8E4BD279BF85}"/>
          </ac:spMkLst>
        </pc:spChg>
        <pc:spChg chg="del mod">
          <ac:chgData name="김용옥님/Access개발팀" userId="ce695de8-792a-4d5b-aa13-fb275c9c17a5" providerId="ADAL" clId="{B274E9FA-DBDC-4A49-865F-30F4C973968D}" dt="2024-06-17T08:08:29.983" v="2934" actId="478"/>
          <ac:spMkLst>
            <pc:docMk/>
            <pc:sldMk cId="266766003" sldId="265"/>
            <ac:spMk id="10" creationId="{E154D22D-6BC8-4B35-8BB5-544AA6D89791}"/>
          </ac:spMkLst>
        </pc:spChg>
        <pc:spChg chg="del">
          <ac:chgData name="김용옥님/Access개발팀" userId="ce695de8-792a-4d5b-aa13-fb275c9c17a5" providerId="ADAL" clId="{B274E9FA-DBDC-4A49-865F-30F4C973968D}" dt="2024-06-17T08:06:43.833" v="2893" actId="478"/>
          <ac:spMkLst>
            <pc:docMk/>
            <pc:sldMk cId="266766003" sldId="265"/>
            <ac:spMk id="11" creationId="{00D9530E-06FD-4024-AD7E-D98A9C2CC7FD}"/>
          </ac:spMkLst>
        </pc:spChg>
        <pc:spChg chg="add del mod">
          <ac:chgData name="김용옥님/Access개발팀" userId="ce695de8-792a-4d5b-aa13-fb275c9c17a5" providerId="ADAL" clId="{B274E9FA-DBDC-4A49-865F-30F4C973968D}" dt="2024-06-17T08:25:09.299" v="3064" actId="478"/>
          <ac:spMkLst>
            <pc:docMk/>
            <pc:sldMk cId="266766003" sldId="265"/>
            <ac:spMk id="17" creationId="{69A13AB5-889D-5591-DCFC-074B7133932C}"/>
          </ac:spMkLst>
        </pc:spChg>
        <pc:spChg chg="add del mod">
          <ac:chgData name="김용옥님/Access개발팀" userId="ce695de8-792a-4d5b-aa13-fb275c9c17a5" providerId="ADAL" clId="{B274E9FA-DBDC-4A49-865F-30F4C973968D}" dt="2024-06-17T08:29:41" v="3171" actId="478"/>
          <ac:spMkLst>
            <pc:docMk/>
            <pc:sldMk cId="266766003" sldId="265"/>
            <ac:spMk id="18" creationId="{03B1FB45-C188-D927-1296-EE632A472D28}"/>
          </ac:spMkLst>
        </pc:spChg>
        <pc:spChg chg="add mod">
          <ac:chgData name="김용옥님/Access개발팀" userId="ce695de8-792a-4d5b-aa13-fb275c9c17a5" providerId="ADAL" clId="{B274E9FA-DBDC-4A49-865F-30F4C973968D}" dt="2024-06-17T08:28:40.738" v="3151" actId="1076"/>
          <ac:spMkLst>
            <pc:docMk/>
            <pc:sldMk cId="266766003" sldId="265"/>
            <ac:spMk id="24" creationId="{DD1362F6-EFB2-40A8-47F1-5382D3441C11}"/>
          </ac:spMkLst>
        </pc:spChg>
        <pc:spChg chg="add mod">
          <ac:chgData name="김용옥님/Access개발팀" userId="ce695de8-792a-4d5b-aa13-fb275c9c17a5" providerId="ADAL" clId="{B274E9FA-DBDC-4A49-865F-30F4C973968D}" dt="2024-06-17T08:28:50.814" v="3154" actId="1076"/>
          <ac:spMkLst>
            <pc:docMk/>
            <pc:sldMk cId="266766003" sldId="265"/>
            <ac:spMk id="25" creationId="{15096679-21AA-9690-05BD-D1A22C6D968E}"/>
          </ac:spMkLst>
        </pc:spChg>
        <pc:spChg chg="add mod">
          <ac:chgData name="김용옥님/Access개발팀" userId="ce695de8-792a-4d5b-aa13-fb275c9c17a5" providerId="ADAL" clId="{B274E9FA-DBDC-4A49-865F-30F4C973968D}" dt="2024-06-17T08:28:46.858" v="3153" actId="1076"/>
          <ac:spMkLst>
            <pc:docMk/>
            <pc:sldMk cId="266766003" sldId="265"/>
            <ac:spMk id="26" creationId="{203FF534-CD56-F3BC-2154-3ED8C6ADA938}"/>
          </ac:spMkLst>
        </pc:spChg>
        <pc:spChg chg="add mod">
          <ac:chgData name="김용옥님/Access개발팀" userId="ce695de8-792a-4d5b-aa13-fb275c9c17a5" providerId="ADAL" clId="{B274E9FA-DBDC-4A49-865F-30F4C973968D}" dt="2024-06-17T08:28:10.217" v="3133" actId="1076"/>
          <ac:spMkLst>
            <pc:docMk/>
            <pc:sldMk cId="266766003" sldId="265"/>
            <ac:spMk id="27" creationId="{0BAFC1D5-2B0E-D653-0045-3DE43616FEBA}"/>
          </ac:spMkLst>
        </pc:spChg>
        <pc:spChg chg="add mod">
          <ac:chgData name="김용옥님/Access개발팀" userId="ce695de8-792a-4d5b-aa13-fb275c9c17a5" providerId="ADAL" clId="{B274E9FA-DBDC-4A49-865F-30F4C973968D}" dt="2024-06-17T08:28:04.349" v="3130" actId="1076"/>
          <ac:spMkLst>
            <pc:docMk/>
            <pc:sldMk cId="266766003" sldId="265"/>
            <ac:spMk id="29" creationId="{D098F036-F49D-3172-2700-DE0A20D4E4A1}"/>
          </ac:spMkLst>
        </pc:spChg>
        <pc:spChg chg="add del mod">
          <ac:chgData name="김용옥님/Access개발팀" userId="ce695de8-792a-4d5b-aa13-fb275c9c17a5" providerId="ADAL" clId="{B274E9FA-DBDC-4A49-865F-30F4C973968D}" dt="2024-06-17T08:26:12.657" v="3080" actId="478"/>
          <ac:spMkLst>
            <pc:docMk/>
            <pc:sldMk cId="266766003" sldId="265"/>
            <ac:spMk id="30" creationId="{8502997C-50A0-75BF-CE44-A28C4AFF3511}"/>
          </ac:spMkLst>
        </pc:spChg>
        <pc:spChg chg="add mod">
          <ac:chgData name="김용옥님/Access개발팀" userId="ce695de8-792a-4d5b-aa13-fb275c9c17a5" providerId="ADAL" clId="{B274E9FA-DBDC-4A49-865F-30F4C973968D}" dt="2024-06-17T08:26:55.928" v="3098" actId="1076"/>
          <ac:spMkLst>
            <pc:docMk/>
            <pc:sldMk cId="266766003" sldId="265"/>
            <ac:spMk id="34" creationId="{A3D5A28F-63D0-CEA7-F3F4-72874046B170}"/>
          </ac:spMkLst>
        </pc:spChg>
        <pc:spChg chg="add mod">
          <ac:chgData name="김용옥님/Access개발팀" userId="ce695de8-792a-4d5b-aa13-fb275c9c17a5" providerId="ADAL" clId="{B274E9FA-DBDC-4A49-865F-30F4C973968D}" dt="2024-06-17T08:28:57.924" v="3156" actId="1076"/>
          <ac:spMkLst>
            <pc:docMk/>
            <pc:sldMk cId="266766003" sldId="265"/>
            <ac:spMk id="35" creationId="{9336772E-653C-F33D-3DBC-FE416EE9074D}"/>
          </ac:spMkLst>
        </pc:spChg>
        <pc:spChg chg="add mod">
          <ac:chgData name="김용옥님/Access개발팀" userId="ce695de8-792a-4d5b-aa13-fb275c9c17a5" providerId="ADAL" clId="{B274E9FA-DBDC-4A49-865F-30F4C973968D}" dt="2024-06-17T08:27:00.204" v="3100" actId="1076"/>
          <ac:spMkLst>
            <pc:docMk/>
            <pc:sldMk cId="266766003" sldId="265"/>
            <ac:spMk id="36" creationId="{60000B1B-5052-94D9-3C07-9E7B42349B7B}"/>
          </ac:spMkLst>
        </pc:spChg>
        <pc:spChg chg="add mod">
          <ac:chgData name="김용옥님/Access개발팀" userId="ce695de8-792a-4d5b-aa13-fb275c9c17a5" providerId="ADAL" clId="{B274E9FA-DBDC-4A49-865F-30F4C973968D}" dt="2024-06-17T08:27:27.280" v="3112" actId="1076"/>
          <ac:spMkLst>
            <pc:docMk/>
            <pc:sldMk cId="266766003" sldId="265"/>
            <ac:spMk id="39" creationId="{7FBBC3BF-E0C2-0E32-6792-BF3BADF08797}"/>
          </ac:spMkLst>
        </pc:spChg>
        <pc:spChg chg="add mod">
          <ac:chgData name="김용옥님/Access개발팀" userId="ce695de8-792a-4d5b-aa13-fb275c9c17a5" providerId="ADAL" clId="{B274E9FA-DBDC-4A49-865F-30F4C973968D}" dt="2024-06-17T08:27:20.930" v="3109" actId="1076"/>
          <ac:spMkLst>
            <pc:docMk/>
            <pc:sldMk cId="266766003" sldId="265"/>
            <ac:spMk id="45" creationId="{5973E442-1C10-26E2-41E7-53A7C26B3454}"/>
          </ac:spMkLst>
        </pc:spChg>
        <pc:spChg chg="add mod">
          <ac:chgData name="김용옥님/Access개발팀" userId="ce695de8-792a-4d5b-aa13-fb275c9c17a5" providerId="ADAL" clId="{B274E9FA-DBDC-4A49-865F-30F4C973968D}" dt="2024-06-17T08:27:17.156" v="3106" actId="1076"/>
          <ac:spMkLst>
            <pc:docMk/>
            <pc:sldMk cId="266766003" sldId="265"/>
            <ac:spMk id="46" creationId="{564C5726-7899-0E82-29AD-2732CA825654}"/>
          </ac:spMkLst>
        </pc:spChg>
        <pc:spChg chg="add mod">
          <ac:chgData name="김용옥님/Access개발팀" userId="ce695de8-792a-4d5b-aa13-fb275c9c17a5" providerId="ADAL" clId="{B274E9FA-DBDC-4A49-865F-30F4C973968D}" dt="2024-06-17T08:27:35.403" v="3119" actId="1076"/>
          <ac:spMkLst>
            <pc:docMk/>
            <pc:sldMk cId="266766003" sldId="265"/>
            <ac:spMk id="47" creationId="{C865CCD4-461E-B055-6EF2-0177A64406E3}"/>
          </ac:spMkLst>
        </pc:spChg>
        <pc:spChg chg="add del mod">
          <ac:chgData name="김용옥님/Access개발팀" userId="ce695de8-792a-4d5b-aa13-fb275c9c17a5" providerId="ADAL" clId="{B274E9FA-DBDC-4A49-865F-30F4C973968D}" dt="2024-06-17T08:29:41.846" v="3172" actId="478"/>
          <ac:spMkLst>
            <pc:docMk/>
            <pc:sldMk cId="266766003" sldId="265"/>
            <ac:spMk id="48" creationId="{1EC2937B-5B4B-1874-0D39-0825D6E13A80}"/>
          </ac:spMkLst>
        </pc:spChg>
        <pc:picChg chg="del">
          <ac:chgData name="김용옥님/Access개발팀" userId="ce695de8-792a-4d5b-aa13-fb275c9c17a5" providerId="ADAL" clId="{B274E9FA-DBDC-4A49-865F-30F4C973968D}" dt="2024-06-17T08:06:42.313" v="2892" actId="478"/>
          <ac:picMkLst>
            <pc:docMk/>
            <pc:sldMk cId="266766003" sldId="265"/>
            <ac:picMk id="9" creationId="{23716183-2BEA-433F-AAFA-AA0D9B963E24}"/>
          </ac:picMkLst>
        </pc:picChg>
        <pc:picChg chg="add del mod ord">
          <ac:chgData name="김용옥님/Access개발팀" userId="ce695de8-792a-4d5b-aa13-fb275c9c17a5" providerId="ADAL" clId="{B274E9FA-DBDC-4A49-865F-30F4C973968D}" dt="2024-06-17T08:21:09.878" v="3004" actId="478"/>
          <ac:picMkLst>
            <pc:docMk/>
            <pc:sldMk cId="266766003" sldId="265"/>
            <ac:picMk id="12" creationId="{CD6141FD-9352-15A1-1418-8F0C9F1E4518}"/>
          </ac:picMkLst>
        </pc:picChg>
        <pc:picChg chg="add mod">
          <ac:chgData name="김용옥님/Access개발팀" userId="ce695de8-792a-4d5b-aa13-fb275c9c17a5" providerId="ADAL" clId="{B274E9FA-DBDC-4A49-865F-30F4C973968D}" dt="2024-06-17T08:30:22.839" v="3181" actId="1076"/>
          <ac:picMkLst>
            <pc:docMk/>
            <pc:sldMk cId="266766003" sldId="265"/>
            <ac:picMk id="14" creationId="{0BAD515C-4B25-C68A-A94E-E36E883B2ED8}"/>
          </ac:picMkLst>
        </pc:picChg>
        <pc:picChg chg="add del mod">
          <ac:chgData name="김용옥님/Access개발팀" userId="ce695de8-792a-4d5b-aa13-fb275c9c17a5" providerId="ADAL" clId="{B274E9FA-DBDC-4A49-865F-30F4C973968D}" dt="2024-06-17T08:25:07.709" v="3063" actId="478"/>
          <ac:picMkLst>
            <pc:docMk/>
            <pc:sldMk cId="266766003" sldId="265"/>
            <ac:picMk id="16" creationId="{6FD22076-EDC1-1184-7D9A-F1AAAF5AF6A4}"/>
          </ac:picMkLst>
        </pc:picChg>
        <pc:picChg chg="add mod">
          <ac:chgData name="김용옥님/Access개발팀" userId="ce695de8-792a-4d5b-aa13-fb275c9c17a5" providerId="ADAL" clId="{B274E9FA-DBDC-4A49-865F-30F4C973968D}" dt="2024-06-17T08:28:17.285" v="3136" actId="1076"/>
          <ac:picMkLst>
            <pc:docMk/>
            <pc:sldMk cId="266766003" sldId="265"/>
            <ac:picMk id="19" creationId="{063060F9-B757-286A-0760-3A90E1427D04}"/>
          </ac:picMkLst>
        </pc:picChg>
        <pc:picChg chg="add mod">
          <ac:chgData name="김용옥님/Access개발팀" userId="ce695de8-792a-4d5b-aa13-fb275c9c17a5" providerId="ADAL" clId="{B274E9FA-DBDC-4A49-865F-30F4C973968D}" dt="2024-06-17T08:28:14.055" v="3135" actId="1076"/>
          <ac:picMkLst>
            <pc:docMk/>
            <pc:sldMk cId="266766003" sldId="265"/>
            <ac:picMk id="20" creationId="{73FE751E-0A1C-2E5A-FF00-1BA90F06B4C4}"/>
          </ac:picMkLst>
        </pc:picChg>
        <pc:picChg chg="add mod">
          <ac:chgData name="김용옥님/Access개발팀" userId="ce695de8-792a-4d5b-aa13-fb275c9c17a5" providerId="ADAL" clId="{B274E9FA-DBDC-4A49-865F-30F4C973968D}" dt="2024-06-17T08:28:12.459" v="3134" actId="1076"/>
          <ac:picMkLst>
            <pc:docMk/>
            <pc:sldMk cId="266766003" sldId="265"/>
            <ac:picMk id="21" creationId="{C4F1E640-A21C-6418-18E1-43C7ED591ACE}"/>
          </ac:picMkLst>
        </pc:picChg>
        <pc:picChg chg="add mod">
          <ac:chgData name="김용옥님/Access개발팀" userId="ce695de8-792a-4d5b-aa13-fb275c9c17a5" providerId="ADAL" clId="{B274E9FA-DBDC-4A49-865F-30F4C973968D}" dt="2024-06-17T08:28:07.219" v="3132" actId="1076"/>
          <ac:picMkLst>
            <pc:docMk/>
            <pc:sldMk cId="266766003" sldId="265"/>
            <ac:picMk id="22" creationId="{D6C6DE92-7EF2-E8BB-291A-CDFDDEFFD784}"/>
          </ac:picMkLst>
        </pc:picChg>
        <pc:picChg chg="add mod">
          <ac:chgData name="김용옥님/Access개발팀" userId="ce695de8-792a-4d5b-aa13-fb275c9c17a5" providerId="ADAL" clId="{B274E9FA-DBDC-4A49-865F-30F4C973968D}" dt="2024-06-17T08:28:06.244" v="3131" actId="1076"/>
          <ac:picMkLst>
            <pc:docMk/>
            <pc:sldMk cId="266766003" sldId="265"/>
            <ac:picMk id="23" creationId="{3701C874-AA30-997D-7A81-ECEEA2DFEA1E}"/>
          </ac:picMkLst>
        </pc:picChg>
        <pc:picChg chg="add mod">
          <ac:chgData name="김용옥님/Access개발팀" userId="ce695de8-792a-4d5b-aa13-fb275c9c17a5" providerId="ADAL" clId="{B274E9FA-DBDC-4A49-865F-30F4C973968D}" dt="2024-06-17T08:28:04.349" v="3130" actId="1076"/>
          <ac:picMkLst>
            <pc:docMk/>
            <pc:sldMk cId="266766003" sldId="265"/>
            <ac:picMk id="28" creationId="{F4DF5EC5-C824-BC47-EAD6-9F9EEFBF84C8}"/>
          </ac:picMkLst>
        </pc:picChg>
        <pc:picChg chg="add mod">
          <ac:chgData name="김용옥님/Access개발팀" userId="ce695de8-792a-4d5b-aa13-fb275c9c17a5" providerId="ADAL" clId="{B274E9FA-DBDC-4A49-865F-30F4C973968D}" dt="2024-06-17T08:26:57.928" v="3099" actId="1076"/>
          <ac:picMkLst>
            <pc:docMk/>
            <pc:sldMk cId="266766003" sldId="265"/>
            <ac:picMk id="31" creationId="{FB2453E8-4926-EFEA-D6E9-9312E0849280}"/>
          </ac:picMkLst>
        </pc:picChg>
        <pc:picChg chg="add mod">
          <ac:chgData name="김용옥님/Access개발팀" userId="ce695de8-792a-4d5b-aa13-fb275c9c17a5" providerId="ADAL" clId="{B274E9FA-DBDC-4A49-865F-30F4C973968D}" dt="2024-06-17T08:28:56.256" v="3155" actId="1076"/>
          <ac:picMkLst>
            <pc:docMk/>
            <pc:sldMk cId="266766003" sldId="265"/>
            <ac:picMk id="32" creationId="{655FA21D-D909-F11B-F6FD-30E4B3284C36}"/>
          </ac:picMkLst>
        </pc:picChg>
        <pc:picChg chg="add mod">
          <ac:chgData name="김용옥님/Access개발팀" userId="ce695de8-792a-4d5b-aa13-fb275c9c17a5" providerId="ADAL" clId="{B274E9FA-DBDC-4A49-865F-30F4C973968D}" dt="2024-06-17T08:26:53.726" v="3097" actId="1076"/>
          <ac:picMkLst>
            <pc:docMk/>
            <pc:sldMk cId="266766003" sldId="265"/>
            <ac:picMk id="33" creationId="{C3D3D466-58C6-FD04-D805-D5788646C902}"/>
          </ac:picMkLst>
        </pc:picChg>
        <pc:picChg chg="add del mod">
          <ac:chgData name="김용옥님/Access개발팀" userId="ce695de8-792a-4d5b-aa13-fb275c9c17a5" providerId="ADAL" clId="{B274E9FA-DBDC-4A49-865F-30F4C973968D}" dt="2024-06-17T08:26:31.566" v="3085" actId="478"/>
          <ac:picMkLst>
            <pc:docMk/>
            <pc:sldMk cId="266766003" sldId="265"/>
            <ac:picMk id="37" creationId="{0D3E7614-9765-F659-1FCD-D3062CC43D36}"/>
          </ac:picMkLst>
        </pc:picChg>
        <pc:picChg chg="add mod">
          <ac:chgData name="김용옥님/Access개발팀" userId="ce695de8-792a-4d5b-aa13-fb275c9c17a5" providerId="ADAL" clId="{B274E9FA-DBDC-4A49-865F-30F4C973968D}" dt="2024-06-17T08:27:23.865" v="3111" actId="14100"/>
          <ac:picMkLst>
            <pc:docMk/>
            <pc:sldMk cId="266766003" sldId="265"/>
            <ac:picMk id="38" creationId="{CE1B95CD-13F8-D141-315D-E6F89C20A071}"/>
          </ac:picMkLst>
        </pc:picChg>
        <pc:picChg chg="add mod">
          <ac:chgData name="김용옥님/Access개발팀" userId="ce695de8-792a-4d5b-aa13-fb275c9c17a5" providerId="ADAL" clId="{B274E9FA-DBDC-4A49-865F-30F4C973968D}" dt="2024-06-17T08:27:18.975" v="3108" actId="1076"/>
          <ac:picMkLst>
            <pc:docMk/>
            <pc:sldMk cId="266766003" sldId="265"/>
            <ac:picMk id="40" creationId="{36445613-DB79-CE09-BC6C-6E9910DFBFF0}"/>
          </ac:picMkLst>
        </pc:picChg>
        <pc:picChg chg="add mod">
          <ac:chgData name="김용옥님/Access개발팀" userId="ce695de8-792a-4d5b-aa13-fb275c9c17a5" providerId="ADAL" clId="{B274E9FA-DBDC-4A49-865F-30F4C973968D}" dt="2024-06-17T08:27:18.090" v="3107" actId="1076"/>
          <ac:picMkLst>
            <pc:docMk/>
            <pc:sldMk cId="266766003" sldId="265"/>
            <ac:picMk id="41" creationId="{ED2D07D1-D171-0F63-1CD7-4CA3002072FE}"/>
          </ac:picMkLst>
        </pc:picChg>
        <pc:picChg chg="add del mod">
          <ac:chgData name="김용옥님/Access개발팀" userId="ce695de8-792a-4d5b-aa13-fb275c9c17a5" providerId="ADAL" clId="{B274E9FA-DBDC-4A49-865F-30F4C973968D}" dt="2024-06-17T08:26:22.971" v="3081" actId="478"/>
          <ac:picMkLst>
            <pc:docMk/>
            <pc:sldMk cId="266766003" sldId="265"/>
            <ac:picMk id="42" creationId="{827A393B-8C85-173F-BB7A-5FA354DCCA53}"/>
          </ac:picMkLst>
        </pc:picChg>
        <pc:picChg chg="add mod">
          <ac:chgData name="김용옥님/Access개발팀" userId="ce695de8-792a-4d5b-aa13-fb275c9c17a5" providerId="ADAL" clId="{B274E9FA-DBDC-4A49-865F-30F4C973968D}" dt="2024-06-17T08:27:32.153" v="3118" actId="1076"/>
          <ac:picMkLst>
            <pc:docMk/>
            <pc:sldMk cId="266766003" sldId="265"/>
            <ac:picMk id="43" creationId="{AC3CDD04-A78D-79BE-9FC2-A60796ADB948}"/>
          </ac:picMkLst>
        </pc:picChg>
        <pc:picChg chg="add del mod">
          <ac:chgData name="김용옥님/Access개발팀" userId="ce695de8-792a-4d5b-aa13-fb275c9c17a5" providerId="ADAL" clId="{B274E9FA-DBDC-4A49-865F-30F4C973968D}" dt="2024-06-17T08:26:25.396" v="3082" actId="478"/>
          <ac:picMkLst>
            <pc:docMk/>
            <pc:sldMk cId="266766003" sldId="265"/>
            <ac:picMk id="44" creationId="{FCFCF1DB-77A1-42D6-260A-FD0FE429A7BC}"/>
          </ac:picMkLst>
        </pc:picChg>
      </pc:sldChg>
      <pc:sldChg chg="add del">
        <pc:chgData name="김용옥님/Access개발팀" userId="ce695de8-792a-4d5b-aa13-fb275c9c17a5" providerId="ADAL" clId="{B274E9FA-DBDC-4A49-865F-30F4C973968D}" dt="2024-06-17T08:30:28.009" v="3182" actId="47"/>
        <pc:sldMkLst>
          <pc:docMk/>
          <pc:sldMk cId="3163114675" sldId="267"/>
        </pc:sldMkLst>
      </pc:sldChg>
      <pc:sldChg chg="addSp delSp modSp add mod">
        <pc:chgData name="김용옥님/Access개발팀" userId="ce695de8-792a-4d5b-aa13-fb275c9c17a5" providerId="ADAL" clId="{B274E9FA-DBDC-4A49-865F-30F4C973968D}" dt="2024-06-17T09:12:20.011" v="4018"/>
        <pc:sldMkLst>
          <pc:docMk/>
          <pc:sldMk cId="2308225872" sldId="270"/>
        </pc:sldMkLst>
        <pc:spChg chg="add mod">
          <ac:chgData name="김용옥님/Access개발팀" userId="ce695de8-792a-4d5b-aa13-fb275c9c17a5" providerId="ADAL" clId="{B274E9FA-DBDC-4A49-865F-30F4C973968D}" dt="2024-06-17T06:03:04.816" v="922"/>
          <ac:spMkLst>
            <pc:docMk/>
            <pc:sldMk cId="2308225872" sldId="270"/>
            <ac:spMk id="2" creationId="{E75E64C1-6DE0-82AC-4DE7-A26ED4BAFDB2}"/>
          </ac:spMkLst>
        </pc:spChg>
        <pc:spChg chg="del">
          <ac:chgData name="김용옥님/Access개발팀" userId="ce695de8-792a-4d5b-aa13-fb275c9c17a5" providerId="ADAL" clId="{B274E9FA-DBDC-4A49-865F-30F4C973968D}" dt="2024-06-17T06:02:58.725" v="920" actId="478"/>
          <ac:spMkLst>
            <pc:docMk/>
            <pc:sldMk cId="2308225872" sldId="270"/>
            <ac:spMk id="3" creationId="{4344C431-1F35-474B-96CC-DCB58988BAF3}"/>
          </ac:spMkLst>
        </pc:spChg>
        <pc:spChg chg="add del mod">
          <ac:chgData name="김용옥님/Access개발팀" userId="ce695de8-792a-4d5b-aa13-fb275c9c17a5" providerId="ADAL" clId="{B274E9FA-DBDC-4A49-865F-30F4C973968D}" dt="2024-06-17T06:03:17.358" v="928" actId="478"/>
          <ac:spMkLst>
            <pc:docMk/>
            <pc:sldMk cId="2308225872" sldId="270"/>
            <ac:spMk id="4" creationId="{3F643F89-81E6-C4C5-A581-D5E096E4BB09}"/>
          </ac:spMkLst>
        </pc:spChg>
        <pc:spChg chg="add mod">
          <ac:chgData name="김용옥님/Access개발팀" userId="ce695de8-792a-4d5b-aa13-fb275c9c17a5" providerId="ADAL" clId="{B274E9FA-DBDC-4A49-865F-30F4C973968D}" dt="2024-06-17T06:03:35.194" v="933" actId="20577"/>
          <ac:spMkLst>
            <pc:docMk/>
            <pc:sldMk cId="2308225872" sldId="270"/>
            <ac:spMk id="6" creationId="{508DC7AC-CBC6-655E-9253-153F46074CCA}"/>
          </ac:spMkLst>
        </pc:spChg>
        <pc:spChg chg="del">
          <ac:chgData name="김용옥님/Access개발팀" userId="ce695de8-792a-4d5b-aa13-fb275c9c17a5" providerId="ADAL" clId="{B274E9FA-DBDC-4A49-865F-30F4C973968D}" dt="2024-06-17T08:07:41.621" v="2910" actId="478"/>
          <ac:spMkLst>
            <pc:docMk/>
            <pc:sldMk cId="2308225872" sldId="270"/>
            <ac:spMk id="7" creationId="{45A6B2D5-8BD7-44D9-A237-0A0440552ADA}"/>
          </ac:spMkLst>
        </pc:spChg>
        <pc:spChg chg="del">
          <ac:chgData name="김용옥님/Access개발팀" userId="ce695de8-792a-4d5b-aa13-fb275c9c17a5" providerId="ADAL" clId="{B274E9FA-DBDC-4A49-865F-30F4C973968D}" dt="2024-06-17T08:07:38.436" v="2909" actId="478"/>
          <ac:spMkLst>
            <pc:docMk/>
            <pc:sldMk cId="2308225872" sldId="270"/>
            <ac:spMk id="8" creationId="{6C8944E8-3C08-4E83-B629-8E4BD279BF85}"/>
          </ac:spMkLst>
        </pc:spChg>
        <pc:spChg chg="mod">
          <ac:chgData name="김용옥님/Access개발팀" userId="ce695de8-792a-4d5b-aa13-fb275c9c17a5" providerId="ADAL" clId="{B274E9FA-DBDC-4A49-865F-30F4C973968D}" dt="2024-06-17T08:08:06.163" v="2920" actId="1076"/>
          <ac:spMkLst>
            <pc:docMk/>
            <pc:sldMk cId="2308225872" sldId="270"/>
            <ac:spMk id="9" creationId="{8C1EF2F2-A66B-41D4-A11A-F357C9FEF6F5}"/>
          </ac:spMkLst>
        </pc:spChg>
        <pc:spChg chg="add mod">
          <ac:chgData name="김용옥님/Access개발팀" userId="ce695de8-792a-4d5b-aa13-fb275c9c17a5" providerId="ADAL" clId="{B274E9FA-DBDC-4A49-865F-30F4C973968D}" dt="2024-06-17T08:38:15.391" v="3378" actId="14100"/>
          <ac:spMkLst>
            <pc:docMk/>
            <pc:sldMk cId="2308225872" sldId="270"/>
            <ac:spMk id="10" creationId="{B4DC5A2C-F773-ACA7-B763-A3F7E0AA5CEE}"/>
          </ac:spMkLst>
        </pc:spChg>
        <pc:spChg chg="add mod">
          <ac:chgData name="김용옥님/Access개발팀" userId="ce695de8-792a-4d5b-aa13-fb275c9c17a5" providerId="ADAL" clId="{B274E9FA-DBDC-4A49-865F-30F4C973968D}" dt="2024-06-17T09:12:20.011" v="4018"/>
          <ac:spMkLst>
            <pc:docMk/>
            <pc:sldMk cId="2308225872" sldId="270"/>
            <ac:spMk id="11" creationId="{AE62CE63-E426-1BBA-E926-D6774C67D1EF}"/>
          </ac:spMkLst>
        </pc:spChg>
        <pc:spChg chg="mod">
          <ac:chgData name="김용옥님/Access개발팀" userId="ce695de8-792a-4d5b-aa13-fb275c9c17a5" providerId="ADAL" clId="{B274E9FA-DBDC-4A49-865F-30F4C973968D}" dt="2024-06-17T08:08:06.163" v="2920" actId="1076"/>
          <ac:spMkLst>
            <pc:docMk/>
            <pc:sldMk cId="2308225872" sldId="270"/>
            <ac:spMk id="19" creationId="{F9560844-AEFB-46CC-9AB7-4C4F2D66C6FF}"/>
          </ac:spMkLst>
        </pc:spChg>
        <pc:picChg chg="mod">
          <ac:chgData name="김용옥님/Access개발팀" userId="ce695de8-792a-4d5b-aa13-fb275c9c17a5" providerId="ADAL" clId="{B274E9FA-DBDC-4A49-865F-30F4C973968D}" dt="2024-06-17T08:08:06.163" v="2920" actId="1076"/>
          <ac:picMkLst>
            <pc:docMk/>
            <pc:sldMk cId="2308225872" sldId="270"/>
            <ac:picMk id="5" creationId="{F44BD637-7543-4495-86BD-F70AE77B544B}"/>
          </ac:picMkLst>
        </pc:picChg>
      </pc:sldChg>
      <pc:sldChg chg="add del">
        <pc:chgData name="김용옥님/Access개발팀" userId="ce695de8-792a-4d5b-aa13-fb275c9c17a5" providerId="ADAL" clId="{B274E9FA-DBDC-4A49-865F-30F4C973968D}" dt="2024-06-17T02:17:45.275" v="168" actId="47"/>
        <pc:sldMkLst>
          <pc:docMk/>
          <pc:sldMk cId="0" sldId="444"/>
        </pc:sldMkLst>
      </pc:sldChg>
      <pc:sldChg chg="add del">
        <pc:chgData name="김용옥님/Access개발팀" userId="ce695de8-792a-4d5b-aa13-fb275c9c17a5" providerId="ADAL" clId="{B274E9FA-DBDC-4A49-865F-30F4C973968D}" dt="2024-06-17T05:08:50.379" v="214" actId="47"/>
        <pc:sldMkLst>
          <pc:docMk/>
          <pc:sldMk cId="1704925411" sldId="2364"/>
        </pc:sldMkLst>
      </pc:sldChg>
      <pc:sldChg chg="add del">
        <pc:chgData name="김용옥님/Access개발팀" userId="ce695de8-792a-4d5b-aa13-fb275c9c17a5" providerId="ADAL" clId="{B274E9FA-DBDC-4A49-865F-30F4C973968D}" dt="2024-06-17T05:08:51.764" v="215" actId="47"/>
        <pc:sldMkLst>
          <pc:docMk/>
          <pc:sldMk cId="2592001357" sldId="2365"/>
        </pc:sldMkLst>
      </pc:sldChg>
      <pc:sldChg chg="addSp modSp mod">
        <pc:chgData name="김용옥님/Access개발팀" userId="ce695de8-792a-4d5b-aa13-fb275c9c17a5" providerId="ADAL" clId="{B274E9FA-DBDC-4A49-865F-30F4C973968D}" dt="2024-06-17T06:37:11.729" v="1385" actId="2711"/>
        <pc:sldMkLst>
          <pc:docMk/>
          <pc:sldMk cId="428369161" sldId="259535"/>
        </pc:sldMkLst>
        <pc:spChg chg="mod">
          <ac:chgData name="김용옥님/Access개발팀" userId="ce695de8-792a-4d5b-aa13-fb275c9c17a5" providerId="ADAL" clId="{B274E9FA-DBDC-4A49-865F-30F4C973968D}" dt="2024-06-17T02:05:25.322" v="155" actId="1076"/>
          <ac:spMkLst>
            <pc:docMk/>
            <pc:sldMk cId="428369161" sldId="259535"/>
            <ac:spMk id="2" creationId="{E260DD20-42A6-CA88-5AA0-A9840BE437DC}"/>
          </ac:spMkLst>
        </pc:spChg>
        <pc:spChg chg="mod">
          <ac:chgData name="김용옥님/Access개발팀" userId="ce695de8-792a-4d5b-aa13-fb275c9c17a5" providerId="ADAL" clId="{B274E9FA-DBDC-4A49-865F-30F4C973968D}" dt="2024-06-17T06:37:11.729" v="1385" actId="2711"/>
          <ac:spMkLst>
            <pc:docMk/>
            <pc:sldMk cId="428369161" sldId="259535"/>
            <ac:spMk id="3" creationId="{33EDE3E8-B33E-430B-BF74-0E40D6D51426}"/>
          </ac:spMkLst>
        </pc:spChg>
        <pc:spChg chg="add mod">
          <ac:chgData name="김용옥님/Access개발팀" userId="ce695de8-792a-4d5b-aa13-fb275c9c17a5" providerId="ADAL" clId="{B274E9FA-DBDC-4A49-865F-30F4C973968D}" dt="2024-06-17T06:05:43.506" v="938"/>
          <ac:spMkLst>
            <pc:docMk/>
            <pc:sldMk cId="428369161" sldId="259535"/>
            <ac:spMk id="6" creationId="{CF937625-6C1F-3A58-DB97-805DC8B7C394}"/>
          </ac:spMkLst>
        </pc:spChg>
      </pc:sldChg>
      <pc:sldChg chg="del">
        <pc:chgData name="김용옥님/Access개발팀" userId="ce695de8-792a-4d5b-aa13-fb275c9c17a5" providerId="ADAL" clId="{B274E9FA-DBDC-4A49-865F-30F4C973968D}" dt="2024-06-17T08:39:14.031" v="3385" actId="47"/>
        <pc:sldMkLst>
          <pc:docMk/>
          <pc:sldMk cId="3541800758" sldId="259542"/>
        </pc:sldMkLst>
      </pc:sldChg>
      <pc:sldChg chg="del">
        <pc:chgData name="김용옥님/Access개발팀" userId="ce695de8-792a-4d5b-aa13-fb275c9c17a5" providerId="ADAL" clId="{B274E9FA-DBDC-4A49-865F-30F4C973968D}" dt="2024-06-17T08:39:14.031" v="3385" actId="47"/>
        <pc:sldMkLst>
          <pc:docMk/>
          <pc:sldMk cId="4150757254" sldId="259543"/>
        </pc:sldMkLst>
      </pc:sldChg>
      <pc:sldChg chg="del">
        <pc:chgData name="김용옥님/Access개발팀" userId="ce695de8-792a-4d5b-aa13-fb275c9c17a5" providerId="ADAL" clId="{B274E9FA-DBDC-4A49-865F-30F4C973968D}" dt="2024-06-17T08:39:14.031" v="3385" actId="47"/>
        <pc:sldMkLst>
          <pc:docMk/>
          <pc:sldMk cId="1139637556" sldId="259544"/>
        </pc:sldMkLst>
      </pc:sldChg>
      <pc:sldChg chg="del">
        <pc:chgData name="김용옥님/Access개발팀" userId="ce695de8-792a-4d5b-aa13-fb275c9c17a5" providerId="ADAL" clId="{B274E9FA-DBDC-4A49-865F-30F4C973968D}" dt="2024-06-17T08:39:14.031" v="3385" actId="47"/>
        <pc:sldMkLst>
          <pc:docMk/>
          <pc:sldMk cId="1514269944" sldId="259546"/>
        </pc:sldMkLst>
      </pc:sldChg>
      <pc:sldChg chg="del">
        <pc:chgData name="김용옥님/Access개발팀" userId="ce695de8-792a-4d5b-aa13-fb275c9c17a5" providerId="ADAL" clId="{B274E9FA-DBDC-4A49-865F-30F4C973968D}" dt="2024-06-17T08:39:14.031" v="3385" actId="47"/>
        <pc:sldMkLst>
          <pc:docMk/>
          <pc:sldMk cId="509553427" sldId="259557"/>
        </pc:sldMkLst>
      </pc:sldChg>
      <pc:sldChg chg="del">
        <pc:chgData name="김용옥님/Access개발팀" userId="ce695de8-792a-4d5b-aa13-fb275c9c17a5" providerId="ADAL" clId="{B274E9FA-DBDC-4A49-865F-30F4C973968D}" dt="2024-06-17T08:39:14.031" v="3385" actId="47"/>
        <pc:sldMkLst>
          <pc:docMk/>
          <pc:sldMk cId="2825561054" sldId="259558"/>
        </pc:sldMkLst>
      </pc:sldChg>
      <pc:sldChg chg="del">
        <pc:chgData name="김용옥님/Access개발팀" userId="ce695de8-792a-4d5b-aa13-fb275c9c17a5" providerId="ADAL" clId="{B274E9FA-DBDC-4A49-865F-30F4C973968D}" dt="2024-06-17T08:39:14.031" v="3385" actId="47"/>
        <pc:sldMkLst>
          <pc:docMk/>
          <pc:sldMk cId="417428100" sldId="259559"/>
        </pc:sldMkLst>
      </pc:sldChg>
      <pc:sldChg chg="del">
        <pc:chgData name="김용옥님/Access개발팀" userId="ce695de8-792a-4d5b-aa13-fb275c9c17a5" providerId="ADAL" clId="{B274E9FA-DBDC-4A49-865F-30F4C973968D}" dt="2024-06-17T08:39:14.031" v="3385" actId="47"/>
        <pc:sldMkLst>
          <pc:docMk/>
          <pc:sldMk cId="3400047245" sldId="259560"/>
        </pc:sldMkLst>
      </pc:sldChg>
      <pc:sldChg chg="del">
        <pc:chgData name="김용옥님/Access개발팀" userId="ce695de8-792a-4d5b-aa13-fb275c9c17a5" providerId="ADAL" clId="{B274E9FA-DBDC-4A49-865F-30F4C973968D}" dt="2024-06-17T08:39:14.031" v="3385" actId="47"/>
        <pc:sldMkLst>
          <pc:docMk/>
          <pc:sldMk cId="2991543116" sldId="259561"/>
        </pc:sldMkLst>
      </pc:sldChg>
      <pc:sldChg chg="addSp modSp add mod">
        <pc:chgData name="김용옥님/Access개발팀" userId="ce695de8-792a-4d5b-aa13-fb275c9c17a5" providerId="ADAL" clId="{B274E9FA-DBDC-4A49-865F-30F4C973968D}" dt="2024-06-17T05:33:14.871" v="796" actId="1076"/>
        <pc:sldMkLst>
          <pc:docMk/>
          <pc:sldMk cId="2597607478" sldId="2147378409"/>
        </pc:sldMkLst>
        <pc:spChg chg="add mod">
          <ac:chgData name="김용옥님/Access개발팀" userId="ce695de8-792a-4d5b-aa13-fb275c9c17a5" providerId="ADAL" clId="{B274E9FA-DBDC-4A49-865F-30F4C973968D}" dt="2024-06-17T02:18:18.714" v="173"/>
          <ac:spMkLst>
            <pc:docMk/>
            <pc:sldMk cId="2597607478" sldId="2147378409"/>
            <ac:spMk id="6" creationId="{FABF58F6-E577-75DB-6107-B01C2756DF3A}"/>
          </ac:spMkLst>
        </pc:spChg>
        <pc:spChg chg="mod">
          <ac:chgData name="김용옥님/Access개발팀" userId="ce695de8-792a-4d5b-aa13-fb275c9c17a5" providerId="ADAL" clId="{B274E9FA-DBDC-4A49-865F-30F4C973968D}" dt="2024-06-17T05:32:44.304" v="790" actId="1076"/>
          <ac:spMkLst>
            <pc:docMk/>
            <pc:sldMk cId="2597607478" sldId="2147378409"/>
            <ac:spMk id="9" creationId="{9ECCDABF-C45C-964E-0DBE-5DACDDF9E649}"/>
          </ac:spMkLst>
        </pc:spChg>
        <pc:spChg chg="mod">
          <ac:chgData name="김용옥님/Access개발팀" userId="ce695de8-792a-4d5b-aa13-fb275c9c17a5" providerId="ADAL" clId="{B274E9FA-DBDC-4A49-865F-30F4C973968D}" dt="2024-06-17T02:18:23.511" v="174" actId="1076"/>
          <ac:spMkLst>
            <pc:docMk/>
            <pc:sldMk cId="2597607478" sldId="2147378409"/>
            <ac:spMk id="17" creationId="{87AC9B8C-1024-35D3-43A1-FACBE2509830}"/>
          </ac:spMkLst>
        </pc:spChg>
        <pc:spChg chg="mod">
          <ac:chgData name="김용옥님/Access개발팀" userId="ce695de8-792a-4d5b-aa13-fb275c9c17a5" providerId="ADAL" clId="{B274E9FA-DBDC-4A49-865F-30F4C973968D}" dt="2024-06-17T05:33:14.871" v="796" actId="1076"/>
          <ac:spMkLst>
            <pc:docMk/>
            <pc:sldMk cId="2597607478" sldId="2147378409"/>
            <ac:spMk id="25" creationId="{758C43D6-C223-8F34-E42E-8F2FBA99B393}"/>
          </ac:spMkLst>
        </pc:spChg>
        <pc:graphicFrameChg chg="mod">
          <ac:chgData name="김용옥님/Access개발팀" userId="ce695de8-792a-4d5b-aa13-fb275c9c17a5" providerId="ADAL" clId="{B274E9FA-DBDC-4A49-865F-30F4C973968D}" dt="2024-06-17T05:32:41.369" v="789" actId="1076"/>
          <ac:graphicFrameMkLst>
            <pc:docMk/>
            <pc:sldMk cId="2597607478" sldId="2147378409"/>
            <ac:graphicFrameMk id="7" creationId="{5799B1EF-BE69-E7A8-8D1B-B2209FC68EBD}"/>
          </ac:graphicFrameMkLst>
        </pc:graphicFrameChg>
      </pc:sldChg>
      <pc:sldChg chg="addSp modSp del mod">
        <pc:chgData name="김용옥님/Access개발팀" userId="ce695de8-792a-4d5b-aa13-fb275c9c17a5" providerId="ADAL" clId="{B274E9FA-DBDC-4A49-865F-30F4C973968D}" dt="2024-06-17T02:03:57.563" v="151" actId="2696"/>
        <pc:sldMkLst>
          <pc:docMk/>
          <pc:sldMk cId="2987391615" sldId="2147378409"/>
        </pc:sldMkLst>
        <pc:spChg chg="mod">
          <ac:chgData name="김용옥님/Access개발팀" userId="ce695de8-792a-4d5b-aa13-fb275c9c17a5" providerId="ADAL" clId="{B274E9FA-DBDC-4A49-865F-30F4C973968D}" dt="2024-06-17T01:59:19.038" v="150" actId="113"/>
          <ac:spMkLst>
            <pc:docMk/>
            <pc:sldMk cId="2987391615" sldId="2147378409"/>
            <ac:spMk id="4" creationId="{DAE9D307-C9F5-0E9E-3DBE-010FD8BEE817}"/>
          </ac:spMkLst>
        </pc:spChg>
        <pc:spChg chg="mod">
          <ac:chgData name="김용옥님/Access개발팀" userId="ce695de8-792a-4d5b-aa13-fb275c9c17a5" providerId="ADAL" clId="{B274E9FA-DBDC-4A49-865F-30F4C973968D}" dt="2024-06-17T01:54:58.993" v="134" actId="1076"/>
          <ac:spMkLst>
            <pc:docMk/>
            <pc:sldMk cId="2987391615" sldId="2147378409"/>
            <ac:spMk id="9" creationId="{9ECCDABF-C45C-964E-0DBE-5DACDDF9E649}"/>
          </ac:spMkLst>
        </pc:spChg>
        <pc:spChg chg="mod">
          <ac:chgData name="김용옥님/Access개발팀" userId="ce695de8-792a-4d5b-aa13-fb275c9c17a5" providerId="ADAL" clId="{B274E9FA-DBDC-4A49-865F-30F4C973968D}" dt="2024-06-17T01:59:16.708" v="149" actId="113"/>
          <ac:spMkLst>
            <pc:docMk/>
            <pc:sldMk cId="2987391615" sldId="2147378409"/>
            <ac:spMk id="13" creationId="{A877BA45-C152-EA4D-F1F2-0CBCABE5B073}"/>
          </ac:spMkLst>
        </pc:spChg>
        <pc:spChg chg="mod">
          <ac:chgData name="김용옥님/Access개발팀" userId="ce695de8-792a-4d5b-aa13-fb275c9c17a5" providerId="ADAL" clId="{B274E9FA-DBDC-4A49-865F-30F4C973968D}" dt="2024-06-17T01:54:21.682" v="122" actId="1076"/>
          <ac:spMkLst>
            <pc:docMk/>
            <pc:sldMk cId="2987391615" sldId="2147378409"/>
            <ac:spMk id="18" creationId="{0F5DE961-E201-EFB8-09F0-95B73C0D1B3E}"/>
          </ac:spMkLst>
        </pc:spChg>
        <pc:spChg chg="mod">
          <ac:chgData name="김용옥님/Access개발팀" userId="ce695de8-792a-4d5b-aa13-fb275c9c17a5" providerId="ADAL" clId="{B274E9FA-DBDC-4A49-865F-30F4C973968D}" dt="2024-06-17T01:54:19.396" v="121" actId="1076"/>
          <ac:spMkLst>
            <pc:docMk/>
            <pc:sldMk cId="2987391615" sldId="2147378409"/>
            <ac:spMk id="19" creationId="{656F192B-A439-20B3-ECBF-7174565070B4}"/>
          </ac:spMkLst>
        </pc:spChg>
        <pc:spChg chg="add mod">
          <ac:chgData name="김용옥님/Access개발팀" userId="ce695de8-792a-4d5b-aa13-fb275c9c17a5" providerId="ADAL" clId="{B274E9FA-DBDC-4A49-865F-30F4C973968D}" dt="2024-06-17T01:56:04.209" v="148" actId="1076"/>
          <ac:spMkLst>
            <pc:docMk/>
            <pc:sldMk cId="2987391615" sldId="2147378409"/>
            <ac:spMk id="24" creationId="{C3A47021-9942-4CC3-6C67-DF1F4C7B2374}"/>
          </ac:spMkLst>
        </pc:spChg>
        <pc:spChg chg="add mod">
          <ac:chgData name="김용옥님/Access개발팀" userId="ce695de8-792a-4d5b-aa13-fb275c9c17a5" providerId="ADAL" clId="{B274E9FA-DBDC-4A49-865F-30F4C973968D}" dt="2024-06-17T01:55:02.771" v="135" actId="1076"/>
          <ac:spMkLst>
            <pc:docMk/>
            <pc:sldMk cId="2987391615" sldId="2147378409"/>
            <ac:spMk id="25" creationId="{758C43D6-C223-8F34-E42E-8F2FBA99B393}"/>
          </ac:spMkLst>
        </pc:spChg>
        <pc:grpChg chg="mod">
          <ac:chgData name="김용옥님/Access개발팀" userId="ce695de8-792a-4d5b-aa13-fb275c9c17a5" providerId="ADAL" clId="{B274E9FA-DBDC-4A49-865F-30F4C973968D}" dt="2024-06-17T01:52:15.641" v="7" actId="1076"/>
          <ac:grpSpMkLst>
            <pc:docMk/>
            <pc:sldMk cId="2987391615" sldId="2147378409"/>
            <ac:grpSpMk id="8" creationId="{31B8EEA8-C5F0-2913-D3ED-58200F580746}"/>
          </ac:grpSpMkLst>
        </pc:grpChg>
        <pc:grpChg chg="mod">
          <ac:chgData name="김용옥님/Access개발팀" userId="ce695de8-792a-4d5b-aa13-fb275c9c17a5" providerId="ADAL" clId="{B274E9FA-DBDC-4A49-865F-30F4C973968D}" dt="2024-06-17T01:52:15.641" v="7" actId="1076"/>
          <ac:grpSpMkLst>
            <pc:docMk/>
            <pc:sldMk cId="2987391615" sldId="2147378409"/>
            <ac:grpSpMk id="16" creationId="{AA71638E-44F0-FFA3-4577-0A01473742E8}"/>
          </ac:grpSpMkLst>
        </pc:grpChg>
        <pc:graphicFrameChg chg="mod">
          <ac:chgData name="김용옥님/Access개발팀" userId="ce695de8-792a-4d5b-aa13-fb275c9c17a5" providerId="ADAL" clId="{B274E9FA-DBDC-4A49-865F-30F4C973968D}" dt="2024-06-17T01:52:10.755" v="3"/>
          <ac:graphicFrameMkLst>
            <pc:docMk/>
            <pc:sldMk cId="2987391615" sldId="2147378409"/>
            <ac:graphicFrameMk id="2" creationId="{4A430A25-7663-388E-5215-C4A54641F64B}"/>
          </ac:graphicFrameMkLst>
        </pc:graphicFrameChg>
        <pc:graphicFrameChg chg="mod">
          <ac:chgData name="김용옥님/Access개발팀" userId="ce695de8-792a-4d5b-aa13-fb275c9c17a5" providerId="ADAL" clId="{B274E9FA-DBDC-4A49-865F-30F4C973968D}" dt="2024-06-17T01:52:01.858" v="0" actId="1076"/>
          <ac:graphicFrameMkLst>
            <pc:docMk/>
            <pc:sldMk cId="2987391615" sldId="2147378409"/>
            <ac:graphicFrameMk id="7" creationId="{5799B1EF-BE69-E7A8-8D1B-B2209FC68EBD}"/>
          </ac:graphicFrameMkLst>
        </pc:graphicFrameChg>
      </pc:sldChg>
      <pc:sldChg chg="addSp delSp modSp new mod ord">
        <pc:chgData name="김용옥님/Access개발팀" userId="ce695de8-792a-4d5b-aa13-fb275c9c17a5" providerId="ADAL" clId="{B274E9FA-DBDC-4A49-865F-30F4C973968D}" dt="2024-06-17T08:35:15.763" v="3369" actId="1076"/>
        <pc:sldMkLst>
          <pc:docMk/>
          <pc:sldMk cId="2854423323" sldId="2147378410"/>
        </pc:sldMkLst>
        <pc:spChg chg="add mod">
          <ac:chgData name="김용옥님/Access개발팀" userId="ce695de8-792a-4d5b-aa13-fb275c9c17a5" providerId="ADAL" clId="{B274E9FA-DBDC-4A49-865F-30F4C973968D}" dt="2024-06-17T02:05:28.306" v="156"/>
          <ac:spMkLst>
            <pc:docMk/>
            <pc:sldMk cId="2854423323" sldId="2147378410"/>
            <ac:spMk id="2" creationId="{C2A63411-27ED-B5CD-9BF6-3A0A0C93E6D5}"/>
          </ac:spMkLst>
        </pc:spChg>
        <pc:spChg chg="add mod">
          <ac:chgData name="김용옥님/Access개발팀" userId="ce695de8-792a-4d5b-aa13-fb275c9c17a5" providerId="ADAL" clId="{B274E9FA-DBDC-4A49-865F-30F4C973968D}" dt="2024-06-17T06:23:42.224" v="1251" actId="14100"/>
          <ac:spMkLst>
            <pc:docMk/>
            <pc:sldMk cId="2854423323" sldId="2147378410"/>
            <ac:spMk id="3" creationId="{BB3C6DF7-D2C9-284F-AC5E-39D1644771E4}"/>
          </ac:spMkLst>
        </pc:spChg>
        <pc:spChg chg="add mod">
          <ac:chgData name="김용옥님/Access개발팀" userId="ce695de8-792a-4d5b-aa13-fb275c9c17a5" providerId="ADAL" clId="{B274E9FA-DBDC-4A49-865F-30F4C973968D}" dt="2024-06-17T08:35:15.763" v="3369" actId="1076"/>
          <ac:spMkLst>
            <pc:docMk/>
            <pc:sldMk cId="2854423323" sldId="2147378410"/>
            <ac:spMk id="6" creationId="{B5907A73-FEC9-5C71-8DCC-95132882692F}"/>
          </ac:spMkLst>
        </pc:spChg>
        <pc:spChg chg="add mod">
          <ac:chgData name="김용옥님/Access개발팀" userId="ce695de8-792a-4d5b-aa13-fb275c9c17a5" providerId="ADAL" clId="{B274E9FA-DBDC-4A49-865F-30F4C973968D}" dt="2024-06-17T08:03:52.511" v="2862" actId="1076"/>
          <ac:spMkLst>
            <pc:docMk/>
            <pc:sldMk cId="2854423323" sldId="2147378410"/>
            <ac:spMk id="7" creationId="{EDEBE3C6-7B17-E321-E402-2F6D2A30DC42}"/>
          </ac:spMkLst>
        </pc:spChg>
        <pc:spChg chg="add mod">
          <ac:chgData name="김용옥님/Access개발팀" userId="ce695de8-792a-4d5b-aa13-fb275c9c17a5" providerId="ADAL" clId="{B274E9FA-DBDC-4A49-865F-30F4C973968D}" dt="2024-06-17T08:03:52.511" v="2862" actId="1076"/>
          <ac:spMkLst>
            <pc:docMk/>
            <pc:sldMk cId="2854423323" sldId="2147378410"/>
            <ac:spMk id="8" creationId="{ADDB2ECA-3EF5-84E9-5F6E-A41BFF9C6ED8}"/>
          </ac:spMkLst>
        </pc:spChg>
        <pc:spChg chg="add mod">
          <ac:chgData name="김용옥님/Access개발팀" userId="ce695de8-792a-4d5b-aa13-fb275c9c17a5" providerId="ADAL" clId="{B274E9FA-DBDC-4A49-865F-30F4C973968D}" dt="2024-06-17T08:03:52.511" v="2862" actId="1076"/>
          <ac:spMkLst>
            <pc:docMk/>
            <pc:sldMk cId="2854423323" sldId="2147378410"/>
            <ac:spMk id="9" creationId="{FAF2AA1D-FCF1-072F-AF91-CE550AD582FE}"/>
          </ac:spMkLst>
        </pc:spChg>
        <pc:spChg chg="add mod">
          <ac:chgData name="김용옥님/Access개발팀" userId="ce695de8-792a-4d5b-aa13-fb275c9c17a5" providerId="ADAL" clId="{B274E9FA-DBDC-4A49-865F-30F4C973968D}" dt="2024-06-17T08:03:52.511" v="2862" actId="1076"/>
          <ac:spMkLst>
            <pc:docMk/>
            <pc:sldMk cId="2854423323" sldId="2147378410"/>
            <ac:spMk id="10" creationId="{BA1527ED-73EF-067B-77E8-B1FD2E714032}"/>
          </ac:spMkLst>
        </pc:spChg>
        <pc:spChg chg="add mod">
          <ac:chgData name="김용옥님/Access개발팀" userId="ce695de8-792a-4d5b-aa13-fb275c9c17a5" providerId="ADAL" clId="{B274E9FA-DBDC-4A49-865F-30F4C973968D}" dt="2024-06-17T08:03:52.511" v="2862" actId="1076"/>
          <ac:spMkLst>
            <pc:docMk/>
            <pc:sldMk cId="2854423323" sldId="2147378410"/>
            <ac:spMk id="11" creationId="{17985CEC-8C1C-37F3-B939-F29B5E0652A6}"/>
          </ac:spMkLst>
        </pc:spChg>
        <pc:spChg chg="add mod">
          <ac:chgData name="김용옥님/Access개발팀" userId="ce695de8-792a-4d5b-aa13-fb275c9c17a5" providerId="ADAL" clId="{B274E9FA-DBDC-4A49-865F-30F4C973968D}" dt="2024-06-17T08:35:15.763" v="3369" actId="1076"/>
          <ac:spMkLst>
            <pc:docMk/>
            <pc:sldMk cId="2854423323" sldId="2147378410"/>
            <ac:spMk id="18" creationId="{EC333903-ABA9-AC89-C697-F932D852177E}"/>
          </ac:spMkLst>
        </pc:spChg>
        <pc:spChg chg="add mod">
          <ac:chgData name="김용옥님/Access개발팀" userId="ce695de8-792a-4d5b-aa13-fb275c9c17a5" providerId="ADAL" clId="{B274E9FA-DBDC-4A49-865F-30F4C973968D}" dt="2024-06-17T07:56:51.785" v="2591" actId="1076"/>
          <ac:spMkLst>
            <pc:docMk/>
            <pc:sldMk cId="2854423323" sldId="2147378410"/>
            <ac:spMk id="19" creationId="{BAC19E10-D47F-F9ED-B262-DDEA567098AE}"/>
          </ac:spMkLst>
        </pc:spChg>
        <pc:spChg chg="add mod">
          <ac:chgData name="김용옥님/Access개발팀" userId="ce695de8-792a-4d5b-aa13-fb275c9c17a5" providerId="ADAL" clId="{B274E9FA-DBDC-4A49-865F-30F4C973968D}" dt="2024-06-17T07:02:49.124" v="1601" actId="571"/>
          <ac:spMkLst>
            <pc:docMk/>
            <pc:sldMk cId="2854423323" sldId="2147378410"/>
            <ac:spMk id="20" creationId="{1C9B7957-62A2-A76E-AB35-0506FF763541}"/>
          </ac:spMkLst>
        </pc:spChg>
        <pc:spChg chg="add mod">
          <ac:chgData name="김용옥님/Access개발팀" userId="ce695de8-792a-4d5b-aa13-fb275c9c17a5" providerId="ADAL" clId="{B274E9FA-DBDC-4A49-865F-30F4C973968D}" dt="2024-06-17T07:02:49.124" v="1601" actId="571"/>
          <ac:spMkLst>
            <pc:docMk/>
            <pc:sldMk cId="2854423323" sldId="2147378410"/>
            <ac:spMk id="21" creationId="{D0514A1A-2528-EB0D-DB5F-C4C0EFFFC829}"/>
          </ac:spMkLst>
        </pc:spChg>
        <pc:spChg chg="add mod">
          <ac:chgData name="김용옥님/Access개발팀" userId="ce695de8-792a-4d5b-aa13-fb275c9c17a5" providerId="ADAL" clId="{B274E9FA-DBDC-4A49-865F-30F4C973968D}" dt="2024-06-17T07:02:49.124" v="1601" actId="571"/>
          <ac:spMkLst>
            <pc:docMk/>
            <pc:sldMk cId="2854423323" sldId="2147378410"/>
            <ac:spMk id="22" creationId="{284B0A5A-EBAB-9274-028C-4EE76994B1E8}"/>
          </ac:spMkLst>
        </pc:spChg>
        <pc:spChg chg="add mod">
          <ac:chgData name="김용옥님/Access개발팀" userId="ce695de8-792a-4d5b-aa13-fb275c9c17a5" providerId="ADAL" clId="{B274E9FA-DBDC-4A49-865F-30F4C973968D}" dt="2024-06-17T07:02:49.124" v="1601" actId="571"/>
          <ac:spMkLst>
            <pc:docMk/>
            <pc:sldMk cId="2854423323" sldId="2147378410"/>
            <ac:spMk id="23" creationId="{20CB10C8-EFD3-CC00-CD66-9209C061E4CD}"/>
          </ac:spMkLst>
        </pc:spChg>
        <pc:spChg chg="add mod">
          <ac:chgData name="김용옥님/Access개발팀" userId="ce695de8-792a-4d5b-aa13-fb275c9c17a5" providerId="ADAL" clId="{B274E9FA-DBDC-4A49-865F-30F4C973968D}" dt="2024-06-17T07:02:49.124" v="1601" actId="571"/>
          <ac:spMkLst>
            <pc:docMk/>
            <pc:sldMk cId="2854423323" sldId="2147378410"/>
            <ac:spMk id="24" creationId="{AEB03809-4384-0BC6-4232-3F6A957F9889}"/>
          </ac:spMkLst>
        </pc:spChg>
        <pc:spChg chg="add mod">
          <ac:chgData name="김용옥님/Access개발팀" userId="ce695de8-792a-4d5b-aa13-fb275c9c17a5" providerId="ADAL" clId="{B274E9FA-DBDC-4A49-865F-30F4C973968D}" dt="2024-06-17T07:02:49.124" v="1601" actId="571"/>
          <ac:spMkLst>
            <pc:docMk/>
            <pc:sldMk cId="2854423323" sldId="2147378410"/>
            <ac:spMk id="30" creationId="{CAC71AC1-267C-EBD3-F70C-285C86AB687E}"/>
          </ac:spMkLst>
        </pc:spChg>
        <pc:spChg chg="add mod">
          <ac:chgData name="김용옥님/Access개발팀" userId="ce695de8-792a-4d5b-aa13-fb275c9c17a5" providerId="ADAL" clId="{B274E9FA-DBDC-4A49-865F-30F4C973968D}" dt="2024-06-17T07:02:49.124" v="1601" actId="571"/>
          <ac:spMkLst>
            <pc:docMk/>
            <pc:sldMk cId="2854423323" sldId="2147378410"/>
            <ac:spMk id="31" creationId="{6D58192D-392D-2984-FE8A-08C5AB579546}"/>
          </ac:spMkLst>
        </pc:spChg>
        <pc:spChg chg="add del mod">
          <ac:chgData name="김용옥님/Access개발팀" userId="ce695de8-792a-4d5b-aa13-fb275c9c17a5" providerId="ADAL" clId="{B274E9FA-DBDC-4A49-865F-30F4C973968D}" dt="2024-06-17T07:41:05.691" v="2509" actId="478"/>
          <ac:spMkLst>
            <pc:docMk/>
            <pc:sldMk cId="2854423323" sldId="2147378410"/>
            <ac:spMk id="32" creationId="{966D5214-61E4-52E4-38AD-1A70DC6E2485}"/>
          </ac:spMkLst>
        </pc:spChg>
        <pc:spChg chg="add del mod">
          <ac:chgData name="김용옥님/Access개발팀" userId="ce695de8-792a-4d5b-aa13-fb275c9c17a5" providerId="ADAL" clId="{B274E9FA-DBDC-4A49-865F-30F4C973968D}" dt="2024-06-17T07:39:48.038" v="2460" actId="478"/>
          <ac:spMkLst>
            <pc:docMk/>
            <pc:sldMk cId="2854423323" sldId="2147378410"/>
            <ac:spMk id="34" creationId="{D6489836-3344-9158-931E-A52073EACCB5}"/>
          </ac:spMkLst>
        </pc:spChg>
        <pc:spChg chg="add mod">
          <ac:chgData name="김용옥님/Access개발팀" userId="ce695de8-792a-4d5b-aa13-fb275c9c17a5" providerId="ADAL" clId="{B274E9FA-DBDC-4A49-865F-30F4C973968D}" dt="2024-06-17T08:35:05.687" v="3367" actId="1076"/>
          <ac:spMkLst>
            <pc:docMk/>
            <pc:sldMk cId="2854423323" sldId="2147378410"/>
            <ac:spMk id="35" creationId="{CE477C1E-8D4D-E379-EAFA-192651DF53AC}"/>
          </ac:spMkLst>
        </pc:spChg>
        <pc:spChg chg="add mod">
          <ac:chgData name="김용옥님/Access개발팀" userId="ce695de8-792a-4d5b-aa13-fb275c9c17a5" providerId="ADAL" clId="{B274E9FA-DBDC-4A49-865F-30F4C973968D}" dt="2024-06-17T08:35:05.687" v="3367" actId="1076"/>
          <ac:spMkLst>
            <pc:docMk/>
            <pc:sldMk cId="2854423323" sldId="2147378410"/>
            <ac:spMk id="38" creationId="{5464580F-C392-E336-EBC1-D32EA64E4544}"/>
          </ac:spMkLst>
        </pc:spChg>
        <pc:spChg chg="add mod">
          <ac:chgData name="김용옥님/Access개발팀" userId="ce695de8-792a-4d5b-aa13-fb275c9c17a5" providerId="ADAL" clId="{B274E9FA-DBDC-4A49-865F-30F4C973968D}" dt="2024-06-17T08:32:59.082" v="3317" actId="1076"/>
          <ac:spMkLst>
            <pc:docMk/>
            <pc:sldMk cId="2854423323" sldId="2147378410"/>
            <ac:spMk id="39" creationId="{63357A69-1280-08D3-8E82-0A03E571F4DE}"/>
          </ac:spMkLst>
        </pc:spChg>
        <pc:spChg chg="add mod">
          <ac:chgData name="김용옥님/Access개발팀" userId="ce695de8-792a-4d5b-aa13-fb275c9c17a5" providerId="ADAL" clId="{B274E9FA-DBDC-4A49-865F-30F4C973968D}" dt="2024-06-17T08:35:00.166" v="3366" actId="14100"/>
          <ac:spMkLst>
            <pc:docMk/>
            <pc:sldMk cId="2854423323" sldId="2147378410"/>
            <ac:spMk id="40" creationId="{61DA8A73-93C0-2A2E-0527-FEF7F2E9E959}"/>
          </ac:spMkLst>
        </pc:spChg>
        <pc:grpChg chg="add mod">
          <ac:chgData name="김용옥님/Access개발팀" userId="ce695de8-792a-4d5b-aa13-fb275c9c17a5" providerId="ADAL" clId="{B274E9FA-DBDC-4A49-865F-30F4C973968D}" dt="2024-06-17T08:03:52.511" v="2862" actId="1076"/>
          <ac:grpSpMkLst>
            <pc:docMk/>
            <pc:sldMk cId="2854423323" sldId="2147378410"/>
            <ac:grpSpMk id="33" creationId="{6F75B2DB-084E-887D-02D2-0B9CEE287D49}"/>
          </ac:grpSpMkLst>
        </pc:grpChg>
        <pc:picChg chg="add del mod">
          <ac:chgData name="김용옥님/Access개발팀" userId="ce695de8-792a-4d5b-aa13-fb275c9c17a5" providerId="ADAL" clId="{B274E9FA-DBDC-4A49-865F-30F4C973968D}" dt="2024-06-17T07:41:03.340" v="2507" actId="478"/>
          <ac:picMkLst>
            <pc:docMk/>
            <pc:sldMk cId="2854423323" sldId="2147378410"/>
            <ac:picMk id="5" creationId="{8E4146FC-1C9F-3DE7-8A21-71EFBA746EF3}"/>
          </ac:picMkLst>
        </pc:picChg>
        <pc:picChg chg="add mod">
          <ac:chgData name="김용옥님/Access개발팀" userId="ce695de8-792a-4d5b-aa13-fb275c9c17a5" providerId="ADAL" clId="{B274E9FA-DBDC-4A49-865F-30F4C973968D}" dt="2024-06-17T08:03:52.511" v="2862" actId="1076"/>
          <ac:picMkLst>
            <pc:docMk/>
            <pc:sldMk cId="2854423323" sldId="2147378410"/>
            <ac:picMk id="12" creationId="{3B963E72-0C9F-FD3D-5283-E3DD6BB14094}"/>
          </ac:picMkLst>
        </pc:picChg>
        <pc:picChg chg="add mod">
          <ac:chgData name="김용옥님/Access개발팀" userId="ce695de8-792a-4d5b-aa13-fb275c9c17a5" providerId="ADAL" clId="{B274E9FA-DBDC-4A49-865F-30F4C973968D}" dt="2024-06-17T08:03:52.511" v="2862" actId="1076"/>
          <ac:picMkLst>
            <pc:docMk/>
            <pc:sldMk cId="2854423323" sldId="2147378410"/>
            <ac:picMk id="13" creationId="{977CECF4-E97A-4DC0-A26A-3077A9D1594F}"/>
          </ac:picMkLst>
        </pc:picChg>
        <pc:picChg chg="add mod">
          <ac:chgData name="김용옥님/Access개발팀" userId="ce695de8-792a-4d5b-aa13-fb275c9c17a5" providerId="ADAL" clId="{B274E9FA-DBDC-4A49-865F-30F4C973968D}" dt="2024-06-17T08:03:52.511" v="2862" actId="1076"/>
          <ac:picMkLst>
            <pc:docMk/>
            <pc:sldMk cId="2854423323" sldId="2147378410"/>
            <ac:picMk id="14" creationId="{2D1CDEB4-F77B-C8AE-9436-230610CA1F0E}"/>
          </ac:picMkLst>
        </pc:picChg>
        <pc:picChg chg="add mod">
          <ac:chgData name="김용옥님/Access개발팀" userId="ce695de8-792a-4d5b-aa13-fb275c9c17a5" providerId="ADAL" clId="{B274E9FA-DBDC-4A49-865F-30F4C973968D}" dt="2024-06-17T08:03:52.511" v="2862" actId="1076"/>
          <ac:picMkLst>
            <pc:docMk/>
            <pc:sldMk cId="2854423323" sldId="2147378410"/>
            <ac:picMk id="15" creationId="{B39A1E58-B6C5-FCC8-9E22-62A2CF91662D}"/>
          </ac:picMkLst>
        </pc:picChg>
        <pc:picChg chg="add mod">
          <ac:chgData name="김용옥님/Access개발팀" userId="ce695de8-792a-4d5b-aa13-fb275c9c17a5" providerId="ADAL" clId="{B274E9FA-DBDC-4A49-865F-30F4C973968D}" dt="2024-06-17T08:03:52.511" v="2862" actId="1076"/>
          <ac:picMkLst>
            <pc:docMk/>
            <pc:sldMk cId="2854423323" sldId="2147378410"/>
            <ac:picMk id="17" creationId="{21528734-65C1-E577-B649-123D97CA7FD8}"/>
          </ac:picMkLst>
        </pc:picChg>
        <pc:picChg chg="add mod">
          <ac:chgData name="김용옥님/Access개발팀" userId="ce695de8-792a-4d5b-aa13-fb275c9c17a5" providerId="ADAL" clId="{B274E9FA-DBDC-4A49-865F-30F4C973968D}" dt="2024-06-17T07:02:49.124" v="1601" actId="571"/>
          <ac:picMkLst>
            <pc:docMk/>
            <pc:sldMk cId="2854423323" sldId="2147378410"/>
            <ac:picMk id="25" creationId="{14D6F124-3AA9-DB99-6865-668344583FA7}"/>
          </ac:picMkLst>
        </pc:picChg>
        <pc:picChg chg="add mod">
          <ac:chgData name="김용옥님/Access개발팀" userId="ce695de8-792a-4d5b-aa13-fb275c9c17a5" providerId="ADAL" clId="{B274E9FA-DBDC-4A49-865F-30F4C973968D}" dt="2024-06-17T07:02:49.124" v="1601" actId="571"/>
          <ac:picMkLst>
            <pc:docMk/>
            <pc:sldMk cId="2854423323" sldId="2147378410"/>
            <ac:picMk id="26" creationId="{C3962D9A-58DE-DE4C-F1F0-B9952161DA6A}"/>
          </ac:picMkLst>
        </pc:picChg>
        <pc:picChg chg="add mod">
          <ac:chgData name="김용옥님/Access개발팀" userId="ce695de8-792a-4d5b-aa13-fb275c9c17a5" providerId="ADAL" clId="{B274E9FA-DBDC-4A49-865F-30F4C973968D}" dt="2024-06-17T07:02:49.124" v="1601" actId="571"/>
          <ac:picMkLst>
            <pc:docMk/>
            <pc:sldMk cId="2854423323" sldId="2147378410"/>
            <ac:picMk id="27" creationId="{D921CF3F-6F57-2523-DA00-649FBABC5D35}"/>
          </ac:picMkLst>
        </pc:picChg>
        <pc:picChg chg="add mod">
          <ac:chgData name="김용옥님/Access개발팀" userId="ce695de8-792a-4d5b-aa13-fb275c9c17a5" providerId="ADAL" clId="{B274E9FA-DBDC-4A49-865F-30F4C973968D}" dt="2024-06-17T07:02:49.124" v="1601" actId="571"/>
          <ac:picMkLst>
            <pc:docMk/>
            <pc:sldMk cId="2854423323" sldId="2147378410"/>
            <ac:picMk id="28" creationId="{13A2E5FC-7667-E22C-8F27-B6781C645AB8}"/>
          </ac:picMkLst>
        </pc:picChg>
        <pc:picChg chg="add mod">
          <ac:chgData name="김용옥님/Access개발팀" userId="ce695de8-792a-4d5b-aa13-fb275c9c17a5" providerId="ADAL" clId="{B274E9FA-DBDC-4A49-865F-30F4C973968D}" dt="2024-06-17T07:02:49.124" v="1601" actId="571"/>
          <ac:picMkLst>
            <pc:docMk/>
            <pc:sldMk cId="2854423323" sldId="2147378410"/>
            <ac:picMk id="29" creationId="{C770EA82-392A-0171-EF28-0B10A1887B32}"/>
          </ac:picMkLst>
        </pc:picChg>
        <pc:picChg chg="add mod">
          <ac:chgData name="김용옥님/Access개발팀" userId="ce695de8-792a-4d5b-aa13-fb275c9c17a5" providerId="ADAL" clId="{B274E9FA-DBDC-4A49-865F-30F4C973968D}" dt="2024-06-17T08:03:37.277" v="2861" actId="1076"/>
          <ac:picMkLst>
            <pc:docMk/>
            <pc:sldMk cId="2854423323" sldId="2147378410"/>
            <ac:picMk id="37" creationId="{03F65DD6-5332-EC8A-4A36-D9102469D9CB}"/>
          </ac:picMkLst>
        </pc:picChg>
        <pc:picChg chg="add del mod">
          <ac:chgData name="김용옥님/Access개발팀" userId="ce695de8-792a-4d5b-aa13-fb275c9c17a5" providerId="ADAL" clId="{B274E9FA-DBDC-4A49-865F-30F4C973968D}" dt="2024-06-17T07:41:03.750" v="2508" actId="478"/>
          <ac:picMkLst>
            <pc:docMk/>
            <pc:sldMk cId="2854423323" sldId="2147378410"/>
            <ac:picMk id="2050" creationId="{BEDD5BCE-A7FA-0D05-7533-53927D02E4D0}"/>
          </ac:picMkLst>
        </pc:picChg>
      </pc:sldChg>
      <pc:sldChg chg="addSp modSp new del mod">
        <pc:chgData name="김용옥님/Access개발팀" userId="ce695de8-792a-4d5b-aa13-fb275c9c17a5" providerId="ADAL" clId="{B274E9FA-DBDC-4A49-865F-30F4C973968D}" dt="2024-06-17T02:17:46.855" v="169" actId="2696"/>
        <pc:sldMkLst>
          <pc:docMk/>
          <pc:sldMk cId="1684156977" sldId="2147378411"/>
        </pc:sldMkLst>
        <pc:spChg chg="add mod">
          <ac:chgData name="김용옥님/Access개발팀" userId="ce695de8-792a-4d5b-aa13-fb275c9c17a5" providerId="ADAL" clId="{B274E9FA-DBDC-4A49-865F-30F4C973968D}" dt="2024-06-17T02:09:51.153" v="166" actId="404"/>
          <ac:spMkLst>
            <pc:docMk/>
            <pc:sldMk cId="1684156977" sldId="2147378411"/>
            <ac:spMk id="2" creationId="{E90F9DBF-175B-CD6E-C5ED-6310986E795E}"/>
          </ac:spMkLst>
        </pc:spChg>
        <pc:spChg chg="add mod">
          <ac:chgData name="김용옥님/Access개발팀" userId="ce695de8-792a-4d5b-aa13-fb275c9c17a5" providerId="ADAL" clId="{B274E9FA-DBDC-4A49-865F-30F4C973968D}" dt="2024-06-17T02:09:37.860" v="161" actId="1076"/>
          <ac:spMkLst>
            <pc:docMk/>
            <pc:sldMk cId="1684156977" sldId="2147378411"/>
            <ac:spMk id="7" creationId="{D12E0B6D-B8BF-5C54-30D6-D0B66F1E6951}"/>
          </ac:spMkLst>
        </pc:spChg>
        <pc:spChg chg="add mod">
          <ac:chgData name="김용옥님/Access개발팀" userId="ce695de8-792a-4d5b-aa13-fb275c9c17a5" providerId="ADAL" clId="{B274E9FA-DBDC-4A49-865F-30F4C973968D}" dt="2024-06-17T02:09:37.860" v="161" actId="1076"/>
          <ac:spMkLst>
            <pc:docMk/>
            <pc:sldMk cId="1684156977" sldId="2147378411"/>
            <ac:spMk id="8" creationId="{05707533-AB27-DE89-DA0A-B6D1406B68C5}"/>
          </ac:spMkLst>
        </pc:spChg>
        <pc:spChg chg="add mod">
          <ac:chgData name="김용옥님/Access개발팀" userId="ce695de8-792a-4d5b-aa13-fb275c9c17a5" providerId="ADAL" clId="{B274E9FA-DBDC-4A49-865F-30F4C973968D}" dt="2024-06-17T02:09:44.389" v="163" actId="1076"/>
          <ac:spMkLst>
            <pc:docMk/>
            <pc:sldMk cId="1684156977" sldId="2147378411"/>
            <ac:spMk id="9" creationId="{C5EDB462-AA9E-DC8D-0C77-174D33D893A0}"/>
          </ac:spMkLst>
        </pc:spChg>
        <pc:spChg chg="add mod">
          <ac:chgData name="김용옥님/Access개발팀" userId="ce695de8-792a-4d5b-aa13-fb275c9c17a5" providerId="ADAL" clId="{B274E9FA-DBDC-4A49-865F-30F4C973968D}" dt="2024-06-17T02:17:39.820" v="167"/>
          <ac:spMkLst>
            <pc:docMk/>
            <pc:sldMk cId="1684156977" sldId="2147378411"/>
            <ac:spMk id="10" creationId="{68E05C5F-39AB-E73C-2147-9389EB55C05D}"/>
          </ac:spMkLst>
        </pc:spChg>
        <pc:picChg chg="add mod">
          <ac:chgData name="김용옥님/Access개발팀" userId="ce695de8-792a-4d5b-aa13-fb275c9c17a5" providerId="ADAL" clId="{B274E9FA-DBDC-4A49-865F-30F4C973968D}" dt="2024-06-17T02:09:37.860" v="161" actId="1076"/>
          <ac:picMkLst>
            <pc:docMk/>
            <pc:sldMk cId="1684156977" sldId="2147378411"/>
            <ac:picMk id="3" creationId="{5CF0D04A-7E25-E839-CA6B-054E6096A2A3}"/>
          </ac:picMkLst>
        </pc:picChg>
        <pc:picChg chg="add mod">
          <ac:chgData name="김용옥님/Access개발팀" userId="ce695de8-792a-4d5b-aa13-fb275c9c17a5" providerId="ADAL" clId="{B274E9FA-DBDC-4A49-865F-30F4C973968D}" dt="2024-06-17T02:09:37.860" v="161" actId="1076"/>
          <ac:picMkLst>
            <pc:docMk/>
            <pc:sldMk cId="1684156977" sldId="2147378411"/>
            <ac:picMk id="4" creationId="{A651FC65-E23C-7CBD-7CA7-78A6C3BC65DC}"/>
          </ac:picMkLst>
        </pc:picChg>
        <pc:picChg chg="add mod">
          <ac:chgData name="김용옥님/Access개발팀" userId="ce695de8-792a-4d5b-aa13-fb275c9c17a5" providerId="ADAL" clId="{B274E9FA-DBDC-4A49-865F-30F4C973968D}" dt="2024-06-17T02:09:37.860" v="161" actId="1076"/>
          <ac:picMkLst>
            <pc:docMk/>
            <pc:sldMk cId="1684156977" sldId="2147378411"/>
            <ac:picMk id="5" creationId="{6C62BFAA-32D3-FBD6-59E1-FC2EB1905A96}"/>
          </ac:picMkLst>
        </pc:picChg>
        <pc:picChg chg="add mod">
          <ac:chgData name="김용옥님/Access개발팀" userId="ce695de8-792a-4d5b-aa13-fb275c9c17a5" providerId="ADAL" clId="{B274E9FA-DBDC-4A49-865F-30F4C973968D}" dt="2024-06-17T02:09:37.860" v="161" actId="1076"/>
          <ac:picMkLst>
            <pc:docMk/>
            <pc:sldMk cId="1684156977" sldId="2147378411"/>
            <ac:picMk id="6" creationId="{ED0136C0-0A1C-9908-CCD6-CB09915A4CA9}"/>
          </ac:picMkLst>
        </pc:picChg>
      </pc:sldChg>
      <pc:sldChg chg="addSp delSp modSp add del mod">
        <pc:chgData name="김용옥님/Access개발팀" userId="ce695de8-792a-4d5b-aa13-fb275c9c17a5" providerId="ADAL" clId="{B274E9FA-DBDC-4A49-865F-30F4C973968D}" dt="2024-06-17T06:32:35.855" v="1292" actId="47"/>
        <pc:sldMkLst>
          <pc:docMk/>
          <pc:sldMk cId="2798336514" sldId="2147378411"/>
        </pc:sldMkLst>
        <pc:spChg chg="mod">
          <ac:chgData name="김용옥님/Access개발팀" userId="ce695de8-792a-4d5b-aa13-fb275c9c17a5" providerId="ADAL" clId="{B274E9FA-DBDC-4A49-865F-30F4C973968D}" dt="2024-06-17T02:19:04.042" v="202" actId="1076"/>
          <ac:spMkLst>
            <pc:docMk/>
            <pc:sldMk cId="2798336514" sldId="2147378411"/>
            <ac:spMk id="2" creationId="{E90F9DBF-175B-CD6E-C5ED-6310986E795E}"/>
          </ac:spMkLst>
        </pc:spChg>
        <pc:spChg chg="mod">
          <ac:chgData name="김용옥님/Access개발팀" userId="ce695de8-792a-4d5b-aa13-fb275c9c17a5" providerId="ADAL" clId="{B274E9FA-DBDC-4A49-865F-30F4C973968D}" dt="2024-06-17T02:19:12.553" v="204" actId="1076"/>
          <ac:spMkLst>
            <pc:docMk/>
            <pc:sldMk cId="2798336514" sldId="2147378411"/>
            <ac:spMk id="7" creationId="{D12E0B6D-B8BF-5C54-30D6-D0B66F1E6951}"/>
          </ac:spMkLst>
        </pc:spChg>
        <pc:spChg chg="mod">
          <ac:chgData name="김용옥님/Access개발팀" userId="ce695de8-792a-4d5b-aa13-fb275c9c17a5" providerId="ADAL" clId="{B274E9FA-DBDC-4A49-865F-30F4C973968D}" dt="2024-06-17T02:19:12.553" v="204" actId="1076"/>
          <ac:spMkLst>
            <pc:docMk/>
            <pc:sldMk cId="2798336514" sldId="2147378411"/>
            <ac:spMk id="8" creationId="{05707533-AB27-DE89-DA0A-B6D1406B68C5}"/>
          </ac:spMkLst>
        </pc:spChg>
        <pc:spChg chg="del">
          <ac:chgData name="김용옥님/Access개발팀" userId="ce695de8-792a-4d5b-aa13-fb275c9c17a5" providerId="ADAL" clId="{B274E9FA-DBDC-4A49-865F-30F4C973968D}" dt="2024-06-17T02:19:02.267" v="201" actId="478"/>
          <ac:spMkLst>
            <pc:docMk/>
            <pc:sldMk cId="2798336514" sldId="2147378411"/>
            <ac:spMk id="9" creationId="{C5EDB462-AA9E-DC8D-0C77-174D33D893A0}"/>
          </ac:spMkLst>
        </pc:spChg>
        <pc:spChg chg="add mod">
          <ac:chgData name="김용옥님/Access개발팀" userId="ce695de8-792a-4d5b-aa13-fb275c9c17a5" providerId="ADAL" clId="{B274E9FA-DBDC-4A49-865F-30F4C973968D}" dt="2024-06-17T02:19:00.132" v="200" actId="1076"/>
          <ac:spMkLst>
            <pc:docMk/>
            <pc:sldMk cId="2798336514" sldId="2147378411"/>
            <ac:spMk id="11" creationId="{931D018E-5CD3-FE3D-FD44-A0C09868C537}"/>
          </ac:spMkLst>
        </pc:spChg>
        <pc:picChg chg="mod">
          <ac:chgData name="김용옥님/Access개발팀" userId="ce695de8-792a-4d5b-aa13-fb275c9c17a5" providerId="ADAL" clId="{B274E9FA-DBDC-4A49-865F-30F4C973968D}" dt="2024-06-17T02:19:07.543" v="203" actId="1076"/>
          <ac:picMkLst>
            <pc:docMk/>
            <pc:sldMk cId="2798336514" sldId="2147378411"/>
            <ac:picMk id="3" creationId="{5CF0D04A-7E25-E839-CA6B-054E6096A2A3}"/>
          </ac:picMkLst>
        </pc:picChg>
        <pc:picChg chg="mod">
          <ac:chgData name="김용옥님/Access개발팀" userId="ce695de8-792a-4d5b-aa13-fb275c9c17a5" providerId="ADAL" clId="{B274E9FA-DBDC-4A49-865F-30F4C973968D}" dt="2024-06-17T02:19:07.543" v="203" actId="1076"/>
          <ac:picMkLst>
            <pc:docMk/>
            <pc:sldMk cId="2798336514" sldId="2147378411"/>
            <ac:picMk id="4" creationId="{A651FC65-E23C-7CBD-7CA7-78A6C3BC65DC}"/>
          </ac:picMkLst>
        </pc:picChg>
        <pc:picChg chg="mod">
          <ac:chgData name="김용옥님/Access개발팀" userId="ce695de8-792a-4d5b-aa13-fb275c9c17a5" providerId="ADAL" clId="{B274E9FA-DBDC-4A49-865F-30F4C973968D}" dt="2024-06-17T02:19:07.543" v="203" actId="1076"/>
          <ac:picMkLst>
            <pc:docMk/>
            <pc:sldMk cId="2798336514" sldId="2147378411"/>
            <ac:picMk id="5" creationId="{6C62BFAA-32D3-FBD6-59E1-FC2EB1905A96}"/>
          </ac:picMkLst>
        </pc:picChg>
        <pc:picChg chg="mod">
          <ac:chgData name="김용옥님/Access개발팀" userId="ce695de8-792a-4d5b-aa13-fb275c9c17a5" providerId="ADAL" clId="{B274E9FA-DBDC-4A49-865F-30F4C973968D}" dt="2024-06-17T02:19:07.543" v="203" actId="1076"/>
          <ac:picMkLst>
            <pc:docMk/>
            <pc:sldMk cId="2798336514" sldId="2147378411"/>
            <ac:picMk id="6" creationId="{ED0136C0-0A1C-9908-CCD6-CB09915A4CA9}"/>
          </ac:picMkLst>
        </pc:picChg>
      </pc:sldChg>
      <pc:sldChg chg="addSp delSp modSp new del mod">
        <pc:chgData name="김용옥님/Access개발팀" userId="ce695de8-792a-4d5b-aa13-fb275c9c17a5" providerId="ADAL" clId="{B274E9FA-DBDC-4A49-865F-30F4C973968D}" dt="2024-06-17T05:33:48.091" v="797" actId="2696"/>
        <pc:sldMkLst>
          <pc:docMk/>
          <pc:sldMk cId="1110218236" sldId="2147378412"/>
        </pc:sldMkLst>
        <pc:spChg chg="add mod">
          <ac:chgData name="김용옥님/Access개발팀" userId="ce695de8-792a-4d5b-aa13-fb275c9c17a5" providerId="ADAL" clId="{B274E9FA-DBDC-4A49-865F-30F4C973968D}" dt="2024-06-17T05:32:05.011" v="787" actId="1076"/>
          <ac:spMkLst>
            <pc:docMk/>
            <pc:sldMk cId="1110218236" sldId="2147378412"/>
            <ac:spMk id="2" creationId="{949A06BF-72F4-2439-2FAC-88BAA7C6E2F6}"/>
          </ac:spMkLst>
        </pc:spChg>
        <pc:spChg chg="mod">
          <ac:chgData name="김용옥님/Access개발팀" userId="ce695de8-792a-4d5b-aa13-fb275c9c17a5" providerId="ADAL" clId="{B274E9FA-DBDC-4A49-865F-30F4C973968D}" dt="2024-06-17T05:08:24.049" v="209"/>
          <ac:spMkLst>
            <pc:docMk/>
            <pc:sldMk cId="1110218236" sldId="2147378412"/>
            <ac:spMk id="5" creationId="{9D044FDC-DF27-3285-68F6-B06625EE8E4B}"/>
          </ac:spMkLst>
        </pc:spChg>
        <pc:spChg chg="mod">
          <ac:chgData name="김용옥님/Access개발팀" userId="ce695de8-792a-4d5b-aa13-fb275c9c17a5" providerId="ADAL" clId="{B274E9FA-DBDC-4A49-865F-30F4C973968D}" dt="2024-06-17T05:28:28.662" v="643" actId="6549"/>
          <ac:spMkLst>
            <pc:docMk/>
            <pc:sldMk cId="1110218236" sldId="2147378412"/>
            <ac:spMk id="8" creationId="{4558512E-6C71-E996-70C6-776A872B4D18}"/>
          </ac:spMkLst>
        </pc:spChg>
        <pc:spChg chg="add mod">
          <ac:chgData name="김용옥님/Access개발팀" userId="ce695de8-792a-4d5b-aa13-fb275c9c17a5" providerId="ADAL" clId="{B274E9FA-DBDC-4A49-865F-30F4C973968D}" dt="2024-06-17T05:31:04.314" v="766" actId="1036"/>
          <ac:spMkLst>
            <pc:docMk/>
            <pc:sldMk cId="1110218236" sldId="2147378412"/>
            <ac:spMk id="9" creationId="{E9A497C3-C182-171E-6F5A-9E9DF2FE3B6B}"/>
          </ac:spMkLst>
        </pc:spChg>
        <pc:spChg chg="add mod">
          <ac:chgData name="김용옥님/Access개발팀" userId="ce695de8-792a-4d5b-aa13-fb275c9c17a5" providerId="ADAL" clId="{B274E9FA-DBDC-4A49-865F-30F4C973968D}" dt="2024-06-17T05:31:04.314" v="766" actId="1036"/>
          <ac:spMkLst>
            <pc:docMk/>
            <pc:sldMk cId="1110218236" sldId="2147378412"/>
            <ac:spMk id="10" creationId="{1F455764-B83C-745C-42C4-A43B58759D3D}"/>
          </ac:spMkLst>
        </pc:spChg>
        <pc:spChg chg="add mod">
          <ac:chgData name="김용옥님/Access개발팀" userId="ce695de8-792a-4d5b-aa13-fb275c9c17a5" providerId="ADAL" clId="{B274E9FA-DBDC-4A49-865F-30F4C973968D}" dt="2024-06-17T05:31:04.314" v="766" actId="1036"/>
          <ac:spMkLst>
            <pc:docMk/>
            <pc:sldMk cId="1110218236" sldId="2147378412"/>
            <ac:spMk id="12" creationId="{EC49B50F-5066-9607-6C8C-BDF86643A4BD}"/>
          </ac:spMkLst>
        </pc:spChg>
        <pc:spChg chg="mod">
          <ac:chgData name="김용옥님/Access개발팀" userId="ce695de8-792a-4d5b-aa13-fb275c9c17a5" providerId="ADAL" clId="{B274E9FA-DBDC-4A49-865F-30F4C973968D}" dt="2024-06-17T05:08:24.049" v="209"/>
          <ac:spMkLst>
            <pc:docMk/>
            <pc:sldMk cId="1110218236" sldId="2147378412"/>
            <ac:spMk id="14" creationId="{EC19D00E-E3DC-A95C-ED03-818208E93144}"/>
          </ac:spMkLst>
        </pc:spChg>
        <pc:spChg chg="mod">
          <ac:chgData name="김용옥님/Access개발팀" userId="ce695de8-792a-4d5b-aa13-fb275c9c17a5" providerId="ADAL" clId="{B274E9FA-DBDC-4A49-865F-30F4C973968D}" dt="2024-06-17T05:08:24.049" v="209"/>
          <ac:spMkLst>
            <pc:docMk/>
            <pc:sldMk cId="1110218236" sldId="2147378412"/>
            <ac:spMk id="16" creationId="{1F7B1FF6-8CCF-A964-B258-84444AB477EB}"/>
          </ac:spMkLst>
        </pc:spChg>
        <pc:spChg chg="mod">
          <ac:chgData name="김용옥님/Access개발팀" userId="ce695de8-792a-4d5b-aa13-fb275c9c17a5" providerId="ADAL" clId="{B274E9FA-DBDC-4A49-865F-30F4C973968D}" dt="2024-06-17T05:08:24.049" v="209"/>
          <ac:spMkLst>
            <pc:docMk/>
            <pc:sldMk cId="1110218236" sldId="2147378412"/>
            <ac:spMk id="17" creationId="{9F409518-9557-3742-8DC4-D6AD46AB4EF7}"/>
          </ac:spMkLst>
        </pc:spChg>
        <pc:spChg chg="mod">
          <ac:chgData name="김용옥님/Access개발팀" userId="ce695de8-792a-4d5b-aa13-fb275c9c17a5" providerId="ADAL" clId="{B274E9FA-DBDC-4A49-865F-30F4C973968D}" dt="2024-06-17T05:08:24.049" v="209"/>
          <ac:spMkLst>
            <pc:docMk/>
            <pc:sldMk cId="1110218236" sldId="2147378412"/>
            <ac:spMk id="18" creationId="{CC53377D-2B0F-FCE7-C2B6-4F127B39784C}"/>
          </ac:spMkLst>
        </pc:spChg>
        <pc:spChg chg="mod">
          <ac:chgData name="김용옥님/Access개발팀" userId="ce695de8-792a-4d5b-aa13-fb275c9c17a5" providerId="ADAL" clId="{B274E9FA-DBDC-4A49-865F-30F4C973968D}" dt="2024-06-17T05:08:24.049" v="209"/>
          <ac:spMkLst>
            <pc:docMk/>
            <pc:sldMk cId="1110218236" sldId="2147378412"/>
            <ac:spMk id="19" creationId="{C1B4FE33-CA9E-D66E-5A7C-33782EDE29F8}"/>
          </ac:spMkLst>
        </pc:spChg>
        <pc:spChg chg="mod">
          <ac:chgData name="김용옥님/Access개발팀" userId="ce695de8-792a-4d5b-aa13-fb275c9c17a5" providerId="ADAL" clId="{B274E9FA-DBDC-4A49-865F-30F4C973968D}" dt="2024-06-17T05:08:24.049" v="209"/>
          <ac:spMkLst>
            <pc:docMk/>
            <pc:sldMk cId="1110218236" sldId="2147378412"/>
            <ac:spMk id="20" creationId="{733007AA-38AA-6A3C-46A3-4F4566628B5F}"/>
          </ac:spMkLst>
        </pc:spChg>
        <pc:spChg chg="mod">
          <ac:chgData name="김용옥님/Access개발팀" userId="ce695de8-792a-4d5b-aa13-fb275c9c17a5" providerId="ADAL" clId="{B274E9FA-DBDC-4A49-865F-30F4C973968D}" dt="2024-06-17T05:08:24.049" v="209"/>
          <ac:spMkLst>
            <pc:docMk/>
            <pc:sldMk cId="1110218236" sldId="2147378412"/>
            <ac:spMk id="21" creationId="{DAB301EE-3857-7A74-3DFC-AFB9B74384A9}"/>
          </ac:spMkLst>
        </pc:spChg>
        <pc:spChg chg="mod">
          <ac:chgData name="김용옥님/Access개발팀" userId="ce695de8-792a-4d5b-aa13-fb275c9c17a5" providerId="ADAL" clId="{B274E9FA-DBDC-4A49-865F-30F4C973968D}" dt="2024-06-17T05:08:24.049" v="209"/>
          <ac:spMkLst>
            <pc:docMk/>
            <pc:sldMk cId="1110218236" sldId="2147378412"/>
            <ac:spMk id="24" creationId="{63810904-1BB4-10AD-DF9A-8BF22CEFA62D}"/>
          </ac:spMkLst>
        </pc:spChg>
        <pc:spChg chg="mod">
          <ac:chgData name="김용옥님/Access개발팀" userId="ce695de8-792a-4d5b-aa13-fb275c9c17a5" providerId="ADAL" clId="{B274E9FA-DBDC-4A49-865F-30F4C973968D}" dt="2024-06-17T05:08:24.049" v="209"/>
          <ac:spMkLst>
            <pc:docMk/>
            <pc:sldMk cId="1110218236" sldId="2147378412"/>
            <ac:spMk id="25" creationId="{BBE900B3-7CC1-5108-9435-6B90E2DEBCBB}"/>
          </ac:spMkLst>
        </pc:spChg>
        <pc:spChg chg="mod">
          <ac:chgData name="김용옥님/Access개발팀" userId="ce695de8-792a-4d5b-aa13-fb275c9c17a5" providerId="ADAL" clId="{B274E9FA-DBDC-4A49-865F-30F4C973968D}" dt="2024-06-17T05:08:24.049" v="209"/>
          <ac:spMkLst>
            <pc:docMk/>
            <pc:sldMk cId="1110218236" sldId="2147378412"/>
            <ac:spMk id="26" creationId="{9853396D-D5DE-1ED9-43D7-1714A4C2E53C}"/>
          </ac:spMkLst>
        </pc:spChg>
        <pc:spChg chg="mod">
          <ac:chgData name="김용옥님/Access개발팀" userId="ce695de8-792a-4d5b-aa13-fb275c9c17a5" providerId="ADAL" clId="{B274E9FA-DBDC-4A49-865F-30F4C973968D}" dt="2024-06-17T05:08:24.049" v="209"/>
          <ac:spMkLst>
            <pc:docMk/>
            <pc:sldMk cId="1110218236" sldId="2147378412"/>
            <ac:spMk id="27" creationId="{6A70BAD3-1671-5A1F-D178-5C70643ED563}"/>
          </ac:spMkLst>
        </pc:spChg>
        <pc:spChg chg="mod">
          <ac:chgData name="김용옥님/Access개발팀" userId="ce695de8-792a-4d5b-aa13-fb275c9c17a5" providerId="ADAL" clId="{B274E9FA-DBDC-4A49-865F-30F4C973968D}" dt="2024-06-17T05:27:45.668" v="590" actId="20577"/>
          <ac:spMkLst>
            <pc:docMk/>
            <pc:sldMk cId="1110218236" sldId="2147378412"/>
            <ac:spMk id="28" creationId="{F1667E4A-8E9F-56E0-5798-CF116EC76328}"/>
          </ac:spMkLst>
        </pc:spChg>
        <pc:spChg chg="mod">
          <ac:chgData name="김용옥님/Access개발팀" userId="ce695de8-792a-4d5b-aa13-fb275c9c17a5" providerId="ADAL" clId="{B274E9FA-DBDC-4A49-865F-30F4C973968D}" dt="2024-06-17T05:08:24.049" v="209"/>
          <ac:spMkLst>
            <pc:docMk/>
            <pc:sldMk cId="1110218236" sldId="2147378412"/>
            <ac:spMk id="29" creationId="{9777B5AD-E352-F321-F59E-A3BFE6D71AD1}"/>
          </ac:spMkLst>
        </pc:spChg>
        <pc:spChg chg="mod">
          <ac:chgData name="김용옥님/Access개발팀" userId="ce695de8-792a-4d5b-aa13-fb275c9c17a5" providerId="ADAL" clId="{B274E9FA-DBDC-4A49-865F-30F4C973968D}" dt="2024-06-17T05:08:24.049" v="209"/>
          <ac:spMkLst>
            <pc:docMk/>
            <pc:sldMk cId="1110218236" sldId="2147378412"/>
            <ac:spMk id="30" creationId="{91F90FD1-9892-39B5-FB42-7F26DC10F84A}"/>
          </ac:spMkLst>
        </pc:spChg>
        <pc:spChg chg="mod">
          <ac:chgData name="김용옥님/Access개발팀" userId="ce695de8-792a-4d5b-aa13-fb275c9c17a5" providerId="ADAL" clId="{B274E9FA-DBDC-4A49-865F-30F4C973968D}" dt="2024-06-17T05:08:24.049" v="209"/>
          <ac:spMkLst>
            <pc:docMk/>
            <pc:sldMk cId="1110218236" sldId="2147378412"/>
            <ac:spMk id="31" creationId="{B59C6F7D-8517-7F3E-93F7-9FB257F04C35}"/>
          </ac:spMkLst>
        </pc:spChg>
        <pc:spChg chg="mod">
          <ac:chgData name="김용옥님/Access개발팀" userId="ce695de8-792a-4d5b-aa13-fb275c9c17a5" providerId="ADAL" clId="{B274E9FA-DBDC-4A49-865F-30F4C973968D}" dt="2024-06-17T05:08:24.049" v="209"/>
          <ac:spMkLst>
            <pc:docMk/>
            <pc:sldMk cId="1110218236" sldId="2147378412"/>
            <ac:spMk id="32" creationId="{AC9FA61C-C79C-008D-03E7-DC9DCF5EC420}"/>
          </ac:spMkLst>
        </pc:spChg>
        <pc:spChg chg="mod">
          <ac:chgData name="김용옥님/Access개발팀" userId="ce695de8-792a-4d5b-aa13-fb275c9c17a5" providerId="ADAL" clId="{B274E9FA-DBDC-4A49-865F-30F4C973968D}" dt="2024-06-17T05:08:24.049" v="209"/>
          <ac:spMkLst>
            <pc:docMk/>
            <pc:sldMk cId="1110218236" sldId="2147378412"/>
            <ac:spMk id="33" creationId="{F98A0717-6A49-AB16-48F7-263A89BD43F3}"/>
          </ac:spMkLst>
        </pc:spChg>
        <pc:spChg chg="mod">
          <ac:chgData name="김용옥님/Access개발팀" userId="ce695de8-792a-4d5b-aa13-fb275c9c17a5" providerId="ADAL" clId="{B274E9FA-DBDC-4A49-865F-30F4C973968D}" dt="2024-06-17T05:08:24.049" v="209"/>
          <ac:spMkLst>
            <pc:docMk/>
            <pc:sldMk cId="1110218236" sldId="2147378412"/>
            <ac:spMk id="34" creationId="{8AF7480B-60FD-C126-2A5C-2E679DFD0AD0}"/>
          </ac:spMkLst>
        </pc:spChg>
        <pc:spChg chg="mod">
          <ac:chgData name="김용옥님/Access개발팀" userId="ce695de8-792a-4d5b-aa13-fb275c9c17a5" providerId="ADAL" clId="{B274E9FA-DBDC-4A49-865F-30F4C973968D}" dt="2024-06-17T05:08:24.049" v="209"/>
          <ac:spMkLst>
            <pc:docMk/>
            <pc:sldMk cId="1110218236" sldId="2147378412"/>
            <ac:spMk id="35" creationId="{A867ABC8-3E90-ACC3-16F2-BC4BF11C2BB9}"/>
          </ac:spMkLst>
        </pc:spChg>
        <pc:spChg chg="mod">
          <ac:chgData name="김용옥님/Access개발팀" userId="ce695de8-792a-4d5b-aa13-fb275c9c17a5" providerId="ADAL" clId="{B274E9FA-DBDC-4A49-865F-30F4C973968D}" dt="2024-06-17T05:08:24.049" v="209"/>
          <ac:spMkLst>
            <pc:docMk/>
            <pc:sldMk cId="1110218236" sldId="2147378412"/>
            <ac:spMk id="36" creationId="{F1A97362-1C3E-4974-17B2-BADF03D19C90}"/>
          </ac:spMkLst>
        </pc:spChg>
        <pc:spChg chg="mod">
          <ac:chgData name="김용옥님/Access개발팀" userId="ce695de8-792a-4d5b-aa13-fb275c9c17a5" providerId="ADAL" clId="{B274E9FA-DBDC-4A49-865F-30F4C973968D}" dt="2024-06-17T05:08:24.049" v="209"/>
          <ac:spMkLst>
            <pc:docMk/>
            <pc:sldMk cId="1110218236" sldId="2147378412"/>
            <ac:spMk id="37" creationId="{FFB3B5B7-472E-16B1-017B-70B54DFE33F8}"/>
          </ac:spMkLst>
        </pc:spChg>
        <pc:spChg chg="mod">
          <ac:chgData name="김용옥님/Access개발팀" userId="ce695de8-792a-4d5b-aa13-fb275c9c17a5" providerId="ADAL" clId="{B274E9FA-DBDC-4A49-865F-30F4C973968D}" dt="2024-06-17T05:08:24.049" v="209"/>
          <ac:spMkLst>
            <pc:docMk/>
            <pc:sldMk cId="1110218236" sldId="2147378412"/>
            <ac:spMk id="38" creationId="{534F4AD4-02BE-C56C-4618-AC164A88703C}"/>
          </ac:spMkLst>
        </pc:spChg>
        <pc:spChg chg="mod">
          <ac:chgData name="김용옥님/Access개발팀" userId="ce695de8-792a-4d5b-aa13-fb275c9c17a5" providerId="ADAL" clId="{B274E9FA-DBDC-4A49-865F-30F4C973968D}" dt="2024-06-17T05:08:24.049" v="209"/>
          <ac:spMkLst>
            <pc:docMk/>
            <pc:sldMk cId="1110218236" sldId="2147378412"/>
            <ac:spMk id="39" creationId="{491AE47C-0A8C-E7A3-352C-E84F10C87F81}"/>
          </ac:spMkLst>
        </pc:spChg>
        <pc:spChg chg="mod">
          <ac:chgData name="김용옥님/Access개발팀" userId="ce695de8-792a-4d5b-aa13-fb275c9c17a5" providerId="ADAL" clId="{B274E9FA-DBDC-4A49-865F-30F4C973968D}" dt="2024-06-17T05:08:24.049" v="209"/>
          <ac:spMkLst>
            <pc:docMk/>
            <pc:sldMk cId="1110218236" sldId="2147378412"/>
            <ac:spMk id="40" creationId="{ABA794DF-B5CC-7AD8-B39A-D502EC121A39}"/>
          </ac:spMkLst>
        </pc:spChg>
        <pc:spChg chg="add mod">
          <ac:chgData name="김용옥님/Access개발팀" userId="ce695de8-792a-4d5b-aa13-fb275c9c17a5" providerId="ADAL" clId="{B274E9FA-DBDC-4A49-865F-30F4C973968D}" dt="2024-06-17T05:31:04.314" v="766" actId="1036"/>
          <ac:spMkLst>
            <pc:docMk/>
            <pc:sldMk cId="1110218236" sldId="2147378412"/>
            <ac:spMk id="41" creationId="{7AF17485-E2BF-6960-F04B-77A9B21A2A9E}"/>
          </ac:spMkLst>
        </pc:spChg>
        <pc:spChg chg="add del mod">
          <ac:chgData name="김용옥님/Access개발팀" userId="ce695de8-792a-4d5b-aa13-fb275c9c17a5" providerId="ADAL" clId="{B274E9FA-DBDC-4A49-865F-30F4C973968D}" dt="2024-06-17T05:29:12.960" v="677" actId="478"/>
          <ac:spMkLst>
            <pc:docMk/>
            <pc:sldMk cId="1110218236" sldId="2147378412"/>
            <ac:spMk id="42" creationId="{3F3F04E8-F97E-89BC-C2E8-0AFB5368B29C}"/>
          </ac:spMkLst>
        </pc:spChg>
        <pc:spChg chg="add del mod">
          <ac:chgData name="김용옥님/Access개발팀" userId="ce695de8-792a-4d5b-aa13-fb275c9c17a5" providerId="ADAL" clId="{B274E9FA-DBDC-4A49-865F-30F4C973968D}" dt="2024-06-17T05:29:22.889" v="678" actId="478"/>
          <ac:spMkLst>
            <pc:docMk/>
            <pc:sldMk cId="1110218236" sldId="2147378412"/>
            <ac:spMk id="43" creationId="{5E80CF29-9752-6245-870D-4F9C104DA608}"/>
          </ac:spMkLst>
        </pc:spChg>
        <pc:spChg chg="add del mod">
          <ac:chgData name="김용옥님/Access개발팀" userId="ce695de8-792a-4d5b-aa13-fb275c9c17a5" providerId="ADAL" clId="{B274E9FA-DBDC-4A49-865F-30F4C973968D}" dt="2024-06-17T05:29:31.385" v="680" actId="478"/>
          <ac:spMkLst>
            <pc:docMk/>
            <pc:sldMk cId="1110218236" sldId="2147378412"/>
            <ac:spMk id="44" creationId="{1F861EE8-D61E-1F63-CCCE-F4A9F673202C}"/>
          </ac:spMkLst>
        </pc:spChg>
        <pc:spChg chg="add mod">
          <ac:chgData name="김용옥님/Access개발팀" userId="ce695de8-792a-4d5b-aa13-fb275c9c17a5" providerId="ADAL" clId="{B274E9FA-DBDC-4A49-865F-30F4C973968D}" dt="2024-06-17T05:31:04.314" v="766" actId="1036"/>
          <ac:spMkLst>
            <pc:docMk/>
            <pc:sldMk cId="1110218236" sldId="2147378412"/>
            <ac:spMk id="45" creationId="{16927343-F72C-485D-9AFF-58848750A92F}"/>
          </ac:spMkLst>
        </pc:spChg>
        <pc:spChg chg="add mod">
          <ac:chgData name="김용옥님/Access개발팀" userId="ce695de8-792a-4d5b-aa13-fb275c9c17a5" providerId="ADAL" clId="{B274E9FA-DBDC-4A49-865F-30F4C973968D}" dt="2024-06-17T05:08:30.928" v="210"/>
          <ac:spMkLst>
            <pc:docMk/>
            <pc:sldMk cId="1110218236" sldId="2147378412"/>
            <ac:spMk id="46" creationId="{2116C771-634F-8391-104B-892C25C16201}"/>
          </ac:spMkLst>
        </pc:spChg>
        <pc:spChg chg="add mod">
          <ac:chgData name="김용옥님/Access개발팀" userId="ce695de8-792a-4d5b-aa13-fb275c9c17a5" providerId="ADAL" clId="{B274E9FA-DBDC-4A49-865F-30F4C973968D}" dt="2024-06-17T05:14:16.701" v="321" actId="14100"/>
          <ac:spMkLst>
            <pc:docMk/>
            <pc:sldMk cId="1110218236" sldId="2147378412"/>
            <ac:spMk id="47" creationId="{537AEEE5-8C2A-B0DA-0B91-AA3F2E208576}"/>
          </ac:spMkLst>
        </pc:spChg>
        <pc:spChg chg="add mod">
          <ac:chgData name="김용옥님/Access개발팀" userId="ce695de8-792a-4d5b-aa13-fb275c9c17a5" providerId="ADAL" clId="{B274E9FA-DBDC-4A49-865F-30F4C973968D}" dt="2024-06-17T05:31:04.314" v="766" actId="1036"/>
          <ac:spMkLst>
            <pc:docMk/>
            <pc:sldMk cId="1110218236" sldId="2147378412"/>
            <ac:spMk id="48" creationId="{676FA6E5-0C52-25F2-BB8A-C4DF77B2C51B}"/>
          </ac:spMkLst>
        </pc:spChg>
        <pc:grpChg chg="add mod">
          <ac:chgData name="김용옥님/Access개발팀" userId="ce695de8-792a-4d5b-aa13-fb275c9c17a5" providerId="ADAL" clId="{B274E9FA-DBDC-4A49-865F-30F4C973968D}" dt="2024-06-17T05:31:04.314" v="766" actId="1036"/>
          <ac:grpSpMkLst>
            <pc:docMk/>
            <pc:sldMk cId="1110218236" sldId="2147378412"/>
            <ac:grpSpMk id="3" creationId="{F16EC6F2-7DDF-0448-7A78-D7E366BB294A}"/>
          </ac:grpSpMkLst>
        </pc:grpChg>
        <pc:grpChg chg="add mod">
          <ac:chgData name="김용옥님/Access개발팀" userId="ce695de8-792a-4d5b-aa13-fb275c9c17a5" providerId="ADAL" clId="{B274E9FA-DBDC-4A49-865F-30F4C973968D}" dt="2024-06-17T05:31:04.314" v="766" actId="1036"/>
          <ac:grpSpMkLst>
            <pc:docMk/>
            <pc:sldMk cId="1110218236" sldId="2147378412"/>
            <ac:grpSpMk id="6" creationId="{2C09324C-084D-40D9-CE89-1E573CBE4271}"/>
          </ac:grpSpMkLst>
        </pc:grpChg>
        <pc:grpChg chg="add mod">
          <ac:chgData name="김용옥님/Access개발팀" userId="ce695de8-792a-4d5b-aa13-fb275c9c17a5" providerId="ADAL" clId="{B274E9FA-DBDC-4A49-865F-30F4C973968D}" dt="2024-06-17T05:31:04.314" v="766" actId="1036"/>
          <ac:grpSpMkLst>
            <pc:docMk/>
            <pc:sldMk cId="1110218236" sldId="2147378412"/>
            <ac:grpSpMk id="13" creationId="{29D260B2-BC72-72D7-2E2E-91693634169A}"/>
          </ac:grpSpMkLst>
        </pc:grpChg>
        <pc:grpChg chg="mod">
          <ac:chgData name="김용옥님/Access개발팀" userId="ce695de8-792a-4d5b-aa13-fb275c9c17a5" providerId="ADAL" clId="{B274E9FA-DBDC-4A49-865F-30F4C973968D}" dt="2024-06-17T05:08:24.049" v="209"/>
          <ac:grpSpMkLst>
            <pc:docMk/>
            <pc:sldMk cId="1110218236" sldId="2147378412"/>
            <ac:grpSpMk id="15" creationId="{722D514E-8BFD-ECD6-B0B5-761719792A15}"/>
          </ac:grpSpMkLst>
        </pc:grpChg>
        <pc:graphicFrameChg chg="add mod modGraphic">
          <ac:chgData name="김용옥님/Access개발팀" userId="ce695de8-792a-4d5b-aa13-fb275c9c17a5" providerId="ADAL" clId="{B274E9FA-DBDC-4A49-865F-30F4C973968D}" dt="2024-06-17T05:31:46.649" v="786" actId="6549"/>
          <ac:graphicFrameMkLst>
            <pc:docMk/>
            <pc:sldMk cId="1110218236" sldId="2147378412"/>
            <ac:graphicFrameMk id="11" creationId="{9EDB3FEA-317B-EB73-CF2C-973E629281AD}"/>
          </ac:graphicFrameMkLst>
        </pc:graphicFrameChg>
        <pc:cxnChg chg="mod">
          <ac:chgData name="김용옥님/Access개발팀" userId="ce695de8-792a-4d5b-aa13-fb275c9c17a5" providerId="ADAL" clId="{B274E9FA-DBDC-4A49-865F-30F4C973968D}" dt="2024-06-17T05:08:24.049" v="209"/>
          <ac:cxnSpMkLst>
            <pc:docMk/>
            <pc:sldMk cId="1110218236" sldId="2147378412"/>
            <ac:cxnSpMk id="4" creationId="{0539B85E-5471-9925-D38F-C2F344E6127C}"/>
          </ac:cxnSpMkLst>
        </pc:cxnChg>
        <pc:cxnChg chg="mod">
          <ac:chgData name="김용옥님/Access개발팀" userId="ce695de8-792a-4d5b-aa13-fb275c9c17a5" providerId="ADAL" clId="{B274E9FA-DBDC-4A49-865F-30F4C973968D}" dt="2024-06-17T05:08:24.049" v="209"/>
          <ac:cxnSpMkLst>
            <pc:docMk/>
            <pc:sldMk cId="1110218236" sldId="2147378412"/>
            <ac:cxnSpMk id="7" creationId="{FF2862D3-5AE8-721B-85D9-3323AE5114A5}"/>
          </ac:cxnSpMkLst>
        </pc:cxnChg>
        <pc:cxnChg chg="mod">
          <ac:chgData name="김용옥님/Access개발팀" userId="ce695de8-792a-4d5b-aa13-fb275c9c17a5" providerId="ADAL" clId="{B274E9FA-DBDC-4A49-865F-30F4C973968D}" dt="2024-06-17T05:08:24.049" v="209"/>
          <ac:cxnSpMkLst>
            <pc:docMk/>
            <pc:sldMk cId="1110218236" sldId="2147378412"/>
            <ac:cxnSpMk id="22" creationId="{873B861C-68A8-E81A-43C5-AB853F50DE2D}"/>
          </ac:cxnSpMkLst>
        </pc:cxnChg>
        <pc:cxnChg chg="mod">
          <ac:chgData name="김용옥님/Access개발팀" userId="ce695de8-792a-4d5b-aa13-fb275c9c17a5" providerId="ADAL" clId="{B274E9FA-DBDC-4A49-865F-30F4C973968D}" dt="2024-06-17T05:08:24.049" v="209"/>
          <ac:cxnSpMkLst>
            <pc:docMk/>
            <pc:sldMk cId="1110218236" sldId="2147378412"/>
            <ac:cxnSpMk id="23" creationId="{3B7FBB8C-FF4E-FBDC-2157-177D57655FCB}"/>
          </ac:cxnSpMkLst>
        </pc:cxnChg>
      </pc:sldChg>
      <pc:sldChg chg="modSp add mod">
        <pc:chgData name="김용옥님/Access개발팀" userId="ce695de8-792a-4d5b-aa13-fb275c9c17a5" providerId="ADAL" clId="{B274E9FA-DBDC-4A49-865F-30F4C973968D}" dt="2024-06-17T06:35:05.941" v="1365"/>
        <pc:sldMkLst>
          <pc:docMk/>
          <pc:sldMk cId="3594079048" sldId="2147378412"/>
        </pc:sldMkLst>
        <pc:spChg chg="mod">
          <ac:chgData name="김용옥님/Access개발팀" userId="ce695de8-792a-4d5b-aa13-fb275c9c17a5" providerId="ADAL" clId="{B274E9FA-DBDC-4A49-865F-30F4C973968D}" dt="2024-06-17T06:34:09.415" v="1339" actId="20577"/>
          <ac:spMkLst>
            <pc:docMk/>
            <pc:sldMk cId="3594079048" sldId="2147378412"/>
            <ac:spMk id="2" creationId="{949A06BF-72F4-2439-2FAC-88BAA7C6E2F6}"/>
          </ac:spMkLst>
        </pc:spChg>
        <pc:spChg chg="mod">
          <ac:chgData name="김용옥님/Access개발팀" userId="ce695de8-792a-4d5b-aa13-fb275c9c17a5" providerId="ADAL" clId="{B274E9FA-DBDC-4A49-865F-30F4C973968D}" dt="2024-06-17T06:35:05.941" v="1365"/>
          <ac:spMkLst>
            <pc:docMk/>
            <pc:sldMk cId="3594079048" sldId="2147378412"/>
            <ac:spMk id="41" creationId="{7AF17485-E2BF-6960-F04B-77A9B21A2A9E}"/>
          </ac:spMkLst>
        </pc:spChg>
        <pc:spChg chg="mod">
          <ac:chgData name="김용옥님/Access개발팀" userId="ce695de8-792a-4d5b-aa13-fb275c9c17a5" providerId="ADAL" clId="{B274E9FA-DBDC-4A49-865F-30F4C973968D}" dt="2024-06-17T06:32:51.573" v="1294" actId="14100"/>
          <ac:spMkLst>
            <pc:docMk/>
            <pc:sldMk cId="3594079048" sldId="2147378412"/>
            <ac:spMk id="47" creationId="{537AEEE5-8C2A-B0DA-0B91-AA3F2E208576}"/>
          </ac:spMkLst>
        </pc:spChg>
        <pc:spChg chg="mod">
          <ac:chgData name="김용옥님/Access개발팀" userId="ce695de8-792a-4d5b-aa13-fb275c9c17a5" providerId="ADAL" clId="{B274E9FA-DBDC-4A49-865F-30F4C973968D}" dt="2024-06-17T06:34:26.897" v="1347" actId="20577"/>
          <ac:spMkLst>
            <pc:docMk/>
            <pc:sldMk cId="3594079048" sldId="2147378412"/>
            <ac:spMk id="48" creationId="{676FA6E5-0C52-25F2-BB8A-C4DF77B2C51B}"/>
          </ac:spMkLst>
        </pc:spChg>
        <pc:graphicFrameChg chg="mod modGraphic">
          <ac:chgData name="김용옥님/Access개발팀" userId="ce695de8-792a-4d5b-aa13-fb275c9c17a5" providerId="ADAL" clId="{B274E9FA-DBDC-4A49-865F-30F4C973968D}" dt="2024-06-17T06:33:51.137" v="1337" actId="20577"/>
          <ac:graphicFrameMkLst>
            <pc:docMk/>
            <pc:sldMk cId="3594079048" sldId="2147378412"/>
            <ac:graphicFrameMk id="11" creationId="{9EDB3FEA-317B-EB73-CF2C-973E629281AD}"/>
          </ac:graphicFrameMkLst>
        </pc:graphicFrameChg>
      </pc:sldChg>
      <pc:sldChg chg="addSp modSp new del">
        <pc:chgData name="김용옥님/Access개발팀" userId="ce695de8-792a-4d5b-aa13-fb275c9c17a5" providerId="ADAL" clId="{B274E9FA-DBDC-4A49-865F-30F4C973968D}" dt="2024-06-17T05:10:34.570" v="216" actId="47"/>
        <pc:sldMkLst>
          <pc:docMk/>
          <pc:sldMk cId="701784291" sldId="2147378413"/>
        </pc:sldMkLst>
        <pc:spChg chg="add mod">
          <ac:chgData name="김용옥님/Access개발팀" userId="ce695de8-792a-4d5b-aa13-fb275c9c17a5" providerId="ADAL" clId="{B274E9FA-DBDC-4A49-865F-30F4C973968D}" dt="2024-06-17T05:08:39.109" v="212"/>
          <ac:spMkLst>
            <pc:docMk/>
            <pc:sldMk cId="701784291" sldId="2147378413"/>
            <ac:spMk id="2" creationId="{EF66BEFC-B431-298F-0B4C-11858E5CA323}"/>
          </ac:spMkLst>
        </pc:spChg>
        <pc:spChg chg="add mod">
          <ac:chgData name="김용옥님/Access개발팀" userId="ce695de8-792a-4d5b-aa13-fb275c9c17a5" providerId="ADAL" clId="{B274E9FA-DBDC-4A49-865F-30F4C973968D}" dt="2024-06-17T05:08:46.528" v="213"/>
          <ac:spMkLst>
            <pc:docMk/>
            <pc:sldMk cId="701784291" sldId="2147378413"/>
            <ac:spMk id="3" creationId="{786D6280-B9F9-02F0-CB31-D7BF9A9C9D8D}"/>
          </ac:spMkLst>
        </pc:spChg>
        <pc:spChg chg="mod">
          <ac:chgData name="김용옥님/Access개발팀" userId="ce695de8-792a-4d5b-aa13-fb275c9c17a5" providerId="ADAL" clId="{B274E9FA-DBDC-4A49-865F-30F4C973968D}" dt="2024-06-17T05:08:46.528" v="213"/>
          <ac:spMkLst>
            <pc:docMk/>
            <pc:sldMk cId="701784291" sldId="2147378413"/>
            <ac:spMk id="6" creationId="{F5ECD575-FBDA-8BC0-5EBF-82CAD66832F9}"/>
          </ac:spMkLst>
        </pc:spChg>
        <pc:spChg chg="add mod">
          <ac:chgData name="김용옥님/Access개발팀" userId="ce695de8-792a-4d5b-aa13-fb275c9c17a5" providerId="ADAL" clId="{B274E9FA-DBDC-4A49-865F-30F4C973968D}" dt="2024-06-17T05:08:46.528" v="213"/>
          <ac:spMkLst>
            <pc:docMk/>
            <pc:sldMk cId="701784291" sldId="2147378413"/>
            <ac:spMk id="7" creationId="{DBA9BEAB-4049-FC03-3F3B-40647AED6AD5}"/>
          </ac:spMkLst>
        </pc:spChg>
        <pc:spChg chg="add mod">
          <ac:chgData name="김용옥님/Access개발팀" userId="ce695de8-792a-4d5b-aa13-fb275c9c17a5" providerId="ADAL" clId="{B274E9FA-DBDC-4A49-865F-30F4C973968D}" dt="2024-06-17T05:08:46.528" v="213"/>
          <ac:spMkLst>
            <pc:docMk/>
            <pc:sldMk cId="701784291" sldId="2147378413"/>
            <ac:spMk id="8" creationId="{892B8E1A-C702-7C66-C6C4-A76120A48C71}"/>
          </ac:spMkLst>
        </pc:spChg>
        <pc:spChg chg="mod">
          <ac:chgData name="김용옥님/Access개발팀" userId="ce695de8-792a-4d5b-aa13-fb275c9c17a5" providerId="ADAL" clId="{B274E9FA-DBDC-4A49-865F-30F4C973968D}" dt="2024-06-17T05:08:46.528" v="213"/>
          <ac:spMkLst>
            <pc:docMk/>
            <pc:sldMk cId="701784291" sldId="2147378413"/>
            <ac:spMk id="11" creationId="{8119D7F9-1F65-1AC8-DD8F-302FCEAE8A8C}"/>
          </ac:spMkLst>
        </pc:spChg>
        <pc:spChg chg="add mod">
          <ac:chgData name="김용옥님/Access개발팀" userId="ce695de8-792a-4d5b-aa13-fb275c9c17a5" providerId="ADAL" clId="{B274E9FA-DBDC-4A49-865F-30F4C973968D}" dt="2024-06-17T05:08:46.528" v="213"/>
          <ac:spMkLst>
            <pc:docMk/>
            <pc:sldMk cId="701784291" sldId="2147378413"/>
            <ac:spMk id="13" creationId="{099024EB-152A-3EDA-56C3-9B48429DC479}"/>
          </ac:spMkLst>
        </pc:spChg>
        <pc:spChg chg="add mod">
          <ac:chgData name="김용옥님/Access개발팀" userId="ce695de8-792a-4d5b-aa13-fb275c9c17a5" providerId="ADAL" clId="{B274E9FA-DBDC-4A49-865F-30F4C973968D}" dt="2024-06-17T05:08:46.528" v="213"/>
          <ac:spMkLst>
            <pc:docMk/>
            <pc:sldMk cId="701784291" sldId="2147378413"/>
            <ac:spMk id="17" creationId="{0606CC04-BE5D-B132-C24F-AD134BB85BDC}"/>
          </ac:spMkLst>
        </pc:spChg>
        <pc:spChg chg="add mod">
          <ac:chgData name="김용옥님/Access개발팀" userId="ce695de8-792a-4d5b-aa13-fb275c9c17a5" providerId="ADAL" clId="{B274E9FA-DBDC-4A49-865F-30F4C973968D}" dt="2024-06-17T05:08:46.528" v="213"/>
          <ac:spMkLst>
            <pc:docMk/>
            <pc:sldMk cId="701784291" sldId="2147378413"/>
            <ac:spMk id="18" creationId="{BE2C105E-219B-EBF0-BD56-B4E3F50E3BDE}"/>
          </ac:spMkLst>
        </pc:spChg>
        <pc:spChg chg="add mod">
          <ac:chgData name="김용옥님/Access개발팀" userId="ce695de8-792a-4d5b-aa13-fb275c9c17a5" providerId="ADAL" clId="{B274E9FA-DBDC-4A49-865F-30F4C973968D}" dt="2024-06-17T05:08:46.528" v="213"/>
          <ac:spMkLst>
            <pc:docMk/>
            <pc:sldMk cId="701784291" sldId="2147378413"/>
            <ac:spMk id="19" creationId="{16FA2295-A458-4A90-E37B-39297BA0C525}"/>
          </ac:spMkLst>
        </pc:spChg>
        <pc:spChg chg="add mod">
          <ac:chgData name="김용옥님/Access개발팀" userId="ce695de8-792a-4d5b-aa13-fb275c9c17a5" providerId="ADAL" clId="{B274E9FA-DBDC-4A49-865F-30F4C973968D}" dt="2024-06-17T05:08:46.528" v="213"/>
          <ac:spMkLst>
            <pc:docMk/>
            <pc:sldMk cId="701784291" sldId="2147378413"/>
            <ac:spMk id="20" creationId="{87AE3D2E-2BAB-97D5-EB02-8482F9B1CAF3}"/>
          </ac:spMkLst>
        </pc:spChg>
        <pc:spChg chg="add mod">
          <ac:chgData name="김용옥님/Access개발팀" userId="ce695de8-792a-4d5b-aa13-fb275c9c17a5" providerId="ADAL" clId="{B274E9FA-DBDC-4A49-865F-30F4C973968D}" dt="2024-06-17T05:08:46.528" v="213"/>
          <ac:spMkLst>
            <pc:docMk/>
            <pc:sldMk cId="701784291" sldId="2147378413"/>
            <ac:spMk id="21" creationId="{C56CF494-EFB0-14B7-D38D-FD268DC60AC0}"/>
          </ac:spMkLst>
        </pc:spChg>
        <pc:grpChg chg="add mod">
          <ac:chgData name="김용옥님/Access개발팀" userId="ce695de8-792a-4d5b-aa13-fb275c9c17a5" providerId="ADAL" clId="{B274E9FA-DBDC-4A49-865F-30F4C973968D}" dt="2024-06-17T05:08:46.528" v="213"/>
          <ac:grpSpMkLst>
            <pc:docMk/>
            <pc:sldMk cId="701784291" sldId="2147378413"/>
            <ac:grpSpMk id="4" creationId="{C1517469-8F21-C5AE-0D62-7DBC8CB3B411}"/>
          </ac:grpSpMkLst>
        </pc:grpChg>
        <pc:grpChg chg="add mod">
          <ac:chgData name="김용옥님/Access개발팀" userId="ce695de8-792a-4d5b-aa13-fb275c9c17a5" providerId="ADAL" clId="{B274E9FA-DBDC-4A49-865F-30F4C973968D}" dt="2024-06-17T05:08:46.528" v="213"/>
          <ac:grpSpMkLst>
            <pc:docMk/>
            <pc:sldMk cId="701784291" sldId="2147378413"/>
            <ac:grpSpMk id="9" creationId="{7B9E027F-DDF0-4A50-5BB4-37448339C0C7}"/>
          </ac:grpSpMkLst>
        </pc:grpChg>
        <pc:graphicFrameChg chg="add mod">
          <ac:chgData name="김용옥님/Access개발팀" userId="ce695de8-792a-4d5b-aa13-fb275c9c17a5" providerId="ADAL" clId="{B274E9FA-DBDC-4A49-865F-30F4C973968D}" dt="2024-06-17T05:08:46.528" v="213"/>
          <ac:graphicFrameMkLst>
            <pc:docMk/>
            <pc:sldMk cId="701784291" sldId="2147378413"/>
            <ac:graphicFrameMk id="14" creationId="{AD4A57AC-CF13-B4E5-26AA-9A2553A3C641}"/>
          </ac:graphicFrameMkLst>
        </pc:graphicFrameChg>
        <pc:picChg chg="add mod">
          <ac:chgData name="김용옥님/Access개발팀" userId="ce695de8-792a-4d5b-aa13-fb275c9c17a5" providerId="ADAL" clId="{B274E9FA-DBDC-4A49-865F-30F4C973968D}" dt="2024-06-17T05:08:46.528" v="213"/>
          <ac:picMkLst>
            <pc:docMk/>
            <pc:sldMk cId="701784291" sldId="2147378413"/>
            <ac:picMk id="12" creationId="{8B7C48D3-34CC-C70A-8FB9-DA330D7B49CD}"/>
          </ac:picMkLst>
        </pc:picChg>
        <pc:picChg chg="add mod">
          <ac:chgData name="김용옥님/Access개발팀" userId="ce695de8-792a-4d5b-aa13-fb275c9c17a5" providerId="ADAL" clId="{B274E9FA-DBDC-4A49-865F-30F4C973968D}" dt="2024-06-17T05:08:46.528" v="213"/>
          <ac:picMkLst>
            <pc:docMk/>
            <pc:sldMk cId="701784291" sldId="2147378413"/>
            <ac:picMk id="15" creationId="{692DF68F-89A3-014A-C5BC-72F16C073398}"/>
          </ac:picMkLst>
        </pc:picChg>
        <pc:picChg chg="add mod">
          <ac:chgData name="김용옥님/Access개발팀" userId="ce695de8-792a-4d5b-aa13-fb275c9c17a5" providerId="ADAL" clId="{B274E9FA-DBDC-4A49-865F-30F4C973968D}" dt="2024-06-17T05:08:46.528" v="213"/>
          <ac:picMkLst>
            <pc:docMk/>
            <pc:sldMk cId="701784291" sldId="2147378413"/>
            <ac:picMk id="16" creationId="{B368EEFE-A59E-3E1B-F2B6-D467163185C9}"/>
          </ac:picMkLst>
        </pc:picChg>
        <pc:cxnChg chg="mod">
          <ac:chgData name="김용옥님/Access개발팀" userId="ce695de8-792a-4d5b-aa13-fb275c9c17a5" providerId="ADAL" clId="{B274E9FA-DBDC-4A49-865F-30F4C973968D}" dt="2024-06-17T05:08:46.528" v="213"/>
          <ac:cxnSpMkLst>
            <pc:docMk/>
            <pc:sldMk cId="701784291" sldId="2147378413"/>
            <ac:cxnSpMk id="5" creationId="{7E783902-5A01-E2E9-03BF-F2D24A8D4691}"/>
          </ac:cxnSpMkLst>
        </pc:cxnChg>
        <pc:cxnChg chg="mod">
          <ac:chgData name="김용옥님/Access개발팀" userId="ce695de8-792a-4d5b-aa13-fb275c9c17a5" providerId="ADAL" clId="{B274E9FA-DBDC-4A49-865F-30F4C973968D}" dt="2024-06-17T05:08:46.528" v="213"/>
          <ac:cxnSpMkLst>
            <pc:docMk/>
            <pc:sldMk cId="701784291" sldId="2147378413"/>
            <ac:cxnSpMk id="10" creationId="{D81736B2-F670-5870-A186-4A9A893018AC}"/>
          </ac:cxnSpMkLst>
        </pc:cxnChg>
      </pc:sldChg>
      <pc:sldChg chg="addSp delSp modSp new mod">
        <pc:chgData name="김용옥님/Access개발팀" userId="ce695de8-792a-4d5b-aa13-fb275c9c17a5" providerId="ADAL" clId="{B274E9FA-DBDC-4A49-865F-30F4C973968D}" dt="2024-06-17T09:14:30.960" v="4163"/>
        <pc:sldMkLst>
          <pc:docMk/>
          <pc:sldMk cId="2200448925" sldId="2147378413"/>
        </pc:sldMkLst>
        <pc:spChg chg="add mod">
          <ac:chgData name="김용옥님/Access개발팀" userId="ce695de8-792a-4d5b-aa13-fb275c9c17a5" providerId="ADAL" clId="{B274E9FA-DBDC-4A49-865F-30F4C973968D}" dt="2024-06-17T05:55:36.319" v="857"/>
          <ac:spMkLst>
            <pc:docMk/>
            <pc:sldMk cId="2200448925" sldId="2147378413"/>
            <ac:spMk id="2" creationId="{ACC2AC0E-1F72-932F-0006-78EA32158810}"/>
          </ac:spMkLst>
        </pc:spChg>
        <pc:spChg chg="add mod">
          <ac:chgData name="김용옥님/Access개발팀" userId="ce695de8-792a-4d5b-aa13-fb275c9c17a5" providerId="ADAL" clId="{B274E9FA-DBDC-4A49-865F-30F4C973968D}" dt="2024-06-17T06:03:48.862" v="934" actId="14100"/>
          <ac:spMkLst>
            <pc:docMk/>
            <pc:sldMk cId="2200448925" sldId="2147378413"/>
            <ac:spMk id="3" creationId="{05675476-4300-DB7D-63A3-7D0C6E3B3725}"/>
          </ac:spMkLst>
        </pc:spChg>
        <pc:spChg chg="add mod">
          <ac:chgData name="김용옥님/Access개발팀" userId="ce695de8-792a-4d5b-aa13-fb275c9c17a5" providerId="ADAL" clId="{B274E9FA-DBDC-4A49-865F-30F4C973968D}" dt="2024-06-17T09:14:30.960" v="4163"/>
          <ac:spMkLst>
            <pc:docMk/>
            <pc:sldMk cId="2200448925" sldId="2147378413"/>
            <ac:spMk id="8" creationId="{F29CE7F2-0C63-E647-EF88-C8E5534D3309}"/>
          </ac:spMkLst>
        </pc:spChg>
        <pc:spChg chg="add del mod">
          <ac:chgData name="김용옥님/Access개발팀" userId="ce695de8-792a-4d5b-aa13-fb275c9c17a5" providerId="ADAL" clId="{B274E9FA-DBDC-4A49-865F-30F4C973968D}" dt="2024-06-17T09:07:38.283" v="3903" actId="478"/>
          <ac:spMkLst>
            <pc:docMk/>
            <pc:sldMk cId="2200448925" sldId="2147378413"/>
            <ac:spMk id="9" creationId="{6F8BAFEA-EBA9-39EF-21AF-C5EDC74A84A6}"/>
          </ac:spMkLst>
        </pc:spChg>
        <pc:spChg chg="add mod">
          <ac:chgData name="김용옥님/Access개발팀" userId="ce695de8-792a-4d5b-aa13-fb275c9c17a5" providerId="ADAL" clId="{B274E9FA-DBDC-4A49-865F-30F4C973968D}" dt="2024-06-17T09:11:41.175" v="3994" actId="113"/>
          <ac:spMkLst>
            <pc:docMk/>
            <pc:sldMk cId="2200448925" sldId="2147378413"/>
            <ac:spMk id="14" creationId="{E1C58972-D635-3FB6-735F-8A9DBE8A4C78}"/>
          </ac:spMkLst>
        </pc:spChg>
        <pc:spChg chg="add mod">
          <ac:chgData name="김용옥님/Access개발팀" userId="ce695de8-792a-4d5b-aa13-fb275c9c17a5" providerId="ADAL" clId="{B274E9FA-DBDC-4A49-865F-30F4C973968D}" dt="2024-06-17T09:11:39.250" v="3993" actId="113"/>
          <ac:spMkLst>
            <pc:docMk/>
            <pc:sldMk cId="2200448925" sldId="2147378413"/>
            <ac:spMk id="15" creationId="{36195533-653F-788C-9D73-E5A094C6A881}"/>
          </ac:spMkLst>
        </pc:spChg>
        <pc:spChg chg="add mod">
          <ac:chgData name="김용옥님/Access개발팀" userId="ce695de8-792a-4d5b-aa13-fb275c9c17a5" providerId="ADAL" clId="{B274E9FA-DBDC-4A49-865F-30F4C973968D}" dt="2024-06-17T09:11:55.846" v="4010" actId="1076"/>
          <ac:spMkLst>
            <pc:docMk/>
            <pc:sldMk cId="2200448925" sldId="2147378413"/>
            <ac:spMk id="16" creationId="{6F54461F-1786-EB04-CCD1-68AC3FF3FBE6}"/>
          </ac:spMkLst>
        </pc:spChg>
        <pc:picChg chg="add mod">
          <ac:chgData name="김용옥님/Access개발팀" userId="ce695de8-792a-4d5b-aa13-fb275c9c17a5" providerId="ADAL" clId="{B274E9FA-DBDC-4A49-865F-30F4C973968D}" dt="2024-06-17T09:14:15.535" v="4136" actId="1076"/>
          <ac:picMkLst>
            <pc:docMk/>
            <pc:sldMk cId="2200448925" sldId="2147378413"/>
            <ac:picMk id="5" creationId="{032600D0-B361-9FF0-AD4F-AEF5ADEE8D14}"/>
          </ac:picMkLst>
        </pc:picChg>
        <pc:picChg chg="add del mod">
          <ac:chgData name="김용옥님/Access개발팀" userId="ce695de8-792a-4d5b-aa13-fb275c9c17a5" providerId="ADAL" clId="{B274E9FA-DBDC-4A49-865F-30F4C973968D}" dt="2024-06-17T09:01:49.610" v="3781" actId="478"/>
          <ac:picMkLst>
            <pc:docMk/>
            <pc:sldMk cId="2200448925" sldId="2147378413"/>
            <ac:picMk id="7" creationId="{19891871-27F2-E09C-2048-4343D51E6165}"/>
          </ac:picMkLst>
        </pc:picChg>
        <pc:picChg chg="add mod">
          <ac:chgData name="김용옥님/Access개발팀" userId="ce695de8-792a-4d5b-aa13-fb275c9c17a5" providerId="ADAL" clId="{B274E9FA-DBDC-4A49-865F-30F4C973968D}" dt="2024-06-17T09:08:17.060" v="3915" actId="1076"/>
          <ac:picMkLst>
            <pc:docMk/>
            <pc:sldMk cId="2200448925" sldId="2147378413"/>
            <ac:picMk id="11" creationId="{5A307E38-3B0D-C852-745B-F69379ACB540}"/>
          </ac:picMkLst>
        </pc:picChg>
        <pc:picChg chg="add mod">
          <ac:chgData name="김용옥님/Access개발팀" userId="ce695de8-792a-4d5b-aa13-fb275c9c17a5" providerId="ADAL" clId="{B274E9FA-DBDC-4A49-865F-30F4C973968D}" dt="2024-06-17T09:08:18.356" v="3916" actId="1076"/>
          <ac:picMkLst>
            <pc:docMk/>
            <pc:sldMk cId="2200448925" sldId="2147378413"/>
            <ac:picMk id="13" creationId="{991A3FAA-AF0A-34E7-9ACA-AEE8E07BEA7A}"/>
          </ac:picMkLst>
        </pc:picChg>
      </pc:sldChg>
      <pc:sldChg chg="addSp delSp modSp add mod">
        <pc:chgData name="김용옥님/Access개발팀" userId="ce695de8-792a-4d5b-aa13-fb275c9c17a5" providerId="ADAL" clId="{B274E9FA-DBDC-4A49-865F-30F4C973968D}" dt="2024-06-17T07:42:10.446" v="2535" actId="1076"/>
        <pc:sldMkLst>
          <pc:docMk/>
          <pc:sldMk cId="2162762842" sldId="2147378414"/>
        </pc:sldMkLst>
        <pc:spChg chg="add del mod">
          <ac:chgData name="김용옥님/Access개발팀" userId="ce695de8-792a-4d5b-aa13-fb275c9c17a5" providerId="ADAL" clId="{B274E9FA-DBDC-4A49-865F-30F4C973968D}" dt="2024-06-17T07:38:42.825" v="2439" actId="478"/>
          <ac:spMkLst>
            <pc:docMk/>
            <pc:sldMk cId="2162762842" sldId="2147378414"/>
            <ac:spMk id="4" creationId="{42E12FBA-7EBF-48A1-3D69-EBCC34571AB4}"/>
          </ac:spMkLst>
        </pc:spChg>
        <pc:spChg chg="add mod">
          <ac:chgData name="김용옥님/Access개발팀" userId="ce695de8-792a-4d5b-aa13-fb275c9c17a5" providerId="ADAL" clId="{B274E9FA-DBDC-4A49-865F-30F4C973968D}" dt="2024-06-17T07:42:10.446" v="2535" actId="1076"/>
          <ac:spMkLst>
            <pc:docMk/>
            <pc:sldMk cId="2162762842" sldId="2147378414"/>
            <ac:spMk id="5" creationId="{1DEA7996-DD29-26AB-72C4-C6D90D409BE8}"/>
          </ac:spMkLst>
        </pc:spChg>
        <pc:spChg chg="add mod">
          <ac:chgData name="김용옥님/Access개발팀" userId="ce695de8-792a-4d5b-aa13-fb275c9c17a5" providerId="ADAL" clId="{B274E9FA-DBDC-4A49-865F-30F4C973968D}" dt="2024-06-17T07:40:41.030" v="2493" actId="20577"/>
          <ac:spMkLst>
            <pc:docMk/>
            <pc:sldMk cId="2162762842" sldId="2147378414"/>
            <ac:spMk id="18" creationId="{BE6FA20E-ECEF-4664-2BBF-60642A7F5CA5}"/>
          </ac:spMkLst>
        </pc:spChg>
        <pc:spChg chg="add mod">
          <ac:chgData name="김용옥님/Access개발팀" userId="ce695de8-792a-4d5b-aa13-fb275c9c17a5" providerId="ADAL" clId="{B274E9FA-DBDC-4A49-865F-30F4C973968D}" dt="2024-06-17T07:41:50.889" v="2529" actId="1076"/>
          <ac:spMkLst>
            <pc:docMk/>
            <pc:sldMk cId="2162762842" sldId="2147378414"/>
            <ac:spMk id="19" creationId="{04556F03-2FF3-B137-8388-63614DE02E99}"/>
          </ac:spMkLst>
        </pc:spChg>
        <pc:spChg chg="add mod">
          <ac:chgData name="김용옥님/Access개발팀" userId="ce695de8-792a-4d5b-aa13-fb275c9c17a5" providerId="ADAL" clId="{B274E9FA-DBDC-4A49-865F-30F4C973968D}" dt="2024-06-17T07:41:43.643" v="2522" actId="1076"/>
          <ac:spMkLst>
            <pc:docMk/>
            <pc:sldMk cId="2162762842" sldId="2147378414"/>
            <ac:spMk id="20" creationId="{7AB6F0D0-D44A-8EBC-4DC5-887A33BA3898}"/>
          </ac:spMkLst>
        </pc:spChg>
        <pc:picChg chg="add del mod">
          <ac:chgData name="김용옥님/Access개발팀" userId="ce695de8-792a-4d5b-aa13-fb275c9c17a5" providerId="ADAL" clId="{B274E9FA-DBDC-4A49-865F-30F4C973968D}" dt="2024-06-17T07:38:15.073" v="2427" actId="478"/>
          <ac:picMkLst>
            <pc:docMk/>
            <pc:sldMk cId="2162762842" sldId="2147378414"/>
            <ac:picMk id="7" creationId="{958AB024-73EE-A899-1F41-A7743636332A}"/>
          </ac:picMkLst>
        </pc:picChg>
        <pc:picChg chg="add mod">
          <ac:chgData name="김용옥님/Access개발팀" userId="ce695de8-792a-4d5b-aa13-fb275c9c17a5" providerId="ADAL" clId="{B274E9FA-DBDC-4A49-865F-30F4C973968D}" dt="2024-06-17T07:40:10.338" v="2469" actId="1076"/>
          <ac:picMkLst>
            <pc:docMk/>
            <pc:sldMk cId="2162762842" sldId="2147378414"/>
            <ac:picMk id="9" creationId="{EC13BE72-3323-52FC-DF51-3FF37A757408}"/>
          </ac:picMkLst>
        </pc:picChg>
        <pc:picChg chg="add mod">
          <ac:chgData name="김용옥님/Access개발팀" userId="ce695de8-792a-4d5b-aa13-fb275c9c17a5" providerId="ADAL" clId="{B274E9FA-DBDC-4A49-865F-30F4C973968D}" dt="2024-06-17T07:40:10.338" v="2469" actId="1076"/>
          <ac:picMkLst>
            <pc:docMk/>
            <pc:sldMk cId="2162762842" sldId="2147378414"/>
            <ac:picMk id="11" creationId="{4EFB781E-E45A-B0A7-F71B-8765A23B222F}"/>
          </ac:picMkLst>
        </pc:picChg>
        <pc:picChg chg="add mod">
          <ac:chgData name="김용옥님/Access개발팀" userId="ce695de8-792a-4d5b-aa13-fb275c9c17a5" providerId="ADAL" clId="{B274E9FA-DBDC-4A49-865F-30F4C973968D}" dt="2024-06-17T07:40:10.338" v="2469" actId="1076"/>
          <ac:picMkLst>
            <pc:docMk/>
            <pc:sldMk cId="2162762842" sldId="2147378414"/>
            <ac:picMk id="13" creationId="{96CE5D41-0F56-02EC-E914-ECB0B5D0F3A4}"/>
          </ac:picMkLst>
        </pc:picChg>
        <pc:picChg chg="add mod">
          <ac:chgData name="김용옥님/Access개발팀" userId="ce695de8-792a-4d5b-aa13-fb275c9c17a5" providerId="ADAL" clId="{B274E9FA-DBDC-4A49-865F-30F4C973968D}" dt="2024-06-17T07:40:10.338" v="2469" actId="1076"/>
          <ac:picMkLst>
            <pc:docMk/>
            <pc:sldMk cId="2162762842" sldId="2147378414"/>
            <ac:picMk id="15" creationId="{E8DFF755-761F-9EDC-42B8-975AB358D949}"/>
          </ac:picMkLst>
        </pc:picChg>
        <pc:picChg chg="add del mod">
          <ac:chgData name="김용옥님/Access개발팀" userId="ce695de8-792a-4d5b-aa13-fb275c9c17a5" providerId="ADAL" clId="{B274E9FA-DBDC-4A49-865F-30F4C973968D}" dt="2024-06-17T07:40:00.868" v="2463" actId="478"/>
          <ac:picMkLst>
            <pc:docMk/>
            <pc:sldMk cId="2162762842" sldId="2147378414"/>
            <ac:picMk id="16" creationId="{28D4FD70-58F8-D1DC-7652-312E25B0CA66}"/>
          </ac:picMkLst>
        </pc:picChg>
        <pc:picChg chg="add mod">
          <ac:chgData name="김용옥님/Access개발팀" userId="ce695de8-792a-4d5b-aa13-fb275c9c17a5" providerId="ADAL" clId="{B274E9FA-DBDC-4A49-865F-30F4C973968D}" dt="2024-06-17T07:40:11.948" v="2470" actId="1076"/>
          <ac:picMkLst>
            <pc:docMk/>
            <pc:sldMk cId="2162762842" sldId="2147378414"/>
            <ac:picMk id="17" creationId="{180DFE28-7185-63C5-E827-93FD68F42A13}"/>
          </ac:picMkLst>
        </pc:picChg>
      </pc:sldChg>
      <pc:sldChg chg="modSp add del mod">
        <pc:chgData name="김용옥님/Access개발팀" userId="ce695de8-792a-4d5b-aa13-fb275c9c17a5" providerId="ADAL" clId="{B274E9FA-DBDC-4A49-865F-30F4C973968D}" dt="2024-06-17T06:37:25.066" v="1386" actId="2696"/>
        <pc:sldMkLst>
          <pc:docMk/>
          <pc:sldMk cId="2579979343" sldId="2147378414"/>
        </pc:sldMkLst>
        <pc:spChg chg="mod">
          <ac:chgData name="김용옥님/Access개발팀" userId="ce695de8-792a-4d5b-aa13-fb275c9c17a5" providerId="ADAL" clId="{B274E9FA-DBDC-4A49-865F-30F4C973968D}" dt="2024-06-17T06:03:55.362" v="935" actId="14100"/>
          <ac:spMkLst>
            <pc:docMk/>
            <pc:sldMk cId="2579979343" sldId="2147378414"/>
            <ac:spMk id="3" creationId="{05675476-4300-DB7D-63A3-7D0C6E3B3725}"/>
          </ac:spMkLst>
        </pc:spChg>
      </pc:sldChg>
      <pc:sldChg chg="addSp modSp add mod ord">
        <pc:chgData name="김용옥님/Access개발팀" userId="ce695de8-792a-4d5b-aa13-fb275c9c17a5" providerId="ADAL" clId="{B274E9FA-DBDC-4A49-865F-30F4C973968D}" dt="2024-06-17T06:36:54.335" v="1384" actId="2711"/>
        <pc:sldMkLst>
          <pc:docMk/>
          <pc:sldMk cId="3828154699" sldId="2147378415"/>
        </pc:sldMkLst>
        <pc:spChg chg="mod">
          <ac:chgData name="김용옥님/Access개발팀" userId="ce695de8-792a-4d5b-aa13-fb275c9c17a5" providerId="ADAL" clId="{B274E9FA-DBDC-4A49-865F-30F4C973968D}" dt="2024-06-17T06:04:00.641" v="936" actId="14100"/>
          <ac:spMkLst>
            <pc:docMk/>
            <pc:sldMk cId="3828154699" sldId="2147378415"/>
            <ac:spMk id="3" creationId="{05675476-4300-DB7D-63A3-7D0C6E3B3725}"/>
          </ac:spMkLst>
        </pc:spChg>
        <pc:spChg chg="add mod">
          <ac:chgData name="김용옥님/Access개발팀" userId="ce695de8-792a-4d5b-aa13-fb275c9c17a5" providerId="ADAL" clId="{B274E9FA-DBDC-4A49-865F-30F4C973968D}" dt="2024-06-17T06:05:37.930" v="937"/>
          <ac:spMkLst>
            <pc:docMk/>
            <pc:sldMk cId="3828154699" sldId="2147378415"/>
            <ac:spMk id="4" creationId="{8665CE23-AF66-4DFC-3976-77399D1C1F44}"/>
          </ac:spMkLst>
        </pc:spChg>
        <pc:spChg chg="add mod">
          <ac:chgData name="김용옥님/Access개발팀" userId="ce695de8-792a-4d5b-aa13-fb275c9c17a5" providerId="ADAL" clId="{B274E9FA-DBDC-4A49-865F-30F4C973968D}" dt="2024-06-17T06:36:54.335" v="1384" actId="2711"/>
          <ac:spMkLst>
            <pc:docMk/>
            <pc:sldMk cId="3828154699" sldId="2147378415"/>
            <ac:spMk id="8" creationId="{366C7949-04DB-A363-C998-034E2A855055}"/>
          </ac:spMkLst>
        </pc:spChg>
        <pc:spChg chg="add mod">
          <ac:chgData name="김용옥님/Access개발팀" userId="ce695de8-792a-4d5b-aa13-fb275c9c17a5" providerId="ADAL" clId="{B274E9FA-DBDC-4A49-865F-30F4C973968D}" dt="2024-06-17T06:08:31.663" v="949" actId="1035"/>
          <ac:spMkLst>
            <pc:docMk/>
            <pc:sldMk cId="3828154699" sldId="2147378415"/>
            <ac:spMk id="10" creationId="{03B29875-617E-1A7C-DA8C-62F20E266DAF}"/>
          </ac:spMkLst>
        </pc:spChg>
        <pc:grpChg chg="add mod">
          <ac:chgData name="김용옥님/Access개발팀" userId="ce695de8-792a-4d5b-aa13-fb275c9c17a5" providerId="ADAL" clId="{B274E9FA-DBDC-4A49-865F-30F4C973968D}" dt="2024-06-17T06:05:37.930" v="937"/>
          <ac:grpSpMkLst>
            <pc:docMk/>
            <pc:sldMk cId="3828154699" sldId="2147378415"/>
            <ac:grpSpMk id="5" creationId="{1A8FB04C-1DB7-D47F-39A0-CF6A8FF325B7}"/>
          </ac:grpSpMkLst>
        </pc:grpChg>
        <pc:picChg chg="mod">
          <ac:chgData name="김용옥님/Access개발팀" userId="ce695de8-792a-4d5b-aa13-fb275c9c17a5" providerId="ADAL" clId="{B274E9FA-DBDC-4A49-865F-30F4C973968D}" dt="2024-06-17T06:05:37.930" v="937"/>
          <ac:picMkLst>
            <pc:docMk/>
            <pc:sldMk cId="3828154699" sldId="2147378415"/>
            <ac:picMk id="6" creationId="{3A99BF8E-45EB-97AE-DA4A-D7027A863DA9}"/>
          </ac:picMkLst>
        </pc:picChg>
        <pc:picChg chg="mod">
          <ac:chgData name="김용옥님/Access개발팀" userId="ce695de8-792a-4d5b-aa13-fb275c9c17a5" providerId="ADAL" clId="{B274E9FA-DBDC-4A49-865F-30F4C973968D}" dt="2024-06-17T06:05:37.930" v="937"/>
          <ac:picMkLst>
            <pc:docMk/>
            <pc:sldMk cId="3828154699" sldId="2147378415"/>
            <ac:picMk id="7" creationId="{9A1FB13A-63F9-80E5-E87A-CC11345C94C1}"/>
          </ac:picMkLst>
        </pc:picChg>
        <pc:picChg chg="add mod">
          <ac:chgData name="김용옥님/Access개발팀" userId="ce695de8-792a-4d5b-aa13-fb275c9c17a5" providerId="ADAL" clId="{B274E9FA-DBDC-4A49-865F-30F4C973968D}" dt="2024-06-17T06:08:03.651" v="941"/>
          <ac:picMkLst>
            <pc:docMk/>
            <pc:sldMk cId="3828154699" sldId="2147378415"/>
            <ac:picMk id="9" creationId="{BBA971CB-713F-AF85-5C73-A1EE408A5036}"/>
          </ac:picMkLst>
        </pc:picChg>
      </pc:sldChg>
      <pc:sldChg chg="addSp delSp modSp add mod">
        <pc:chgData name="김용옥님/Access개발팀" userId="ce695de8-792a-4d5b-aa13-fb275c9c17a5" providerId="ADAL" clId="{B274E9FA-DBDC-4A49-865F-30F4C973968D}" dt="2024-06-17T06:36:20.129" v="1379" actId="20577"/>
        <pc:sldMkLst>
          <pc:docMk/>
          <pc:sldMk cId="3265784314" sldId="2147378416"/>
        </pc:sldMkLst>
        <pc:spChg chg="mod">
          <ac:chgData name="김용옥님/Access개발팀" userId="ce695de8-792a-4d5b-aa13-fb275c9c17a5" providerId="ADAL" clId="{B274E9FA-DBDC-4A49-865F-30F4C973968D}" dt="2024-06-17T06:35:49.599" v="1368" actId="6549"/>
          <ac:spMkLst>
            <pc:docMk/>
            <pc:sldMk cId="3265784314" sldId="2147378416"/>
            <ac:spMk id="3" creationId="{33EDE3E8-B33E-430B-BF74-0E40D6D51426}"/>
          </ac:spMkLst>
        </pc:spChg>
        <pc:spChg chg="add mod">
          <ac:chgData name="김용옥님/Access개발팀" userId="ce695de8-792a-4d5b-aa13-fb275c9c17a5" providerId="ADAL" clId="{B274E9FA-DBDC-4A49-865F-30F4C973968D}" dt="2024-06-17T06:21:55.942" v="1228" actId="1076"/>
          <ac:spMkLst>
            <pc:docMk/>
            <pc:sldMk cId="3265784314" sldId="2147378416"/>
            <ac:spMk id="7" creationId="{DA7F0A1D-9AB0-FF70-2725-02401B87B7EF}"/>
          </ac:spMkLst>
        </pc:spChg>
        <pc:spChg chg="add mod">
          <ac:chgData name="김용옥님/Access개발팀" userId="ce695de8-792a-4d5b-aa13-fb275c9c17a5" providerId="ADAL" clId="{B274E9FA-DBDC-4A49-865F-30F4C973968D}" dt="2024-06-17T06:11:44.512" v="985"/>
          <ac:spMkLst>
            <pc:docMk/>
            <pc:sldMk cId="3265784314" sldId="2147378416"/>
            <ac:spMk id="14" creationId="{846B96D5-AEB7-B52F-8F75-99395F088D4D}"/>
          </ac:spMkLst>
        </pc:spChg>
        <pc:spChg chg="add mod">
          <ac:chgData name="김용옥님/Access개발팀" userId="ce695de8-792a-4d5b-aa13-fb275c9c17a5" providerId="ADAL" clId="{B274E9FA-DBDC-4A49-865F-30F4C973968D}" dt="2024-06-17T06:11:44.512" v="985"/>
          <ac:spMkLst>
            <pc:docMk/>
            <pc:sldMk cId="3265784314" sldId="2147378416"/>
            <ac:spMk id="15" creationId="{5E43DD49-C058-3371-E2B7-FCF3DC7ABCDD}"/>
          </ac:spMkLst>
        </pc:spChg>
        <pc:spChg chg="add mod">
          <ac:chgData name="김용옥님/Access개발팀" userId="ce695de8-792a-4d5b-aa13-fb275c9c17a5" providerId="ADAL" clId="{B274E9FA-DBDC-4A49-865F-30F4C973968D}" dt="2024-06-17T06:11:44.512" v="985"/>
          <ac:spMkLst>
            <pc:docMk/>
            <pc:sldMk cId="3265784314" sldId="2147378416"/>
            <ac:spMk id="16" creationId="{C3BA9F57-9F38-B907-1CF1-894855648B79}"/>
          </ac:spMkLst>
        </pc:spChg>
        <pc:spChg chg="add mod">
          <ac:chgData name="김용옥님/Access개발팀" userId="ce695de8-792a-4d5b-aa13-fb275c9c17a5" providerId="ADAL" clId="{B274E9FA-DBDC-4A49-865F-30F4C973968D}" dt="2024-06-17T06:11:44.512" v="985"/>
          <ac:spMkLst>
            <pc:docMk/>
            <pc:sldMk cId="3265784314" sldId="2147378416"/>
            <ac:spMk id="17" creationId="{C58D15AD-2586-0A74-3F6E-25AD352AAE34}"/>
          </ac:spMkLst>
        </pc:spChg>
        <pc:spChg chg="add mod">
          <ac:chgData name="김용옥님/Access개발팀" userId="ce695de8-792a-4d5b-aa13-fb275c9c17a5" providerId="ADAL" clId="{B274E9FA-DBDC-4A49-865F-30F4C973968D}" dt="2024-06-17T06:11:44.512" v="985"/>
          <ac:spMkLst>
            <pc:docMk/>
            <pc:sldMk cId="3265784314" sldId="2147378416"/>
            <ac:spMk id="18" creationId="{3BD7098C-59B2-7723-C83B-C73EB5CF1D8B}"/>
          </ac:spMkLst>
        </pc:spChg>
        <pc:spChg chg="add mod">
          <ac:chgData name="김용옥님/Access개발팀" userId="ce695de8-792a-4d5b-aa13-fb275c9c17a5" providerId="ADAL" clId="{B274E9FA-DBDC-4A49-865F-30F4C973968D}" dt="2024-06-17T06:21:42.797" v="1225" actId="1076"/>
          <ac:spMkLst>
            <pc:docMk/>
            <pc:sldMk cId="3265784314" sldId="2147378416"/>
            <ac:spMk id="20" creationId="{F2A061CC-B3E4-9D38-B59F-58841243D942}"/>
          </ac:spMkLst>
        </pc:spChg>
        <pc:spChg chg="add mod">
          <ac:chgData name="김용옥님/Access개발팀" userId="ce695de8-792a-4d5b-aa13-fb275c9c17a5" providerId="ADAL" clId="{B274E9FA-DBDC-4A49-865F-30F4C973968D}" dt="2024-06-17T06:21:42.797" v="1225" actId="1076"/>
          <ac:spMkLst>
            <pc:docMk/>
            <pc:sldMk cId="3265784314" sldId="2147378416"/>
            <ac:spMk id="25" creationId="{6B46C0B9-76AF-2FE8-72F5-83EE576B5237}"/>
          </ac:spMkLst>
        </pc:spChg>
        <pc:spChg chg="add mod">
          <ac:chgData name="김용옥님/Access개발팀" userId="ce695de8-792a-4d5b-aa13-fb275c9c17a5" providerId="ADAL" clId="{B274E9FA-DBDC-4A49-865F-30F4C973968D}" dt="2024-06-17T06:21:37.145" v="1224" actId="1076"/>
          <ac:spMkLst>
            <pc:docMk/>
            <pc:sldMk cId="3265784314" sldId="2147378416"/>
            <ac:spMk id="26" creationId="{82FA38CA-43A9-202B-DD27-ACC86BDB9D70}"/>
          </ac:spMkLst>
        </pc:spChg>
        <pc:spChg chg="add mod">
          <ac:chgData name="김용옥님/Access개발팀" userId="ce695de8-792a-4d5b-aa13-fb275c9c17a5" providerId="ADAL" clId="{B274E9FA-DBDC-4A49-865F-30F4C973968D}" dt="2024-06-17T06:18:37.955" v="1143" actId="20577"/>
          <ac:spMkLst>
            <pc:docMk/>
            <pc:sldMk cId="3265784314" sldId="2147378416"/>
            <ac:spMk id="27" creationId="{DC12A53E-7249-72BB-DB5E-D143A69CD7E3}"/>
          </ac:spMkLst>
        </pc:spChg>
        <pc:spChg chg="add mod">
          <ac:chgData name="김용옥님/Access개발팀" userId="ce695de8-792a-4d5b-aa13-fb275c9c17a5" providerId="ADAL" clId="{B274E9FA-DBDC-4A49-865F-30F4C973968D}" dt="2024-06-17T06:18:34.219" v="1136"/>
          <ac:spMkLst>
            <pc:docMk/>
            <pc:sldMk cId="3265784314" sldId="2147378416"/>
            <ac:spMk id="28" creationId="{57E229A3-F0EC-6B50-232F-F4E72389D539}"/>
          </ac:spMkLst>
        </pc:spChg>
        <pc:spChg chg="add mod">
          <ac:chgData name="김용옥님/Access개발팀" userId="ce695de8-792a-4d5b-aa13-fb275c9c17a5" providerId="ADAL" clId="{B274E9FA-DBDC-4A49-865F-30F4C973968D}" dt="2024-06-17T06:36:20.129" v="1379" actId="20577"/>
          <ac:spMkLst>
            <pc:docMk/>
            <pc:sldMk cId="3265784314" sldId="2147378416"/>
            <ac:spMk id="30" creationId="{E19EBBDB-3790-39CD-2EC0-69B21CADA5F2}"/>
          </ac:spMkLst>
        </pc:spChg>
        <pc:spChg chg="add mod">
          <ac:chgData name="김용옥님/Access개발팀" userId="ce695de8-792a-4d5b-aa13-fb275c9c17a5" providerId="ADAL" clId="{B274E9FA-DBDC-4A49-865F-30F4C973968D}" dt="2024-06-17T06:22:01.108" v="1229"/>
          <ac:spMkLst>
            <pc:docMk/>
            <pc:sldMk cId="3265784314" sldId="2147378416"/>
            <ac:spMk id="31" creationId="{F6CFBF34-36E8-D577-A003-E78F54B62094}"/>
          </ac:spMkLst>
        </pc:spChg>
        <pc:graphicFrameChg chg="mod modGraphic">
          <ac:chgData name="김용옥님/Access개발팀" userId="ce695de8-792a-4d5b-aa13-fb275c9c17a5" providerId="ADAL" clId="{B274E9FA-DBDC-4A49-865F-30F4C973968D}" dt="2024-06-17T06:21:55.942" v="1228" actId="1076"/>
          <ac:graphicFrameMkLst>
            <pc:docMk/>
            <pc:sldMk cId="3265784314" sldId="2147378416"/>
            <ac:graphicFrameMk id="5" creationId="{B9D4D84F-F3A4-C5DF-D672-9CDEABB48686}"/>
          </ac:graphicFrameMkLst>
        </pc:graphicFrameChg>
        <pc:picChg chg="add mod">
          <ac:chgData name="김용옥님/Access개발팀" userId="ce695de8-792a-4d5b-aa13-fb275c9c17a5" providerId="ADAL" clId="{B274E9FA-DBDC-4A49-865F-30F4C973968D}" dt="2024-06-17T06:10:00.827" v="961" actId="1076"/>
          <ac:picMkLst>
            <pc:docMk/>
            <pc:sldMk cId="3265784314" sldId="2147378416"/>
            <ac:picMk id="2" creationId="{0B5CB1F8-C2B1-44CD-36FD-965C3C41B857}"/>
          </ac:picMkLst>
        </pc:picChg>
        <pc:picChg chg="add mod">
          <ac:chgData name="김용옥님/Access개발팀" userId="ce695de8-792a-4d5b-aa13-fb275c9c17a5" providerId="ADAL" clId="{B274E9FA-DBDC-4A49-865F-30F4C973968D}" dt="2024-06-17T06:10:00.827" v="961" actId="1076"/>
          <ac:picMkLst>
            <pc:docMk/>
            <pc:sldMk cId="3265784314" sldId="2147378416"/>
            <ac:picMk id="6" creationId="{F4574077-52C7-1C20-D807-DA010C545EF0}"/>
          </ac:picMkLst>
        </pc:picChg>
        <pc:picChg chg="add mod">
          <ac:chgData name="김용옥님/Access개발팀" userId="ce695de8-792a-4d5b-aa13-fb275c9c17a5" providerId="ADAL" clId="{B274E9FA-DBDC-4A49-865F-30F4C973968D}" dt="2024-06-17T06:11:44.512" v="985"/>
          <ac:picMkLst>
            <pc:docMk/>
            <pc:sldMk cId="3265784314" sldId="2147378416"/>
            <ac:picMk id="8" creationId="{D72736A9-90C2-BEC3-E9A7-E72C0720AABB}"/>
          </ac:picMkLst>
        </pc:picChg>
        <pc:picChg chg="del">
          <ac:chgData name="김용옥님/Access개발팀" userId="ce695de8-792a-4d5b-aa13-fb275c9c17a5" providerId="ADAL" clId="{B274E9FA-DBDC-4A49-865F-30F4C973968D}" dt="2024-06-17T06:11:17.343" v="983" actId="478"/>
          <ac:picMkLst>
            <pc:docMk/>
            <pc:sldMk cId="3265784314" sldId="2147378416"/>
            <ac:picMk id="9" creationId="{181BEE1F-B025-02AA-C9B2-758825677FF1}"/>
          </ac:picMkLst>
        </pc:picChg>
        <pc:picChg chg="add mod">
          <ac:chgData name="김용옥님/Access개발팀" userId="ce695de8-792a-4d5b-aa13-fb275c9c17a5" providerId="ADAL" clId="{B274E9FA-DBDC-4A49-865F-30F4C973968D}" dt="2024-06-17T06:11:44.512" v="985"/>
          <ac:picMkLst>
            <pc:docMk/>
            <pc:sldMk cId="3265784314" sldId="2147378416"/>
            <ac:picMk id="10" creationId="{E3592113-876A-0CBE-F89C-9A7406A9E980}"/>
          </ac:picMkLst>
        </pc:picChg>
        <pc:picChg chg="add del mod">
          <ac:chgData name="김용옥님/Access개발팀" userId="ce695de8-792a-4d5b-aa13-fb275c9c17a5" providerId="ADAL" clId="{B274E9FA-DBDC-4A49-865F-30F4C973968D}" dt="2024-06-17T06:11:53.722" v="989" actId="478"/>
          <ac:picMkLst>
            <pc:docMk/>
            <pc:sldMk cId="3265784314" sldId="2147378416"/>
            <ac:picMk id="11" creationId="{F3155B6E-A795-5D40-B73D-AA897A3917D4}"/>
          </ac:picMkLst>
        </pc:picChg>
        <pc:picChg chg="add mod">
          <ac:chgData name="김용옥님/Access개발팀" userId="ce695de8-792a-4d5b-aa13-fb275c9c17a5" providerId="ADAL" clId="{B274E9FA-DBDC-4A49-865F-30F4C973968D}" dt="2024-06-17T06:11:44.512" v="985"/>
          <ac:picMkLst>
            <pc:docMk/>
            <pc:sldMk cId="3265784314" sldId="2147378416"/>
            <ac:picMk id="12" creationId="{BF738D05-DF5C-D305-D656-9E3FCAC650AF}"/>
          </ac:picMkLst>
        </pc:picChg>
        <pc:picChg chg="add mod">
          <ac:chgData name="김용옥님/Access개발팀" userId="ce695de8-792a-4d5b-aa13-fb275c9c17a5" providerId="ADAL" clId="{B274E9FA-DBDC-4A49-865F-30F4C973968D}" dt="2024-06-17T06:11:44.512" v="985"/>
          <ac:picMkLst>
            <pc:docMk/>
            <pc:sldMk cId="3265784314" sldId="2147378416"/>
            <ac:picMk id="13" creationId="{E5E9899A-6393-A3DA-AC78-FA0F497766F4}"/>
          </ac:picMkLst>
        </pc:picChg>
        <pc:picChg chg="add mod">
          <ac:chgData name="김용옥님/Access개발팀" userId="ce695de8-792a-4d5b-aa13-fb275c9c17a5" providerId="ADAL" clId="{B274E9FA-DBDC-4A49-865F-30F4C973968D}" dt="2024-06-17T06:21:42.797" v="1225" actId="1076"/>
          <ac:picMkLst>
            <pc:docMk/>
            <pc:sldMk cId="3265784314" sldId="2147378416"/>
            <ac:picMk id="19" creationId="{C4C87A8E-66B3-BEDF-5B33-9D91174C2FAB}"/>
          </ac:picMkLst>
        </pc:picChg>
        <pc:picChg chg="add mod">
          <ac:chgData name="김용옥님/Access개발팀" userId="ce695de8-792a-4d5b-aa13-fb275c9c17a5" providerId="ADAL" clId="{B274E9FA-DBDC-4A49-865F-30F4C973968D}" dt="2024-06-17T06:21:37.145" v="1224" actId="1076"/>
          <ac:picMkLst>
            <pc:docMk/>
            <pc:sldMk cId="3265784314" sldId="2147378416"/>
            <ac:picMk id="21" creationId="{5852FF5C-2D67-BF3E-B52F-B5E0487B8984}"/>
          </ac:picMkLst>
        </pc:picChg>
        <pc:picChg chg="add mod">
          <ac:chgData name="김용옥님/Access개발팀" userId="ce695de8-792a-4d5b-aa13-fb275c9c17a5" providerId="ADAL" clId="{B274E9FA-DBDC-4A49-865F-30F4C973968D}" dt="2024-06-17T06:21:42.797" v="1225" actId="1076"/>
          <ac:picMkLst>
            <pc:docMk/>
            <pc:sldMk cId="3265784314" sldId="2147378416"/>
            <ac:picMk id="22" creationId="{E5328C5C-A4B7-6E78-F4AE-D5C0FD3EBF37}"/>
          </ac:picMkLst>
        </pc:picChg>
        <pc:picChg chg="add mod">
          <ac:chgData name="김용옥님/Access개발팀" userId="ce695de8-792a-4d5b-aa13-fb275c9c17a5" providerId="ADAL" clId="{B274E9FA-DBDC-4A49-865F-30F4C973968D}" dt="2024-06-17T06:18:07.514" v="1131" actId="1076"/>
          <ac:picMkLst>
            <pc:docMk/>
            <pc:sldMk cId="3265784314" sldId="2147378416"/>
            <ac:picMk id="23" creationId="{0BA66740-8687-DE0A-58A6-03AC2368BBF5}"/>
          </ac:picMkLst>
        </pc:picChg>
        <pc:picChg chg="add mod">
          <ac:chgData name="김용옥님/Access개발팀" userId="ce695de8-792a-4d5b-aa13-fb275c9c17a5" providerId="ADAL" clId="{B274E9FA-DBDC-4A49-865F-30F4C973968D}" dt="2024-06-17T06:18:10.765" v="1133" actId="1076"/>
          <ac:picMkLst>
            <pc:docMk/>
            <pc:sldMk cId="3265784314" sldId="2147378416"/>
            <ac:picMk id="24" creationId="{49CA35CB-EE8E-869C-772A-B0D546391BA9}"/>
          </ac:picMkLst>
        </pc:picChg>
      </pc:sldChg>
      <pc:sldChg chg="add del">
        <pc:chgData name="김용옥님/Access개발팀" userId="ce695de8-792a-4d5b-aa13-fb275c9c17a5" providerId="ADAL" clId="{B274E9FA-DBDC-4A49-865F-30F4C973968D}" dt="2024-06-17T06:22:32.459" v="1236" actId="47"/>
        <pc:sldMkLst>
          <pc:docMk/>
          <pc:sldMk cId="403033340" sldId="2147378417"/>
        </pc:sldMkLst>
      </pc:sldChg>
      <pc:sldChg chg="new del">
        <pc:chgData name="김용옥님/Access개발팀" userId="ce695de8-792a-4d5b-aa13-fb275c9c17a5" providerId="ADAL" clId="{B274E9FA-DBDC-4A49-865F-30F4C973968D}" dt="2024-06-17T08:24:42.421" v="3058" actId="47"/>
        <pc:sldMkLst>
          <pc:docMk/>
          <pc:sldMk cId="4257870104" sldId="2147378417"/>
        </pc:sldMkLst>
      </pc:sldChg>
      <pc:sldMasterChg chg="del delSldLayout">
        <pc:chgData name="김용옥님/Access개발팀" userId="ce695de8-792a-4d5b-aa13-fb275c9c17a5" providerId="ADAL" clId="{B274E9FA-DBDC-4A49-865F-30F4C973968D}" dt="2024-06-17T05:08:51.764" v="215" actId="47"/>
        <pc:sldMasterMkLst>
          <pc:docMk/>
          <pc:sldMasterMk cId="764041648" sldId="2147483712"/>
        </pc:sldMasterMkLst>
        <pc:sldLayoutChg chg="del">
          <pc:chgData name="김용옥님/Access개발팀" userId="ce695de8-792a-4d5b-aa13-fb275c9c17a5" providerId="ADAL" clId="{B274E9FA-DBDC-4A49-865F-30F4C973968D}" dt="2024-06-17T05:08:51.764" v="215" actId="47"/>
          <pc:sldLayoutMkLst>
            <pc:docMk/>
            <pc:sldMasterMk cId="764041648" sldId="2147483712"/>
            <pc:sldLayoutMk cId="4740557" sldId="2147483713"/>
          </pc:sldLayoutMkLst>
        </pc:sldLayoutChg>
        <pc:sldLayoutChg chg="del">
          <pc:chgData name="김용옥님/Access개발팀" userId="ce695de8-792a-4d5b-aa13-fb275c9c17a5" providerId="ADAL" clId="{B274E9FA-DBDC-4A49-865F-30F4C973968D}" dt="2024-06-17T05:08:51.764" v="215" actId="47"/>
          <pc:sldLayoutMkLst>
            <pc:docMk/>
            <pc:sldMasterMk cId="764041648" sldId="2147483712"/>
            <pc:sldLayoutMk cId="3326364777" sldId="2147483714"/>
          </pc:sldLayoutMkLst>
        </pc:sldLayoutChg>
        <pc:sldLayoutChg chg="del">
          <pc:chgData name="김용옥님/Access개발팀" userId="ce695de8-792a-4d5b-aa13-fb275c9c17a5" providerId="ADAL" clId="{B274E9FA-DBDC-4A49-865F-30F4C973968D}" dt="2024-06-17T05:08:51.764" v="215" actId="47"/>
          <pc:sldLayoutMkLst>
            <pc:docMk/>
            <pc:sldMasterMk cId="764041648" sldId="2147483712"/>
            <pc:sldLayoutMk cId="4135998396" sldId="2147483715"/>
          </pc:sldLayoutMkLst>
        </pc:sldLayoutChg>
        <pc:sldLayoutChg chg="del">
          <pc:chgData name="김용옥님/Access개발팀" userId="ce695de8-792a-4d5b-aa13-fb275c9c17a5" providerId="ADAL" clId="{B274E9FA-DBDC-4A49-865F-30F4C973968D}" dt="2024-06-17T05:08:51.764" v="215" actId="47"/>
          <pc:sldLayoutMkLst>
            <pc:docMk/>
            <pc:sldMasterMk cId="764041648" sldId="2147483712"/>
            <pc:sldLayoutMk cId="1333714250" sldId="2147483716"/>
          </pc:sldLayoutMkLst>
        </pc:sldLayoutChg>
        <pc:sldLayoutChg chg="del">
          <pc:chgData name="김용옥님/Access개발팀" userId="ce695de8-792a-4d5b-aa13-fb275c9c17a5" providerId="ADAL" clId="{B274E9FA-DBDC-4A49-865F-30F4C973968D}" dt="2024-06-17T05:08:51.764" v="215" actId="47"/>
          <pc:sldLayoutMkLst>
            <pc:docMk/>
            <pc:sldMasterMk cId="764041648" sldId="2147483712"/>
            <pc:sldLayoutMk cId="2347244920" sldId="2147483717"/>
          </pc:sldLayoutMkLst>
        </pc:sldLayoutChg>
        <pc:sldLayoutChg chg="del">
          <pc:chgData name="김용옥님/Access개발팀" userId="ce695de8-792a-4d5b-aa13-fb275c9c17a5" providerId="ADAL" clId="{B274E9FA-DBDC-4A49-865F-30F4C973968D}" dt="2024-06-17T05:08:51.764" v="215" actId="47"/>
          <pc:sldLayoutMkLst>
            <pc:docMk/>
            <pc:sldMasterMk cId="764041648" sldId="2147483712"/>
            <pc:sldLayoutMk cId="1864339331" sldId="2147483718"/>
          </pc:sldLayoutMkLst>
        </pc:sldLayoutChg>
        <pc:sldLayoutChg chg="del">
          <pc:chgData name="김용옥님/Access개발팀" userId="ce695de8-792a-4d5b-aa13-fb275c9c17a5" providerId="ADAL" clId="{B274E9FA-DBDC-4A49-865F-30F4C973968D}" dt="2024-06-17T05:08:51.764" v="215" actId="47"/>
          <pc:sldLayoutMkLst>
            <pc:docMk/>
            <pc:sldMasterMk cId="764041648" sldId="2147483712"/>
            <pc:sldLayoutMk cId="2953571172" sldId="2147483719"/>
          </pc:sldLayoutMkLst>
        </pc:sldLayoutChg>
        <pc:sldLayoutChg chg="del">
          <pc:chgData name="김용옥님/Access개발팀" userId="ce695de8-792a-4d5b-aa13-fb275c9c17a5" providerId="ADAL" clId="{B274E9FA-DBDC-4A49-865F-30F4C973968D}" dt="2024-06-17T05:08:51.764" v="215" actId="47"/>
          <pc:sldLayoutMkLst>
            <pc:docMk/>
            <pc:sldMasterMk cId="764041648" sldId="2147483712"/>
            <pc:sldLayoutMk cId="938112832" sldId="2147483720"/>
          </pc:sldLayoutMkLst>
        </pc:sldLayoutChg>
        <pc:sldLayoutChg chg="del">
          <pc:chgData name="김용옥님/Access개발팀" userId="ce695de8-792a-4d5b-aa13-fb275c9c17a5" providerId="ADAL" clId="{B274E9FA-DBDC-4A49-865F-30F4C973968D}" dt="2024-06-17T05:08:51.764" v="215" actId="47"/>
          <pc:sldLayoutMkLst>
            <pc:docMk/>
            <pc:sldMasterMk cId="764041648" sldId="2147483712"/>
            <pc:sldLayoutMk cId="2625586660" sldId="2147483721"/>
          </pc:sldLayoutMkLst>
        </pc:sldLayoutChg>
        <pc:sldLayoutChg chg="del">
          <pc:chgData name="김용옥님/Access개발팀" userId="ce695de8-792a-4d5b-aa13-fb275c9c17a5" providerId="ADAL" clId="{B274E9FA-DBDC-4A49-865F-30F4C973968D}" dt="2024-06-17T05:08:51.764" v="215" actId="47"/>
          <pc:sldLayoutMkLst>
            <pc:docMk/>
            <pc:sldMasterMk cId="764041648" sldId="2147483712"/>
            <pc:sldLayoutMk cId="1425284056" sldId="2147483722"/>
          </pc:sldLayoutMkLst>
        </pc:sldLayoutChg>
        <pc:sldLayoutChg chg="del">
          <pc:chgData name="김용옥님/Access개발팀" userId="ce695de8-792a-4d5b-aa13-fb275c9c17a5" providerId="ADAL" clId="{B274E9FA-DBDC-4A49-865F-30F4C973968D}" dt="2024-06-17T05:08:51.764" v="215" actId="47"/>
          <pc:sldLayoutMkLst>
            <pc:docMk/>
            <pc:sldMasterMk cId="764041648" sldId="2147483712"/>
            <pc:sldLayoutMk cId="3977602829" sldId="2147483723"/>
          </pc:sldLayoutMkLst>
        </pc:sldLayoutChg>
      </pc:sldMasterChg>
    </pc:docChg>
  </pc:docChgLst>
  <pc:docChgLst>
    <pc:chgData name="김윤성님(Yunesung Kim)/Access개발팀" userId="b5f7759c-2915-495b-a4bf-42e3553974d8" providerId="ADAL" clId="{05E41793-2F9B-4266-81F5-7257CBC707A7}"/>
    <pc:docChg chg="modSld">
      <pc:chgData name="김윤성님(Yunesung Kim)/Access개발팀" userId="b5f7759c-2915-495b-a4bf-42e3553974d8" providerId="ADAL" clId="{05E41793-2F9B-4266-81F5-7257CBC707A7}" dt="2024-11-27T01:15:07.528" v="15" actId="20577"/>
      <pc:docMkLst>
        <pc:docMk/>
      </pc:docMkLst>
      <pc:sldChg chg="modSp mod">
        <pc:chgData name="김윤성님(Yunesung Kim)/Access개발팀" userId="b5f7759c-2915-495b-a4bf-42e3553974d8" providerId="ADAL" clId="{05E41793-2F9B-4266-81F5-7257CBC707A7}" dt="2024-11-27T01:15:07.528" v="15" actId="20577"/>
        <pc:sldMkLst>
          <pc:docMk/>
          <pc:sldMk cId="3062651615" sldId="259062"/>
        </pc:sldMkLst>
        <pc:spChg chg="mod">
          <ac:chgData name="김윤성님(Yunesung Kim)/Access개발팀" userId="b5f7759c-2915-495b-a4bf-42e3553974d8" providerId="ADAL" clId="{05E41793-2F9B-4266-81F5-7257CBC707A7}" dt="2024-11-27T01:14:50.832" v="4" actId="6549"/>
          <ac:spMkLst>
            <pc:docMk/>
            <pc:sldMk cId="3062651615" sldId="259062"/>
            <ac:spMk id="8" creationId="{2B7F72F9-6726-1700-2D8D-763C5915A270}"/>
          </ac:spMkLst>
        </pc:spChg>
        <pc:spChg chg="mod">
          <ac:chgData name="김윤성님(Yunesung Kim)/Access개발팀" userId="b5f7759c-2915-495b-a4bf-42e3553974d8" providerId="ADAL" clId="{05E41793-2F9B-4266-81F5-7257CBC707A7}" dt="2024-11-27T01:15:07.528" v="15" actId="20577"/>
          <ac:spMkLst>
            <pc:docMk/>
            <pc:sldMk cId="3062651615" sldId="259062"/>
            <ac:spMk id="9" creationId="{26E1680F-9686-C15F-65D0-CBF13DD309BE}"/>
          </ac:spMkLst>
        </pc:spChg>
      </pc:sldChg>
    </pc:docChg>
  </pc:docChgLst>
  <pc:docChgLst>
    <pc:chgData name="김윤성님(Yunesung Kim)/Access개발팀" userId="b5f7759c-2915-495b-a4bf-42e3553974d8" providerId="ADAL" clId="{E01F6252-7CCE-4FBB-960A-4D9DF700FC71}"/>
    <pc:docChg chg="undo redo custSel addSld delSld modSld sldOrd modMainMaster modSection">
      <pc:chgData name="김윤성님(Yunesung Kim)/Access개발팀" userId="b5f7759c-2915-495b-a4bf-42e3553974d8" providerId="ADAL" clId="{E01F6252-7CCE-4FBB-960A-4D9DF700FC71}" dt="2024-11-25T12:12:43.448" v="11360"/>
      <pc:docMkLst>
        <pc:docMk/>
      </pc:docMkLst>
      <pc:sldChg chg="addSp delSp modSp mod">
        <pc:chgData name="김윤성님(Yunesung Kim)/Access개발팀" userId="b5f7759c-2915-495b-a4bf-42e3553974d8" providerId="ADAL" clId="{E01F6252-7CCE-4FBB-960A-4D9DF700FC71}" dt="2024-11-25T09:59:35.472" v="7070" actId="2711"/>
        <pc:sldMkLst>
          <pc:docMk/>
          <pc:sldMk cId="3062651615" sldId="259062"/>
        </pc:sldMkLst>
        <pc:spChg chg="del">
          <ac:chgData name="김윤성님(Yunesung Kim)/Access개발팀" userId="b5f7759c-2915-495b-a4bf-42e3553974d8" providerId="ADAL" clId="{E01F6252-7CCE-4FBB-960A-4D9DF700FC71}" dt="2024-11-25T02:56:08.786" v="87" actId="478"/>
          <ac:spMkLst>
            <pc:docMk/>
            <pc:sldMk cId="3062651615" sldId="259062"/>
            <ac:spMk id="2" creationId="{D3455FC2-8BB4-865D-A9CA-FA6A13964163}"/>
          </ac:spMkLst>
        </pc:spChg>
        <pc:spChg chg="add mod">
          <ac:chgData name="김윤성님(Yunesung Kim)/Access개발팀" userId="b5f7759c-2915-495b-a4bf-42e3553974d8" providerId="ADAL" clId="{E01F6252-7CCE-4FBB-960A-4D9DF700FC71}" dt="2024-11-25T02:52:04.617" v="10"/>
          <ac:spMkLst>
            <pc:docMk/>
            <pc:sldMk cId="3062651615" sldId="259062"/>
            <ac:spMk id="3" creationId="{748BEB8C-51B5-A5B1-46AB-DF7A46AB2A27}"/>
          </ac:spMkLst>
        </pc:spChg>
        <pc:spChg chg="add mod">
          <ac:chgData name="김윤성님(Yunesung Kim)/Access개발팀" userId="b5f7759c-2915-495b-a4bf-42e3553974d8" providerId="ADAL" clId="{E01F6252-7CCE-4FBB-960A-4D9DF700FC71}" dt="2024-11-25T02:52:04.617" v="10"/>
          <ac:spMkLst>
            <pc:docMk/>
            <pc:sldMk cId="3062651615" sldId="259062"/>
            <ac:spMk id="5" creationId="{D120BDD1-5489-2A1A-2CBA-7D06BBCFB22B}"/>
          </ac:spMkLst>
        </pc:spChg>
        <pc:spChg chg="mod">
          <ac:chgData name="김윤성님(Yunesung Kim)/Access개발팀" userId="b5f7759c-2915-495b-a4bf-42e3553974d8" providerId="ADAL" clId="{E01F6252-7CCE-4FBB-960A-4D9DF700FC71}" dt="2024-11-25T09:59:35.472" v="7070" actId="2711"/>
          <ac:spMkLst>
            <pc:docMk/>
            <pc:sldMk cId="3062651615" sldId="259062"/>
            <ac:spMk id="6" creationId="{A1B44C16-B20E-2227-9A5F-8F7078538330}"/>
          </ac:spMkLst>
        </pc:spChg>
        <pc:spChg chg="del">
          <ac:chgData name="김윤성님(Yunesung Kim)/Access개발팀" userId="b5f7759c-2915-495b-a4bf-42e3553974d8" providerId="ADAL" clId="{E01F6252-7CCE-4FBB-960A-4D9DF700FC71}" dt="2024-11-25T02:55:56.876" v="86" actId="478"/>
          <ac:spMkLst>
            <pc:docMk/>
            <pc:sldMk cId="3062651615" sldId="259062"/>
            <ac:spMk id="7" creationId="{F2BA0EC5-51E6-CD1F-15EB-11B9FBD98366}"/>
          </ac:spMkLst>
        </pc:spChg>
        <pc:spChg chg="add mod">
          <ac:chgData name="김윤성님(Yunesung Kim)/Access개발팀" userId="b5f7759c-2915-495b-a4bf-42e3553974d8" providerId="ADAL" clId="{E01F6252-7CCE-4FBB-960A-4D9DF700FC71}" dt="2024-11-25T09:59:35.472" v="7070" actId="2711"/>
          <ac:spMkLst>
            <pc:docMk/>
            <pc:sldMk cId="3062651615" sldId="259062"/>
            <ac:spMk id="8" creationId="{2B7F72F9-6726-1700-2D8D-763C5915A270}"/>
          </ac:spMkLst>
        </pc:spChg>
        <pc:spChg chg="add mod">
          <ac:chgData name="김윤성님(Yunesung Kim)/Access개발팀" userId="b5f7759c-2915-495b-a4bf-42e3553974d8" providerId="ADAL" clId="{E01F6252-7CCE-4FBB-960A-4D9DF700FC71}" dt="2024-11-25T09:59:35.472" v="7070" actId="2711"/>
          <ac:spMkLst>
            <pc:docMk/>
            <pc:sldMk cId="3062651615" sldId="259062"/>
            <ac:spMk id="9" creationId="{26E1680F-9686-C15F-65D0-CBF13DD309BE}"/>
          </ac:spMkLst>
        </pc:spChg>
        <pc:spChg chg="mod">
          <ac:chgData name="김윤성님(Yunesung Kim)/Access개발팀" userId="b5f7759c-2915-495b-a4bf-42e3553974d8" providerId="ADAL" clId="{E01F6252-7CCE-4FBB-960A-4D9DF700FC71}" dt="2024-11-25T09:59:35.472" v="7070" actId="2711"/>
          <ac:spMkLst>
            <pc:docMk/>
            <pc:sldMk cId="3062651615" sldId="259062"/>
            <ac:spMk id="13" creationId="{BF15595E-B7BA-4872-B359-5B264957E4C8}"/>
          </ac:spMkLst>
        </pc:spChg>
        <pc:spChg chg="mod">
          <ac:chgData name="김윤성님(Yunesung Kim)/Access개발팀" userId="b5f7759c-2915-495b-a4bf-42e3553974d8" providerId="ADAL" clId="{E01F6252-7CCE-4FBB-960A-4D9DF700FC71}" dt="2024-11-25T09:59:35.472" v="7070" actId="2711"/>
          <ac:spMkLst>
            <pc:docMk/>
            <pc:sldMk cId="3062651615" sldId="259062"/>
            <ac:spMk id="14" creationId="{041972ED-EA58-4EAC-80F4-AA41511F1ADF}"/>
          </ac:spMkLst>
        </pc:spChg>
        <pc:spChg chg="mod">
          <ac:chgData name="김윤성님(Yunesung Kim)/Access개발팀" userId="b5f7759c-2915-495b-a4bf-42e3553974d8" providerId="ADAL" clId="{E01F6252-7CCE-4FBB-960A-4D9DF700FC71}" dt="2024-11-25T09:59:35.472" v="7070" actId="2711"/>
          <ac:spMkLst>
            <pc:docMk/>
            <pc:sldMk cId="3062651615" sldId="259062"/>
            <ac:spMk id="18" creationId="{504086C3-21C2-4D6D-A0DC-8033A39A7313}"/>
          </ac:spMkLst>
        </pc:spChg>
        <pc:picChg chg="del mod">
          <ac:chgData name="김윤성님(Yunesung Kim)/Access개발팀" userId="b5f7759c-2915-495b-a4bf-42e3553974d8" providerId="ADAL" clId="{E01F6252-7CCE-4FBB-960A-4D9DF700FC71}" dt="2024-11-25T02:55:18.536" v="71" actId="478"/>
          <ac:picMkLst>
            <pc:docMk/>
            <pc:sldMk cId="3062651615" sldId="259062"/>
            <ac:picMk id="4" creationId="{76B8AEE9-A5C6-1D29-8522-27EED37EFBB2}"/>
          </ac:picMkLst>
        </pc:picChg>
        <pc:picChg chg="add mod">
          <ac:chgData name="김윤성님(Yunesung Kim)/Access개발팀" userId="b5f7759c-2915-495b-a4bf-42e3553974d8" providerId="ADAL" clId="{E01F6252-7CCE-4FBB-960A-4D9DF700FC71}" dt="2024-11-25T02:57:48.321" v="152" actId="1076"/>
          <ac:picMkLst>
            <pc:docMk/>
            <pc:sldMk cId="3062651615" sldId="259062"/>
            <ac:picMk id="10" creationId="{2DAF703B-1133-5807-6C0A-A0C1D938EBE3}"/>
          </ac:picMkLst>
        </pc:picChg>
        <pc:picChg chg="add del mod">
          <ac:chgData name="김윤성님(Yunesung Kim)/Access개발팀" userId="b5f7759c-2915-495b-a4bf-42e3553974d8" providerId="ADAL" clId="{E01F6252-7CCE-4FBB-960A-4D9DF700FC71}" dt="2024-11-25T04:13:12.451" v="192" actId="478"/>
          <ac:picMkLst>
            <pc:docMk/>
            <pc:sldMk cId="3062651615" sldId="259062"/>
            <ac:picMk id="11" creationId="{3D5DDE1E-18B8-99A6-594E-F8A5BB077D1D}"/>
          </ac:picMkLst>
        </pc:picChg>
        <pc:picChg chg="del mod">
          <ac:chgData name="김윤성님(Yunesung Kim)/Access개발팀" userId="b5f7759c-2915-495b-a4bf-42e3553974d8" providerId="ADAL" clId="{E01F6252-7CCE-4FBB-960A-4D9DF700FC71}" dt="2024-11-25T02:52:04.032" v="9" actId="478"/>
          <ac:picMkLst>
            <pc:docMk/>
            <pc:sldMk cId="3062651615" sldId="259062"/>
            <ac:picMk id="12" creationId="{FC431204-DCF7-A48A-813B-ED465E27A082}"/>
          </ac:picMkLst>
        </pc:picChg>
      </pc:sldChg>
      <pc:sldChg chg="delSp add del mod">
        <pc:chgData name="김윤성님(Yunesung Kim)/Access개발팀" userId="b5f7759c-2915-495b-a4bf-42e3553974d8" providerId="ADAL" clId="{E01F6252-7CCE-4FBB-960A-4D9DF700FC71}" dt="2024-11-25T11:49:47.450" v="10132" actId="47"/>
        <pc:sldMkLst>
          <pc:docMk/>
          <pc:sldMk cId="1125591609" sldId="2147378385"/>
        </pc:sldMkLst>
        <pc:picChg chg="del">
          <ac:chgData name="김윤성님(Yunesung Kim)/Access개발팀" userId="b5f7759c-2915-495b-a4bf-42e3553974d8" providerId="ADAL" clId="{E01F6252-7CCE-4FBB-960A-4D9DF700FC71}" dt="2024-11-25T11:49:45.305" v="10131" actId="478"/>
          <ac:picMkLst>
            <pc:docMk/>
            <pc:sldMk cId="1125591609" sldId="2147378385"/>
            <ac:picMk id="3" creationId="{05DE0F6B-1B0C-AEB3-52D8-F99C5BA7CA40}"/>
          </ac:picMkLst>
        </pc:picChg>
      </pc:sldChg>
      <pc:sldChg chg="del">
        <pc:chgData name="김윤성님(Yunesung Kim)/Access개발팀" userId="b5f7759c-2915-495b-a4bf-42e3553974d8" providerId="ADAL" clId="{E01F6252-7CCE-4FBB-960A-4D9DF700FC71}" dt="2024-11-25T02:51:40.721" v="3" actId="47"/>
        <pc:sldMkLst>
          <pc:docMk/>
          <pc:sldMk cId="840266564" sldId="2147378408"/>
        </pc:sldMkLst>
      </pc:sldChg>
      <pc:sldChg chg="del">
        <pc:chgData name="김윤성님(Yunesung Kim)/Access개발팀" userId="b5f7759c-2915-495b-a4bf-42e3553974d8" providerId="ADAL" clId="{E01F6252-7CCE-4FBB-960A-4D9DF700FC71}" dt="2024-11-25T08:48:49.075" v="5278" actId="47"/>
        <pc:sldMkLst>
          <pc:docMk/>
          <pc:sldMk cId="1474233226" sldId="2147378473"/>
        </pc:sldMkLst>
      </pc:sldChg>
      <pc:sldChg chg="modSp del mod ord">
        <pc:chgData name="김윤성님(Yunesung Kim)/Access개발팀" userId="b5f7759c-2915-495b-a4bf-42e3553974d8" providerId="ADAL" clId="{E01F6252-7CCE-4FBB-960A-4D9DF700FC71}" dt="2024-11-25T08:18:53.530" v="4452" actId="47"/>
        <pc:sldMkLst>
          <pc:docMk/>
          <pc:sldMk cId="3401871762" sldId="2147378476"/>
        </pc:sldMkLst>
        <pc:spChg chg="mod">
          <ac:chgData name="김윤성님(Yunesung Kim)/Access개발팀" userId="b5f7759c-2915-495b-a4bf-42e3553974d8" providerId="ADAL" clId="{E01F6252-7CCE-4FBB-960A-4D9DF700FC71}" dt="2024-11-25T02:53:58.385" v="67" actId="20577"/>
          <ac:spMkLst>
            <pc:docMk/>
            <pc:sldMk cId="3401871762" sldId="2147378476"/>
            <ac:spMk id="4" creationId="{562BDF1F-89EB-59A8-2965-EC5A49A25A88}"/>
          </ac:spMkLst>
        </pc:spChg>
      </pc:sldChg>
      <pc:sldChg chg="addSp delSp modSp mod ord">
        <pc:chgData name="김윤성님(Yunesung Kim)/Access개발팀" userId="b5f7759c-2915-495b-a4bf-42e3553974d8" providerId="ADAL" clId="{E01F6252-7CCE-4FBB-960A-4D9DF700FC71}" dt="2024-11-25T11:22:31.171" v="8977" actId="20577"/>
        <pc:sldMkLst>
          <pc:docMk/>
          <pc:sldMk cId="1069366815" sldId="2147378477"/>
        </pc:sldMkLst>
        <pc:spChg chg="add mod">
          <ac:chgData name="김윤성님(Yunesung Kim)/Access개발팀" userId="b5f7759c-2915-495b-a4bf-42e3553974d8" providerId="ADAL" clId="{E01F6252-7CCE-4FBB-960A-4D9DF700FC71}" dt="2024-11-25T11:22:31.171" v="8977" actId="20577"/>
          <ac:spMkLst>
            <pc:docMk/>
            <pc:sldMk cId="1069366815" sldId="2147378477"/>
            <ac:spMk id="2" creationId="{9004808B-FF26-5451-BE55-BC4740BC93C2}"/>
          </ac:spMkLst>
        </pc:spChg>
        <pc:spChg chg="add mod">
          <ac:chgData name="김윤성님(Yunesung Kim)/Access개발팀" userId="b5f7759c-2915-495b-a4bf-42e3553974d8" providerId="ADAL" clId="{E01F6252-7CCE-4FBB-960A-4D9DF700FC71}" dt="2024-11-25T11:22:19.021" v="8973" actId="2711"/>
          <ac:spMkLst>
            <pc:docMk/>
            <pc:sldMk cId="1069366815" sldId="2147378477"/>
            <ac:spMk id="3" creationId="{C8DAF0A9-762F-FB63-0E96-E1605AC09BA5}"/>
          </ac:spMkLst>
        </pc:spChg>
        <pc:spChg chg="add mod">
          <ac:chgData name="김윤성님(Yunesung Kim)/Access개발팀" userId="b5f7759c-2915-495b-a4bf-42e3553974d8" providerId="ADAL" clId="{E01F6252-7CCE-4FBB-960A-4D9DF700FC71}" dt="2024-11-25T11:22:19.021" v="8973" actId="2711"/>
          <ac:spMkLst>
            <pc:docMk/>
            <pc:sldMk cId="1069366815" sldId="2147378477"/>
            <ac:spMk id="4" creationId="{14C0F11C-02DE-28A6-08C4-4227BBCA6AFA}"/>
          </ac:spMkLst>
        </pc:spChg>
        <pc:spChg chg="mod">
          <ac:chgData name="김윤성님(Yunesung Kim)/Access개발팀" userId="b5f7759c-2915-495b-a4bf-42e3553974d8" providerId="ADAL" clId="{E01F6252-7CCE-4FBB-960A-4D9DF700FC71}" dt="2024-11-25T09:59:56.969" v="7073" actId="108"/>
          <ac:spMkLst>
            <pc:docMk/>
            <pc:sldMk cId="1069366815" sldId="2147378477"/>
            <ac:spMk id="7" creationId="{11BD9211-5E77-E43D-87D1-1E3C16E2FDBF}"/>
          </ac:spMkLst>
        </pc:spChg>
        <pc:spChg chg="add del mod">
          <ac:chgData name="김윤성님(Yunesung Kim)/Access개발팀" userId="b5f7759c-2915-495b-a4bf-42e3553974d8" providerId="ADAL" clId="{E01F6252-7CCE-4FBB-960A-4D9DF700FC71}" dt="2024-11-25T09:45:29.005" v="6727" actId="478"/>
          <ac:spMkLst>
            <pc:docMk/>
            <pc:sldMk cId="1069366815" sldId="2147378477"/>
            <ac:spMk id="20" creationId="{9033A6B9-B0E4-DAF6-5621-231618A50938}"/>
          </ac:spMkLst>
        </pc:spChg>
        <pc:spChg chg="del mod">
          <ac:chgData name="김윤성님(Yunesung Kim)/Access개발팀" userId="b5f7759c-2915-495b-a4bf-42e3553974d8" providerId="ADAL" clId="{E01F6252-7CCE-4FBB-960A-4D9DF700FC71}" dt="2024-11-25T09:39:32.438" v="6560" actId="478"/>
          <ac:spMkLst>
            <pc:docMk/>
            <pc:sldMk cId="1069366815" sldId="2147378477"/>
            <ac:spMk id="90" creationId="{A76E62D6-1250-5130-C5EC-F4E05D8CC780}"/>
          </ac:spMkLst>
        </pc:spChg>
        <pc:spChg chg="mod">
          <ac:chgData name="김윤성님(Yunesung Kim)/Access개발팀" userId="b5f7759c-2915-495b-a4bf-42e3553974d8" providerId="ADAL" clId="{E01F6252-7CCE-4FBB-960A-4D9DF700FC71}" dt="2024-11-25T11:22:19.021" v="8973" actId="2711"/>
          <ac:spMkLst>
            <pc:docMk/>
            <pc:sldMk cId="1069366815" sldId="2147378477"/>
            <ac:spMk id="93" creationId="{C676DB39-F346-2A99-7592-AF4DC3304FF3}"/>
          </ac:spMkLst>
        </pc:spChg>
        <pc:spChg chg="mod">
          <ac:chgData name="김윤성님(Yunesung Kim)/Access개발팀" userId="b5f7759c-2915-495b-a4bf-42e3553974d8" providerId="ADAL" clId="{E01F6252-7CCE-4FBB-960A-4D9DF700FC71}" dt="2024-11-25T11:22:19.021" v="8973" actId="2711"/>
          <ac:spMkLst>
            <pc:docMk/>
            <pc:sldMk cId="1069366815" sldId="2147378477"/>
            <ac:spMk id="94" creationId="{2AF0A306-563C-10F6-DB6F-BA693F468EC7}"/>
          </ac:spMkLst>
        </pc:spChg>
        <pc:spChg chg="mod">
          <ac:chgData name="김윤성님(Yunesung Kim)/Access개발팀" userId="b5f7759c-2915-495b-a4bf-42e3553974d8" providerId="ADAL" clId="{E01F6252-7CCE-4FBB-960A-4D9DF700FC71}" dt="2024-11-25T11:22:19.021" v="8973" actId="2711"/>
          <ac:spMkLst>
            <pc:docMk/>
            <pc:sldMk cId="1069366815" sldId="2147378477"/>
            <ac:spMk id="95" creationId="{C532FED5-3761-0314-D948-E725874C1429}"/>
          </ac:spMkLst>
        </pc:spChg>
        <pc:spChg chg="mod">
          <ac:chgData name="김윤성님(Yunesung Kim)/Access개발팀" userId="b5f7759c-2915-495b-a4bf-42e3553974d8" providerId="ADAL" clId="{E01F6252-7CCE-4FBB-960A-4D9DF700FC71}" dt="2024-11-25T11:22:19.021" v="8973" actId="2711"/>
          <ac:spMkLst>
            <pc:docMk/>
            <pc:sldMk cId="1069366815" sldId="2147378477"/>
            <ac:spMk id="96" creationId="{22C526CB-82F5-1F83-5035-A593188E3FA5}"/>
          </ac:spMkLst>
        </pc:spChg>
        <pc:spChg chg="mod">
          <ac:chgData name="김윤성님(Yunesung Kim)/Access개발팀" userId="b5f7759c-2915-495b-a4bf-42e3553974d8" providerId="ADAL" clId="{E01F6252-7CCE-4FBB-960A-4D9DF700FC71}" dt="2024-11-25T11:22:19.021" v="8973" actId="2711"/>
          <ac:spMkLst>
            <pc:docMk/>
            <pc:sldMk cId="1069366815" sldId="2147378477"/>
            <ac:spMk id="97" creationId="{ADBC8BB6-E359-E420-2C1A-427D3C20D85F}"/>
          </ac:spMkLst>
        </pc:spChg>
        <pc:spChg chg="mod">
          <ac:chgData name="김윤성님(Yunesung Kim)/Access개발팀" userId="b5f7759c-2915-495b-a4bf-42e3553974d8" providerId="ADAL" clId="{E01F6252-7CCE-4FBB-960A-4D9DF700FC71}" dt="2024-11-25T11:22:19.021" v="8973" actId="2711"/>
          <ac:spMkLst>
            <pc:docMk/>
            <pc:sldMk cId="1069366815" sldId="2147378477"/>
            <ac:spMk id="99" creationId="{F102E83F-3BC3-1457-DF03-69D5302B5D06}"/>
          </ac:spMkLst>
        </pc:spChg>
        <pc:spChg chg="mod">
          <ac:chgData name="김윤성님(Yunesung Kim)/Access개발팀" userId="b5f7759c-2915-495b-a4bf-42e3553974d8" providerId="ADAL" clId="{E01F6252-7CCE-4FBB-960A-4D9DF700FC71}" dt="2024-11-25T11:22:19.021" v="8973" actId="2711"/>
          <ac:spMkLst>
            <pc:docMk/>
            <pc:sldMk cId="1069366815" sldId="2147378477"/>
            <ac:spMk id="100" creationId="{5EB92A44-AC83-91E2-FA76-F22E23FEF817}"/>
          </ac:spMkLst>
        </pc:spChg>
        <pc:spChg chg="mod">
          <ac:chgData name="김윤성님(Yunesung Kim)/Access개발팀" userId="b5f7759c-2915-495b-a4bf-42e3553974d8" providerId="ADAL" clId="{E01F6252-7CCE-4FBB-960A-4D9DF700FC71}" dt="2024-11-25T11:22:19.021" v="8973" actId="2711"/>
          <ac:spMkLst>
            <pc:docMk/>
            <pc:sldMk cId="1069366815" sldId="2147378477"/>
            <ac:spMk id="101" creationId="{240E0D33-E724-A699-82DA-C996533D4193}"/>
          </ac:spMkLst>
        </pc:spChg>
        <pc:spChg chg="mod">
          <ac:chgData name="김윤성님(Yunesung Kim)/Access개발팀" userId="b5f7759c-2915-495b-a4bf-42e3553974d8" providerId="ADAL" clId="{E01F6252-7CCE-4FBB-960A-4D9DF700FC71}" dt="2024-11-25T11:22:19.021" v="8973" actId="2711"/>
          <ac:spMkLst>
            <pc:docMk/>
            <pc:sldMk cId="1069366815" sldId="2147378477"/>
            <ac:spMk id="103" creationId="{DE363C57-8631-A8FC-627D-8D9EE924E303}"/>
          </ac:spMkLst>
        </pc:spChg>
        <pc:spChg chg="mod">
          <ac:chgData name="김윤성님(Yunesung Kim)/Access개발팀" userId="b5f7759c-2915-495b-a4bf-42e3553974d8" providerId="ADAL" clId="{E01F6252-7CCE-4FBB-960A-4D9DF700FC71}" dt="2024-11-25T11:22:19.021" v="8973" actId="2711"/>
          <ac:spMkLst>
            <pc:docMk/>
            <pc:sldMk cId="1069366815" sldId="2147378477"/>
            <ac:spMk id="104" creationId="{545E634B-A55F-6B5A-3F62-76DDC3FC7FB7}"/>
          </ac:spMkLst>
        </pc:spChg>
        <pc:spChg chg="mod">
          <ac:chgData name="김윤성님(Yunesung Kim)/Access개발팀" userId="b5f7759c-2915-495b-a4bf-42e3553974d8" providerId="ADAL" clId="{E01F6252-7CCE-4FBB-960A-4D9DF700FC71}" dt="2024-11-25T11:22:19.021" v="8973" actId="2711"/>
          <ac:spMkLst>
            <pc:docMk/>
            <pc:sldMk cId="1069366815" sldId="2147378477"/>
            <ac:spMk id="105" creationId="{ED8C42C9-B8AA-9417-4E7C-AF4ACAE24FCD}"/>
          </ac:spMkLst>
        </pc:spChg>
        <pc:spChg chg="mod">
          <ac:chgData name="김윤성님(Yunesung Kim)/Access개발팀" userId="b5f7759c-2915-495b-a4bf-42e3553974d8" providerId="ADAL" clId="{E01F6252-7CCE-4FBB-960A-4D9DF700FC71}" dt="2024-11-25T11:22:19.021" v="8973" actId="2711"/>
          <ac:spMkLst>
            <pc:docMk/>
            <pc:sldMk cId="1069366815" sldId="2147378477"/>
            <ac:spMk id="108" creationId="{6C32614F-4C4F-BEBF-FC6D-BB8E33FA3D64}"/>
          </ac:spMkLst>
        </pc:spChg>
        <pc:spChg chg="mod">
          <ac:chgData name="김윤성님(Yunesung Kim)/Access개발팀" userId="b5f7759c-2915-495b-a4bf-42e3553974d8" providerId="ADAL" clId="{E01F6252-7CCE-4FBB-960A-4D9DF700FC71}" dt="2024-11-25T11:22:19.021" v="8973" actId="2711"/>
          <ac:spMkLst>
            <pc:docMk/>
            <pc:sldMk cId="1069366815" sldId="2147378477"/>
            <ac:spMk id="111" creationId="{060B7603-F8A8-4C3F-6411-AD1EAA2CAB14}"/>
          </ac:spMkLst>
        </pc:spChg>
        <pc:spChg chg="mod">
          <ac:chgData name="김윤성님(Yunesung Kim)/Access개발팀" userId="b5f7759c-2915-495b-a4bf-42e3553974d8" providerId="ADAL" clId="{E01F6252-7CCE-4FBB-960A-4D9DF700FC71}" dt="2024-11-25T11:22:19.021" v="8973" actId="2711"/>
          <ac:spMkLst>
            <pc:docMk/>
            <pc:sldMk cId="1069366815" sldId="2147378477"/>
            <ac:spMk id="112" creationId="{F57AE5E4-3E57-CAC1-458D-A8D52D8AE687}"/>
          </ac:spMkLst>
        </pc:spChg>
        <pc:spChg chg="mod">
          <ac:chgData name="김윤성님(Yunesung Kim)/Access개발팀" userId="b5f7759c-2915-495b-a4bf-42e3553974d8" providerId="ADAL" clId="{E01F6252-7CCE-4FBB-960A-4D9DF700FC71}" dt="2024-11-25T11:22:19.021" v="8973" actId="2711"/>
          <ac:spMkLst>
            <pc:docMk/>
            <pc:sldMk cId="1069366815" sldId="2147378477"/>
            <ac:spMk id="113" creationId="{8FB39165-DD16-FCE6-43C3-B5AE6A498B5D}"/>
          </ac:spMkLst>
        </pc:spChg>
        <pc:spChg chg="mod">
          <ac:chgData name="김윤성님(Yunesung Kim)/Access개발팀" userId="b5f7759c-2915-495b-a4bf-42e3553974d8" providerId="ADAL" clId="{E01F6252-7CCE-4FBB-960A-4D9DF700FC71}" dt="2024-11-25T11:22:19.021" v="8973" actId="2711"/>
          <ac:spMkLst>
            <pc:docMk/>
            <pc:sldMk cId="1069366815" sldId="2147378477"/>
            <ac:spMk id="114" creationId="{E6587D9E-273B-52A8-3160-AA1BDC137DC1}"/>
          </ac:spMkLst>
        </pc:spChg>
        <pc:spChg chg="mod">
          <ac:chgData name="김윤성님(Yunesung Kim)/Access개발팀" userId="b5f7759c-2915-495b-a4bf-42e3553974d8" providerId="ADAL" clId="{E01F6252-7CCE-4FBB-960A-4D9DF700FC71}" dt="2024-11-25T11:22:19.021" v="8973" actId="2711"/>
          <ac:spMkLst>
            <pc:docMk/>
            <pc:sldMk cId="1069366815" sldId="2147378477"/>
            <ac:spMk id="116" creationId="{0BF387BA-B582-407E-9B04-DD028D53C24B}"/>
          </ac:spMkLst>
        </pc:spChg>
        <pc:spChg chg="mod">
          <ac:chgData name="김윤성님(Yunesung Kim)/Access개발팀" userId="b5f7759c-2915-495b-a4bf-42e3553974d8" providerId="ADAL" clId="{E01F6252-7CCE-4FBB-960A-4D9DF700FC71}" dt="2024-11-25T11:22:19.021" v="8973" actId="2711"/>
          <ac:spMkLst>
            <pc:docMk/>
            <pc:sldMk cId="1069366815" sldId="2147378477"/>
            <ac:spMk id="117" creationId="{1B9E7BD6-193F-D8B4-812D-28DE1A2DCB83}"/>
          </ac:spMkLst>
        </pc:spChg>
        <pc:spChg chg="mod">
          <ac:chgData name="김윤성님(Yunesung Kim)/Access개발팀" userId="b5f7759c-2915-495b-a4bf-42e3553974d8" providerId="ADAL" clId="{E01F6252-7CCE-4FBB-960A-4D9DF700FC71}" dt="2024-11-25T11:22:19.021" v="8973" actId="2711"/>
          <ac:spMkLst>
            <pc:docMk/>
            <pc:sldMk cId="1069366815" sldId="2147378477"/>
            <ac:spMk id="119" creationId="{B495B01A-5272-D01E-D7FD-C39E0A1E3B70}"/>
          </ac:spMkLst>
        </pc:spChg>
        <pc:spChg chg="mod">
          <ac:chgData name="김윤성님(Yunesung Kim)/Access개발팀" userId="b5f7759c-2915-495b-a4bf-42e3553974d8" providerId="ADAL" clId="{E01F6252-7CCE-4FBB-960A-4D9DF700FC71}" dt="2024-11-25T11:22:19.021" v="8973" actId="2711"/>
          <ac:spMkLst>
            <pc:docMk/>
            <pc:sldMk cId="1069366815" sldId="2147378477"/>
            <ac:spMk id="120" creationId="{ADC13B39-2D20-AFF3-EF74-C20EF76C2339}"/>
          </ac:spMkLst>
        </pc:spChg>
        <pc:spChg chg="del mod">
          <ac:chgData name="김윤성님(Yunesung Kim)/Access개발팀" userId="b5f7759c-2915-495b-a4bf-42e3553974d8" providerId="ADAL" clId="{E01F6252-7CCE-4FBB-960A-4D9DF700FC71}" dt="2024-11-25T09:17:59.991" v="5569" actId="478"/>
          <ac:spMkLst>
            <pc:docMk/>
            <pc:sldMk cId="1069366815" sldId="2147378477"/>
            <ac:spMk id="121" creationId="{E59BDA44-3171-3AF0-DEC9-9E5C6E458797}"/>
          </ac:spMkLst>
        </pc:spChg>
        <pc:spChg chg="del mod">
          <ac:chgData name="김윤성님(Yunesung Kim)/Access개발팀" userId="b5f7759c-2915-495b-a4bf-42e3553974d8" providerId="ADAL" clId="{E01F6252-7CCE-4FBB-960A-4D9DF700FC71}" dt="2024-11-25T09:17:22.489" v="5550" actId="478"/>
          <ac:spMkLst>
            <pc:docMk/>
            <pc:sldMk cId="1069366815" sldId="2147378477"/>
            <ac:spMk id="123" creationId="{1533FEC2-2C06-B3B9-BFB2-D6B3DAEE45AD}"/>
          </ac:spMkLst>
        </pc:spChg>
        <pc:spChg chg="del mod">
          <ac:chgData name="김윤성님(Yunesung Kim)/Access개발팀" userId="b5f7759c-2915-495b-a4bf-42e3553974d8" providerId="ADAL" clId="{E01F6252-7CCE-4FBB-960A-4D9DF700FC71}" dt="2024-11-25T09:17:17.823" v="5546" actId="478"/>
          <ac:spMkLst>
            <pc:docMk/>
            <pc:sldMk cId="1069366815" sldId="2147378477"/>
            <ac:spMk id="125" creationId="{FABD76A8-1029-DD66-9BD1-D130863898BC}"/>
          </ac:spMkLst>
        </pc:spChg>
        <pc:spChg chg="del mod">
          <ac:chgData name="김윤성님(Yunesung Kim)/Access개발팀" userId="b5f7759c-2915-495b-a4bf-42e3553974d8" providerId="ADAL" clId="{E01F6252-7CCE-4FBB-960A-4D9DF700FC71}" dt="2024-11-25T09:17:21.636" v="5549" actId="478"/>
          <ac:spMkLst>
            <pc:docMk/>
            <pc:sldMk cId="1069366815" sldId="2147378477"/>
            <ac:spMk id="126" creationId="{8B643688-A8BC-7D25-8D7B-A7345A651922}"/>
          </ac:spMkLst>
        </pc:spChg>
        <pc:spChg chg="del mod">
          <ac:chgData name="김윤성님(Yunesung Kim)/Access개발팀" userId="b5f7759c-2915-495b-a4bf-42e3553974d8" providerId="ADAL" clId="{E01F6252-7CCE-4FBB-960A-4D9DF700FC71}" dt="2024-11-25T09:17:18.717" v="5547" actId="478"/>
          <ac:spMkLst>
            <pc:docMk/>
            <pc:sldMk cId="1069366815" sldId="2147378477"/>
            <ac:spMk id="127" creationId="{CB9382A1-77C3-DC1E-C2DE-1D46F6B1057C}"/>
          </ac:spMkLst>
        </pc:spChg>
        <pc:spChg chg="mod">
          <ac:chgData name="김윤성님(Yunesung Kim)/Access개발팀" userId="b5f7759c-2915-495b-a4bf-42e3553974d8" providerId="ADAL" clId="{E01F6252-7CCE-4FBB-960A-4D9DF700FC71}" dt="2024-11-25T11:22:19.021" v="8973" actId="2711"/>
          <ac:spMkLst>
            <pc:docMk/>
            <pc:sldMk cId="1069366815" sldId="2147378477"/>
            <ac:spMk id="130" creationId="{61C636AE-E273-C87E-2B13-20FFCECA587F}"/>
          </ac:spMkLst>
        </pc:spChg>
        <pc:spChg chg="mod">
          <ac:chgData name="김윤성님(Yunesung Kim)/Access개발팀" userId="b5f7759c-2915-495b-a4bf-42e3553974d8" providerId="ADAL" clId="{E01F6252-7CCE-4FBB-960A-4D9DF700FC71}" dt="2024-11-25T11:22:19.021" v="8973" actId="2711"/>
          <ac:spMkLst>
            <pc:docMk/>
            <pc:sldMk cId="1069366815" sldId="2147378477"/>
            <ac:spMk id="133" creationId="{2D6AE673-5516-B2C2-F7BB-9159FF717A90}"/>
          </ac:spMkLst>
        </pc:spChg>
        <pc:spChg chg="mod">
          <ac:chgData name="김윤성님(Yunesung Kim)/Access개발팀" userId="b5f7759c-2915-495b-a4bf-42e3553974d8" providerId="ADAL" clId="{E01F6252-7CCE-4FBB-960A-4D9DF700FC71}" dt="2024-11-25T11:22:19.021" v="8973" actId="2711"/>
          <ac:spMkLst>
            <pc:docMk/>
            <pc:sldMk cId="1069366815" sldId="2147378477"/>
            <ac:spMk id="135" creationId="{8E6FA2D8-4D9C-D276-B1AB-A7B3C4211A8D}"/>
          </ac:spMkLst>
        </pc:spChg>
        <pc:spChg chg="mod">
          <ac:chgData name="김윤성님(Yunesung Kim)/Access개발팀" userId="b5f7759c-2915-495b-a4bf-42e3553974d8" providerId="ADAL" clId="{E01F6252-7CCE-4FBB-960A-4D9DF700FC71}" dt="2024-11-25T11:22:19.021" v="8973" actId="2711"/>
          <ac:spMkLst>
            <pc:docMk/>
            <pc:sldMk cId="1069366815" sldId="2147378477"/>
            <ac:spMk id="137" creationId="{80CB0E38-F356-BB4B-32A8-90DBB54BBEFF}"/>
          </ac:spMkLst>
        </pc:spChg>
        <pc:spChg chg="mod">
          <ac:chgData name="김윤성님(Yunesung Kim)/Access개발팀" userId="b5f7759c-2915-495b-a4bf-42e3553974d8" providerId="ADAL" clId="{E01F6252-7CCE-4FBB-960A-4D9DF700FC71}" dt="2024-11-25T11:22:19.021" v="8973" actId="2711"/>
          <ac:spMkLst>
            <pc:docMk/>
            <pc:sldMk cId="1069366815" sldId="2147378477"/>
            <ac:spMk id="139" creationId="{84F0F92E-9718-CE45-E4CC-920BD8A55C83}"/>
          </ac:spMkLst>
        </pc:spChg>
        <pc:spChg chg="add del">
          <ac:chgData name="김윤성님(Yunesung Kim)/Access개발팀" userId="b5f7759c-2915-495b-a4bf-42e3553974d8" providerId="ADAL" clId="{E01F6252-7CCE-4FBB-960A-4D9DF700FC71}" dt="2024-11-25T08:48:22.959" v="5267" actId="478"/>
          <ac:spMkLst>
            <pc:docMk/>
            <pc:sldMk cId="1069366815" sldId="2147378477"/>
            <ac:spMk id="144" creationId="{B48E2156-28FC-9408-C404-ECF29DC7CF78}"/>
          </ac:spMkLst>
        </pc:spChg>
        <pc:spChg chg="mod">
          <ac:chgData name="김윤성님(Yunesung Kim)/Access개발팀" userId="b5f7759c-2915-495b-a4bf-42e3553974d8" providerId="ADAL" clId="{E01F6252-7CCE-4FBB-960A-4D9DF700FC71}" dt="2024-11-25T11:22:19.021" v="8973" actId="2711"/>
          <ac:spMkLst>
            <pc:docMk/>
            <pc:sldMk cId="1069366815" sldId="2147378477"/>
            <ac:spMk id="149" creationId="{F44B3883-0293-CEA5-650A-2DB4BF3FADEA}"/>
          </ac:spMkLst>
        </pc:spChg>
        <pc:spChg chg="mod">
          <ac:chgData name="김윤성님(Yunesung Kim)/Access개발팀" userId="b5f7759c-2915-495b-a4bf-42e3553974d8" providerId="ADAL" clId="{E01F6252-7CCE-4FBB-960A-4D9DF700FC71}" dt="2024-11-25T11:22:19.021" v="8973" actId="2711"/>
          <ac:spMkLst>
            <pc:docMk/>
            <pc:sldMk cId="1069366815" sldId="2147378477"/>
            <ac:spMk id="151" creationId="{659109EE-ECDF-8254-2804-7474727FD499}"/>
          </ac:spMkLst>
        </pc:spChg>
        <pc:spChg chg="mod">
          <ac:chgData name="김윤성님(Yunesung Kim)/Access개발팀" userId="b5f7759c-2915-495b-a4bf-42e3553974d8" providerId="ADAL" clId="{E01F6252-7CCE-4FBB-960A-4D9DF700FC71}" dt="2024-11-25T11:22:19.021" v="8973" actId="2711"/>
          <ac:spMkLst>
            <pc:docMk/>
            <pc:sldMk cId="1069366815" sldId="2147378477"/>
            <ac:spMk id="152" creationId="{AF26B57B-A7C8-A665-D56B-14C20B2B2F88}"/>
          </ac:spMkLst>
        </pc:spChg>
        <pc:spChg chg="del mod">
          <ac:chgData name="김윤성님(Yunesung Kim)/Access개발팀" userId="b5f7759c-2915-495b-a4bf-42e3553974d8" providerId="ADAL" clId="{E01F6252-7CCE-4FBB-960A-4D9DF700FC71}" dt="2024-11-25T09:17:24.422" v="5551" actId="478"/>
          <ac:spMkLst>
            <pc:docMk/>
            <pc:sldMk cId="1069366815" sldId="2147378477"/>
            <ac:spMk id="157" creationId="{36492350-E87D-9B47-181A-7D4D6EDE1848}"/>
          </ac:spMkLst>
        </pc:spChg>
        <pc:spChg chg="del mod">
          <ac:chgData name="김윤성님(Yunesung Kim)/Access개발팀" userId="b5f7759c-2915-495b-a4bf-42e3553974d8" providerId="ADAL" clId="{E01F6252-7CCE-4FBB-960A-4D9DF700FC71}" dt="2024-11-25T09:40:12.840" v="6621" actId="478"/>
          <ac:spMkLst>
            <pc:docMk/>
            <pc:sldMk cId="1069366815" sldId="2147378477"/>
            <ac:spMk id="158" creationId="{7D068BEC-E4BC-35E7-2729-3BCB219578E1}"/>
          </ac:spMkLst>
        </pc:spChg>
        <pc:spChg chg="del">
          <ac:chgData name="김윤성님(Yunesung Kim)/Access개발팀" userId="b5f7759c-2915-495b-a4bf-42e3553974d8" providerId="ADAL" clId="{E01F6252-7CCE-4FBB-960A-4D9DF700FC71}" dt="2024-11-25T08:48:24.106" v="5268" actId="478"/>
          <ac:spMkLst>
            <pc:docMk/>
            <pc:sldMk cId="1069366815" sldId="2147378477"/>
            <ac:spMk id="159" creationId="{3B0CA6F4-1028-B9F1-64F3-14FFF85E156E}"/>
          </ac:spMkLst>
        </pc:spChg>
        <pc:spChg chg="del">
          <ac:chgData name="김윤성님(Yunesung Kim)/Access개발팀" userId="b5f7759c-2915-495b-a4bf-42e3553974d8" providerId="ADAL" clId="{E01F6252-7CCE-4FBB-960A-4D9DF700FC71}" dt="2024-11-25T08:15:17.276" v="4419" actId="478"/>
          <ac:spMkLst>
            <pc:docMk/>
            <pc:sldMk cId="1069366815" sldId="2147378477"/>
            <ac:spMk id="160" creationId="{724C39BE-2B99-995F-805E-FBB48AE63CEC}"/>
          </ac:spMkLst>
        </pc:spChg>
        <pc:grpChg chg="mod">
          <ac:chgData name="김윤성님(Yunesung Kim)/Access개발팀" userId="b5f7759c-2915-495b-a4bf-42e3553974d8" providerId="ADAL" clId="{E01F6252-7CCE-4FBB-960A-4D9DF700FC71}" dt="2024-11-25T09:51:01.438" v="6915" actId="1035"/>
          <ac:grpSpMkLst>
            <pc:docMk/>
            <pc:sldMk cId="1069366815" sldId="2147378477"/>
            <ac:grpSpMk id="98" creationId="{A81B1432-F330-9CA5-DCBE-751D30EA1CD9}"/>
          </ac:grpSpMkLst>
        </pc:grpChg>
        <pc:grpChg chg="mod">
          <ac:chgData name="김윤성님(Yunesung Kim)/Access개발팀" userId="b5f7759c-2915-495b-a4bf-42e3553974d8" providerId="ADAL" clId="{E01F6252-7CCE-4FBB-960A-4D9DF700FC71}" dt="2024-11-25T09:51:01.438" v="6915" actId="1035"/>
          <ac:grpSpMkLst>
            <pc:docMk/>
            <pc:sldMk cId="1069366815" sldId="2147378477"/>
            <ac:grpSpMk id="106" creationId="{41678E1C-77CA-BE9C-6918-51264BFA5163}"/>
          </ac:grpSpMkLst>
        </pc:grpChg>
        <pc:grpChg chg="mod">
          <ac:chgData name="김윤성님(Yunesung Kim)/Access개발팀" userId="b5f7759c-2915-495b-a4bf-42e3553974d8" providerId="ADAL" clId="{E01F6252-7CCE-4FBB-960A-4D9DF700FC71}" dt="2024-11-25T09:51:01.438" v="6915" actId="1035"/>
          <ac:grpSpMkLst>
            <pc:docMk/>
            <pc:sldMk cId="1069366815" sldId="2147378477"/>
            <ac:grpSpMk id="107" creationId="{1F66F9D1-98B6-80B1-B3C7-DA092121300E}"/>
          </ac:grpSpMkLst>
        </pc:grpChg>
        <pc:grpChg chg="mod">
          <ac:chgData name="김윤성님(Yunesung Kim)/Access개발팀" userId="b5f7759c-2915-495b-a4bf-42e3553974d8" providerId="ADAL" clId="{E01F6252-7CCE-4FBB-960A-4D9DF700FC71}" dt="2024-11-25T09:51:01.438" v="6915" actId="1035"/>
          <ac:grpSpMkLst>
            <pc:docMk/>
            <pc:sldMk cId="1069366815" sldId="2147378477"/>
            <ac:grpSpMk id="115" creationId="{309711BC-1FEF-CA5B-214D-E355B1DA418A}"/>
          </ac:grpSpMkLst>
        </pc:grpChg>
        <pc:grpChg chg="del mod">
          <ac:chgData name="김윤성님(Yunesung Kim)/Access개발팀" userId="b5f7759c-2915-495b-a4bf-42e3553974d8" providerId="ADAL" clId="{E01F6252-7CCE-4FBB-960A-4D9DF700FC71}" dt="2024-11-25T09:17:58.143" v="5568" actId="478"/>
          <ac:grpSpMkLst>
            <pc:docMk/>
            <pc:sldMk cId="1069366815" sldId="2147378477"/>
            <ac:grpSpMk id="122" creationId="{FF0F3E76-3434-4738-35A8-F3C36BADE267}"/>
          </ac:grpSpMkLst>
        </pc:grpChg>
        <pc:graphicFrameChg chg="add del">
          <ac:chgData name="김윤성님(Yunesung Kim)/Access개발팀" userId="b5f7759c-2915-495b-a4bf-42e3553974d8" providerId="ADAL" clId="{E01F6252-7CCE-4FBB-960A-4D9DF700FC71}" dt="2024-11-25T08:48:22.959" v="5267" actId="478"/>
          <ac:graphicFrameMkLst>
            <pc:docMk/>
            <pc:sldMk cId="1069366815" sldId="2147378477"/>
            <ac:graphicFrameMk id="143" creationId="{4EC2DB10-0B56-1F00-96CA-10E6BC673C68}"/>
          </ac:graphicFrameMkLst>
        </pc:graphicFrameChg>
        <pc:picChg chg="mod">
          <ac:chgData name="김윤성님(Yunesung Kim)/Access개발팀" userId="b5f7759c-2915-495b-a4bf-42e3553974d8" providerId="ADAL" clId="{E01F6252-7CCE-4FBB-960A-4D9DF700FC71}" dt="2024-11-25T09:51:01.438" v="6915" actId="1035"/>
          <ac:picMkLst>
            <pc:docMk/>
            <pc:sldMk cId="1069366815" sldId="2147378477"/>
            <ac:picMk id="91" creationId="{A7660897-69BA-87D3-64FD-39E62D8AC12D}"/>
          </ac:picMkLst>
        </pc:picChg>
        <pc:picChg chg="mod">
          <ac:chgData name="김윤성님(Yunesung Kim)/Access개발팀" userId="b5f7759c-2915-495b-a4bf-42e3553974d8" providerId="ADAL" clId="{E01F6252-7CCE-4FBB-960A-4D9DF700FC71}" dt="2024-11-25T09:51:01.438" v="6915" actId="1035"/>
          <ac:picMkLst>
            <pc:docMk/>
            <pc:sldMk cId="1069366815" sldId="2147378477"/>
            <ac:picMk id="92" creationId="{E70C4994-D1FB-E4E4-7003-1DEE75334423}"/>
          </ac:picMkLst>
        </pc:picChg>
        <pc:picChg chg="mod">
          <ac:chgData name="김윤성님(Yunesung Kim)/Access개발팀" userId="b5f7759c-2915-495b-a4bf-42e3553974d8" providerId="ADAL" clId="{E01F6252-7CCE-4FBB-960A-4D9DF700FC71}" dt="2024-11-25T09:51:01.438" v="6915" actId="1035"/>
          <ac:picMkLst>
            <pc:docMk/>
            <pc:sldMk cId="1069366815" sldId="2147378477"/>
            <ac:picMk id="109" creationId="{0E994C69-9448-80B5-7E7B-CDE763D4DC07}"/>
          </ac:picMkLst>
        </pc:picChg>
        <pc:picChg chg="mod">
          <ac:chgData name="김윤성님(Yunesung Kim)/Access개발팀" userId="b5f7759c-2915-495b-a4bf-42e3553974d8" providerId="ADAL" clId="{E01F6252-7CCE-4FBB-960A-4D9DF700FC71}" dt="2024-11-25T09:19:51.869" v="5627" actId="1036"/>
          <ac:picMkLst>
            <pc:docMk/>
            <pc:sldMk cId="1069366815" sldId="2147378477"/>
            <ac:picMk id="150" creationId="{23103D17-9FF1-C5AB-8F22-C907F5C07B13}"/>
          </ac:picMkLst>
        </pc:picChg>
        <pc:cxnChg chg="add mod">
          <ac:chgData name="김윤성님(Yunesung Kim)/Access개발팀" userId="b5f7759c-2915-495b-a4bf-42e3553974d8" providerId="ADAL" clId="{E01F6252-7CCE-4FBB-960A-4D9DF700FC71}" dt="2024-11-25T09:51:01.438" v="6915" actId="1035"/>
          <ac:cxnSpMkLst>
            <pc:docMk/>
            <pc:sldMk cId="1069366815" sldId="2147378477"/>
            <ac:cxnSpMk id="19" creationId="{43AC48C7-B973-CA6A-36A4-119DF3CA6046}"/>
          </ac:cxnSpMkLst>
        </pc:cxnChg>
        <pc:cxnChg chg="mod">
          <ac:chgData name="김윤성님(Yunesung Kim)/Access개발팀" userId="b5f7759c-2915-495b-a4bf-42e3553974d8" providerId="ADAL" clId="{E01F6252-7CCE-4FBB-960A-4D9DF700FC71}" dt="2024-11-25T09:51:01.438" v="6915" actId="1035"/>
          <ac:cxnSpMkLst>
            <pc:docMk/>
            <pc:sldMk cId="1069366815" sldId="2147378477"/>
            <ac:cxnSpMk id="102" creationId="{003F847F-0A86-EAB6-09CC-FF2C5FF1404A}"/>
          </ac:cxnSpMkLst>
        </pc:cxnChg>
        <pc:cxnChg chg="mod">
          <ac:chgData name="김윤성님(Yunesung Kim)/Access개발팀" userId="b5f7759c-2915-495b-a4bf-42e3553974d8" providerId="ADAL" clId="{E01F6252-7CCE-4FBB-960A-4D9DF700FC71}" dt="2024-11-25T09:51:01.438" v="6915" actId="1035"/>
          <ac:cxnSpMkLst>
            <pc:docMk/>
            <pc:sldMk cId="1069366815" sldId="2147378477"/>
            <ac:cxnSpMk id="110" creationId="{E97E65DD-4A90-5B4A-E88D-B4F757096B7B}"/>
          </ac:cxnSpMkLst>
        </pc:cxnChg>
        <pc:cxnChg chg="mod">
          <ac:chgData name="김윤성님(Yunesung Kim)/Access개발팀" userId="b5f7759c-2915-495b-a4bf-42e3553974d8" providerId="ADAL" clId="{E01F6252-7CCE-4FBB-960A-4D9DF700FC71}" dt="2024-11-25T09:51:01.438" v="6915" actId="1035"/>
          <ac:cxnSpMkLst>
            <pc:docMk/>
            <pc:sldMk cId="1069366815" sldId="2147378477"/>
            <ac:cxnSpMk id="118" creationId="{E63FA5D8-F43C-3DE4-9D56-70E119338EFA}"/>
          </ac:cxnSpMkLst>
        </pc:cxnChg>
        <pc:cxnChg chg="del mod">
          <ac:chgData name="김윤성님(Yunesung Kim)/Access개발팀" userId="b5f7759c-2915-495b-a4bf-42e3553974d8" providerId="ADAL" clId="{E01F6252-7CCE-4FBB-960A-4D9DF700FC71}" dt="2024-11-25T09:17:19.909" v="5548" actId="478"/>
          <ac:cxnSpMkLst>
            <pc:docMk/>
            <pc:sldMk cId="1069366815" sldId="2147378477"/>
            <ac:cxnSpMk id="124" creationId="{1BAFEC4B-98DC-5D88-65D7-711FB660DE60}"/>
          </ac:cxnSpMkLst>
        </pc:cxnChg>
        <pc:cxnChg chg="add del mod">
          <ac:chgData name="김윤성님(Yunesung Kim)/Access개발팀" userId="b5f7759c-2915-495b-a4bf-42e3553974d8" providerId="ADAL" clId="{E01F6252-7CCE-4FBB-960A-4D9DF700FC71}" dt="2024-11-25T09:28:49.649" v="6145" actId="478"/>
          <ac:cxnSpMkLst>
            <pc:docMk/>
            <pc:sldMk cId="1069366815" sldId="2147378477"/>
            <ac:cxnSpMk id="153" creationId="{5D53A420-0264-4016-0070-00A378DBB6C5}"/>
          </ac:cxnSpMkLst>
        </pc:cxnChg>
      </pc:sldChg>
      <pc:sldChg chg="delSp modSp del mod ord">
        <pc:chgData name="김윤성님(Yunesung Kim)/Access개발팀" userId="b5f7759c-2915-495b-a4bf-42e3553974d8" providerId="ADAL" clId="{E01F6252-7CCE-4FBB-960A-4D9DF700FC71}" dt="2024-11-25T11:21:56.085" v="8971" actId="47"/>
        <pc:sldMkLst>
          <pc:docMk/>
          <pc:sldMk cId="1745144667" sldId="2147378479"/>
        </pc:sldMkLst>
        <pc:spChg chg="del">
          <ac:chgData name="김윤성님(Yunesung Kim)/Access개발팀" userId="b5f7759c-2915-495b-a4bf-42e3553974d8" providerId="ADAL" clId="{E01F6252-7CCE-4FBB-960A-4D9DF700FC71}" dt="2024-11-25T10:12:19.750" v="7551" actId="21"/>
          <ac:spMkLst>
            <pc:docMk/>
            <pc:sldMk cId="1745144667" sldId="2147378479"/>
            <ac:spMk id="6" creationId="{B33ED02E-B07E-4A29-B5D8-F8FD74890AB5}"/>
          </ac:spMkLst>
        </pc:spChg>
        <pc:spChg chg="mod">
          <ac:chgData name="김윤성님(Yunesung Kim)/Access개발팀" userId="b5f7759c-2915-495b-a4bf-42e3553974d8" providerId="ADAL" clId="{E01F6252-7CCE-4FBB-960A-4D9DF700FC71}" dt="2024-11-25T09:25:20.142" v="5914"/>
          <ac:spMkLst>
            <pc:docMk/>
            <pc:sldMk cId="1745144667" sldId="2147378479"/>
            <ac:spMk id="7" creationId="{11BD9211-5E77-E43D-87D1-1E3C16E2FDBF}"/>
          </ac:spMkLst>
        </pc:spChg>
        <pc:spChg chg="del">
          <ac:chgData name="김윤성님(Yunesung Kim)/Access개발팀" userId="b5f7759c-2915-495b-a4bf-42e3553974d8" providerId="ADAL" clId="{E01F6252-7CCE-4FBB-960A-4D9DF700FC71}" dt="2024-11-25T10:12:19.750" v="7551" actId="21"/>
          <ac:spMkLst>
            <pc:docMk/>
            <pc:sldMk cId="1745144667" sldId="2147378479"/>
            <ac:spMk id="155" creationId="{BA6B89B7-5663-5C2E-F351-3155D84776CB}"/>
          </ac:spMkLst>
        </pc:spChg>
        <pc:spChg chg="del">
          <ac:chgData name="김윤성님(Yunesung Kim)/Access개발팀" userId="b5f7759c-2915-495b-a4bf-42e3553974d8" providerId="ADAL" clId="{E01F6252-7CCE-4FBB-960A-4D9DF700FC71}" dt="2024-11-25T10:12:19.750" v="7551" actId="21"/>
          <ac:spMkLst>
            <pc:docMk/>
            <pc:sldMk cId="1745144667" sldId="2147378479"/>
            <ac:spMk id="157" creationId="{1ECE5C67-40B0-17FA-DB7A-44D613F22FC3}"/>
          </ac:spMkLst>
        </pc:spChg>
        <pc:spChg chg="del">
          <ac:chgData name="김윤성님(Yunesung Kim)/Access개발팀" userId="b5f7759c-2915-495b-a4bf-42e3553974d8" providerId="ADAL" clId="{E01F6252-7CCE-4FBB-960A-4D9DF700FC71}" dt="2024-11-25T10:12:19.750" v="7551" actId="21"/>
          <ac:spMkLst>
            <pc:docMk/>
            <pc:sldMk cId="1745144667" sldId="2147378479"/>
            <ac:spMk id="164" creationId="{61F6D7E1-5D2A-31BF-60B8-0496D760FFEF}"/>
          </ac:spMkLst>
        </pc:spChg>
        <pc:spChg chg="del">
          <ac:chgData name="김윤성님(Yunesung Kim)/Access개발팀" userId="b5f7759c-2915-495b-a4bf-42e3553974d8" providerId="ADAL" clId="{E01F6252-7CCE-4FBB-960A-4D9DF700FC71}" dt="2024-11-25T10:12:19.750" v="7551" actId="21"/>
          <ac:spMkLst>
            <pc:docMk/>
            <pc:sldMk cId="1745144667" sldId="2147378479"/>
            <ac:spMk id="165" creationId="{F0053343-E02C-CCA1-B56C-2FE0F2816597}"/>
          </ac:spMkLst>
        </pc:spChg>
        <pc:spChg chg="del">
          <ac:chgData name="김윤성님(Yunesung Kim)/Access개발팀" userId="b5f7759c-2915-495b-a4bf-42e3553974d8" providerId="ADAL" clId="{E01F6252-7CCE-4FBB-960A-4D9DF700FC71}" dt="2024-11-25T10:12:19.750" v="7551" actId="21"/>
          <ac:spMkLst>
            <pc:docMk/>
            <pc:sldMk cId="1745144667" sldId="2147378479"/>
            <ac:spMk id="166" creationId="{EBDD8C59-D94B-EDFE-0D1D-26DCD6C541C4}"/>
          </ac:spMkLst>
        </pc:spChg>
        <pc:spChg chg="del">
          <ac:chgData name="김윤성님(Yunesung Kim)/Access개발팀" userId="b5f7759c-2915-495b-a4bf-42e3553974d8" providerId="ADAL" clId="{E01F6252-7CCE-4FBB-960A-4D9DF700FC71}" dt="2024-11-25T09:54:33.069" v="6930" actId="478"/>
          <ac:spMkLst>
            <pc:docMk/>
            <pc:sldMk cId="1745144667" sldId="2147378479"/>
            <ac:spMk id="168" creationId="{0AE49571-7A33-5331-C1A7-0FD087C19F5D}"/>
          </ac:spMkLst>
        </pc:spChg>
        <pc:spChg chg="del">
          <ac:chgData name="김윤성님(Yunesung Kim)/Access개발팀" userId="b5f7759c-2915-495b-a4bf-42e3553974d8" providerId="ADAL" clId="{E01F6252-7CCE-4FBB-960A-4D9DF700FC71}" dt="2024-11-25T10:12:19.750" v="7551" actId="21"/>
          <ac:spMkLst>
            <pc:docMk/>
            <pc:sldMk cId="1745144667" sldId="2147378479"/>
            <ac:spMk id="172" creationId="{5A4892B2-291C-BE8B-7D8C-1788501853EC}"/>
          </ac:spMkLst>
        </pc:spChg>
        <pc:spChg chg="del">
          <ac:chgData name="김윤성님(Yunesung Kim)/Access개발팀" userId="b5f7759c-2915-495b-a4bf-42e3553974d8" providerId="ADAL" clId="{E01F6252-7CCE-4FBB-960A-4D9DF700FC71}" dt="2024-11-25T10:12:19.750" v="7551" actId="21"/>
          <ac:spMkLst>
            <pc:docMk/>
            <pc:sldMk cId="1745144667" sldId="2147378479"/>
            <ac:spMk id="173" creationId="{8D01B857-4F6C-C4B8-1185-21E0CBA9D71D}"/>
          </ac:spMkLst>
        </pc:spChg>
        <pc:spChg chg="del">
          <ac:chgData name="김윤성님(Yunesung Kim)/Access개발팀" userId="b5f7759c-2915-495b-a4bf-42e3553974d8" providerId="ADAL" clId="{E01F6252-7CCE-4FBB-960A-4D9DF700FC71}" dt="2024-11-25T10:12:19.750" v="7551" actId="21"/>
          <ac:spMkLst>
            <pc:docMk/>
            <pc:sldMk cId="1745144667" sldId="2147378479"/>
            <ac:spMk id="174" creationId="{DEB3B528-7B7C-EEE7-C50C-E19EDDB5AF69}"/>
          </ac:spMkLst>
        </pc:spChg>
        <pc:spChg chg="del">
          <ac:chgData name="김윤성님(Yunesung Kim)/Access개발팀" userId="b5f7759c-2915-495b-a4bf-42e3553974d8" providerId="ADAL" clId="{E01F6252-7CCE-4FBB-960A-4D9DF700FC71}" dt="2024-11-25T10:12:19.750" v="7551" actId="21"/>
          <ac:spMkLst>
            <pc:docMk/>
            <pc:sldMk cId="1745144667" sldId="2147378479"/>
            <ac:spMk id="175" creationId="{6BB80997-7D00-0ADA-3882-731038F31B64}"/>
          </ac:spMkLst>
        </pc:spChg>
        <pc:spChg chg="del">
          <ac:chgData name="김윤성님(Yunesung Kim)/Access개발팀" userId="b5f7759c-2915-495b-a4bf-42e3553974d8" providerId="ADAL" clId="{E01F6252-7CCE-4FBB-960A-4D9DF700FC71}" dt="2024-11-25T10:12:19.750" v="7551" actId="21"/>
          <ac:spMkLst>
            <pc:docMk/>
            <pc:sldMk cId="1745144667" sldId="2147378479"/>
            <ac:spMk id="176" creationId="{8B5C5BC1-5E63-F5A0-07B9-3A58D2275386}"/>
          </ac:spMkLst>
        </pc:spChg>
        <pc:spChg chg="del">
          <ac:chgData name="김윤성님(Yunesung Kim)/Access개발팀" userId="b5f7759c-2915-495b-a4bf-42e3553974d8" providerId="ADAL" clId="{E01F6252-7CCE-4FBB-960A-4D9DF700FC71}" dt="2024-11-25T10:12:19.750" v="7551" actId="21"/>
          <ac:spMkLst>
            <pc:docMk/>
            <pc:sldMk cId="1745144667" sldId="2147378479"/>
            <ac:spMk id="177" creationId="{DEE5CD2C-6AF2-6302-D876-EBEE799D0A50}"/>
          </ac:spMkLst>
        </pc:spChg>
        <pc:spChg chg="del">
          <ac:chgData name="김윤성님(Yunesung Kim)/Access개발팀" userId="b5f7759c-2915-495b-a4bf-42e3553974d8" providerId="ADAL" clId="{E01F6252-7CCE-4FBB-960A-4D9DF700FC71}" dt="2024-11-25T10:12:19.750" v="7551" actId="21"/>
          <ac:spMkLst>
            <pc:docMk/>
            <pc:sldMk cId="1745144667" sldId="2147378479"/>
            <ac:spMk id="178" creationId="{9513F60B-F39F-FF18-63FA-7DFA0055472B}"/>
          </ac:spMkLst>
        </pc:spChg>
        <pc:spChg chg="del">
          <ac:chgData name="김윤성님(Yunesung Kim)/Access개발팀" userId="b5f7759c-2915-495b-a4bf-42e3553974d8" providerId="ADAL" clId="{E01F6252-7CCE-4FBB-960A-4D9DF700FC71}" dt="2024-11-25T10:12:19.750" v="7551" actId="21"/>
          <ac:spMkLst>
            <pc:docMk/>
            <pc:sldMk cId="1745144667" sldId="2147378479"/>
            <ac:spMk id="179" creationId="{FA055467-7E95-B864-54B4-DF26CE539BDE}"/>
          </ac:spMkLst>
        </pc:spChg>
        <pc:spChg chg="del">
          <ac:chgData name="김윤성님(Yunesung Kim)/Access개발팀" userId="b5f7759c-2915-495b-a4bf-42e3553974d8" providerId="ADAL" clId="{E01F6252-7CCE-4FBB-960A-4D9DF700FC71}" dt="2024-11-25T10:12:19.750" v="7551" actId="21"/>
          <ac:spMkLst>
            <pc:docMk/>
            <pc:sldMk cId="1745144667" sldId="2147378479"/>
            <ac:spMk id="180" creationId="{3F7032F1-E53E-719A-E8AF-DBBA91050B39}"/>
          </ac:spMkLst>
        </pc:spChg>
        <pc:spChg chg="del">
          <ac:chgData name="김윤성님(Yunesung Kim)/Access개발팀" userId="b5f7759c-2915-495b-a4bf-42e3553974d8" providerId="ADAL" clId="{E01F6252-7CCE-4FBB-960A-4D9DF700FC71}" dt="2024-11-25T10:12:19.750" v="7551" actId="21"/>
          <ac:spMkLst>
            <pc:docMk/>
            <pc:sldMk cId="1745144667" sldId="2147378479"/>
            <ac:spMk id="181" creationId="{2C899C94-8CE0-23F3-6F46-AC8255A2DB14}"/>
          </ac:spMkLst>
        </pc:spChg>
        <pc:spChg chg="del">
          <ac:chgData name="김윤성님(Yunesung Kim)/Access개발팀" userId="b5f7759c-2915-495b-a4bf-42e3553974d8" providerId="ADAL" clId="{E01F6252-7CCE-4FBB-960A-4D9DF700FC71}" dt="2024-11-25T10:12:19.750" v="7551" actId="21"/>
          <ac:spMkLst>
            <pc:docMk/>
            <pc:sldMk cId="1745144667" sldId="2147378479"/>
            <ac:spMk id="182" creationId="{AD5B57E4-DFDF-F976-9A3C-6EF955321CBE}"/>
          </ac:spMkLst>
        </pc:spChg>
        <pc:spChg chg="del">
          <ac:chgData name="김윤성님(Yunesung Kim)/Access개발팀" userId="b5f7759c-2915-495b-a4bf-42e3553974d8" providerId="ADAL" clId="{E01F6252-7CCE-4FBB-960A-4D9DF700FC71}" dt="2024-11-25T10:12:19.750" v="7551" actId="21"/>
          <ac:spMkLst>
            <pc:docMk/>
            <pc:sldMk cId="1745144667" sldId="2147378479"/>
            <ac:spMk id="183" creationId="{9F225E95-6150-14CE-5286-CA1B2F1723DC}"/>
          </ac:spMkLst>
        </pc:spChg>
        <pc:spChg chg="del">
          <ac:chgData name="김윤성님(Yunesung Kim)/Access개발팀" userId="b5f7759c-2915-495b-a4bf-42e3553974d8" providerId="ADAL" clId="{E01F6252-7CCE-4FBB-960A-4D9DF700FC71}" dt="2024-11-25T10:12:19.750" v="7551" actId="21"/>
          <ac:spMkLst>
            <pc:docMk/>
            <pc:sldMk cId="1745144667" sldId="2147378479"/>
            <ac:spMk id="184" creationId="{9A231C27-6784-C799-1D53-CDC03D31FDD3}"/>
          </ac:spMkLst>
        </pc:spChg>
        <pc:spChg chg="del">
          <ac:chgData name="김윤성님(Yunesung Kim)/Access개발팀" userId="b5f7759c-2915-495b-a4bf-42e3553974d8" providerId="ADAL" clId="{E01F6252-7CCE-4FBB-960A-4D9DF700FC71}" dt="2024-11-25T10:12:19.750" v="7551" actId="21"/>
          <ac:spMkLst>
            <pc:docMk/>
            <pc:sldMk cId="1745144667" sldId="2147378479"/>
            <ac:spMk id="185" creationId="{E2BBC8F1-E8F3-7409-7541-0B5AD189B5A2}"/>
          </ac:spMkLst>
        </pc:spChg>
        <pc:spChg chg="del">
          <ac:chgData name="김윤성님(Yunesung Kim)/Access개발팀" userId="b5f7759c-2915-495b-a4bf-42e3553974d8" providerId="ADAL" clId="{E01F6252-7CCE-4FBB-960A-4D9DF700FC71}" dt="2024-11-25T10:12:19.750" v="7551" actId="21"/>
          <ac:spMkLst>
            <pc:docMk/>
            <pc:sldMk cId="1745144667" sldId="2147378479"/>
            <ac:spMk id="186" creationId="{07C727C1-B792-A690-FCFF-F3FAE58BF7B2}"/>
          </ac:spMkLst>
        </pc:spChg>
        <pc:spChg chg="del">
          <ac:chgData name="김윤성님(Yunesung Kim)/Access개발팀" userId="b5f7759c-2915-495b-a4bf-42e3553974d8" providerId="ADAL" clId="{E01F6252-7CCE-4FBB-960A-4D9DF700FC71}" dt="2024-11-25T10:12:19.750" v="7551" actId="21"/>
          <ac:spMkLst>
            <pc:docMk/>
            <pc:sldMk cId="1745144667" sldId="2147378479"/>
            <ac:spMk id="187" creationId="{3985B81A-6FF1-8163-13A2-27E1F72099E5}"/>
          </ac:spMkLst>
        </pc:spChg>
        <pc:spChg chg="del">
          <ac:chgData name="김윤성님(Yunesung Kim)/Access개발팀" userId="b5f7759c-2915-495b-a4bf-42e3553974d8" providerId="ADAL" clId="{E01F6252-7CCE-4FBB-960A-4D9DF700FC71}" dt="2024-11-25T10:12:19.750" v="7551" actId="21"/>
          <ac:spMkLst>
            <pc:docMk/>
            <pc:sldMk cId="1745144667" sldId="2147378479"/>
            <ac:spMk id="188" creationId="{704C5ED9-8498-764B-23A4-BC4C1679F676}"/>
          </ac:spMkLst>
        </pc:spChg>
        <pc:spChg chg="del">
          <ac:chgData name="김윤성님(Yunesung Kim)/Access개발팀" userId="b5f7759c-2915-495b-a4bf-42e3553974d8" providerId="ADAL" clId="{E01F6252-7CCE-4FBB-960A-4D9DF700FC71}" dt="2024-11-25T10:12:19.750" v="7551" actId="21"/>
          <ac:spMkLst>
            <pc:docMk/>
            <pc:sldMk cId="1745144667" sldId="2147378479"/>
            <ac:spMk id="189" creationId="{CB988ECD-FB53-EE4F-E5E0-C7139DD161DC}"/>
          </ac:spMkLst>
        </pc:spChg>
        <pc:spChg chg="del">
          <ac:chgData name="김윤성님(Yunesung Kim)/Access개발팀" userId="b5f7759c-2915-495b-a4bf-42e3553974d8" providerId="ADAL" clId="{E01F6252-7CCE-4FBB-960A-4D9DF700FC71}" dt="2024-11-25T10:12:19.750" v="7551" actId="21"/>
          <ac:spMkLst>
            <pc:docMk/>
            <pc:sldMk cId="1745144667" sldId="2147378479"/>
            <ac:spMk id="190" creationId="{C0527C3D-9AF8-F8F1-31C4-9F5195106949}"/>
          </ac:spMkLst>
        </pc:spChg>
        <pc:spChg chg="del">
          <ac:chgData name="김윤성님(Yunesung Kim)/Access개발팀" userId="b5f7759c-2915-495b-a4bf-42e3553974d8" providerId="ADAL" clId="{E01F6252-7CCE-4FBB-960A-4D9DF700FC71}" dt="2024-11-25T10:12:19.750" v="7551" actId="21"/>
          <ac:spMkLst>
            <pc:docMk/>
            <pc:sldMk cId="1745144667" sldId="2147378479"/>
            <ac:spMk id="191" creationId="{D9DACE20-9DEF-483D-7A5B-DE1DD25EF9CC}"/>
          </ac:spMkLst>
        </pc:spChg>
        <pc:spChg chg="del">
          <ac:chgData name="김윤성님(Yunesung Kim)/Access개발팀" userId="b5f7759c-2915-495b-a4bf-42e3553974d8" providerId="ADAL" clId="{E01F6252-7CCE-4FBB-960A-4D9DF700FC71}" dt="2024-11-25T10:12:19.750" v="7551" actId="21"/>
          <ac:spMkLst>
            <pc:docMk/>
            <pc:sldMk cId="1745144667" sldId="2147378479"/>
            <ac:spMk id="192" creationId="{0AB679DE-E185-3D75-95C4-CD62ABF81CF2}"/>
          </ac:spMkLst>
        </pc:spChg>
        <pc:spChg chg="del">
          <ac:chgData name="김윤성님(Yunesung Kim)/Access개발팀" userId="b5f7759c-2915-495b-a4bf-42e3553974d8" providerId="ADAL" clId="{E01F6252-7CCE-4FBB-960A-4D9DF700FC71}" dt="2024-11-25T10:12:19.750" v="7551" actId="21"/>
          <ac:spMkLst>
            <pc:docMk/>
            <pc:sldMk cId="1745144667" sldId="2147378479"/>
            <ac:spMk id="193" creationId="{13CCDF0D-8119-289A-9777-64AD1AFA9360}"/>
          </ac:spMkLst>
        </pc:spChg>
        <pc:spChg chg="del">
          <ac:chgData name="김윤성님(Yunesung Kim)/Access개발팀" userId="b5f7759c-2915-495b-a4bf-42e3553974d8" providerId="ADAL" clId="{E01F6252-7CCE-4FBB-960A-4D9DF700FC71}" dt="2024-11-25T10:12:19.750" v="7551" actId="21"/>
          <ac:spMkLst>
            <pc:docMk/>
            <pc:sldMk cId="1745144667" sldId="2147378479"/>
            <ac:spMk id="194" creationId="{C55703CC-0DE7-CE14-D95E-B6A09D1E4667}"/>
          </ac:spMkLst>
        </pc:spChg>
        <pc:spChg chg="del">
          <ac:chgData name="김윤성님(Yunesung Kim)/Access개발팀" userId="b5f7759c-2915-495b-a4bf-42e3553974d8" providerId="ADAL" clId="{E01F6252-7CCE-4FBB-960A-4D9DF700FC71}" dt="2024-11-25T10:12:19.750" v="7551" actId="21"/>
          <ac:spMkLst>
            <pc:docMk/>
            <pc:sldMk cId="1745144667" sldId="2147378479"/>
            <ac:spMk id="195" creationId="{0638E13F-6E46-A89E-B293-338C5030317A}"/>
          </ac:spMkLst>
        </pc:spChg>
        <pc:spChg chg="del">
          <ac:chgData name="김윤성님(Yunesung Kim)/Access개발팀" userId="b5f7759c-2915-495b-a4bf-42e3553974d8" providerId="ADAL" clId="{E01F6252-7CCE-4FBB-960A-4D9DF700FC71}" dt="2024-11-25T10:12:19.750" v="7551" actId="21"/>
          <ac:spMkLst>
            <pc:docMk/>
            <pc:sldMk cId="1745144667" sldId="2147378479"/>
            <ac:spMk id="196" creationId="{A19869EF-D14C-FDC8-8F80-048CE27C54FF}"/>
          </ac:spMkLst>
        </pc:spChg>
        <pc:spChg chg="del">
          <ac:chgData name="김윤성님(Yunesung Kim)/Access개발팀" userId="b5f7759c-2915-495b-a4bf-42e3553974d8" providerId="ADAL" clId="{E01F6252-7CCE-4FBB-960A-4D9DF700FC71}" dt="2024-11-25T10:12:19.750" v="7551" actId="21"/>
          <ac:spMkLst>
            <pc:docMk/>
            <pc:sldMk cId="1745144667" sldId="2147378479"/>
            <ac:spMk id="197" creationId="{AA9B1BE5-5B65-77CF-EC7D-3B0FC7491B24}"/>
          </ac:spMkLst>
        </pc:spChg>
        <pc:spChg chg="del">
          <ac:chgData name="김윤성님(Yunesung Kim)/Access개발팀" userId="b5f7759c-2915-495b-a4bf-42e3553974d8" providerId="ADAL" clId="{E01F6252-7CCE-4FBB-960A-4D9DF700FC71}" dt="2024-11-25T10:12:19.750" v="7551" actId="21"/>
          <ac:spMkLst>
            <pc:docMk/>
            <pc:sldMk cId="1745144667" sldId="2147378479"/>
            <ac:spMk id="198" creationId="{D8B5DFAF-06BE-6BD5-1069-166035359CC4}"/>
          </ac:spMkLst>
        </pc:spChg>
        <pc:spChg chg="del">
          <ac:chgData name="김윤성님(Yunesung Kim)/Access개발팀" userId="b5f7759c-2915-495b-a4bf-42e3553974d8" providerId="ADAL" clId="{E01F6252-7CCE-4FBB-960A-4D9DF700FC71}" dt="2024-11-25T10:12:19.750" v="7551" actId="21"/>
          <ac:spMkLst>
            <pc:docMk/>
            <pc:sldMk cId="1745144667" sldId="2147378479"/>
            <ac:spMk id="199" creationId="{C1CBC821-F76E-C576-C50D-D43985F5BD70}"/>
          </ac:spMkLst>
        </pc:spChg>
        <pc:spChg chg="del">
          <ac:chgData name="김윤성님(Yunesung Kim)/Access개발팀" userId="b5f7759c-2915-495b-a4bf-42e3553974d8" providerId="ADAL" clId="{E01F6252-7CCE-4FBB-960A-4D9DF700FC71}" dt="2024-11-25T10:12:19.750" v="7551" actId="21"/>
          <ac:spMkLst>
            <pc:docMk/>
            <pc:sldMk cId="1745144667" sldId="2147378479"/>
            <ac:spMk id="200" creationId="{2F16AD12-FC21-48B3-D53B-8EBD4EE20C4D}"/>
          </ac:spMkLst>
        </pc:spChg>
        <pc:spChg chg="del">
          <ac:chgData name="김윤성님(Yunesung Kim)/Access개발팀" userId="b5f7759c-2915-495b-a4bf-42e3553974d8" providerId="ADAL" clId="{E01F6252-7CCE-4FBB-960A-4D9DF700FC71}" dt="2024-11-25T10:12:19.750" v="7551" actId="21"/>
          <ac:spMkLst>
            <pc:docMk/>
            <pc:sldMk cId="1745144667" sldId="2147378479"/>
            <ac:spMk id="201" creationId="{69568A28-E99E-B7E0-310B-B20916B4ABF1}"/>
          </ac:spMkLst>
        </pc:spChg>
        <pc:spChg chg="del">
          <ac:chgData name="김윤성님(Yunesung Kim)/Access개발팀" userId="b5f7759c-2915-495b-a4bf-42e3553974d8" providerId="ADAL" clId="{E01F6252-7CCE-4FBB-960A-4D9DF700FC71}" dt="2024-11-25T10:12:19.750" v="7551" actId="21"/>
          <ac:spMkLst>
            <pc:docMk/>
            <pc:sldMk cId="1745144667" sldId="2147378479"/>
            <ac:spMk id="202" creationId="{22B12445-7729-8990-F946-9FFC1D77B80D}"/>
          </ac:spMkLst>
        </pc:spChg>
        <pc:spChg chg="del">
          <ac:chgData name="김윤성님(Yunesung Kim)/Access개발팀" userId="b5f7759c-2915-495b-a4bf-42e3553974d8" providerId="ADAL" clId="{E01F6252-7CCE-4FBB-960A-4D9DF700FC71}" dt="2024-11-25T10:12:19.750" v="7551" actId="21"/>
          <ac:spMkLst>
            <pc:docMk/>
            <pc:sldMk cId="1745144667" sldId="2147378479"/>
            <ac:spMk id="203" creationId="{D2622E4D-22AD-0385-186D-EC9FA54AC1C7}"/>
          </ac:spMkLst>
        </pc:spChg>
        <pc:spChg chg="del">
          <ac:chgData name="김윤성님(Yunesung Kim)/Access개발팀" userId="b5f7759c-2915-495b-a4bf-42e3553974d8" providerId="ADAL" clId="{E01F6252-7CCE-4FBB-960A-4D9DF700FC71}" dt="2024-11-25T10:12:19.750" v="7551" actId="21"/>
          <ac:spMkLst>
            <pc:docMk/>
            <pc:sldMk cId="1745144667" sldId="2147378479"/>
            <ac:spMk id="204" creationId="{3C6B6E19-35DE-27DE-8C7E-F17838CEFA1D}"/>
          </ac:spMkLst>
        </pc:spChg>
        <pc:spChg chg="del">
          <ac:chgData name="김윤성님(Yunesung Kim)/Access개발팀" userId="b5f7759c-2915-495b-a4bf-42e3553974d8" providerId="ADAL" clId="{E01F6252-7CCE-4FBB-960A-4D9DF700FC71}" dt="2024-11-25T10:12:19.750" v="7551" actId="21"/>
          <ac:spMkLst>
            <pc:docMk/>
            <pc:sldMk cId="1745144667" sldId="2147378479"/>
            <ac:spMk id="205" creationId="{4B0DC690-BA2F-517C-B832-712889DA395D}"/>
          </ac:spMkLst>
        </pc:spChg>
        <pc:spChg chg="del">
          <ac:chgData name="김윤성님(Yunesung Kim)/Access개발팀" userId="b5f7759c-2915-495b-a4bf-42e3553974d8" providerId="ADAL" clId="{E01F6252-7CCE-4FBB-960A-4D9DF700FC71}" dt="2024-11-25T10:12:19.750" v="7551" actId="21"/>
          <ac:spMkLst>
            <pc:docMk/>
            <pc:sldMk cId="1745144667" sldId="2147378479"/>
            <ac:spMk id="206" creationId="{A551A8B4-F0C8-FB0D-BDDA-58479D347B98}"/>
          </ac:spMkLst>
        </pc:spChg>
        <pc:spChg chg="del">
          <ac:chgData name="김윤성님(Yunesung Kim)/Access개발팀" userId="b5f7759c-2915-495b-a4bf-42e3553974d8" providerId="ADAL" clId="{E01F6252-7CCE-4FBB-960A-4D9DF700FC71}" dt="2024-11-25T10:12:19.750" v="7551" actId="21"/>
          <ac:spMkLst>
            <pc:docMk/>
            <pc:sldMk cId="1745144667" sldId="2147378479"/>
            <ac:spMk id="207" creationId="{FCAA28CC-A471-DBDD-9619-72D754FA4F68}"/>
          </ac:spMkLst>
        </pc:spChg>
        <pc:spChg chg="del">
          <ac:chgData name="김윤성님(Yunesung Kim)/Access개발팀" userId="b5f7759c-2915-495b-a4bf-42e3553974d8" providerId="ADAL" clId="{E01F6252-7CCE-4FBB-960A-4D9DF700FC71}" dt="2024-11-25T10:12:19.750" v="7551" actId="21"/>
          <ac:spMkLst>
            <pc:docMk/>
            <pc:sldMk cId="1745144667" sldId="2147378479"/>
            <ac:spMk id="208" creationId="{0CA0098C-7AB6-CB17-2275-627C8D862920}"/>
          </ac:spMkLst>
        </pc:spChg>
        <pc:spChg chg="del">
          <ac:chgData name="김윤성님(Yunesung Kim)/Access개발팀" userId="b5f7759c-2915-495b-a4bf-42e3553974d8" providerId="ADAL" clId="{E01F6252-7CCE-4FBB-960A-4D9DF700FC71}" dt="2024-11-25T10:12:19.750" v="7551" actId="21"/>
          <ac:spMkLst>
            <pc:docMk/>
            <pc:sldMk cId="1745144667" sldId="2147378479"/>
            <ac:spMk id="209" creationId="{3CCA8366-4912-7C8D-CA74-B8F0845592E2}"/>
          </ac:spMkLst>
        </pc:spChg>
        <pc:spChg chg="del">
          <ac:chgData name="김윤성님(Yunesung Kim)/Access개발팀" userId="b5f7759c-2915-495b-a4bf-42e3553974d8" providerId="ADAL" clId="{E01F6252-7CCE-4FBB-960A-4D9DF700FC71}" dt="2024-11-25T10:12:19.750" v="7551" actId="21"/>
          <ac:spMkLst>
            <pc:docMk/>
            <pc:sldMk cId="1745144667" sldId="2147378479"/>
            <ac:spMk id="210" creationId="{3EB02C7D-F36C-A1E1-8710-15DA02B0400F}"/>
          </ac:spMkLst>
        </pc:spChg>
        <pc:spChg chg="del">
          <ac:chgData name="김윤성님(Yunesung Kim)/Access개발팀" userId="b5f7759c-2915-495b-a4bf-42e3553974d8" providerId="ADAL" clId="{E01F6252-7CCE-4FBB-960A-4D9DF700FC71}" dt="2024-11-25T10:12:19.750" v="7551" actId="21"/>
          <ac:spMkLst>
            <pc:docMk/>
            <pc:sldMk cId="1745144667" sldId="2147378479"/>
            <ac:spMk id="211" creationId="{7EA5FDE8-129C-9CE0-E44D-C352569BEEFC}"/>
          </ac:spMkLst>
        </pc:spChg>
        <pc:spChg chg="del">
          <ac:chgData name="김윤성님(Yunesung Kim)/Access개발팀" userId="b5f7759c-2915-495b-a4bf-42e3553974d8" providerId="ADAL" clId="{E01F6252-7CCE-4FBB-960A-4D9DF700FC71}" dt="2024-11-25T10:12:19.750" v="7551" actId="21"/>
          <ac:spMkLst>
            <pc:docMk/>
            <pc:sldMk cId="1745144667" sldId="2147378479"/>
            <ac:spMk id="212" creationId="{FF1607C4-858F-DB42-B199-84639A98C3A7}"/>
          </ac:spMkLst>
        </pc:spChg>
        <pc:spChg chg="del">
          <ac:chgData name="김윤성님(Yunesung Kim)/Access개발팀" userId="b5f7759c-2915-495b-a4bf-42e3553974d8" providerId="ADAL" clId="{E01F6252-7CCE-4FBB-960A-4D9DF700FC71}" dt="2024-11-25T10:12:19.750" v="7551" actId="21"/>
          <ac:spMkLst>
            <pc:docMk/>
            <pc:sldMk cId="1745144667" sldId="2147378479"/>
            <ac:spMk id="213" creationId="{3290DEC0-A737-15A3-E421-9DC78C2410AB}"/>
          </ac:spMkLst>
        </pc:spChg>
        <pc:spChg chg="del">
          <ac:chgData name="김윤성님(Yunesung Kim)/Access개발팀" userId="b5f7759c-2915-495b-a4bf-42e3553974d8" providerId="ADAL" clId="{E01F6252-7CCE-4FBB-960A-4D9DF700FC71}" dt="2024-11-25T10:12:19.750" v="7551" actId="21"/>
          <ac:spMkLst>
            <pc:docMk/>
            <pc:sldMk cId="1745144667" sldId="2147378479"/>
            <ac:spMk id="214" creationId="{2422242C-27FC-DC07-19BC-3BDE05F746A1}"/>
          </ac:spMkLst>
        </pc:spChg>
        <pc:spChg chg="del">
          <ac:chgData name="김윤성님(Yunesung Kim)/Access개발팀" userId="b5f7759c-2915-495b-a4bf-42e3553974d8" providerId="ADAL" clId="{E01F6252-7CCE-4FBB-960A-4D9DF700FC71}" dt="2024-11-25T10:12:19.750" v="7551" actId="21"/>
          <ac:spMkLst>
            <pc:docMk/>
            <pc:sldMk cId="1745144667" sldId="2147378479"/>
            <ac:spMk id="215" creationId="{27240575-4516-F1C7-5397-A8BE04232E64}"/>
          </ac:spMkLst>
        </pc:spChg>
        <pc:spChg chg="del">
          <ac:chgData name="김윤성님(Yunesung Kim)/Access개발팀" userId="b5f7759c-2915-495b-a4bf-42e3553974d8" providerId="ADAL" clId="{E01F6252-7CCE-4FBB-960A-4D9DF700FC71}" dt="2024-11-25T10:12:19.750" v="7551" actId="21"/>
          <ac:spMkLst>
            <pc:docMk/>
            <pc:sldMk cId="1745144667" sldId="2147378479"/>
            <ac:spMk id="216" creationId="{2460E3EE-A911-3F24-3E0B-42C720EEBB9C}"/>
          </ac:spMkLst>
        </pc:spChg>
        <pc:spChg chg="del">
          <ac:chgData name="김윤성님(Yunesung Kim)/Access개발팀" userId="b5f7759c-2915-495b-a4bf-42e3553974d8" providerId="ADAL" clId="{E01F6252-7CCE-4FBB-960A-4D9DF700FC71}" dt="2024-11-25T10:12:19.750" v="7551" actId="21"/>
          <ac:spMkLst>
            <pc:docMk/>
            <pc:sldMk cId="1745144667" sldId="2147378479"/>
            <ac:spMk id="218" creationId="{EF3E686E-B0DB-1F59-0BD6-DB5B47C14865}"/>
          </ac:spMkLst>
        </pc:spChg>
        <pc:spChg chg="del">
          <ac:chgData name="김윤성님(Yunesung Kim)/Access개발팀" userId="b5f7759c-2915-495b-a4bf-42e3553974d8" providerId="ADAL" clId="{E01F6252-7CCE-4FBB-960A-4D9DF700FC71}" dt="2024-11-25T10:12:19.750" v="7551" actId="21"/>
          <ac:spMkLst>
            <pc:docMk/>
            <pc:sldMk cId="1745144667" sldId="2147378479"/>
            <ac:spMk id="224" creationId="{92BBEF77-D17A-5334-FF3B-F3006A79DF71}"/>
          </ac:spMkLst>
        </pc:spChg>
        <pc:spChg chg="del">
          <ac:chgData name="김윤성님(Yunesung Kim)/Access개발팀" userId="b5f7759c-2915-495b-a4bf-42e3553974d8" providerId="ADAL" clId="{E01F6252-7CCE-4FBB-960A-4D9DF700FC71}" dt="2024-11-25T10:12:19.750" v="7551" actId="21"/>
          <ac:spMkLst>
            <pc:docMk/>
            <pc:sldMk cId="1745144667" sldId="2147378479"/>
            <ac:spMk id="238" creationId="{14EFEB1A-B80F-5280-6CF6-CE8FB902AF04}"/>
          </ac:spMkLst>
        </pc:spChg>
        <pc:spChg chg="del">
          <ac:chgData name="김윤성님(Yunesung Kim)/Access개발팀" userId="b5f7759c-2915-495b-a4bf-42e3553974d8" providerId="ADAL" clId="{E01F6252-7CCE-4FBB-960A-4D9DF700FC71}" dt="2024-11-25T10:12:19.750" v="7551" actId="21"/>
          <ac:spMkLst>
            <pc:docMk/>
            <pc:sldMk cId="1745144667" sldId="2147378479"/>
            <ac:spMk id="239" creationId="{B77FEA0D-1A24-C4DC-7D20-81CB66F104EC}"/>
          </ac:spMkLst>
        </pc:spChg>
        <pc:spChg chg="del">
          <ac:chgData name="김윤성님(Yunesung Kim)/Access개발팀" userId="b5f7759c-2915-495b-a4bf-42e3553974d8" providerId="ADAL" clId="{E01F6252-7CCE-4FBB-960A-4D9DF700FC71}" dt="2024-11-25T10:12:19.750" v="7551" actId="21"/>
          <ac:spMkLst>
            <pc:docMk/>
            <pc:sldMk cId="1745144667" sldId="2147378479"/>
            <ac:spMk id="240" creationId="{53A7AF08-ABAA-E348-A347-01B286AD362C}"/>
          </ac:spMkLst>
        </pc:spChg>
        <pc:spChg chg="del">
          <ac:chgData name="김윤성님(Yunesung Kim)/Access개발팀" userId="b5f7759c-2915-495b-a4bf-42e3553974d8" providerId="ADAL" clId="{E01F6252-7CCE-4FBB-960A-4D9DF700FC71}" dt="2024-11-25T10:12:19.750" v="7551" actId="21"/>
          <ac:spMkLst>
            <pc:docMk/>
            <pc:sldMk cId="1745144667" sldId="2147378479"/>
            <ac:spMk id="241" creationId="{575E48E9-AC4B-49C7-D8F5-30ECD44A71B0}"/>
          </ac:spMkLst>
        </pc:spChg>
        <pc:spChg chg="del">
          <ac:chgData name="김윤성님(Yunesung Kim)/Access개발팀" userId="b5f7759c-2915-495b-a4bf-42e3553974d8" providerId="ADAL" clId="{E01F6252-7CCE-4FBB-960A-4D9DF700FC71}" dt="2024-11-25T09:54:33.069" v="6930" actId="478"/>
          <ac:spMkLst>
            <pc:docMk/>
            <pc:sldMk cId="1745144667" sldId="2147378479"/>
            <ac:spMk id="247" creationId="{01C90468-7925-BB3B-EEE5-62EF17661EBA}"/>
          </ac:spMkLst>
        </pc:spChg>
        <pc:spChg chg="del">
          <ac:chgData name="김윤성님(Yunesung Kim)/Access개발팀" userId="b5f7759c-2915-495b-a4bf-42e3553974d8" providerId="ADAL" clId="{E01F6252-7CCE-4FBB-960A-4D9DF700FC71}" dt="2024-11-25T09:54:33.069" v="6930" actId="478"/>
          <ac:spMkLst>
            <pc:docMk/>
            <pc:sldMk cId="1745144667" sldId="2147378479"/>
            <ac:spMk id="248" creationId="{9B7C0C47-7668-330C-A935-0892876D825D}"/>
          </ac:spMkLst>
        </pc:spChg>
        <pc:spChg chg="del">
          <ac:chgData name="김윤성님(Yunesung Kim)/Access개발팀" userId="b5f7759c-2915-495b-a4bf-42e3553974d8" providerId="ADAL" clId="{E01F6252-7CCE-4FBB-960A-4D9DF700FC71}" dt="2024-11-25T08:18:59.590" v="4453" actId="478"/>
          <ac:spMkLst>
            <pc:docMk/>
            <pc:sldMk cId="1745144667" sldId="2147378479"/>
            <ac:spMk id="250" creationId="{7CFDE6D2-9E51-0407-D14A-55AFF8AD1E18}"/>
          </ac:spMkLst>
        </pc:spChg>
        <pc:grpChg chg="del">
          <ac:chgData name="김윤성님(Yunesung Kim)/Access개발팀" userId="b5f7759c-2915-495b-a4bf-42e3553974d8" providerId="ADAL" clId="{E01F6252-7CCE-4FBB-960A-4D9DF700FC71}" dt="2024-11-25T10:12:19.750" v="7551" actId="21"/>
          <ac:grpSpMkLst>
            <pc:docMk/>
            <pc:sldMk cId="1745144667" sldId="2147378479"/>
            <ac:grpSpMk id="161" creationId="{D9154F99-02A0-FAA7-97E9-13AD15D9A09C}"/>
          </ac:grpSpMkLst>
        </pc:grpChg>
        <pc:grpChg chg="del">
          <ac:chgData name="김윤성님(Yunesung Kim)/Access개발팀" userId="b5f7759c-2915-495b-a4bf-42e3553974d8" providerId="ADAL" clId="{E01F6252-7CCE-4FBB-960A-4D9DF700FC71}" dt="2024-11-25T10:12:19.750" v="7551" actId="21"/>
          <ac:grpSpMkLst>
            <pc:docMk/>
            <pc:sldMk cId="1745144667" sldId="2147378479"/>
            <ac:grpSpMk id="231" creationId="{B32B5DA2-1C00-DE7D-1E77-1BA16CF429FE}"/>
          </ac:grpSpMkLst>
        </pc:grpChg>
        <pc:picChg chg="del">
          <ac:chgData name="김윤성님(Yunesung Kim)/Access개발팀" userId="b5f7759c-2915-495b-a4bf-42e3553974d8" providerId="ADAL" clId="{E01F6252-7CCE-4FBB-960A-4D9DF700FC71}" dt="2024-11-25T10:12:19.750" v="7551" actId="21"/>
          <ac:picMkLst>
            <pc:docMk/>
            <pc:sldMk cId="1745144667" sldId="2147378479"/>
            <ac:picMk id="230" creationId="{DD3274E9-81D4-C379-1F42-F8A5D04BBFA9}"/>
          </ac:picMkLst>
        </pc:picChg>
        <pc:picChg chg="del">
          <ac:chgData name="김윤성님(Yunesung Kim)/Access개발팀" userId="b5f7759c-2915-495b-a4bf-42e3553974d8" providerId="ADAL" clId="{E01F6252-7CCE-4FBB-960A-4D9DF700FC71}" dt="2024-11-25T09:54:33.069" v="6930" actId="478"/>
          <ac:picMkLst>
            <pc:docMk/>
            <pc:sldMk cId="1745144667" sldId="2147378479"/>
            <ac:picMk id="242" creationId="{CD0A140B-39F6-2BBA-4848-F0381DB38FB3}"/>
          </ac:picMkLst>
        </pc:picChg>
        <pc:cxnChg chg="del">
          <ac:chgData name="김윤성님(Yunesung Kim)/Access개발팀" userId="b5f7759c-2915-495b-a4bf-42e3553974d8" providerId="ADAL" clId="{E01F6252-7CCE-4FBB-960A-4D9DF700FC71}" dt="2024-11-25T10:12:19.750" v="7551" actId="21"/>
          <ac:cxnSpMkLst>
            <pc:docMk/>
            <pc:sldMk cId="1745144667" sldId="2147378479"/>
            <ac:cxnSpMk id="156" creationId="{5DBA42AC-045F-92EB-90BE-36AA862125C2}"/>
          </ac:cxnSpMkLst>
        </pc:cxnChg>
        <pc:cxnChg chg="del">
          <ac:chgData name="김윤성님(Yunesung Kim)/Access개발팀" userId="b5f7759c-2915-495b-a4bf-42e3553974d8" providerId="ADAL" clId="{E01F6252-7CCE-4FBB-960A-4D9DF700FC71}" dt="2024-11-25T10:12:19.750" v="7551" actId="21"/>
          <ac:cxnSpMkLst>
            <pc:docMk/>
            <pc:sldMk cId="1745144667" sldId="2147378479"/>
            <ac:cxnSpMk id="158" creationId="{C4D779A2-FD6A-C4AB-57D6-B577B175F7AD}"/>
          </ac:cxnSpMkLst>
        </pc:cxnChg>
        <pc:cxnChg chg="del">
          <ac:chgData name="김윤성님(Yunesung Kim)/Access개발팀" userId="b5f7759c-2915-495b-a4bf-42e3553974d8" providerId="ADAL" clId="{E01F6252-7CCE-4FBB-960A-4D9DF700FC71}" dt="2024-11-25T10:12:19.750" v="7551" actId="21"/>
          <ac:cxnSpMkLst>
            <pc:docMk/>
            <pc:sldMk cId="1745144667" sldId="2147378479"/>
            <ac:cxnSpMk id="159" creationId="{4D7B3ACD-6F92-940F-72A9-A58DE6562A43}"/>
          </ac:cxnSpMkLst>
        </pc:cxnChg>
        <pc:cxnChg chg="del">
          <ac:chgData name="김윤성님(Yunesung Kim)/Access개발팀" userId="b5f7759c-2915-495b-a4bf-42e3553974d8" providerId="ADAL" clId="{E01F6252-7CCE-4FBB-960A-4D9DF700FC71}" dt="2024-11-25T10:12:19.750" v="7551" actId="21"/>
          <ac:cxnSpMkLst>
            <pc:docMk/>
            <pc:sldMk cId="1745144667" sldId="2147378479"/>
            <ac:cxnSpMk id="160" creationId="{F13C0A09-E417-F373-9212-4671EEEC7BAE}"/>
          </ac:cxnSpMkLst>
        </pc:cxnChg>
        <pc:cxnChg chg="del">
          <ac:chgData name="김윤성님(Yunesung Kim)/Access개발팀" userId="b5f7759c-2915-495b-a4bf-42e3553974d8" providerId="ADAL" clId="{E01F6252-7CCE-4FBB-960A-4D9DF700FC71}" dt="2024-11-25T09:54:33.069" v="6930" actId="478"/>
          <ac:cxnSpMkLst>
            <pc:docMk/>
            <pc:sldMk cId="1745144667" sldId="2147378479"/>
            <ac:cxnSpMk id="167" creationId="{E5B3A1B6-A5E4-7074-BF4B-3E39A9D97F02}"/>
          </ac:cxnSpMkLst>
        </pc:cxnChg>
        <pc:cxnChg chg="del">
          <ac:chgData name="김윤성님(Yunesung Kim)/Access개발팀" userId="b5f7759c-2915-495b-a4bf-42e3553974d8" providerId="ADAL" clId="{E01F6252-7CCE-4FBB-960A-4D9DF700FC71}" dt="2024-11-25T10:12:19.750" v="7551" actId="21"/>
          <ac:cxnSpMkLst>
            <pc:docMk/>
            <pc:sldMk cId="1745144667" sldId="2147378479"/>
            <ac:cxnSpMk id="169" creationId="{1828F3F3-AD0A-E042-49EE-8D1084862FB0}"/>
          </ac:cxnSpMkLst>
        </pc:cxnChg>
        <pc:cxnChg chg="del">
          <ac:chgData name="김윤성님(Yunesung Kim)/Access개발팀" userId="b5f7759c-2915-495b-a4bf-42e3553974d8" providerId="ADAL" clId="{E01F6252-7CCE-4FBB-960A-4D9DF700FC71}" dt="2024-11-25T10:12:19.750" v="7551" actId="21"/>
          <ac:cxnSpMkLst>
            <pc:docMk/>
            <pc:sldMk cId="1745144667" sldId="2147378479"/>
            <ac:cxnSpMk id="170" creationId="{4A82C902-573C-BA5F-603C-A6F9432EA92D}"/>
          </ac:cxnSpMkLst>
        </pc:cxnChg>
        <pc:cxnChg chg="del">
          <ac:chgData name="김윤성님(Yunesung Kim)/Access개발팀" userId="b5f7759c-2915-495b-a4bf-42e3553974d8" providerId="ADAL" clId="{E01F6252-7CCE-4FBB-960A-4D9DF700FC71}" dt="2024-11-25T10:12:19.750" v="7551" actId="21"/>
          <ac:cxnSpMkLst>
            <pc:docMk/>
            <pc:sldMk cId="1745144667" sldId="2147378479"/>
            <ac:cxnSpMk id="171" creationId="{862C7780-E5C6-6606-E689-F357B5521F67}"/>
          </ac:cxnSpMkLst>
        </pc:cxnChg>
        <pc:cxnChg chg="del">
          <ac:chgData name="김윤성님(Yunesung Kim)/Access개발팀" userId="b5f7759c-2915-495b-a4bf-42e3553974d8" providerId="ADAL" clId="{E01F6252-7CCE-4FBB-960A-4D9DF700FC71}" dt="2024-11-25T10:12:19.750" v="7551" actId="21"/>
          <ac:cxnSpMkLst>
            <pc:docMk/>
            <pc:sldMk cId="1745144667" sldId="2147378479"/>
            <ac:cxnSpMk id="217" creationId="{DCD2D4DD-144B-CD0D-6BAA-56EBE03F60A8}"/>
          </ac:cxnSpMkLst>
        </pc:cxnChg>
        <pc:cxnChg chg="del">
          <ac:chgData name="김윤성님(Yunesung Kim)/Access개발팀" userId="b5f7759c-2915-495b-a4bf-42e3553974d8" providerId="ADAL" clId="{E01F6252-7CCE-4FBB-960A-4D9DF700FC71}" dt="2024-11-25T10:12:19.750" v="7551" actId="21"/>
          <ac:cxnSpMkLst>
            <pc:docMk/>
            <pc:sldMk cId="1745144667" sldId="2147378479"/>
            <ac:cxnSpMk id="219" creationId="{DB52E458-6FCF-0490-52D3-04B56EC69E3E}"/>
          </ac:cxnSpMkLst>
        </pc:cxnChg>
        <pc:cxnChg chg="del">
          <ac:chgData name="김윤성님(Yunesung Kim)/Access개발팀" userId="b5f7759c-2915-495b-a4bf-42e3553974d8" providerId="ADAL" clId="{E01F6252-7CCE-4FBB-960A-4D9DF700FC71}" dt="2024-11-25T10:12:19.750" v="7551" actId="21"/>
          <ac:cxnSpMkLst>
            <pc:docMk/>
            <pc:sldMk cId="1745144667" sldId="2147378479"/>
            <ac:cxnSpMk id="220" creationId="{B1FB6C9C-2596-4809-720D-EC1E1DA2B6BC}"/>
          </ac:cxnSpMkLst>
        </pc:cxnChg>
        <pc:cxnChg chg="del">
          <ac:chgData name="김윤성님(Yunesung Kim)/Access개발팀" userId="b5f7759c-2915-495b-a4bf-42e3553974d8" providerId="ADAL" clId="{E01F6252-7CCE-4FBB-960A-4D9DF700FC71}" dt="2024-11-25T10:12:19.750" v="7551" actId="21"/>
          <ac:cxnSpMkLst>
            <pc:docMk/>
            <pc:sldMk cId="1745144667" sldId="2147378479"/>
            <ac:cxnSpMk id="221" creationId="{55592C48-2FBC-18F3-693A-4B328D4A95A9}"/>
          </ac:cxnSpMkLst>
        </pc:cxnChg>
        <pc:cxnChg chg="del">
          <ac:chgData name="김윤성님(Yunesung Kim)/Access개발팀" userId="b5f7759c-2915-495b-a4bf-42e3553974d8" providerId="ADAL" clId="{E01F6252-7CCE-4FBB-960A-4D9DF700FC71}" dt="2024-11-25T10:12:19.750" v="7551" actId="21"/>
          <ac:cxnSpMkLst>
            <pc:docMk/>
            <pc:sldMk cId="1745144667" sldId="2147378479"/>
            <ac:cxnSpMk id="222" creationId="{92A84A67-73DB-CE23-EE66-A0CDAD6E99FF}"/>
          </ac:cxnSpMkLst>
        </pc:cxnChg>
        <pc:cxnChg chg="del">
          <ac:chgData name="김윤성님(Yunesung Kim)/Access개발팀" userId="b5f7759c-2915-495b-a4bf-42e3553974d8" providerId="ADAL" clId="{E01F6252-7CCE-4FBB-960A-4D9DF700FC71}" dt="2024-11-25T10:12:19.750" v="7551" actId="21"/>
          <ac:cxnSpMkLst>
            <pc:docMk/>
            <pc:sldMk cId="1745144667" sldId="2147378479"/>
            <ac:cxnSpMk id="223" creationId="{63DA196C-1779-44F9-8FA1-0A1CA5A75781}"/>
          </ac:cxnSpMkLst>
        </pc:cxnChg>
        <pc:cxnChg chg="del mod">
          <ac:chgData name="김윤성님(Yunesung Kim)/Access개발팀" userId="b5f7759c-2915-495b-a4bf-42e3553974d8" providerId="ADAL" clId="{E01F6252-7CCE-4FBB-960A-4D9DF700FC71}" dt="2024-11-25T10:12:19.750" v="7551" actId="21"/>
          <ac:cxnSpMkLst>
            <pc:docMk/>
            <pc:sldMk cId="1745144667" sldId="2147378479"/>
            <ac:cxnSpMk id="225" creationId="{A27474FB-490A-E14C-576B-A88C94A4B9A7}"/>
          </ac:cxnSpMkLst>
        </pc:cxnChg>
        <pc:cxnChg chg="del mod">
          <ac:chgData name="김윤성님(Yunesung Kim)/Access개발팀" userId="b5f7759c-2915-495b-a4bf-42e3553974d8" providerId="ADAL" clId="{E01F6252-7CCE-4FBB-960A-4D9DF700FC71}" dt="2024-11-25T10:12:19.750" v="7551" actId="21"/>
          <ac:cxnSpMkLst>
            <pc:docMk/>
            <pc:sldMk cId="1745144667" sldId="2147378479"/>
            <ac:cxnSpMk id="226" creationId="{F461D21C-7035-EEF2-754D-EFD7C25C0C38}"/>
          </ac:cxnSpMkLst>
        </pc:cxnChg>
        <pc:cxnChg chg="del mod">
          <ac:chgData name="김윤성님(Yunesung Kim)/Access개발팀" userId="b5f7759c-2915-495b-a4bf-42e3553974d8" providerId="ADAL" clId="{E01F6252-7CCE-4FBB-960A-4D9DF700FC71}" dt="2024-11-25T10:12:19.750" v="7551" actId="21"/>
          <ac:cxnSpMkLst>
            <pc:docMk/>
            <pc:sldMk cId="1745144667" sldId="2147378479"/>
            <ac:cxnSpMk id="227" creationId="{FA60290B-04BE-7851-890E-A7E0614A3ACB}"/>
          </ac:cxnSpMkLst>
        </pc:cxnChg>
        <pc:cxnChg chg="del mod">
          <ac:chgData name="김윤성님(Yunesung Kim)/Access개발팀" userId="b5f7759c-2915-495b-a4bf-42e3553974d8" providerId="ADAL" clId="{E01F6252-7CCE-4FBB-960A-4D9DF700FC71}" dt="2024-11-25T10:12:19.750" v="7551" actId="21"/>
          <ac:cxnSpMkLst>
            <pc:docMk/>
            <pc:sldMk cId="1745144667" sldId="2147378479"/>
            <ac:cxnSpMk id="228" creationId="{CD2F05AB-CEE6-466A-B432-E0BD7841BBE4}"/>
          </ac:cxnSpMkLst>
        </pc:cxnChg>
        <pc:cxnChg chg="del mod">
          <ac:chgData name="김윤성님(Yunesung Kim)/Access개발팀" userId="b5f7759c-2915-495b-a4bf-42e3553974d8" providerId="ADAL" clId="{E01F6252-7CCE-4FBB-960A-4D9DF700FC71}" dt="2024-11-25T10:12:19.750" v="7551" actId="21"/>
          <ac:cxnSpMkLst>
            <pc:docMk/>
            <pc:sldMk cId="1745144667" sldId="2147378479"/>
            <ac:cxnSpMk id="229" creationId="{A88021C5-000D-4F89-5E84-246514B01A71}"/>
          </ac:cxnSpMkLst>
        </pc:cxnChg>
        <pc:cxnChg chg="del">
          <ac:chgData name="김윤성님(Yunesung Kim)/Access개발팀" userId="b5f7759c-2915-495b-a4bf-42e3553974d8" providerId="ADAL" clId="{E01F6252-7CCE-4FBB-960A-4D9DF700FC71}" dt="2024-11-25T10:12:19.750" v="7551" actId="21"/>
          <ac:cxnSpMkLst>
            <pc:docMk/>
            <pc:sldMk cId="1745144667" sldId="2147378479"/>
            <ac:cxnSpMk id="234" creationId="{C406613A-819D-3E5D-583C-853B7DB63D70}"/>
          </ac:cxnSpMkLst>
        </pc:cxnChg>
        <pc:cxnChg chg="del mod">
          <ac:chgData name="김윤성님(Yunesung Kim)/Access개발팀" userId="b5f7759c-2915-495b-a4bf-42e3553974d8" providerId="ADAL" clId="{E01F6252-7CCE-4FBB-960A-4D9DF700FC71}" dt="2024-11-25T10:12:19.750" v="7551" actId="21"/>
          <ac:cxnSpMkLst>
            <pc:docMk/>
            <pc:sldMk cId="1745144667" sldId="2147378479"/>
            <ac:cxnSpMk id="235" creationId="{66B099F7-9FD2-F1E8-49A6-2437A4982DA2}"/>
          </ac:cxnSpMkLst>
        </pc:cxnChg>
        <pc:cxnChg chg="del">
          <ac:chgData name="김윤성님(Yunesung Kim)/Access개발팀" userId="b5f7759c-2915-495b-a4bf-42e3553974d8" providerId="ADAL" clId="{E01F6252-7CCE-4FBB-960A-4D9DF700FC71}" dt="2024-11-25T10:12:19.750" v="7551" actId="21"/>
          <ac:cxnSpMkLst>
            <pc:docMk/>
            <pc:sldMk cId="1745144667" sldId="2147378479"/>
            <ac:cxnSpMk id="236" creationId="{3E1852D2-0B8C-4D61-0FC2-088D5F0356DB}"/>
          </ac:cxnSpMkLst>
        </pc:cxnChg>
        <pc:cxnChg chg="del">
          <ac:chgData name="김윤성님(Yunesung Kim)/Access개발팀" userId="b5f7759c-2915-495b-a4bf-42e3553974d8" providerId="ADAL" clId="{E01F6252-7CCE-4FBB-960A-4D9DF700FC71}" dt="2024-11-25T10:12:19.750" v="7551" actId="21"/>
          <ac:cxnSpMkLst>
            <pc:docMk/>
            <pc:sldMk cId="1745144667" sldId="2147378479"/>
            <ac:cxnSpMk id="237" creationId="{714D486A-9653-597F-616F-3CEF758B62A7}"/>
          </ac:cxnSpMkLst>
        </pc:cxnChg>
        <pc:cxnChg chg="del mod">
          <ac:chgData name="김윤성님(Yunesung Kim)/Access개발팀" userId="b5f7759c-2915-495b-a4bf-42e3553974d8" providerId="ADAL" clId="{E01F6252-7CCE-4FBB-960A-4D9DF700FC71}" dt="2024-11-25T10:12:19.750" v="7551" actId="21"/>
          <ac:cxnSpMkLst>
            <pc:docMk/>
            <pc:sldMk cId="1745144667" sldId="2147378479"/>
            <ac:cxnSpMk id="243" creationId="{027BB7C0-D355-13E8-7C8C-6E6EE018701D}"/>
          </ac:cxnSpMkLst>
        </pc:cxnChg>
      </pc:sldChg>
      <pc:sldChg chg="addSp delSp modSp add del mod ord">
        <pc:chgData name="김윤성님(Yunesung Kim)/Access개발팀" userId="b5f7759c-2915-495b-a4bf-42e3553974d8" providerId="ADAL" clId="{E01F6252-7CCE-4FBB-960A-4D9DF700FC71}" dt="2024-11-25T09:51:49.914" v="6917" actId="47"/>
        <pc:sldMkLst>
          <pc:docMk/>
          <pc:sldMk cId="836813251" sldId="2147378480"/>
        </pc:sldMkLst>
        <pc:spChg chg="add del mod">
          <ac:chgData name="김윤성님(Yunesung Kim)/Access개발팀" userId="b5f7759c-2915-495b-a4bf-42e3553974d8" providerId="ADAL" clId="{E01F6252-7CCE-4FBB-960A-4D9DF700FC71}" dt="2024-11-25T05:21:46.545" v="1465" actId="21"/>
          <ac:spMkLst>
            <pc:docMk/>
            <pc:sldMk cId="836813251" sldId="2147378480"/>
            <ac:spMk id="2" creationId="{59A17003-C494-E7E2-E695-F1886F04636F}"/>
          </ac:spMkLst>
        </pc:spChg>
        <pc:spChg chg="add del mod">
          <ac:chgData name="김윤성님(Yunesung Kim)/Access개발팀" userId="b5f7759c-2915-495b-a4bf-42e3553974d8" providerId="ADAL" clId="{E01F6252-7CCE-4FBB-960A-4D9DF700FC71}" dt="2024-11-25T05:21:46.545" v="1465" actId="21"/>
          <ac:spMkLst>
            <pc:docMk/>
            <pc:sldMk cId="836813251" sldId="2147378480"/>
            <ac:spMk id="4" creationId="{F6A7BF92-EADB-4274-F720-C2DE77742E2F}"/>
          </ac:spMkLst>
        </pc:spChg>
        <pc:spChg chg="add del mod">
          <ac:chgData name="김윤성님(Yunesung Kim)/Access개발팀" userId="b5f7759c-2915-495b-a4bf-42e3553974d8" providerId="ADAL" clId="{E01F6252-7CCE-4FBB-960A-4D9DF700FC71}" dt="2024-11-25T05:19:32.505" v="1464" actId="20577"/>
          <ac:spMkLst>
            <pc:docMk/>
            <pc:sldMk cId="836813251" sldId="2147378480"/>
            <ac:spMk id="5" creationId="{3F3119D1-638C-1F49-7A18-04B84779CF46}"/>
          </ac:spMkLst>
        </pc:spChg>
        <pc:spChg chg="add">
          <ac:chgData name="김윤성님(Yunesung Kim)/Access개발팀" userId="b5f7759c-2915-495b-a4bf-42e3553974d8" providerId="ADAL" clId="{E01F6252-7CCE-4FBB-960A-4D9DF700FC71}" dt="2024-11-25T04:22:49.767" v="265"/>
          <ac:spMkLst>
            <pc:docMk/>
            <pc:sldMk cId="836813251" sldId="2147378480"/>
            <ac:spMk id="6" creationId="{E1260834-D368-3D6A-F7C9-03E2BAE7E22E}"/>
          </ac:spMkLst>
        </pc:spChg>
        <pc:spChg chg="mod">
          <ac:chgData name="김윤성님(Yunesung Kim)/Access개발팀" userId="b5f7759c-2915-495b-a4bf-42e3553974d8" providerId="ADAL" clId="{E01F6252-7CCE-4FBB-960A-4D9DF700FC71}" dt="2024-11-25T04:16:33.713" v="250" actId="6549"/>
          <ac:spMkLst>
            <pc:docMk/>
            <pc:sldMk cId="836813251" sldId="2147378480"/>
            <ac:spMk id="7" creationId="{11BD9211-5E77-E43D-87D1-1E3C16E2FDBF}"/>
          </ac:spMkLst>
        </pc:spChg>
        <pc:spChg chg="add del">
          <ac:chgData name="김윤성님(Yunesung Kim)/Access개발팀" userId="b5f7759c-2915-495b-a4bf-42e3553974d8" providerId="ADAL" clId="{E01F6252-7CCE-4FBB-960A-4D9DF700FC71}" dt="2024-11-25T02:54:58.424" v="70" actId="478"/>
          <ac:spMkLst>
            <pc:docMk/>
            <pc:sldMk cId="836813251" sldId="2147378480"/>
            <ac:spMk id="9" creationId="{F8DCD3B0-0379-ACD3-0F24-123F325FFF1F}"/>
          </ac:spMkLst>
        </pc:spChg>
        <pc:spChg chg="add del">
          <ac:chgData name="김윤성님(Yunesung Kim)/Access개발팀" userId="b5f7759c-2915-495b-a4bf-42e3553974d8" providerId="ADAL" clId="{E01F6252-7CCE-4FBB-960A-4D9DF700FC71}" dt="2024-11-25T02:54:58.424" v="70" actId="478"/>
          <ac:spMkLst>
            <pc:docMk/>
            <pc:sldMk cId="836813251" sldId="2147378480"/>
            <ac:spMk id="10" creationId="{99A72EF9-6C37-A9E1-135F-1E1743DCFCA5}"/>
          </ac:spMkLst>
        </pc:spChg>
        <pc:spChg chg="add del">
          <ac:chgData name="김윤성님(Yunesung Kim)/Access개발팀" userId="b5f7759c-2915-495b-a4bf-42e3553974d8" providerId="ADAL" clId="{E01F6252-7CCE-4FBB-960A-4D9DF700FC71}" dt="2024-11-25T02:54:58.424" v="70" actId="478"/>
          <ac:spMkLst>
            <pc:docMk/>
            <pc:sldMk cId="836813251" sldId="2147378480"/>
            <ac:spMk id="11" creationId="{D9BBEA76-F3B3-96B9-9589-49E423F8513B}"/>
          </ac:spMkLst>
        </pc:spChg>
        <pc:spChg chg="add del mod">
          <ac:chgData name="김윤성님(Yunesung Kim)/Access개발팀" userId="b5f7759c-2915-495b-a4bf-42e3553974d8" providerId="ADAL" clId="{E01F6252-7CCE-4FBB-960A-4D9DF700FC71}" dt="2024-11-25T04:50:08.678" v="421" actId="478"/>
          <ac:spMkLst>
            <pc:docMk/>
            <pc:sldMk cId="836813251" sldId="2147378480"/>
            <ac:spMk id="12" creationId="{A341DF92-E711-5806-617F-B2F73DB174C0}"/>
          </ac:spMkLst>
        </pc:spChg>
        <pc:spChg chg="add del mod ord">
          <ac:chgData name="김윤성님(Yunesung Kim)/Access개발팀" userId="b5f7759c-2915-495b-a4bf-42e3553974d8" providerId="ADAL" clId="{E01F6252-7CCE-4FBB-960A-4D9DF700FC71}" dt="2024-11-25T04:50:12.593" v="423" actId="478"/>
          <ac:spMkLst>
            <pc:docMk/>
            <pc:sldMk cId="836813251" sldId="2147378480"/>
            <ac:spMk id="13" creationId="{F6FFB9D7-5F57-1EA5-0677-F86F3A6260FA}"/>
          </ac:spMkLst>
        </pc:spChg>
        <pc:spChg chg="add del mod">
          <ac:chgData name="김윤성님(Yunesung Kim)/Access개발팀" userId="b5f7759c-2915-495b-a4bf-42e3553974d8" providerId="ADAL" clId="{E01F6252-7CCE-4FBB-960A-4D9DF700FC71}" dt="2024-11-25T04:50:46.299" v="484" actId="478"/>
          <ac:spMkLst>
            <pc:docMk/>
            <pc:sldMk cId="836813251" sldId="2147378480"/>
            <ac:spMk id="14" creationId="{16924870-4F6F-4255-9EAD-BA9FBD789859}"/>
          </ac:spMkLst>
        </pc:spChg>
        <pc:spChg chg="add del mod">
          <ac:chgData name="김윤성님(Yunesung Kim)/Access개발팀" userId="b5f7759c-2915-495b-a4bf-42e3553974d8" providerId="ADAL" clId="{E01F6252-7CCE-4FBB-960A-4D9DF700FC71}" dt="2024-11-25T05:29:41.683" v="1647" actId="20577"/>
          <ac:spMkLst>
            <pc:docMk/>
            <pc:sldMk cId="836813251" sldId="2147378480"/>
            <ac:spMk id="15" creationId="{C149FAB6-145F-3662-2186-5890BE063875}"/>
          </ac:spMkLst>
        </pc:spChg>
        <pc:spChg chg="add del mod">
          <ac:chgData name="김윤성님(Yunesung Kim)/Access개발팀" userId="b5f7759c-2915-495b-a4bf-42e3553974d8" providerId="ADAL" clId="{E01F6252-7CCE-4FBB-960A-4D9DF700FC71}" dt="2024-11-25T04:50:46.299" v="484" actId="478"/>
          <ac:spMkLst>
            <pc:docMk/>
            <pc:sldMk cId="836813251" sldId="2147378480"/>
            <ac:spMk id="16" creationId="{88B9FCFB-2D51-3818-2EC5-36682D777C66}"/>
          </ac:spMkLst>
        </pc:spChg>
        <pc:spChg chg="add del mod">
          <ac:chgData name="김윤성님(Yunesung Kim)/Access개발팀" userId="b5f7759c-2915-495b-a4bf-42e3553974d8" providerId="ADAL" clId="{E01F6252-7CCE-4FBB-960A-4D9DF700FC71}" dt="2024-11-25T04:50:46.299" v="484" actId="478"/>
          <ac:spMkLst>
            <pc:docMk/>
            <pc:sldMk cId="836813251" sldId="2147378480"/>
            <ac:spMk id="17" creationId="{BC9A7BED-79B2-299F-1C36-8D1E7870E7DB}"/>
          </ac:spMkLst>
        </pc:spChg>
        <pc:spChg chg="add mod">
          <ac:chgData name="김윤성님(Yunesung Kim)/Access개발팀" userId="b5f7759c-2915-495b-a4bf-42e3553974d8" providerId="ADAL" clId="{E01F6252-7CCE-4FBB-960A-4D9DF700FC71}" dt="2024-11-25T05:30:17.743" v="1661" actId="20577"/>
          <ac:spMkLst>
            <pc:docMk/>
            <pc:sldMk cId="836813251" sldId="2147378480"/>
            <ac:spMk id="18" creationId="{97ADC061-A9ED-348B-50A2-2B67962FB1D8}"/>
          </ac:spMkLst>
        </pc:spChg>
        <pc:spChg chg="add mod">
          <ac:chgData name="김윤성님(Yunesung Kim)/Access개발팀" userId="b5f7759c-2915-495b-a4bf-42e3553974d8" providerId="ADAL" clId="{E01F6252-7CCE-4FBB-960A-4D9DF700FC71}" dt="2024-11-25T04:59:31.820" v="742" actId="13926"/>
          <ac:spMkLst>
            <pc:docMk/>
            <pc:sldMk cId="836813251" sldId="2147378480"/>
            <ac:spMk id="19" creationId="{37C6540F-27D3-ABC2-EE3D-2C1D0180C76A}"/>
          </ac:spMkLst>
        </pc:spChg>
        <pc:spChg chg="add mod">
          <ac:chgData name="김윤성님(Yunesung Kim)/Access개발팀" userId="b5f7759c-2915-495b-a4bf-42e3553974d8" providerId="ADAL" clId="{E01F6252-7CCE-4FBB-960A-4D9DF700FC71}" dt="2024-11-25T05:27:24.552" v="1573" actId="20577"/>
          <ac:spMkLst>
            <pc:docMk/>
            <pc:sldMk cId="836813251" sldId="2147378480"/>
            <ac:spMk id="20" creationId="{963129A3-5414-C1E4-A238-8FF242A14309}"/>
          </ac:spMkLst>
        </pc:spChg>
        <pc:spChg chg="add mod">
          <ac:chgData name="김윤성님(Yunesung Kim)/Access개발팀" userId="b5f7759c-2915-495b-a4bf-42e3553974d8" providerId="ADAL" clId="{E01F6252-7CCE-4FBB-960A-4D9DF700FC71}" dt="2024-11-25T05:01:11.398" v="822" actId="20577"/>
          <ac:spMkLst>
            <pc:docMk/>
            <pc:sldMk cId="836813251" sldId="2147378480"/>
            <ac:spMk id="21" creationId="{0E974B0F-0F12-1603-FA92-A17B0E34913A}"/>
          </ac:spMkLst>
        </pc:spChg>
        <pc:spChg chg="add mod ord">
          <ac:chgData name="김윤성님(Yunesung Kim)/Access개발팀" userId="b5f7759c-2915-495b-a4bf-42e3553974d8" providerId="ADAL" clId="{E01F6252-7CCE-4FBB-960A-4D9DF700FC71}" dt="2024-11-25T05:18:40.190" v="1393" actId="14100"/>
          <ac:spMkLst>
            <pc:docMk/>
            <pc:sldMk cId="836813251" sldId="2147378480"/>
            <ac:spMk id="22" creationId="{92485DF9-180A-8F86-EB75-4EB14D711460}"/>
          </ac:spMkLst>
        </pc:spChg>
        <pc:spChg chg="add mod ord">
          <ac:chgData name="김윤성님(Yunesung Kim)/Access개발팀" userId="b5f7759c-2915-495b-a4bf-42e3553974d8" providerId="ADAL" clId="{E01F6252-7CCE-4FBB-960A-4D9DF700FC71}" dt="2024-11-25T05:27:41.142" v="1575" actId="14100"/>
          <ac:spMkLst>
            <pc:docMk/>
            <pc:sldMk cId="836813251" sldId="2147378480"/>
            <ac:spMk id="23" creationId="{5AA1A534-67DD-1626-A693-5D8BE39DBB2B}"/>
          </ac:spMkLst>
        </pc:spChg>
        <pc:spChg chg="add mod ord">
          <ac:chgData name="김윤성님(Yunesung Kim)/Access개발팀" userId="b5f7759c-2915-495b-a4bf-42e3553974d8" providerId="ADAL" clId="{E01F6252-7CCE-4FBB-960A-4D9DF700FC71}" dt="2024-11-25T05:16:39.678" v="1358" actId="167"/>
          <ac:spMkLst>
            <pc:docMk/>
            <pc:sldMk cId="836813251" sldId="2147378480"/>
            <ac:spMk id="24" creationId="{B552FA6E-CB03-FE26-02D9-E0EA0816C863}"/>
          </ac:spMkLst>
        </pc:spChg>
        <pc:spChg chg="add mod">
          <ac:chgData name="김윤성님(Yunesung Kim)/Access개발팀" userId="b5f7759c-2915-495b-a4bf-42e3553974d8" providerId="ADAL" clId="{E01F6252-7CCE-4FBB-960A-4D9DF700FC71}" dt="2024-11-25T05:59:37.818" v="2227" actId="20577"/>
          <ac:spMkLst>
            <pc:docMk/>
            <pc:sldMk cId="836813251" sldId="2147378480"/>
            <ac:spMk id="25" creationId="{38982258-B01E-790F-440B-65151EA9DDC7}"/>
          </ac:spMkLst>
        </pc:spChg>
        <pc:spChg chg="add mod">
          <ac:chgData name="김윤성님(Yunesung Kim)/Access개발팀" userId="b5f7759c-2915-495b-a4bf-42e3553974d8" providerId="ADAL" clId="{E01F6252-7CCE-4FBB-960A-4D9DF700FC71}" dt="2024-11-25T06:00:50.538" v="2403" actId="1076"/>
          <ac:spMkLst>
            <pc:docMk/>
            <pc:sldMk cId="836813251" sldId="2147378480"/>
            <ac:spMk id="26" creationId="{4EBECC77-B39B-F6FD-27DB-4188BB8B2E79}"/>
          </ac:spMkLst>
        </pc:spChg>
        <pc:spChg chg="add del mod">
          <ac:chgData name="김윤성님(Yunesung Kim)/Access개발팀" userId="b5f7759c-2915-495b-a4bf-42e3553974d8" providerId="ADAL" clId="{E01F6252-7CCE-4FBB-960A-4D9DF700FC71}" dt="2024-11-25T05:58:33.400" v="2169" actId="478"/>
          <ac:spMkLst>
            <pc:docMk/>
            <pc:sldMk cId="836813251" sldId="2147378480"/>
            <ac:spMk id="28" creationId="{EF6EF4DD-C64E-6612-D025-3FB57D5562D8}"/>
          </ac:spMkLst>
        </pc:spChg>
        <pc:spChg chg="add del mod">
          <ac:chgData name="김윤성님(Yunesung Kim)/Access개발팀" userId="b5f7759c-2915-495b-a4bf-42e3553974d8" providerId="ADAL" clId="{E01F6252-7CCE-4FBB-960A-4D9DF700FC71}" dt="2024-11-25T06:00:18.648" v="2381" actId="478"/>
          <ac:spMkLst>
            <pc:docMk/>
            <pc:sldMk cId="836813251" sldId="2147378480"/>
            <ac:spMk id="29" creationId="{44A78B55-50BE-1C7B-A942-1554E04EEFD9}"/>
          </ac:spMkLst>
        </pc:spChg>
        <pc:spChg chg="add mod">
          <ac:chgData name="김윤성님(Yunesung Kim)/Access개발팀" userId="b5f7759c-2915-495b-a4bf-42e3553974d8" providerId="ADAL" clId="{E01F6252-7CCE-4FBB-960A-4D9DF700FC71}" dt="2024-11-25T06:00:14.838" v="2344" actId="1036"/>
          <ac:spMkLst>
            <pc:docMk/>
            <pc:sldMk cId="836813251" sldId="2147378480"/>
            <ac:spMk id="30" creationId="{1CBE7E30-82FC-220F-9904-A9FA5B784590}"/>
          </ac:spMkLst>
        </pc:spChg>
        <pc:spChg chg="add del">
          <ac:chgData name="김윤성님(Yunesung Kim)/Access개발팀" userId="b5f7759c-2915-495b-a4bf-42e3553974d8" providerId="ADAL" clId="{E01F6252-7CCE-4FBB-960A-4D9DF700FC71}" dt="2024-11-25T02:54:58.424" v="70" actId="478"/>
          <ac:spMkLst>
            <pc:docMk/>
            <pc:sldMk cId="836813251" sldId="2147378480"/>
            <ac:spMk id="55" creationId="{7261D141-E607-CE18-498A-291614DDA3AD}"/>
          </ac:spMkLst>
        </pc:spChg>
        <pc:spChg chg="add del">
          <ac:chgData name="김윤성님(Yunesung Kim)/Access개발팀" userId="b5f7759c-2915-495b-a4bf-42e3553974d8" providerId="ADAL" clId="{E01F6252-7CCE-4FBB-960A-4D9DF700FC71}" dt="2024-11-25T02:54:58.424" v="70" actId="478"/>
          <ac:spMkLst>
            <pc:docMk/>
            <pc:sldMk cId="836813251" sldId="2147378480"/>
            <ac:spMk id="66" creationId="{89658049-3DA8-557E-6ABE-78615706C173}"/>
          </ac:spMkLst>
        </pc:spChg>
        <pc:spChg chg="add del">
          <ac:chgData name="김윤성님(Yunesung Kim)/Access개발팀" userId="b5f7759c-2915-495b-a4bf-42e3553974d8" providerId="ADAL" clId="{E01F6252-7CCE-4FBB-960A-4D9DF700FC71}" dt="2024-11-25T02:54:58.424" v="70" actId="478"/>
          <ac:spMkLst>
            <pc:docMk/>
            <pc:sldMk cId="836813251" sldId="2147378480"/>
            <ac:spMk id="67" creationId="{A853DC7B-9CCF-A5F8-E432-CDA495DA298E}"/>
          </ac:spMkLst>
        </pc:spChg>
        <pc:spChg chg="add del">
          <ac:chgData name="김윤성님(Yunesung Kim)/Access개발팀" userId="b5f7759c-2915-495b-a4bf-42e3553974d8" providerId="ADAL" clId="{E01F6252-7CCE-4FBB-960A-4D9DF700FC71}" dt="2024-11-25T02:54:58.424" v="70" actId="478"/>
          <ac:spMkLst>
            <pc:docMk/>
            <pc:sldMk cId="836813251" sldId="2147378480"/>
            <ac:spMk id="68" creationId="{1D552B6D-56BB-1795-0FAC-3236070A45AE}"/>
          </ac:spMkLst>
        </pc:spChg>
        <pc:spChg chg="add del">
          <ac:chgData name="김윤성님(Yunesung Kim)/Access개발팀" userId="b5f7759c-2915-495b-a4bf-42e3553974d8" providerId="ADAL" clId="{E01F6252-7CCE-4FBB-960A-4D9DF700FC71}" dt="2024-11-25T02:54:58.424" v="70" actId="478"/>
          <ac:spMkLst>
            <pc:docMk/>
            <pc:sldMk cId="836813251" sldId="2147378480"/>
            <ac:spMk id="73" creationId="{B525F502-AF29-9332-4EA3-066D5E8E3C92}"/>
          </ac:spMkLst>
        </pc:spChg>
        <pc:spChg chg="add del">
          <ac:chgData name="김윤성님(Yunesung Kim)/Access개발팀" userId="b5f7759c-2915-495b-a4bf-42e3553974d8" providerId="ADAL" clId="{E01F6252-7CCE-4FBB-960A-4D9DF700FC71}" dt="2024-11-25T02:54:58.424" v="70" actId="478"/>
          <ac:spMkLst>
            <pc:docMk/>
            <pc:sldMk cId="836813251" sldId="2147378480"/>
            <ac:spMk id="79" creationId="{1AC70C8C-A381-8B2B-D7E8-F15D76AF7493}"/>
          </ac:spMkLst>
        </pc:spChg>
        <pc:spChg chg="add del">
          <ac:chgData name="김윤성님(Yunesung Kim)/Access개발팀" userId="b5f7759c-2915-495b-a4bf-42e3553974d8" providerId="ADAL" clId="{E01F6252-7CCE-4FBB-960A-4D9DF700FC71}" dt="2024-11-25T02:54:58.424" v="70" actId="478"/>
          <ac:spMkLst>
            <pc:docMk/>
            <pc:sldMk cId="836813251" sldId="2147378480"/>
            <ac:spMk id="81" creationId="{8B737884-64BC-C9F5-48AD-1BC2393636DD}"/>
          </ac:spMkLst>
        </pc:spChg>
        <pc:spChg chg="add del">
          <ac:chgData name="김윤성님(Yunesung Kim)/Access개발팀" userId="b5f7759c-2915-495b-a4bf-42e3553974d8" providerId="ADAL" clId="{E01F6252-7CCE-4FBB-960A-4D9DF700FC71}" dt="2024-11-25T02:54:58.424" v="70" actId="478"/>
          <ac:spMkLst>
            <pc:docMk/>
            <pc:sldMk cId="836813251" sldId="2147378480"/>
            <ac:spMk id="84" creationId="{FA2B6F04-4649-546A-FDDE-33E34E5B4C3B}"/>
          </ac:spMkLst>
        </pc:spChg>
        <pc:spChg chg="add del">
          <ac:chgData name="김윤성님(Yunesung Kim)/Access개발팀" userId="b5f7759c-2915-495b-a4bf-42e3553974d8" providerId="ADAL" clId="{E01F6252-7CCE-4FBB-960A-4D9DF700FC71}" dt="2024-11-25T02:54:58.424" v="70" actId="478"/>
          <ac:spMkLst>
            <pc:docMk/>
            <pc:sldMk cId="836813251" sldId="2147378480"/>
            <ac:spMk id="90" creationId="{B19A251F-D771-D473-651D-D2460AD10A84}"/>
          </ac:spMkLst>
        </pc:spChg>
        <pc:spChg chg="add del">
          <ac:chgData name="김윤성님(Yunesung Kim)/Access개발팀" userId="b5f7759c-2915-495b-a4bf-42e3553974d8" providerId="ADAL" clId="{E01F6252-7CCE-4FBB-960A-4D9DF700FC71}" dt="2024-11-25T02:54:58.424" v="70" actId="478"/>
          <ac:spMkLst>
            <pc:docMk/>
            <pc:sldMk cId="836813251" sldId="2147378480"/>
            <ac:spMk id="92" creationId="{A4635552-6C6E-6E57-C68F-06A6F643BFCD}"/>
          </ac:spMkLst>
        </pc:spChg>
        <pc:spChg chg="add del">
          <ac:chgData name="김윤성님(Yunesung Kim)/Access개발팀" userId="b5f7759c-2915-495b-a4bf-42e3553974d8" providerId="ADAL" clId="{E01F6252-7CCE-4FBB-960A-4D9DF700FC71}" dt="2024-11-25T02:54:58.424" v="70" actId="478"/>
          <ac:spMkLst>
            <pc:docMk/>
            <pc:sldMk cId="836813251" sldId="2147378480"/>
            <ac:spMk id="93" creationId="{165D2B8E-020C-D55E-3EB4-0E8C158FD18E}"/>
          </ac:spMkLst>
        </pc:spChg>
        <pc:spChg chg="add del">
          <ac:chgData name="김윤성님(Yunesung Kim)/Access개발팀" userId="b5f7759c-2915-495b-a4bf-42e3553974d8" providerId="ADAL" clId="{E01F6252-7CCE-4FBB-960A-4D9DF700FC71}" dt="2024-11-25T02:54:58.424" v="70" actId="478"/>
          <ac:spMkLst>
            <pc:docMk/>
            <pc:sldMk cId="836813251" sldId="2147378480"/>
            <ac:spMk id="94" creationId="{19B90447-AE25-77F7-C31A-44DCCF839700}"/>
          </ac:spMkLst>
        </pc:spChg>
        <pc:spChg chg="add del">
          <ac:chgData name="김윤성님(Yunesung Kim)/Access개발팀" userId="b5f7759c-2915-495b-a4bf-42e3553974d8" providerId="ADAL" clId="{E01F6252-7CCE-4FBB-960A-4D9DF700FC71}" dt="2024-11-25T02:54:58.424" v="70" actId="478"/>
          <ac:spMkLst>
            <pc:docMk/>
            <pc:sldMk cId="836813251" sldId="2147378480"/>
            <ac:spMk id="99" creationId="{48F981DF-B447-4D5F-81BC-36D136F12EFC}"/>
          </ac:spMkLst>
        </pc:spChg>
        <pc:spChg chg="add del">
          <ac:chgData name="김윤성님(Yunesung Kim)/Access개발팀" userId="b5f7759c-2915-495b-a4bf-42e3553974d8" providerId="ADAL" clId="{E01F6252-7CCE-4FBB-960A-4D9DF700FC71}" dt="2024-11-25T02:54:58.424" v="70" actId="478"/>
          <ac:spMkLst>
            <pc:docMk/>
            <pc:sldMk cId="836813251" sldId="2147378480"/>
            <ac:spMk id="106" creationId="{638E4345-18FD-840A-A320-1EDB1F70FF62}"/>
          </ac:spMkLst>
        </pc:spChg>
        <pc:spChg chg="add del">
          <ac:chgData name="김윤성님(Yunesung Kim)/Access개발팀" userId="b5f7759c-2915-495b-a4bf-42e3553974d8" providerId="ADAL" clId="{E01F6252-7CCE-4FBB-960A-4D9DF700FC71}" dt="2024-11-25T02:54:58.424" v="70" actId="478"/>
          <ac:spMkLst>
            <pc:docMk/>
            <pc:sldMk cId="836813251" sldId="2147378480"/>
            <ac:spMk id="110" creationId="{B07D6DA4-731C-A7AE-C901-32AA4C057676}"/>
          </ac:spMkLst>
        </pc:spChg>
        <pc:spChg chg="mod">
          <ac:chgData name="김윤성님(Yunesung Kim)/Access개발팀" userId="b5f7759c-2915-495b-a4bf-42e3553974d8" providerId="ADAL" clId="{E01F6252-7CCE-4FBB-960A-4D9DF700FC71}" dt="2024-11-25T06:06:15.783" v="2533" actId="6549"/>
          <ac:spMkLst>
            <pc:docMk/>
            <pc:sldMk cId="836813251" sldId="2147378480"/>
            <ac:spMk id="111" creationId="{8A750BC3-B31E-F792-30F3-7908B5E6637C}"/>
          </ac:spMkLst>
        </pc:spChg>
        <pc:grpChg chg="add del">
          <ac:chgData name="김윤성님(Yunesung Kim)/Access개발팀" userId="b5f7759c-2915-495b-a4bf-42e3553974d8" providerId="ADAL" clId="{E01F6252-7CCE-4FBB-960A-4D9DF700FC71}" dt="2024-11-25T02:54:58.424" v="70" actId="478"/>
          <ac:grpSpMkLst>
            <pc:docMk/>
            <pc:sldMk cId="836813251" sldId="2147378480"/>
            <ac:grpSpMk id="57" creationId="{1323D41E-E053-7872-9A9D-BDE0B85A602A}"/>
          </ac:grpSpMkLst>
        </pc:grpChg>
        <pc:grpChg chg="add del">
          <ac:chgData name="김윤성님(Yunesung Kim)/Access개발팀" userId="b5f7759c-2915-495b-a4bf-42e3553974d8" providerId="ADAL" clId="{E01F6252-7CCE-4FBB-960A-4D9DF700FC71}" dt="2024-11-25T02:54:58.424" v="70" actId="478"/>
          <ac:grpSpMkLst>
            <pc:docMk/>
            <pc:sldMk cId="836813251" sldId="2147378480"/>
            <ac:grpSpMk id="60" creationId="{A1C1B065-3CAC-3AB7-344A-11CD023AC01E}"/>
          </ac:grpSpMkLst>
        </pc:grpChg>
        <pc:grpChg chg="add del">
          <ac:chgData name="김윤성님(Yunesung Kim)/Access개발팀" userId="b5f7759c-2915-495b-a4bf-42e3553974d8" providerId="ADAL" clId="{E01F6252-7CCE-4FBB-960A-4D9DF700FC71}" dt="2024-11-25T02:54:58.424" v="70" actId="478"/>
          <ac:grpSpMkLst>
            <pc:docMk/>
            <pc:sldMk cId="836813251" sldId="2147378480"/>
            <ac:grpSpMk id="63" creationId="{A605FFE0-D43C-7AA7-A3DA-1EC94DCEB5FC}"/>
          </ac:grpSpMkLst>
        </pc:grpChg>
        <pc:grpChg chg="add del">
          <ac:chgData name="김윤성님(Yunesung Kim)/Access개발팀" userId="b5f7759c-2915-495b-a4bf-42e3553974d8" providerId="ADAL" clId="{E01F6252-7CCE-4FBB-960A-4D9DF700FC71}" dt="2024-11-25T02:54:58.424" v="70" actId="478"/>
          <ac:grpSpMkLst>
            <pc:docMk/>
            <pc:sldMk cId="836813251" sldId="2147378480"/>
            <ac:grpSpMk id="75" creationId="{55227819-1AB2-0362-191B-4280D39F6343}"/>
          </ac:grpSpMkLst>
        </pc:grpChg>
        <pc:graphicFrameChg chg="add del mod modGraphic">
          <ac:chgData name="김윤성님(Yunesung Kim)/Access개발팀" userId="b5f7759c-2915-495b-a4bf-42e3553974d8" providerId="ADAL" clId="{E01F6252-7CCE-4FBB-960A-4D9DF700FC71}" dt="2024-11-25T05:21:46.545" v="1465" actId="21"/>
          <ac:graphicFrameMkLst>
            <pc:docMk/>
            <pc:sldMk cId="836813251" sldId="2147378480"/>
            <ac:graphicFrameMk id="3" creationId="{7BA439BB-EEBA-1281-05E7-10F792C09E7F}"/>
          </ac:graphicFrameMkLst>
        </pc:graphicFrameChg>
        <pc:graphicFrameChg chg="add mod modGraphic">
          <ac:chgData name="김윤성님(Yunesung Kim)/Access개발팀" userId="b5f7759c-2915-495b-a4bf-42e3553974d8" providerId="ADAL" clId="{E01F6252-7CCE-4FBB-960A-4D9DF700FC71}" dt="2024-11-25T06:04:50.465" v="2518" actId="20577"/>
          <ac:graphicFrameMkLst>
            <pc:docMk/>
            <pc:sldMk cId="836813251" sldId="2147378480"/>
            <ac:graphicFrameMk id="27" creationId="{B46A5EC9-0457-90CB-2FD0-4F70CF0F28D9}"/>
          </ac:graphicFrameMkLst>
        </pc:graphicFrameChg>
        <pc:graphicFrameChg chg="add del">
          <ac:chgData name="김윤성님(Yunesung Kim)/Access개발팀" userId="b5f7759c-2915-495b-a4bf-42e3553974d8" providerId="ADAL" clId="{E01F6252-7CCE-4FBB-960A-4D9DF700FC71}" dt="2024-11-25T02:54:58.424" v="70" actId="478"/>
          <ac:graphicFrameMkLst>
            <pc:docMk/>
            <pc:sldMk cId="836813251" sldId="2147378480"/>
            <ac:graphicFrameMk id="104" creationId="{9E3674DA-DC4A-559B-4ACB-D2F5A89CB16E}"/>
          </ac:graphicFrameMkLst>
        </pc:graphicFrameChg>
        <pc:picChg chg="add del">
          <ac:chgData name="김윤성님(Yunesung Kim)/Access개발팀" userId="b5f7759c-2915-495b-a4bf-42e3553974d8" providerId="ADAL" clId="{E01F6252-7CCE-4FBB-960A-4D9DF700FC71}" dt="2024-11-25T02:54:58.424" v="70" actId="478"/>
          <ac:picMkLst>
            <pc:docMk/>
            <pc:sldMk cId="836813251" sldId="2147378480"/>
            <ac:picMk id="8" creationId="{0DA0E8D5-2362-3E0A-FDC6-412A49B8E8E8}"/>
          </ac:picMkLst>
        </pc:picChg>
        <pc:picChg chg="add del">
          <ac:chgData name="김윤성님(Yunesung Kim)/Access개발팀" userId="b5f7759c-2915-495b-a4bf-42e3553974d8" providerId="ADAL" clId="{E01F6252-7CCE-4FBB-960A-4D9DF700FC71}" dt="2024-11-25T02:54:58.424" v="70" actId="478"/>
          <ac:picMkLst>
            <pc:docMk/>
            <pc:sldMk cId="836813251" sldId="2147378480"/>
            <ac:picMk id="56" creationId="{44F68897-6260-5998-3DCE-86E3075A37EA}"/>
          </ac:picMkLst>
        </pc:picChg>
        <pc:picChg chg="add del">
          <ac:chgData name="김윤성님(Yunesung Kim)/Access개발팀" userId="b5f7759c-2915-495b-a4bf-42e3553974d8" providerId="ADAL" clId="{E01F6252-7CCE-4FBB-960A-4D9DF700FC71}" dt="2024-11-25T02:54:58.424" v="70" actId="478"/>
          <ac:picMkLst>
            <pc:docMk/>
            <pc:sldMk cId="836813251" sldId="2147378480"/>
            <ac:picMk id="69" creationId="{D33E6C6C-0044-58F8-2434-4C0A44AFFF36}"/>
          </ac:picMkLst>
        </pc:picChg>
        <pc:cxnChg chg="add del mod">
          <ac:chgData name="김윤성님(Yunesung Kim)/Access개발팀" userId="b5f7759c-2915-495b-a4bf-42e3553974d8" providerId="ADAL" clId="{E01F6252-7CCE-4FBB-960A-4D9DF700FC71}" dt="2024-11-25T02:54:58.424" v="70" actId="478"/>
          <ac:cxnSpMkLst>
            <pc:docMk/>
            <pc:sldMk cId="836813251" sldId="2147378480"/>
            <ac:cxnSpMk id="71" creationId="{3B663701-BF7B-A572-B80F-F964161411B5}"/>
          </ac:cxnSpMkLst>
        </pc:cxnChg>
        <pc:cxnChg chg="add del mod">
          <ac:chgData name="김윤성님(Yunesung Kim)/Access개발팀" userId="b5f7759c-2915-495b-a4bf-42e3553974d8" providerId="ADAL" clId="{E01F6252-7CCE-4FBB-960A-4D9DF700FC71}" dt="2024-11-25T02:54:58.424" v="70" actId="478"/>
          <ac:cxnSpMkLst>
            <pc:docMk/>
            <pc:sldMk cId="836813251" sldId="2147378480"/>
            <ac:cxnSpMk id="72" creationId="{FB6411D9-72FA-FE3B-EC9E-56047A56AEBE}"/>
          </ac:cxnSpMkLst>
        </pc:cxnChg>
        <pc:cxnChg chg="add del mod">
          <ac:chgData name="김윤성님(Yunesung Kim)/Access개발팀" userId="b5f7759c-2915-495b-a4bf-42e3553974d8" providerId="ADAL" clId="{E01F6252-7CCE-4FBB-960A-4D9DF700FC71}" dt="2024-11-25T02:54:58.424" v="70" actId="478"/>
          <ac:cxnSpMkLst>
            <pc:docMk/>
            <pc:sldMk cId="836813251" sldId="2147378480"/>
            <ac:cxnSpMk id="74" creationId="{E6894C72-C1AD-821E-EC16-4A8605E0443D}"/>
          </ac:cxnSpMkLst>
        </pc:cxnChg>
        <pc:cxnChg chg="add del mod">
          <ac:chgData name="김윤성님(Yunesung Kim)/Access개발팀" userId="b5f7759c-2915-495b-a4bf-42e3553974d8" providerId="ADAL" clId="{E01F6252-7CCE-4FBB-960A-4D9DF700FC71}" dt="2024-11-25T02:54:58.424" v="70" actId="478"/>
          <ac:cxnSpMkLst>
            <pc:docMk/>
            <pc:sldMk cId="836813251" sldId="2147378480"/>
            <ac:cxnSpMk id="78" creationId="{14A23250-D880-8EB6-8F93-99A1C543EB75}"/>
          </ac:cxnSpMkLst>
        </pc:cxnChg>
        <pc:cxnChg chg="add del mod">
          <ac:chgData name="김윤성님(Yunesung Kim)/Access개발팀" userId="b5f7759c-2915-495b-a4bf-42e3553974d8" providerId="ADAL" clId="{E01F6252-7CCE-4FBB-960A-4D9DF700FC71}" dt="2024-11-25T02:54:58.424" v="70" actId="478"/>
          <ac:cxnSpMkLst>
            <pc:docMk/>
            <pc:sldMk cId="836813251" sldId="2147378480"/>
            <ac:cxnSpMk id="85" creationId="{555B2337-F32D-E6C4-8926-FD794F6A40C7}"/>
          </ac:cxnSpMkLst>
        </pc:cxnChg>
        <pc:cxnChg chg="add del mod">
          <ac:chgData name="김윤성님(Yunesung Kim)/Access개발팀" userId="b5f7759c-2915-495b-a4bf-42e3553974d8" providerId="ADAL" clId="{E01F6252-7CCE-4FBB-960A-4D9DF700FC71}" dt="2024-11-25T02:54:58.424" v="70" actId="478"/>
          <ac:cxnSpMkLst>
            <pc:docMk/>
            <pc:sldMk cId="836813251" sldId="2147378480"/>
            <ac:cxnSpMk id="86" creationId="{B645838F-72B2-93B6-CF1C-0A1AA9C3D286}"/>
          </ac:cxnSpMkLst>
        </pc:cxnChg>
        <pc:cxnChg chg="add del mod">
          <ac:chgData name="김윤성님(Yunesung Kim)/Access개발팀" userId="b5f7759c-2915-495b-a4bf-42e3553974d8" providerId="ADAL" clId="{E01F6252-7CCE-4FBB-960A-4D9DF700FC71}" dt="2024-11-25T02:54:58.424" v="70" actId="478"/>
          <ac:cxnSpMkLst>
            <pc:docMk/>
            <pc:sldMk cId="836813251" sldId="2147378480"/>
            <ac:cxnSpMk id="100" creationId="{5B2AC36E-C89B-73B7-994C-A08C9D593529}"/>
          </ac:cxnSpMkLst>
        </pc:cxnChg>
      </pc:sldChg>
      <pc:sldChg chg="addSp delSp modSp add mod ord">
        <pc:chgData name="김윤성님(Yunesung Kim)/Access개발팀" userId="b5f7759c-2915-495b-a4bf-42e3553974d8" providerId="ADAL" clId="{E01F6252-7CCE-4FBB-960A-4D9DF700FC71}" dt="2024-11-25T11:34:05.758" v="9181" actId="14100"/>
        <pc:sldMkLst>
          <pc:docMk/>
          <pc:sldMk cId="646977372" sldId="2147378481"/>
        </pc:sldMkLst>
        <pc:spChg chg="add del mod">
          <ac:chgData name="김윤성님(Yunesung Kim)/Access개발팀" userId="b5f7759c-2915-495b-a4bf-42e3553974d8" providerId="ADAL" clId="{E01F6252-7CCE-4FBB-960A-4D9DF700FC71}" dt="2024-11-25T08:08:58.369" v="4351" actId="478"/>
          <ac:spMkLst>
            <pc:docMk/>
            <pc:sldMk cId="646977372" sldId="2147378481"/>
            <ac:spMk id="2" creationId="{10B415B2-C1BD-150A-07A5-D5F3DFD9C6C8}"/>
          </ac:spMkLst>
        </pc:spChg>
        <pc:spChg chg="add del mod">
          <ac:chgData name="김윤성님(Yunesung Kim)/Access개발팀" userId="b5f7759c-2915-495b-a4bf-42e3553974d8" providerId="ADAL" clId="{E01F6252-7CCE-4FBB-960A-4D9DF700FC71}" dt="2024-11-25T08:08:58.369" v="4351" actId="478"/>
          <ac:spMkLst>
            <pc:docMk/>
            <pc:sldMk cId="646977372" sldId="2147378481"/>
            <ac:spMk id="3" creationId="{35137CC6-34B0-8081-117D-47655EB4D4DB}"/>
          </ac:spMkLst>
        </pc:spChg>
        <pc:spChg chg="add del mod">
          <ac:chgData name="김윤성님(Yunesung Kim)/Access개발팀" userId="b5f7759c-2915-495b-a4bf-42e3553974d8" providerId="ADAL" clId="{E01F6252-7CCE-4FBB-960A-4D9DF700FC71}" dt="2024-11-25T08:08:58.369" v="4351" actId="478"/>
          <ac:spMkLst>
            <pc:docMk/>
            <pc:sldMk cId="646977372" sldId="2147378481"/>
            <ac:spMk id="4" creationId="{01A8C67E-E7F8-EB28-CD63-94AFB7E6EC81}"/>
          </ac:spMkLst>
        </pc:spChg>
        <pc:spChg chg="del">
          <ac:chgData name="김윤성님(Yunesung Kim)/Access개발팀" userId="b5f7759c-2915-495b-a4bf-42e3553974d8" providerId="ADAL" clId="{E01F6252-7CCE-4FBB-960A-4D9DF700FC71}" dt="2024-11-25T08:09:06.514" v="4352" actId="478"/>
          <ac:spMkLst>
            <pc:docMk/>
            <pc:sldMk cId="646977372" sldId="2147378481"/>
            <ac:spMk id="5" creationId="{3F3119D1-638C-1F49-7A18-04B84779CF46}"/>
          </ac:spMkLst>
        </pc:spChg>
        <pc:spChg chg="add del mod">
          <ac:chgData name="김윤성님(Yunesung Kim)/Access개발팀" userId="b5f7759c-2915-495b-a4bf-42e3553974d8" providerId="ADAL" clId="{E01F6252-7CCE-4FBB-960A-4D9DF700FC71}" dt="2024-11-25T11:23:42.441" v="8989" actId="478"/>
          <ac:spMkLst>
            <pc:docMk/>
            <pc:sldMk cId="646977372" sldId="2147378481"/>
            <ac:spMk id="6" creationId="{016C321C-4C1B-7314-FAFA-07781C01C106}"/>
          </ac:spMkLst>
        </pc:spChg>
        <pc:spChg chg="mod">
          <ac:chgData name="김윤성님(Yunesung Kim)/Access개발팀" userId="b5f7759c-2915-495b-a4bf-42e3553974d8" providerId="ADAL" clId="{E01F6252-7CCE-4FBB-960A-4D9DF700FC71}" dt="2024-11-25T09:59:53.414" v="7072" actId="108"/>
          <ac:spMkLst>
            <pc:docMk/>
            <pc:sldMk cId="646977372" sldId="2147378481"/>
            <ac:spMk id="7" creationId="{11BD9211-5E77-E43D-87D1-1E3C16E2FDBF}"/>
          </ac:spMkLst>
        </pc:spChg>
        <pc:spChg chg="add mod">
          <ac:chgData name="김윤성님(Yunesung Kim)/Access개발팀" userId="b5f7759c-2915-495b-a4bf-42e3553974d8" providerId="ADAL" clId="{E01F6252-7CCE-4FBB-960A-4D9DF700FC71}" dt="2024-11-25T11:22:09.570" v="8972" actId="2711"/>
          <ac:spMkLst>
            <pc:docMk/>
            <pc:sldMk cId="646977372" sldId="2147378481"/>
            <ac:spMk id="8" creationId="{0C62236A-089C-3271-0A24-AF04626A3D1B}"/>
          </ac:spMkLst>
        </pc:spChg>
        <pc:spChg chg="add del mod">
          <ac:chgData name="김윤성님(Yunesung Kim)/Access개발팀" userId="b5f7759c-2915-495b-a4bf-42e3553974d8" providerId="ADAL" clId="{E01F6252-7CCE-4FBB-960A-4D9DF700FC71}" dt="2024-11-25T11:24:39.292" v="8993" actId="478"/>
          <ac:spMkLst>
            <pc:docMk/>
            <pc:sldMk cId="646977372" sldId="2147378481"/>
            <ac:spMk id="10" creationId="{9687F7D3-6630-AEC3-8182-1FD5097D3E26}"/>
          </ac:spMkLst>
        </pc:spChg>
        <pc:spChg chg="add mod">
          <ac:chgData name="김윤성님(Yunesung Kim)/Access개발팀" userId="b5f7759c-2915-495b-a4bf-42e3553974d8" providerId="ADAL" clId="{E01F6252-7CCE-4FBB-960A-4D9DF700FC71}" dt="2024-11-25T11:22:09.570" v="8972" actId="2711"/>
          <ac:spMkLst>
            <pc:docMk/>
            <pc:sldMk cId="646977372" sldId="2147378481"/>
            <ac:spMk id="11" creationId="{D21A32FA-EEF6-C622-69D1-78412AD1779E}"/>
          </ac:spMkLst>
        </pc:spChg>
        <pc:spChg chg="add mod">
          <ac:chgData name="김윤성님(Yunesung Kim)/Access개발팀" userId="b5f7759c-2915-495b-a4bf-42e3553974d8" providerId="ADAL" clId="{E01F6252-7CCE-4FBB-960A-4D9DF700FC71}" dt="2024-11-25T11:22:09.570" v="8972" actId="2711"/>
          <ac:spMkLst>
            <pc:docMk/>
            <pc:sldMk cId="646977372" sldId="2147378481"/>
            <ac:spMk id="12" creationId="{E50075F2-368C-B383-79D4-9D4DBB8DC970}"/>
          </ac:spMkLst>
        </pc:spChg>
        <pc:spChg chg="add mod">
          <ac:chgData name="김윤성님(Yunesung Kim)/Access개발팀" userId="b5f7759c-2915-495b-a4bf-42e3553974d8" providerId="ADAL" clId="{E01F6252-7CCE-4FBB-960A-4D9DF700FC71}" dt="2024-11-25T11:22:09.570" v="8972" actId="2711"/>
          <ac:spMkLst>
            <pc:docMk/>
            <pc:sldMk cId="646977372" sldId="2147378481"/>
            <ac:spMk id="13" creationId="{55919499-7AA4-171F-FFE8-280CE8A22B2A}"/>
          </ac:spMkLst>
        </pc:spChg>
        <pc:spChg chg="mod">
          <ac:chgData name="김윤성님(Yunesung Kim)/Access개발팀" userId="b5f7759c-2915-495b-a4bf-42e3553974d8" providerId="ADAL" clId="{E01F6252-7CCE-4FBB-960A-4D9DF700FC71}" dt="2024-11-25T11:22:09.570" v="8972" actId="2711"/>
          <ac:spMkLst>
            <pc:docMk/>
            <pc:sldMk cId="646977372" sldId="2147378481"/>
            <ac:spMk id="15" creationId="{C149FAB6-145F-3662-2186-5890BE063875}"/>
          </ac:spMkLst>
        </pc:spChg>
        <pc:spChg chg="mod">
          <ac:chgData name="김윤성님(Yunesung Kim)/Access개발팀" userId="b5f7759c-2915-495b-a4bf-42e3553974d8" providerId="ADAL" clId="{E01F6252-7CCE-4FBB-960A-4D9DF700FC71}" dt="2024-11-25T08:09:06.829" v="4353"/>
          <ac:spMkLst>
            <pc:docMk/>
            <pc:sldMk cId="646977372" sldId="2147378481"/>
            <ac:spMk id="18" creationId="{7E329F5B-B52B-388C-8787-C5AF918C4B10}"/>
          </ac:spMkLst>
        </pc:spChg>
        <pc:spChg chg="mod">
          <ac:chgData name="김윤성님(Yunesung Kim)/Access개발팀" userId="b5f7759c-2915-495b-a4bf-42e3553974d8" providerId="ADAL" clId="{E01F6252-7CCE-4FBB-960A-4D9DF700FC71}" dt="2024-11-25T08:09:06.829" v="4353"/>
          <ac:spMkLst>
            <pc:docMk/>
            <pc:sldMk cId="646977372" sldId="2147378481"/>
            <ac:spMk id="21" creationId="{ECBF4201-BEEC-1C82-AA9C-D56A73F762EF}"/>
          </ac:spMkLst>
        </pc:spChg>
        <pc:spChg chg="mod">
          <ac:chgData name="김윤성님(Yunesung Kim)/Access개발팀" userId="b5f7759c-2915-495b-a4bf-42e3553974d8" providerId="ADAL" clId="{E01F6252-7CCE-4FBB-960A-4D9DF700FC71}" dt="2024-11-25T08:09:06.829" v="4353"/>
          <ac:spMkLst>
            <pc:docMk/>
            <pc:sldMk cId="646977372" sldId="2147378481"/>
            <ac:spMk id="24" creationId="{2E56CF0E-5613-5C17-110D-CF509168D66A}"/>
          </ac:spMkLst>
        </pc:spChg>
        <pc:spChg chg="add mod">
          <ac:chgData name="김윤성님(Yunesung Kim)/Access개발팀" userId="b5f7759c-2915-495b-a4bf-42e3553974d8" providerId="ADAL" clId="{E01F6252-7CCE-4FBB-960A-4D9DF700FC71}" dt="2024-11-25T11:22:09.570" v="8972" actId="2711"/>
          <ac:spMkLst>
            <pc:docMk/>
            <pc:sldMk cId="646977372" sldId="2147378481"/>
            <ac:spMk id="25" creationId="{19F0B25F-54F3-A21B-39B9-8BBFA5AB2C33}"/>
          </ac:spMkLst>
        </pc:spChg>
        <pc:spChg chg="add mod">
          <ac:chgData name="김윤성님(Yunesung Kim)/Access개발팀" userId="b5f7759c-2915-495b-a4bf-42e3553974d8" providerId="ADAL" clId="{E01F6252-7CCE-4FBB-960A-4D9DF700FC71}" dt="2024-11-25T11:22:09.570" v="8972" actId="2711"/>
          <ac:spMkLst>
            <pc:docMk/>
            <pc:sldMk cId="646977372" sldId="2147378481"/>
            <ac:spMk id="26" creationId="{8B209912-AF74-3EBB-FA61-65047DB7EF52}"/>
          </ac:spMkLst>
        </pc:spChg>
        <pc:spChg chg="add mod">
          <ac:chgData name="김윤성님(Yunesung Kim)/Access개발팀" userId="b5f7759c-2915-495b-a4bf-42e3553974d8" providerId="ADAL" clId="{E01F6252-7CCE-4FBB-960A-4D9DF700FC71}" dt="2024-11-25T11:34:05.758" v="9181" actId="14100"/>
          <ac:spMkLst>
            <pc:docMk/>
            <pc:sldMk cId="646977372" sldId="2147378481"/>
            <ac:spMk id="27" creationId="{B0D5C40C-63B2-97D8-3457-F898BFCB96A9}"/>
          </ac:spMkLst>
        </pc:spChg>
        <pc:spChg chg="add mod">
          <ac:chgData name="김윤성님(Yunesung Kim)/Access개발팀" userId="b5f7759c-2915-495b-a4bf-42e3553974d8" providerId="ADAL" clId="{E01F6252-7CCE-4FBB-960A-4D9DF700FC71}" dt="2024-11-25T11:22:09.570" v="8972" actId="2711"/>
          <ac:spMkLst>
            <pc:docMk/>
            <pc:sldMk cId="646977372" sldId="2147378481"/>
            <ac:spMk id="31" creationId="{C34E55AA-2B8E-D704-7254-908492702359}"/>
          </ac:spMkLst>
        </pc:spChg>
        <pc:spChg chg="mod">
          <ac:chgData name="김윤성님(Yunesung Kim)/Access개발팀" userId="b5f7759c-2915-495b-a4bf-42e3553974d8" providerId="ADAL" clId="{E01F6252-7CCE-4FBB-960A-4D9DF700FC71}" dt="2024-11-25T08:09:06.829" v="4353"/>
          <ac:spMkLst>
            <pc:docMk/>
            <pc:sldMk cId="646977372" sldId="2147378481"/>
            <ac:spMk id="35" creationId="{157F6353-C182-3B10-174D-E6E6F2421364}"/>
          </ac:spMkLst>
        </pc:spChg>
        <pc:spChg chg="add mod">
          <ac:chgData name="김윤성님(Yunesung Kim)/Access개발팀" userId="b5f7759c-2915-495b-a4bf-42e3553974d8" providerId="ADAL" clId="{E01F6252-7CCE-4FBB-960A-4D9DF700FC71}" dt="2024-11-25T11:22:09.570" v="8972" actId="2711"/>
          <ac:spMkLst>
            <pc:docMk/>
            <pc:sldMk cId="646977372" sldId="2147378481"/>
            <ac:spMk id="37" creationId="{24A08400-F342-1CAB-EA26-49B57B8EEF80}"/>
          </ac:spMkLst>
        </pc:spChg>
        <pc:spChg chg="add mod">
          <ac:chgData name="김윤성님(Yunesung Kim)/Access개발팀" userId="b5f7759c-2915-495b-a4bf-42e3553974d8" providerId="ADAL" clId="{E01F6252-7CCE-4FBB-960A-4D9DF700FC71}" dt="2024-11-25T11:22:09.570" v="8972" actId="2711"/>
          <ac:spMkLst>
            <pc:docMk/>
            <pc:sldMk cId="646977372" sldId="2147378481"/>
            <ac:spMk id="38" creationId="{331E7F27-28BB-AB05-E10F-44C3828E8B21}"/>
          </ac:spMkLst>
        </pc:spChg>
        <pc:spChg chg="add mod">
          <ac:chgData name="김윤성님(Yunesung Kim)/Access개발팀" userId="b5f7759c-2915-495b-a4bf-42e3553974d8" providerId="ADAL" clId="{E01F6252-7CCE-4FBB-960A-4D9DF700FC71}" dt="2024-11-25T11:22:09.570" v="8972" actId="2711"/>
          <ac:spMkLst>
            <pc:docMk/>
            <pc:sldMk cId="646977372" sldId="2147378481"/>
            <ac:spMk id="39" creationId="{6AB9A2DF-8D6A-AA2D-5112-28DD05F8F4D7}"/>
          </ac:spMkLst>
        </pc:spChg>
        <pc:spChg chg="add mod">
          <ac:chgData name="김윤성님(Yunesung Kim)/Access개발팀" userId="b5f7759c-2915-495b-a4bf-42e3553974d8" providerId="ADAL" clId="{E01F6252-7CCE-4FBB-960A-4D9DF700FC71}" dt="2024-11-25T11:23:41.511" v="8988" actId="13926"/>
          <ac:spMkLst>
            <pc:docMk/>
            <pc:sldMk cId="646977372" sldId="2147378481"/>
            <ac:spMk id="42" creationId="{CE742E16-107D-310C-3F92-CC15241D8EE7}"/>
          </ac:spMkLst>
        </pc:spChg>
        <pc:spChg chg="add mod">
          <ac:chgData name="김윤성님(Yunesung Kim)/Access개발팀" userId="b5f7759c-2915-495b-a4bf-42e3553974d8" providerId="ADAL" clId="{E01F6252-7CCE-4FBB-960A-4D9DF700FC71}" dt="2024-11-25T11:22:09.570" v="8972" actId="2711"/>
          <ac:spMkLst>
            <pc:docMk/>
            <pc:sldMk cId="646977372" sldId="2147378481"/>
            <ac:spMk id="43" creationId="{29850D7F-9553-2816-02AA-1615809097B7}"/>
          </ac:spMkLst>
        </pc:spChg>
        <pc:spChg chg="add mod">
          <ac:chgData name="김윤성님(Yunesung Kim)/Access개발팀" userId="b5f7759c-2915-495b-a4bf-42e3553974d8" providerId="ADAL" clId="{E01F6252-7CCE-4FBB-960A-4D9DF700FC71}" dt="2024-11-25T11:22:09.570" v="8972" actId="2711"/>
          <ac:spMkLst>
            <pc:docMk/>
            <pc:sldMk cId="646977372" sldId="2147378481"/>
            <ac:spMk id="44" creationId="{8F91326A-D1F6-A011-632C-66377EF05CD4}"/>
          </ac:spMkLst>
        </pc:spChg>
        <pc:spChg chg="add mod">
          <ac:chgData name="김윤성님(Yunesung Kim)/Access개발팀" userId="b5f7759c-2915-495b-a4bf-42e3553974d8" providerId="ADAL" clId="{E01F6252-7CCE-4FBB-960A-4D9DF700FC71}" dt="2024-11-25T11:22:09.570" v="8972" actId="2711"/>
          <ac:spMkLst>
            <pc:docMk/>
            <pc:sldMk cId="646977372" sldId="2147378481"/>
            <ac:spMk id="45" creationId="{9B69239B-D061-6C7B-5504-288375842B69}"/>
          </ac:spMkLst>
        </pc:spChg>
        <pc:spChg chg="add mod">
          <ac:chgData name="김윤성님(Yunesung Kim)/Access개발팀" userId="b5f7759c-2915-495b-a4bf-42e3553974d8" providerId="ADAL" clId="{E01F6252-7CCE-4FBB-960A-4D9DF700FC71}" dt="2024-11-25T11:22:09.570" v="8972" actId="2711"/>
          <ac:spMkLst>
            <pc:docMk/>
            <pc:sldMk cId="646977372" sldId="2147378481"/>
            <ac:spMk id="47" creationId="{3053773A-2C36-90AD-D7B0-CDA8063F8FAF}"/>
          </ac:spMkLst>
        </pc:spChg>
        <pc:spChg chg="add mod">
          <ac:chgData name="김윤성님(Yunesung Kim)/Access개발팀" userId="b5f7759c-2915-495b-a4bf-42e3553974d8" providerId="ADAL" clId="{E01F6252-7CCE-4FBB-960A-4D9DF700FC71}" dt="2024-11-25T11:22:09.570" v="8972" actId="2711"/>
          <ac:spMkLst>
            <pc:docMk/>
            <pc:sldMk cId="646977372" sldId="2147378481"/>
            <ac:spMk id="48" creationId="{F75CBB77-248F-2899-8422-849E8BB9F9F1}"/>
          </ac:spMkLst>
        </pc:spChg>
        <pc:spChg chg="add mod">
          <ac:chgData name="김윤성님(Yunesung Kim)/Access개발팀" userId="b5f7759c-2915-495b-a4bf-42e3553974d8" providerId="ADAL" clId="{E01F6252-7CCE-4FBB-960A-4D9DF700FC71}" dt="2024-11-25T11:22:09.570" v="8972" actId="2711"/>
          <ac:spMkLst>
            <pc:docMk/>
            <pc:sldMk cId="646977372" sldId="2147378481"/>
            <ac:spMk id="51" creationId="{D829FCF0-573E-E25A-7500-84AA74FCFDD1}"/>
          </ac:spMkLst>
        </pc:spChg>
        <pc:spChg chg="mod">
          <ac:chgData name="김윤성님(Yunesung Kim)/Access개발팀" userId="b5f7759c-2915-495b-a4bf-42e3553974d8" providerId="ADAL" clId="{E01F6252-7CCE-4FBB-960A-4D9DF700FC71}" dt="2024-11-25T11:22:09.570" v="8972" actId="2711"/>
          <ac:spMkLst>
            <pc:docMk/>
            <pc:sldMk cId="646977372" sldId="2147378481"/>
            <ac:spMk id="111" creationId="{8A750BC3-B31E-F792-30F3-7908B5E6637C}"/>
          </ac:spMkLst>
        </pc:spChg>
        <pc:grpChg chg="add mod">
          <ac:chgData name="김윤성님(Yunesung Kim)/Access개발팀" userId="b5f7759c-2915-495b-a4bf-42e3553974d8" providerId="ADAL" clId="{E01F6252-7CCE-4FBB-960A-4D9DF700FC71}" dt="2024-11-25T11:22:09.570" v="8972" actId="2711"/>
          <ac:grpSpMkLst>
            <pc:docMk/>
            <pc:sldMk cId="646977372" sldId="2147378481"/>
            <ac:grpSpMk id="16" creationId="{6DC1C822-D229-DC2B-4071-6508963EA626}"/>
          </ac:grpSpMkLst>
        </pc:grpChg>
        <pc:grpChg chg="add mod">
          <ac:chgData name="김윤성님(Yunesung Kim)/Access개발팀" userId="b5f7759c-2915-495b-a4bf-42e3553974d8" providerId="ADAL" clId="{E01F6252-7CCE-4FBB-960A-4D9DF700FC71}" dt="2024-11-25T11:22:09.570" v="8972" actId="2711"/>
          <ac:grpSpMkLst>
            <pc:docMk/>
            <pc:sldMk cId="646977372" sldId="2147378481"/>
            <ac:grpSpMk id="19" creationId="{C925CD8D-BAB8-5EF4-518A-71D500EFB0BB}"/>
          </ac:grpSpMkLst>
        </pc:grpChg>
        <pc:grpChg chg="add mod">
          <ac:chgData name="김윤성님(Yunesung Kim)/Access개발팀" userId="b5f7759c-2915-495b-a4bf-42e3553974d8" providerId="ADAL" clId="{E01F6252-7CCE-4FBB-960A-4D9DF700FC71}" dt="2024-11-25T11:22:09.570" v="8972" actId="2711"/>
          <ac:grpSpMkLst>
            <pc:docMk/>
            <pc:sldMk cId="646977372" sldId="2147378481"/>
            <ac:grpSpMk id="22" creationId="{BE5B4696-BF89-0B9A-1223-9EB6640B59C8}"/>
          </ac:grpSpMkLst>
        </pc:grpChg>
        <pc:grpChg chg="add mod">
          <ac:chgData name="김윤성님(Yunesung Kim)/Access개발팀" userId="b5f7759c-2915-495b-a4bf-42e3553974d8" providerId="ADAL" clId="{E01F6252-7CCE-4FBB-960A-4D9DF700FC71}" dt="2024-11-25T11:22:09.570" v="8972" actId="2711"/>
          <ac:grpSpMkLst>
            <pc:docMk/>
            <pc:sldMk cId="646977372" sldId="2147378481"/>
            <ac:grpSpMk id="33" creationId="{3BC0E3EE-39F6-EA4F-E19E-A1775E72E89F}"/>
          </ac:grpSpMkLst>
        </pc:grpChg>
        <pc:graphicFrameChg chg="add del mod">
          <ac:chgData name="김윤성님(Yunesung Kim)/Access개발팀" userId="b5f7759c-2915-495b-a4bf-42e3553974d8" providerId="ADAL" clId="{E01F6252-7CCE-4FBB-960A-4D9DF700FC71}" dt="2024-11-25T08:34:32.687" v="4528" actId="478"/>
          <ac:graphicFrameMkLst>
            <pc:docMk/>
            <pc:sldMk cId="646977372" sldId="2147378481"/>
            <ac:graphicFrameMk id="49" creationId="{36196655-CEC8-7B2F-0C67-DD3A6975DF17}"/>
          </ac:graphicFrameMkLst>
        </pc:graphicFrameChg>
        <pc:graphicFrameChg chg="add mod">
          <ac:chgData name="김윤성님(Yunesung Kim)/Access개발팀" userId="b5f7759c-2915-495b-a4bf-42e3553974d8" providerId="ADAL" clId="{E01F6252-7CCE-4FBB-960A-4D9DF700FC71}" dt="2024-11-25T11:22:09.570" v="8972" actId="2711"/>
          <ac:graphicFrameMkLst>
            <pc:docMk/>
            <pc:sldMk cId="646977372" sldId="2147378481"/>
            <ac:graphicFrameMk id="50" creationId="{36196655-CEC8-7B2F-0C67-DD3A6975DF17}"/>
          </ac:graphicFrameMkLst>
        </pc:graphicFrameChg>
        <pc:picChg chg="add mod">
          <ac:chgData name="김윤성님(Yunesung Kim)/Access개발팀" userId="b5f7759c-2915-495b-a4bf-42e3553974d8" providerId="ADAL" clId="{E01F6252-7CCE-4FBB-960A-4D9DF700FC71}" dt="2024-11-25T11:22:09.570" v="8972" actId="2711"/>
          <ac:picMkLst>
            <pc:docMk/>
            <pc:sldMk cId="646977372" sldId="2147378481"/>
            <ac:picMk id="9" creationId="{E30FB1C5-D627-7B1D-BAFD-ED2A78E72DE9}"/>
          </ac:picMkLst>
        </pc:picChg>
        <pc:picChg chg="add mod">
          <ac:chgData name="김윤성님(Yunesung Kim)/Access개발팀" userId="b5f7759c-2915-495b-a4bf-42e3553974d8" providerId="ADAL" clId="{E01F6252-7CCE-4FBB-960A-4D9DF700FC71}" dt="2024-11-25T11:22:09.570" v="8972" actId="2711"/>
          <ac:picMkLst>
            <pc:docMk/>
            <pc:sldMk cId="646977372" sldId="2147378481"/>
            <ac:picMk id="14" creationId="{2B3866CE-A656-888A-5334-77D6863D26A5}"/>
          </ac:picMkLst>
        </pc:picChg>
        <pc:picChg chg="mod">
          <ac:chgData name="김윤성님(Yunesung Kim)/Access개발팀" userId="b5f7759c-2915-495b-a4bf-42e3553974d8" providerId="ADAL" clId="{E01F6252-7CCE-4FBB-960A-4D9DF700FC71}" dt="2024-11-25T08:09:06.829" v="4353"/>
          <ac:picMkLst>
            <pc:docMk/>
            <pc:sldMk cId="646977372" sldId="2147378481"/>
            <ac:picMk id="17" creationId="{3E6C94CA-F17F-6882-B3BD-6083D00495FD}"/>
          </ac:picMkLst>
        </pc:picChg>
        <pc:picChg chg="mod">
          <ac:chgData name="김윤성님(Yunesung Kim)/Access개발팀" userId="b5f7759c-2915-495b-a4bf-42e3553974d8" providerId="ADAL" clId="{E01F6252-7CCE-4FBB-960A-4D9DF700FC71}" dt="2024-11-25T08:09:06.829" v="4353"/>
          <ac:picMkLst>
            <pc:docMk/>
            <pc:sldMk cId="646977372" sldId="2147378481"/>
            <ac:picMk id="20" creationId="{D83D867D-7DD7-A66C-EE27-D33E91EEF39F}"/>
          </ac:picMkLst>
        </pc:picChg>
        <pc:picChg chg="mod">
          <ac:chgData name="김윤성님(Yunesung Kim)/Access개발팀" userId="b5f7759c-2915-495b-a4bf-42e3553974d8" providerId="ADAL" clId="{E01F6252-7CCE-4FBB-960A-4D9DF700FC71}" dt="2024-11-25T08:09:06.829" v="4353"/>
          <ac:picMkLst>
            <pc:docMk/>
            <pc:sldMk cId="646977372" sldId="2147378481"/>
            <ac:picMk id="23" creationId="{8D24F04F-C0CA-0FB1-7770-12AC36480710}"/>
          </ac:picMkLst>
        </pc:picChg>
        <pc:picChg chg="add mod">
          <ac:chgData name="김윤성님(Yunesung Kim)/Access개발팀" userId="b5f7759c-2915-495b-a4bf-42e3553974d8" providerId="ADAL" clId="{E01F6252-7CCE-4FBB-960A-4D9DF700FC71}" dt="2024-11-25T11:22:09.570" v="8972" actId="2711"/>
          <ac:picMkLst>
            <pc:docMk/>
            <pc:sldMk cId="646977372" sldId="2147378481"/>
            <ac:picMk id="28" creationId="{C294A59F-482C-C609-A6BD-6FED9C3790BC}"/>
          </ac:picMkLst>
        </pc:picChg>
        <pc:picChg chg="mod">
          <ac:chgData name="김윤성님(Yunesung Kim)/Access개발팀" userId="b5f7759c-2915-495b-a4bf-42e3553974d8" providerId="ADAL" clId="{E01F6252-7CCE-4FBB-960A-4D9DF700FC71}" dt="2024-11-25T08:09:06.829" v="4353"/>
          <ac:picMkLst>
            <pc:docMk/>
            <pc:sldMk cId="646977372" sldId="2147378481"/>
            <ac:picMk id="34" creationId="{2CED54A9-85C7-CCA6-6102-2349A6F05BB0}"/>
          </ac:picMkLst>
        </pc:picChg>
        <pc:cxnChg chg="add mod">
          <ac:chgData name="김윤성님(Yunesung Kim)/Access개발팀" userId="b5f7759c-2915-495b-a4bf-42e3553974d8" providerId="ADAL" clId="{E01F6252-7CCE-4FBB-960A-4D9DF700FC71}" dt="2024-11-25T11:22:09.570" v="8972" actId="2711"/>
          <ac:cxnSpMkLst>
            <pc:docMk/>
            <pc:sldMk cId="646977372" sldId="2147378481"/>
            <ac:cxnSpMk id="29" creationId="{2A99D83E-45F1-05E5-07AB-421B2A2121B0}"/>
          </ac:cxnSpMkLst>
        </pc:cxnChg>
        <pc:cxnChg chg="add mod">
          <ac:chgData name="김윤성님(Yunesung Kim)/Access개발팀" userId="b5f7759c-2915-495b-a4bf-42e3553974d8" providerId="ADAL" clId="{E01F6252-7CCE-4FBB-960A-4D9DF700FC71}" dt="2024-11-25T11:22:09.570" v="8972" actId="2711"/>
          <ac:cxnSpMkLst>
            <pc:docMk/>
            <pc:sldMk cId="646977372" sldId="2147378481"/>
            <ac:cxnSpMk id="30" creationId="{D40DA301-AF5E-E5D8-7F83-CFF301734EFB}"/>
          </ac:cxnSpMkLst>
        </pc:cxnChg>
        <pc:cxnChg chg="add mod">
          <ac:chgData name="김윤성님(Yunesung Kim)/Access개발팀" userId="b5f7759c-2915-495b-a4bf-42e3553974d8" providerId="ADAL" clId="{E01F6252-7CCE-4FBB-960A-4D9DF700FC71}" dt="2024-11-25T11:22:09.570" v="8972" actId="2711"/>
          <ac:cxnSpMkLst>
            <pc:docMk/>
            <pc:sldMk cId="646977372" sldId="2147378481"/>
            <ac:cxnSpMk id="32" creationId="{CEDEFE1A-75F7-F60D-9778-D3B878939BA5}"/>
          </ac:cxnSpMkLst>
        </pc:cxnChg>
        <pc:cxnChg chg="add mod">
          <ac:chgData name="김윤성님(Yunesung Kim)/Access개발팀" userId="b5f7759c-2915-495b-a4bf-42e3553974d8" providerId="ADAL" clId="{E01F6252-7CCE-4FBB-960A-4D9DF700FC71}" dt="2024-11-25T11:22:09.570" v="8972" actId="2711"/>
          <ac:cxnSpMkLst>
            <pc:docMk/>
            <pc:sldMk cId="646977372" sldId="2147378481"/>
            <ac:cxnSpMk id="36" creationId="{D91A2F6C-7161-114E-DA41-056DEFFCF87E}"/>
          </ac:cxnSpMkLst>
        </pc:cxnChg>
        <pc:cxnChg chg="add mod">
          <ac:chgData name="김윤성님(Yunesung Kim)/Access개발팀" userId="b5f7759c-2915-495b-a4bf-42e3553974d8" providerId="ADAL" clId="{E01F6252-7CCE-4FBB-960A-4D9DF700FC71}" dt="2024-11-25T11:22:09.570" v="8972" actId="2711"/>
          <ac:cxnSpMkLst>
            <pc:docMk/>
            <pc:sldMk cId="646977372" sldId="2147378481"/>
            <ac:cxnSpMk id="40" creationId="{71D080FE-B0AD-FD8E-06EB-B8790DAE3F9B}"/>
          </ac:cxnSpMkLst>
        </pc:cxnChg>
        <pc:cxnChg chg="add mod">
          <ac:chgData name="김윤성님(Yunesung Kim)/Access개발팀" userId="b5f7759c-2915-495b-a4bf-42e3553974d8" providerId="ADAL" clId="{E01F6252-7CCE-4FBB-960A-4D9DF700FC71}" dt="2024-11-25T11:22:09.570" v="8972" actId="2711"/>
          <ac:cxnSpMkLst>
            <pc:docMk/>
            <pc:sldMk cId="646977372" sldId="2147378481"/>
            <ac:cxnSpMk id="41" creationId="{EFCC4718-885C-8DF8-4825-0F77B4AFCBD1}"/>
          </ac:cxnSpMkLst>
        </pc:cxnChg>
        <pc:cxnChg chg="add mod">
          <ac:chgData name="김윤성님(Yunesung Kim)/Access개발팀" userId="b5f7759c-2915-495b-a4bf-42e3553974d8" providerId="ADAL" clId="{E01F6252-7CCE-4FBB-960A-4D9DF700FC71}" dt="2024-11-25T11:22:09.570" v="8972" actId="2711"/>
          <ac:cxnSpMkLst>
            <pc:docMk/>
            <pc:sldMk cId="646977372" sldId="2147378481"/>
            <ac:cxnSpMk id="46" creationId="{6D4240F1-187A-3ECF-9288-CCD80DD0E3C7}"/>
          </ac:cxnSpMkLst>
        </pc:cxnChg>
        <pc:cxnChg chg="add mod">
          <ac:chgData name="김윤성님(Yunesung Kim)/Access개발팀" userId="b5f7759c-2915-495b-a4bf-42e3553974d8" providerId="ADAL" clId="{E01F6252-7CCE-4FBB-960A-4D9DF700FC71}" dt="2024-11-25T11:22:09.570" v="8972" actId="2711"/>
          <ac:cxnSpMkLst>
            <pc:docMk/>
            <pc:sldMk cId="646977372" sldId="2147378481"/>
            <ac:cxnSpMk id="53" creationId="{ACB3E5A8-0DA0-0A90-5E0E-758B3FA0CB59}"/>
          </ac:cxnSpMkLst>
        </pc:cxnChg>
        <pc:cxnChg chg="add mod">
          <ac:chgData name="김윤성님(Yunesung Kim)/Access개발팀" userId="b5f7759c-2915-495b-a4bf-42e3553974d8" providerId="ADAL" clId="{E01F6252-7CCE-4FBB-960A-4D9DF700FC71}" dt="2024-11-25T11:22:09.570" v="8972" actId="2711"/>
          <ac:cxnSpMkLst>
            <pc:docMk/>
            <pc:sldMk cId="646977372" sldId="2147378481"/>
            <ac:cxnSpMk id="59" creationId="{0C22FB85-EA67-92DC-3C85-ABA857EAB06B}"/>
          </ac:cxnSpMkLst>
        </pc:cxnChg>
      </pc:sldChg>
      <pc:sldChg chg="addSp modSp new del mod">
        <pc:chgData name="김윤성님(Yunesung Kim)/Access개발팀" userId="b5f7759c-2915-495b-a4bf-42e3553974d8" providerId="ADAL" clId="{E01F6252-7CCE-4FBB-960A-4D9DF700FC71}" dt="2024-11-25T08:09:34.385" v="4354" actId="47"/>
        <pc:sldMkLst>
          <pc:docMk/>
          <pc:sldMk cId="733585010" sldId="2147378482"/>
        </pc:sldMkLst>
        <pc:spChg chg="add mod">
          <ac:chgData name="김윤성님(Yunesung Kim)/Access개발팀" userId="b5f7759c-2915-495b-a4bf-42e3553974d8" providerId="ADAL" clId="{E01F6252-7CCE-4FBB-960A-4D9DF700FC71}" dt="2024-11-25T05:21:50.940" v="1468" actId="1076"/>
          <ac:spMkLst>
            <pc:docMk/>
            <pc:sldMk cId="733585010" sldId="2147378482"/>
            <ac:spMk id="2" creationId="{59A17003-C494-E7E2-E695-F1886F04636F}"/>
          </ac:spMkLst>
        </pc:spChg>
        <pc:spChg chg="add mod">
          <ac:chgData name="김윤성님(Yunesung Kim)/Access개발팀" userId="b5f7759c-2915-495b-a4bf-42e3553974d8" providerId="ADAL" clId="{E01F6252-7CCE-4FBB-960A-4D9DF700FC71}" dt="2024-11-25T05:21:50.940" v="1468" actId="1076"/>
          <ac:spMkLst>
            <pc:docMk/>
            <pc:sldMk cId="733585010" sldId="2147378482"/>
            <ac:spMk id="4" creationId="{F6A7BF92-EADB-4274-F720-C2DE77742E2F}"/>
          </ac:spMkLst>
        </pc:spChg>
        <pc:graphicFrameChg chg="add mod">
          <ac:chgData name="김윤성님(Yunesung Kim)/Access개발팀" userId="b5f7759c-2915-495b-a4bf-42e3553974d8" providerId="ADAL" clId="{E01F6252-7CCE-4FBB-960A-4D9DF700FC71}" dt="2024-11-25T05:21:50.940" v="1468" actId="1076"/>
          <ac:graphicFrameMkLst>
            <pc:docMk/>
            <pc:sldMk cId="733585010" sldId="2147378482"/>
            <ac:graphicFrameMk id="3" creationId="{7BA439BB-EEBA-1281-05E7-10F792C09E7F}"/>
          </ac:graphicFrameMkLst>
        </pc:graphicFrameChg>
      </pc:sldChg>
      <pc:sldChg chg="del">
        <pc:chgData name="김윤성님(Yunesung Kim)/Access개발팀" userId="b5f7759c-2915-495b-a4bf-42e3553974d8" providerId="ADAL" clId="{E01F6252-7CCE-4FBB-960A-4D9DF700FC71}" dt="2024-11-25T02:51:35.396" v="2" actId="47"/>
        <pc:sldMkLst>
          <pc:docMk/>
          <pc:sldMk cId="3072347457" sldId="2147378482"/>
        </pc:sldMkLst>
      </pc:sldChg>
      <pc:sldChg chg="addSp delSp modSp add mod ord">
        <pc:chgData name="김윤성님(Yunesung Kim)/Access개발팀" userId="b5f7759c-2915-495b-a4bf-42e3553974d8" providerId="ADAL" clId="{E01F6252-7CCE-4FBB-960A-4D9DF700FC71}" dt="2024-11-25T11:56:21.998" v="10487" actId="6549"/>
        <pc:sldMkLst>
          <pc:docMk/>
          <pc:sldMk cId="2979678084" sldId="2147378483"/>
        </pc:sldMkLst>
        <pc:spChg chg="add del mod">
          <ac:chgData name="김윤성님(Yunesung Kim)/Access개발팀" userId="b5f7759c-2915-495b-a4bf-42e3553974d8" providerId="ADAL" clId="{E01F6252-7CCE-4FBB-960A-4D9DF700FC71}" dt="2024-11-25T09:57:54.723" v="6939" actId="478"/>
          <ac:spMkLst>
            <pc:docMk/>
            <pc:sldMk cId="2979678084" sldId="2147378483"/>
            <ac:spMk id="2" creationId="{BCC48376-3870-9385-AD74-ABDE3A7275C2}"/>
          </ac:spMkLst>
        </pc:spChg>
        <pc:spChg chg="add del mod">
          <ac:chgData name="김윤성님(Yunesung Kim)/Access개발팀" userId="b5f7759c-2915-495b-a4bf-42e3553974d8" providerId="ADAL" clId="{E01F6252-7CCE-4FBB-960A-4D9DF700FC71}" dt="2024-11-25T09:57:54.723" v="6939" actId="478"/>
          <ac:spMkLst>
            <pc:docMk/>
            <pc:sldMk cId="2979678084" sldId="2147378483"/>
            <ac:spMk id="4" creationId="{2725E5B3-6D61-66EE-D164-A257D04FF11D}"/>
          </ac:spMkLst>
        </pc:spChg>
        <pc:spChg chg="add del mod">
          <ac:chgData name="김윤성님(Yunesung Kim)/Access개발팀" userId="b5f7759c-2915-495b-a4bf-42e3553974d8" providerId="ADAL" clId="{E01F6252-7CCE-4FBB-960A-4D9DF700FC71}" dt="2024-11-25T09:57:54.723" v="6939" actId="478"/>
          <ac:spMkLst>
            <pc:docMk/>
            <pc:sldMk cId="2979678084" sldId="2147378483"/>
            <ac:spMk id="5" creationId="{3F3119D1-638C-1F49-7A18-04B84779CF46}"/>
          </ac:spMkLst>
        </pc:spChg>
        <pc:spChg chg="add del mod ord">
          <ac:chgData name="김윤성님(Yunesung Kim)/Access개발팀" userId="b5f7759c-2915-495b-a4bf-42e3553974d8" providerId="ADAL" clId="{E01F6252-7CCE-4FBB-960A-4D9DF700FC71}" dt="2024-11-25T09:57:54.723" v="6939" actId="478"/>
          <ac:spMkLst>
            <pc:docMk/>
            <pc:sldMk cId="2979678084" sldId="2147378483"/>
            <ac:spMk id="6" creationId="{05AADF69-6506-5C6D-7A69-D4C907AF5BDA}"/>
          </ac:spMkLst>
        </pc:spChg>
        <pc:spChg chg="mod">
          <ac:chgData name="김윤성님(Yunesung Kim)/Access개발팀" userId="b5f7759c-2915-495b-a4bf-42e3553974d8" providerId="ADAL" clId="{E01F6252-7CCE-4FBB-960A-4D9DF700FC71}" dt="2024-11-25T09:59:46.980" v="7071" actId="2711"/>
          <ac:spMkLst>
            <pc:docMk/>
            <pc:sldMk cId="2979678084" sldId="2147378483"/>
            <ac:spMk id="7" creationId="{11BD9211-5E77-E43D-87D1-1E3C16E2FDBF}"/>
          </ac:spMkLst>
        </pc:spChg>
        <pc:spChg chg="add mod">
          <ac:chgData name="김윤성님(Yunesung Kim)/Access개발팀" userId="b5f7759c-2915-495b-a4bf-42e3553974d8" providerId="ADAL" clId="{E01F6252-7CCE-4FBB-960A-4D9DF700FC71}" dt="2024-11-25T07:57:35.209" v="3672" actId="1076"/>
          <ac:spMkLst>
            <pc:docMk/>
            <pc:sldMk cId="2979678084" sldId="2147378483"/>
            <ac:spMk id="8" creationId="{8C8AEF4B-490B-598D-8B71-A51835CFFA2B}"/>
          </ac:spMkLst>
        </pc:spChg>
        <pc:spChg chg="add mod">
          <ac:chgData name="김윤성님(Yunesung Kim)/Access개발팀" userId="b5f7759c-2915-495b-a4bf-42e3553974d8" providerId="ADAL" clId="{E01F6252-7CCE-4FBB-960A-4D9DF700FC71}" dt="2024-11-25T07:57:35.209" v="3672" actId="1076"/>
          <ac:spMkLst>
            <pc:docMk/>
            <pc:sldMk cId="2979678084" sldId="2147378483"/>
            <ac:spMk id="9" creationId="{935B9773-0E3C-851B-6A94-E3EF59F6AE87}"/>
          </ac:spMkLst>
        </pc:spChg>
        <pc:spChg chg="add mod">
          <ac:chgData name="김윤성님(Yunesung Kim)/Access개발팀" userId="b5f7759c-2915-495b-a4bf-42e3553974d8" providerId="ADAL" clId="{E01F6252-7CCE-4FBB-960A-4D9DF700FC71}" dt="2024-11-25T07:57:35.209" v="3672" actId="1076"/>
          <ac:spMkLst>
            <pc:docMk/>
            <pc:sldMk cId="2979678084" sldId="2147378483"/>
            <ac:spMk id="10" creationId="{C0609C0D-8477-2034-74B5-10D2319EDD8B}"/>
          </ac:spMkLst>
        </pc:spChg>
        <pc:spChg chg="add mod">
          <ac:chgData name="김윤성님(Yunesung Kim)/Access개발팀" userId="b5f7759c-2915-495b-a4bf-42e3553974d8" providerId="ADAL" clId="{E01F6252-7CCE-4FBB-960A-4D9DF700FC71}" dt="2024-11-25T07:57:35.209" v="3672" actId="1076"/>
          <ac:spMkLst>
            <pc:docMk/>
            <pc:sldMk cId="2979678084" sldId="2147378483"/>
            <ac:spMk id="11" creationId="{865F0DEF-D023-AC24-891A-EC13AC852A65}"/>
          </ac:spMkLst>
        </pc:spChg>
        <pc:spChg chg="add mod">
          <ac:chgData name="김윤성님(Yunesung Kim)/Access개발팀" userId="b5f7759c-2915-495b-a4bf-42e3553974d8" providerId="ADAL" clId="{E01F6252-7CCE-4FBB-960A-4D9DF700FC71}" dt="2024-11-25T07:57:35.209" v="3672" actId="1076"/>
          <ac:spMkLst>
            <pc:docMk/>
            <pc:sldMk cId="2979678084" sldId="2147378483"/>
            <ac:spMk id="12" creationId="{B7EC0D01-C908-3FF2-5AD1-FF6A3D4D365D}"/>
          </ac:spMkLst>
        </pc:spChg>
        <pc:spChg chg="add mod">
          <ac:chgData name="김윤성님(Yunesung Kim)/Access개발팀" userId="b5f7759c-2915-495b-a4bf-42e3553974d8" providerId="ADAL" clId="{E01F6252-7CCE-4FBB-960A-4D9DF700FC71}" dt="2024-11-25T07:57:35.209" v="3672" actId="1076"/>
          <ac:spMkLst>
            <pc:docMk/>
            <pc:sldMk cId="2979678084" sldId="2147378483"/>
            <ac:spMk id="13" creationId="{27E8A736-25FB-5943-1C8D-14CFCF375ACD}"/>
          </ac:spMkLst>
        </pc:spChg>
        <pc:spChg chg="add mod">
          <ac:chgData name="김윤성님(Yunesung Kim)/Access개발팀" userId="b5f7759c-2915-495b-a4bf-42e3553974d8" providerId="ADAL" clId="{E01F6252-7CCE-4FBB-960A-4D9DF700FC71}" dt="2024-11-25T07:57:35.209" v="3672" actId="1076"/>
          <ac:spMkLst>
            <pc:docMk/>
            <pc:sldMk cId="2979678084" sldId="2147378483"/>
            <ac:spMk id="14" creationId="{BDE0D6DB-E95A-4EF9-E0BC-62949AF15A17}"/>
          </ac:spMkLst>
        </pc:spChg>
        <pc:spChg chg="add del mod">
          <ac:chgData name="김윤성님(Yunesung Kim)/Access개발팀" userId="b5f7759c-2915-495b-a4bf-42e3553974d8" providerId="ADAL" clId="{E01F6252-7CCE-4FBB-960A-4D9DF700FC71}" dt="2024-11-25T09:57:54.723" v="6939" actId="478"/>
          <ac:spMkLst>
            <pc:docMk/>
            <pc:sldMk cId="2979678084" sldId="2147378483"/>
            <ac:spMk id="15" creationId="{C149FAB6-145F-3662-2186-5890BE063875}"/>
          </ac:spMkLst>
        </pc:spChg>
        <pc:spChg chg="add del mod">
          <ac:chgData name="김윤성님(Yunesung Kim)/Access개발팀" userId="b5f7759c-2915-495b-a4bf-42e3553974d8" providerId="ADAL" clId="{E01F6252-7CCE-4FBB-960A-4D9DF700FC71}" dt="2024-11-25T09:57:54.723" v="6939" actId="478"/>
          <ac:spMkLst>
            <pc:docMk/>
            <pc:sldMk cId="2979678084" sldId="2147378483"/>
            <ac:spMk id="16" creationId="{FBFF2D7D-63DC-060C-3801-F8E60F38FAAD}"/>
          </ac:spMkLst>
        </pc:spChg>
        <pc:spChg chg="add del mod">
          <ac:chgData name="김윤성님(Yunesung Kim)/Access개발팀" userId="b5f7759c-2915-495b-a4bf-42e3553974d8" providerId="ADAL" clId="{E01F6252-7CCE-4FBB-960A-4D9DF700FC71}" dt="2024-11-25T09:57:54.723" v="6939" actId="478"/>
          <ac:spMkLst>
            <pc:docMk/>
            <pc:sldMk cId="2979678084" sldId="2147378483"/>
            <ac:spMk id="17" creationId="{714E6AFF-C1F0-5E02-8372-3F5A83ED20A3}"/>
          </ac:spMkLst>
        </pc:spChg>
        <pc:spChg chg="del">
          <ac:chgData name="김윤성님(Yunesung Kim)/Access개발팀" userId="b5f7759c-2915-495b-a4bf-42e3553974d8" providerId="ADAL" clId="{E01F6252-7CCE-4FBB-960A-4D9DF700FC71}" dt="2024-11-25T06:06:59.216" v="2535" actId="478"/>
          <ac:spMkLst>
            <pc:docMk/>
            <pc:sldMk cId="2979678084" sldId="2147378483"/>
            <ac:spMk id="18" creationId="{97ADC061-A9ED-348B-50A2-2B67962FB1D8}"/>
          </ac:spMkLst>
        </pc:spChg>
        <pc:spChg chg="add del mod">
          <ac:chgData name="김윤성님(Yunesung Kim)/Access개발팀" userId="b5f7759c-2915-495b-a4bf-42e3553974d8" providerId="ADAL" clId="{E01F6252-7CCE-4FBB-960A-4D9DF700FC71}" dt="2024-11-25T09:57:54.723" v="6939" actId="478"/>
          <ac:spMkLst>
            <pc:docMk/>
            <pc:sldMk cId="2979678084" sldId="2147378483"/>
            <ac:spMk id="18" creationId="{E080064E-5042-62C8-78E8-04118D1BBE7E}"/>
          </ac:spMkLst>
        </pc:spChg>
        <pc:spChg chg="add del mod">
          <ac:chgData name="김윤성님(Yunesung Kim)/Access개발팀" userId="b5f7759c-2915-495b-a4bf-42e3553974d8" providerId="ADAL" clId="{E01F6252-7CCE-4FBB-960A-4D9DF700FC71}" dt="2024-11-25T09:57:54.723" v="6939" actId="478"/>
          <ac:spMkLst>
            <pc:docMk/>
            <pc:sldMk cId="2979678084" sldId="2147378483"/>
            <ac:spMk id="19" creationId="{0CE7564F-04C3-2610-3D47-F152D82559E6}"/>
          </ac:spMkLst>
        </pc:spChg>
        <pc:spChg chg="del">
          <ac:chgData name="김윤성님(Yunesung Kim)/Access개발팀" userId="b5f7759c-2915-495b-a4bf-42e3553974d8" providerId="ADAL" clId="{E01F6252-7CCE-4FBB-960A-4D9DF700FC71}" dt="2024-11-25T06:06:59.216" v="2535" actId="478"/>
          <ac:spMkLst>
            <pc:docMk/>
            <pc:sldMk cId="2979678084" sldId="2147378483"/>
            <ac:spMk id="19" creationId="{37C6540F-27D3-ABC2-EE3D-2C1D0180C76A}"/>
          </ac:spMkLst>
        </pc:spChg>
        <pc:spChg chg="add del mod">
          <ac:chgData name="김윤성님(Yunesung Kim)/Access개발팀" userId="b5f7759c-2915-495b-a4bf-42e3553974d8" providerId="ADAL" clId="{E01F6252-7CCE-4FBB-960A-4D9DF700FC71}" dt="2024-11-25T09:57:54.723" v="6939" actId="478"/>
          <ac:spMkLst>
            <pc:docMk/>
            <pc:sldMk cId="2979678084" sldId="2147378483"/>
            <ac:spMk id="20" creationId="{5FE133F9-95CA-EC4A-9294-3E06056E8824}"/>
          </ac:spMkLst>
        </pc:spChg>
        <pc:spChg chg="del">
          <ac:chgData name="김윤성님(Yunesung Kim)/Access개발팀" userId="b5f7759c-2915-495b-a4bf-42e3553974d8" providerId="ADAL" clId="{E01F6252-7CCE-4FBB-960A-4D9DF700FC71}" dt="2024-11-25T06:06:59.216" v="2535" actId="478"/>
          <ac:spMkLst>
            <pc:docMk/>
            <pc:sldMk cId="2979678084" sldId="2147378483"/>
            <ac:spMk id="20" creationId="{963129A3-5414-C1E4-A238-8FF242A14309}"/>
          </ac:spMkLst>
        </pc:spChg>
        <pc:spChg chg="del">
          <ac:chgData name="김윤성님(Yunesung Kim)/Access개발팀" userId="b5f7759c-2915-495b-a4bf-42e3553974d8" providerId="ADAL" clId="{E01F6252-7CCE-4FBB-960A-4D9DF700FC71}" dt="2024-11-25T06:06:59.216" v="2535" actId="478"/>
          <ac:spMkLst>
            <pc:docMk/>
            <pc:sldMk cId="2979678084" sldId="2147378483"/>
            <ac:spMk id="21" creationId="{0E974B0F-0F12-1603-FA92-A17B0E34913A}"/>
          </ac:spMkLst>
        </pc:spChg>
        <pc:spChg chg="add del mod">
          <ac:chgData name="김윤성님(Yunesung Kim)/Access개발팀" userId="b5f7759c-2915-495b-a4bf-42e3553974d8" providerId="ADAL" clId="{E01F6252-7CCE-4FBB-960A-4D9DF700FC71}" dt="2024-11-25T09:57:54.723" v="6939" actId="478"/>
          <ac:spMkLst>
            <pc:docMk/>
            <pc:sldMk cId="2979678084" sldId="2147378483"/>
            <ac:spMk id="21" creationId="{8022D50F-733A-BC9B-1E3C-8F5FDEC081FE}"/>
          </ac:spMkLst>
        </pc:spChg>
        <pc:spChg chg="add del mod">
          <ac:chgData name="김윤성님(Yunesung Kim)/Access개발팀" userId="b5f7759c-2915-495b-a4bf-42e3553974d8" providerId="ADAL" clId="{E01F6252-7CCE-4FBB-960A-4D9DF700FC71}" dt="2024-11-25T09:57:54.723" v="6939" actId="478"/>
          <ac:spMkLst>
            <pc:docMk/>
            <pc:sldMk cId="2979678084" sldId="2147378483"/>
            <ac:spMk id="22" creationId="{533A4AF6-5C33-1A5C-79F7-575B78B65900}"/>
          </ac:spMkLst>
        </pc:spChg>
        <pc:spChg chg="del">
          <ac:chgData name="김윤성님(Yunesung Kim)/Access개발팀" userId="b5f7759c-2915-495b-a4bf-42e3553974d8" providerId="ADAL" clId="{E01F6252-7CCE-4FBB-960A-4D9DF700FC71}" dt="2024-11-25T06:06:59.216" v="2535" actId="478"/>
          <ac:spMkLst>
            <pc:docMk/>
            <pc:sldMk cId="2979678084" sldId="2147378483"/>
            <ac:spMk id="22" creationId="{92485DF9-180A-8F86-EB75-4EB14D711460}"/>
          </ac:spMkLst>
        </pc:spChg>
        <pc:spChg chg="add del mod">
          <ac:chgData name="김윤성님(Yunesung Kim)/Access개발팀" userId="b5f7759c-2915-495b-a4bf-42e3553974d8" providerId="ADAL" clId="{E01F6252-7CCE-4FBB-960A-4D9DF700FC71}" dt="2024-11-25T09:57:54.723" v="6939" actId="478"/>
          <ac:spMkLst>
            <pc:docMk/>
            <pc:sldMk cId="2979678084" sldId="2147378483"/>
            <ac:spMk id="23" creationId="{367C7B79-04A9-477A-EE95-8B5D1C6D3160}"/>
          </ac:spMkLst>
        </pc:spChg>
        <pc:spChg chg="del">
          <ac:chgData name="김윤성님(Yunesung Kim)/Access개발팀" userId="b5f7759c-2915-495b-a4bf-42e3553974d8" providerId="ADAL" clId="{E01F6252-7CCE-4FBB-960A-4D9DF700FC71}" dt="2024-11-25T06:06:59.216" v="2535" actId="478"/>
          <ac:spMkLst>
            <pc:docMk/>
            <pc:sldMk cId="2979678084" sldId="2147378483"/>
            <ac:spMk id="23" creationId="{5AA1A534-67DD-1626-A693-5D8BE39DBB2B}"/>
          </ac:spMkLst>
        </pc:spChg>
        <pc:spChg chg="add del mod">
          <ac:chgData name="김윤성님(Yunesung Kim)/Access개발팀" userId="b5f7759c-2915-495b-a4bf-42e3553974d8" providerId="ADAL" clId="{E01F6252-7CCE-4FBB-960A-4D9DF700FC71}" dt="2024-11-25T09:57:54.723" v="6939" actId="478"/>
          <ac:spMkLst>
            <pc:docMk/>
            <pc:sldMk cId="2979678084" sldId="2147378483"/>
            <ac:spMk id="24" creationId="{3F65A872-B4E8-6322-62C8-B966697C022E}"/>
          </ac:spMkLst>
        </pc:spChg>
        <pc:spChg chg="del">
          <ac:chgData name="김윤성님(Yunesung Kim)/Access개발팀" userId="b5f7759c-2915-495b-a4bf-42e3553974d8" providerId="ADAL" clId="{E01F6252-7CCE-4FBB-960A-4D9DF700FC71}" dt="2024-11-25T06:06:59.216" v="2535" actId="478"/>
          <ac:spMkLst>
            <pc:docMk/>
            <pc:sldMk cId="2979678084" sldId="2147378483"/>
            <ac:spMk id="24" creationId="{B552FA6E-CB03-FE26-02D9-E0EA0816C863}"/>
          </ac:spMkLst>
        </pc:spChg>
        <pc:spChg chg="del">
          <ac:chgData name="김윤성님(Yunesung Kim)/Access개발팀" userId="b5f7759c-2915-495b-a4bf-42e3553974d8" providerId="ADAL" clId="{E01F6252-7CCE-4FBB-960A-4D9DF700FC71}" dt="2024-11-25T07:57:15.709" v="3648" actId="478"/>
          <ac:spMkLst>
            <pc:docMk/>
            <pc:sldMk cId="2979678084" sldId="2147378483"/>
            <ac:spMk id="25" creationId="{38982258-B01E-790F-440B-65151EA9DDC7}"/>
          </ac:spMkLst>
        </pc:spChg>
        <pc:spChg chg="add del mod ord">
          <ac:chgData name="김윤성님(Yunesung Kim)/Access개발팀" userId="b5f7759c-2915-495b-a4bf-42e3553974d8" providerId="ADAL" clId="{E01F6252-7CCE-4FBB-960A-4D9DF700FC71}" dt="2024-11-25T09:57:54.723" v="6939" actId="478"/>
          <ac:spMkLst>
            <pc:docMk/>
            <pc:sldMk cId="2979678084" sldId="2147378483"/>
            <ac:spMk id="26" creationId="{4EBECC77-B39B-F6FD-27DB-4188BB8B2E79}"/>
          </ac:spMkLst>
        </pc:spChg>
        <pc:spChg chg="add del mod ord">
          <ac:chgData name="김윤성님(Yunesung Kim)/Access개발팀" userId="b5f7759c-2915-495b-a4bf-42e3553974d8" providerId="ADAL" clId="{E01F6252-7CCE-4FBB-960A-4D9DF700FC71}" dt="2024-11-25T09:57:54.723" v="6939" actId="478"/>
          <ac:spMkLst>
            <pc:docMk/>
            <pc:sldMk cId="2979678084" sldId="2147378483"/>
            <ac:spMk id="27" creationId="{DF7C2628-EA4A-25AA-74C2-F0B621BB6079}"/>
          </ac:spMkLst>
        </pc:spChg>
        <pc:spChg chg="add del">
          <ac:chgData name="김윤성님(Yunesung Kim)/Access개발팀" userId="b5f7759c-2915-495b-a4bf-42e3553974d8" providerId="ADAL" clId="{E01F6252-7CCE-4FBB-960A-4D9DF700FC71}" dt="2024-11-25T09:58:29.360" v="6941" actId="22"/>
          <ac:spMkLst>
            <pc:docMk/>
            <pc:sldMk cId="2979678084" sldId="2147378483"/>
            <ac:spMk id="29" creationId="{3C456469-EE4B-4CB3-3885-663065D96FEF}"/>
          </ac:spMkLst>
        </pc:spChg>
        <pc:spChg chg="del">
          <ac:chgData name="김윤성님(Yunesung Kim)/Access개발팀" userId="b5f7759c-2915-495b-a4bf-42e3553974d8" providerId="ADAL" clId="{E01F6252-7CCE-4FBB-960A-4D9DF700FC71}" dt="2024-11-25T06:07:56.609" v="2572" actId="478"/>
          <ac:spMkLst>
            <pc:docMk/>
            <pc:sldMk cId="2979678084" sldId="2147378483"/>
            <ac:spMk id="30" creationId="{1CBE7E30-82FC-220F-9904-A9FA5B784590}"/>
          </ac:spMkLst>
        </pc:spChg>
        <pc:spChg chg="add mod">
          <ac:chgData name="김윤성님(Yunesung Kim)/Access개발팀" userId="b5f7759c-2915-495b-a4bf-42e3553974d8" providerId="ADAL" clId="{E01F6252-7CCE-4FBB-960A-4D9DF700FC71}" dt="2024-11-25T11:56:21.998" v="10487" actId="6549"/>
          <ac:spMkLst>
            <pc:docMk/>
            <pc:sldMk cId="2979678084" sldId="2147378483"/>
            <ac:spMk id="31" creationId="{B4DB20E4-2339-272D-173C-1D4890B55AC1}"/>
          </ac:spMkLst>
        </pc:spChg>
        <pc:spChg chg="add del">
          <ac:chgData name="김윤성님(Yunesung Kim)/Access개발팀" userId="b5f7759c-2915-495b-a4bf-42e3553974d8" providerId="ADAL" clId="{E01F6252-7CCE-4FBB-960A-4D9DF700FC71}" dt="2024-11-25T10:57:52.596" v="8194" actId="22"/>
          <ac:spMkLst>
            <pc:docMk/>
            <pc:sldMk cId="2979678084" sldId="2147378483"/>
            <ac:spMk id="35" creationId="{BC2F8DA5-9121-FF25-EC96-197533973BC6}"/>
          </ac:spMkLst>
        </pc:spChg>
        <pc:spChg chg="add del mod">
          <ac:chgData name="김윤성님(Yunesung Kim)/Access개발팀" userId="b5f7759c-2915-495b-a4bf-42e3553974d8" providerId="ADAL" clId="{E01F6252-7CCE-4FBB-960A-4D9DF700FC71}" dt="2024-11-25T10:58:06.876" v="8203"/>
          <ac:spMkLst>
            <pc:docMk/>
            <pc:sldMk cId="2979678084" sldId="2147378483"/>
            <ac:spMk id="37" creationId="{838C1025-5E42-8DE7-E366-1581ADE564FF}"/>
          </ac:spMkLst>
        </pc:spChg>
        <pc:spChg chg="del mod">
          <ac:chgData name="김윤성님(Yunesung Kim)/Access개발팀" userId="b5f7759c-2915-495b-a4bf-42e3553974d8" providerId="ADAL" clId="{E01F6252-7CCE-4FBB-960A-4D9DF700FC71}" dt="2024-11-25T09:58:44.632" v="7009" actId="478"/>
          <ac:spMkLst>
            <pc:docMk/>
            <pc:sldMk cId="2979678084" sldId="2147378483"/>
            <ac:spMk id="111" creationId="{8A750BC3-B31E-F792-30F3-7908B5E6637C}"/>
          </ac:spMkLst>
        </pc:spChg>
        <pc:graphicFrameChg chg="add del mod modGraphic">
          <ac:chgData name="김윤성님(Yunesung Kim)/Access개발팀" userId="b5f7759c-2915-495b-a4bf-42e3553974d8" providerId="ADAL" clId="{E01F6252-7CCE-4FBB-960A-4D9DF700FC71}" dt="2024-11-25T09:57:54.723" v="6939" actId="478"/>
          <ac:graphicFrameMkLst>
            <pc:docMk/>
            <pc:sldMk cId="2979678084" sldId="2147378483"/>
            <ac:graphicFrameMk id="3" creationId="{D20E60A9-70E0-D4DC-4407-5D3699BF2F9F}"/>
          </ac:graphicFrameMkLst>
        </pc:graphicFrameChg>
        <pc:graphicFrameChg chg="del">
          <ac:chgData name="김윤성님(Yunesung Kim)/Access개발팀" userId="b5f7759c-2915-495b-a4bf-42e3553974d8" providerId="ADAL" clId="{E01F6252-7CCE-4FBB-960A-4D9DF700FC71}" dt="2024-11-25T06:07:56.609" v="2572" actId="478"/>
          <ac:graphicFrameMkLst>
            <pc:docMk/>
            <pc:sldMk cId="2979678084" sldId="2147378483"/>
            <ac:graphicFrameMk id="27" creationId="{B46A5EC9-0457-90CB-2FD0-4F70CF0F28D9}"/>
          </ac:graphicFrameMkLst>
        </pc:graphicFrameChg>
        <pc:graphicFrameChg chg="add mod">
          <ac:chgData name="김윤성님(Yunesung Kim)/Access개발팀" userId="b5f7759c-2915-495b-a4bf-42e3553974d8" providerId="ADAL" clId="{E01F6252-7CCE-4FBB-960A-4D9DF700FC71}" dt="2024-11-25T10:16:35.075" v="7672"/>
          <ac:graphicFrameMkLst>
            <pc:docMk/>
            <pc:sldMk cId="2979678084" sldId="2147378483"/>
            <ac:graphicFrameMk id="32" creationId="{08AE9736-ABC8-C499-65F8-8B6766F1324D}"/>
          </ac:graphicFrameMkLst>
        </pc:graphicFrameChg>
        <pc:graphicFrameChg chg="add mod modGraphic">
          <ac:chgData name="김윤성님(Yunesung Kim)/Access개발팀" userId="b5f7759c-2915-495b-a4bf-42e3553974d8" providerId="ADAL" clId="{E01F6252-7CCE-4FBB-960A-4D9DF700FC71}" dt="2024-11-25T11:20:35.009" v="8954" actId="1037"/>
          <ac:graphicFrameMkLst>
            <pc:docMk/>
            <pc:sldMk cId="2979678084" sldId="2147378483"/>
            <ac:graphicFrameMk id="33" creationId="{A20D4B96-F63F-7E8F-2290-BE75B218525B}"/>
          </ac:graphicFrameMkLst>
        </pc:graphicFrameChg>
        <pc:graphicFrameChg chg="add del mod modGraphic">
          <ac:chgData name="김윤성님(Yunesung Kim)/Access개발팀" userId="b5f7759c-2915-495b-a4bf-42e3553974d8" providerId="ADAL" clId="{E01F6252-7CCE-4FBB-960A-4D9DF700FC71}" dt="2024-11-25T11:03:47.649" v="8271" actId="478"/>
          <ac:graphicFrameMkLst>
            <pc:docMk/>
            <pc:sldMk cId="2979678084" sldId="2147378483"/>
            <ac:graphicFrameMk id="38" creationId="{556AB799-256C-496A-8265-402486470909}"/>
          </ac:graphicFrameMkLst>
        </pc:graphicFrameChg>
        <pc:graphicFrameChg chg="add mod">
          <ac:chgData name="김윤성님(Yunesung Kim)/Access개발팀" userId="b5f7759c-2915-495b-a4bf-42e3553974d8" providerId="ADAL" clId="{E01F6252-7CCE-4FBB-960A-4D9DF700FC71}" dt="2024-11-25T11:03:15.609" v="8248"/>
          <ac:graphicFrameMkLst>
            <pc:docMk/>
            <pc:sldMk cId="2979678084" sldId="2147378483"/>
            <ac:graphicFrameMk id="39" creationId="{86DBB681-B631-C3A0-D3EA-544EF1DFE90A}"/>
          </ac:graphicFrameMkLst>
        </pc:graphicFrameChg>
        <pc:graphicFrameChg chg="add mod modGraphic">
          <ac:chgData name="김윤성님(Yunesung Kim)/Access개발팀" userId="b5f7759c-2915-495b-a4bf-42e3553974d8" providerId="ADAL" clId="{E01F6252-7CCE-4FBB-960A-4D9DF700FC71}" dt="2024-11-25T11:25:35.057" v="8996" actId="1035"/>
          <ac:graphicFrameMkLst>
            <pc:docMk/>
            <pc:sldMk cId="2979678084" sldId="2147378483"/>
            <ac:graphicFrameMk id="40" creationId="{6E5D8307-D7A0-981A-6E74-0D29A275A2CE}"/>
          </ac:graphicFrameMkLst>
        </pc:graphicFrameChg>
      </pc:sldChg>
      <pc:sldChg chg="del">
        <pc:chgData name="김윤성님(Yunesung Kim)/Access개발팀" userId="b5f7759c-2915-495b-a4bf-42e3553974d8" providerId="ADAL" clId="{E01F6252-7CCE-4FBB-960A-4D9DF700FC71}" dt="2024-11-25T02:51:42.221" v="6" actId="47"/>
        <pc:sldMkLst>
          <pc:docMk/>
          <pc:sldMk cId="3954716137" sldId="2147378483"/>
        </pc:sldMkLst>
      </pc:sldChg>
      <pc:sldChg chg="addSp delSp modSp add mod">
        <pc:chgData name="김윤성님(Yunesung Kim)/Access개발팀" userId="b5f7759c-2915-495b-a4bf-42e3553974d8" providerId="ADAL" clId="{E01F6252-7CCE-4FBB-960A-4D9DF700FC71}" dt="2024-11-25T12:11:02.105" v="11324" actId="20577"/>
        <pc:sldMkLst>
          <pc:docMk/>
          <pc:sldMk cId="1270582493" sldId="2147378484"/>
        </pc:sldMkLst>
        <pc:spChg chg="del">
          <ac:chgData name="김윤성님(Yunesung Kim)/Access개발팀" userId="b5f7759c-2915-495b-a4bf-42e3553974d8" providerId="ADAL" clId="{E01F6252-7CCE-4FBB-960A-4D9DF700FC71}" dt="2024-11-25T08:04:39.629" v="4140" actId="478"/>
          <ac:spMkLst>
            <pc:docMk/>
            <pc:sldMk cId="1270582493" sldId="2147378484"/>
            <ac:spMk id="2" creationId="{10B415B2-C1BD-150A-07A5-D5F3DFD9C6C8}"/>
          </ac:spMkLst>
        </pc:spChg>
        <pc:spChg chg="del">
          <ac:chgData name="김윤성님(Yunesung Kim)/Access개발팀" userId="b5f7759c-2915-495b-a4bf-42e3553974d8" providerId="ADAL" clId="{E01F6252-7CCE-4FBB-960A-4D9DF700FC71}" dt="2024-11-25T08:04:39.629" v="4140" actId="478"/>
          <ac:spMkLst>
            <pc:docMk/>
            <pc:sldMk cId="1270582493" sldId="2147378484"/>
            <ac:spMk id="3" creationId="{35137CC6-34B0-8081-117D-47655EB4D4DB}"/>
          </ac:spMkLst>
        </pc:spChg>
        <pc:spChg chg="del">
          <ac:chgData name="김윤성님(Yunesung Kim)/Access개발팀" userId="b5f7759c-2915-495b-a4bf-42e3553974d8" providerId="ADAL" clId="{E01F6252-7CCE-4FBB-960A-4D9DF700FC71}" dt="2024-11-25T08:04:39.629" v="4140" actId="478"/>
          <ac:spMkLst>
            <pc:docMk/>
            <pc:sldMk cId="1270582493" sldId="2147378484"/>
            <ac:spMk id="4" creationId="{01A8C67E-E7F8-EB28-CD63-94AFB7E6EC81}"/>
          </ac:spMkLst>
        </pc:spChg>
        <pc:spChg chg="del">
          <ac:chgData name="김윤성님(Yunesung Kim)/Access개발팀" userId="b5f7759c-2915-495b-a4bf-42e3553974d8" providerId="ADAL" clId="{E01F6252-7CCE-4FBB-960A-4D9DF700FC71}" dt="2024-11-25T09:51:46.318" v="6916" actId="478"/>
          <ac:spMkLst>
            <pc:docMk/>
            <pc:sldMk cId="1270582493" sldId="2147378484"/>
            <ac:spMk id="5" creationId="{3F3119D1-638C-1F49-7A18-04B84779CF46}"/>
          </ac:spMkLst>
        </pc:spChg>
        <pc:spChg chg="add mod">
          <ac:chgData name="김윤성님(Yunesung Kim)/Access개발팀" userId="b5f7759c-2915-495b-a4bf-42e3553974d8" providerId="ADAL" clId="{E01F6252-7CCE-4FBB-960A-4D9DF700FC71}" dt="2024-11-25T12:10:42.545" v="11309" actId="1035"/>
          <ac:spMkLst>
            <pc:docMk/>
            <pc:sldMk cId="1270582493" sldId="2147378484"/>
            <ac:spMk id="6" creationId="{B33ED02E-B07E-4A29-B5D8-F8FD74890AB5}"/>
          </ac:spMkLst>
        </pc:spChg>
        <pc:spChg chg="mod">
          <ac:chgData name="김윤성님(Yunesung Kim)/Access개발팀" userId="b5f7759c-2915-495b-a4bf-42e3553974d8" providerId="ADAL" clId="{E01F6252-7CCE-4FBB-960A-4D9DF700FC71}" dt="2024-11-25T11:25:18.382" v="8994" actId="2711"/>
          <ac:spMkLst>
            <pc:docMk/>
            <pc:sldMk cId="1270582493" sldId="2147378484"/>
            <ac:spMk id="7" creationId="{11BD9211-5E77-E43D-87D1-1E3C16E2FDBF}"/>
          </ac:spMkLst>
        </pc:spChg>
        <pc:spChg chg="add mod">
          <ac:chgData name="김윤성님(Yunesung Kim)/Access개발팀" userId="b5f7759c-2915-495b-a4bf-42e3553974d8" providerId="ADAL" clId="{E01F6252-7CCE-4FBB-960A-4D9DF700FC71}" dt="2024-11-25T11:19:21.478" v="8855" actId="1076"/>
          <ac:spMkLst>
            <pc:docMk/>
            <pc:sldMk cId="1270582493" sldId="2147378484"/>
            <ac:spMk id="8" creationId="{5EFB4F11-534A-93FC-6DEE-CC9E86A0C065}"/>
          </ac:spMkLst>
        </pc:spChg>
        <pc:spChg chg="add mod">
          <ac:chgData name="김윤성님(Yunesung Kim)/Access개발팀" userId="b5f7759c-2915-495b-a4bf-42e3553974d8" providerId="ADAL" clId="{E01F6252-7CCE-4FBB-960A-4D9DF700FC71}" dt="2024-11-25T11:19:22.078" v="8856"/>
          <ac:spMkLst>
            <pc:docMk/>
            <pc:sldMk cId="1270582493" sldId="2147378484"/>
            <ac:spMk id="9" creationId="{246A17BA-CFE9-0725-DDEC-D56CFCBBEA48}"/>
          </ac:spMkLst>
        </pc:spChg>
        <pc:spChg chg="add mod">
          <ac:chgData name="김윤성님(Yunesung Kim)/Access개발팀" userId="b5f7759c-2915-495b-a4bf-42e3553974d8" providerId="ADAL" clId="{E01F6252-7CCE-4FBB-960A-4D9DF700FC71}" dt="2024-11-25T11:19:24.013" v="8857"/>
          <ac:spMkLst>
            <pc:docMk/>
            <pc:sldMk cId="1270582493" sldId="2147378484"/>
            <ac:spMk id="10" creationId="{AA338C9D-37C7-AF34-13B3-EBE80CBA6328}"/>
          </ac:spMkLst>
        </pc:spChg>
        <pc:spChg chg="add del mod">
          <ac:chgData name="김윤성님(Yunesung Kim)/Access개발팀" userId="b5f7759c-2915-495b-a4bf-42e3553974d8" providerId="ADAL" clId="{E01F6252-7CCE-4FBB-960A-4D9DF700FC71}" dt="2024-11-25T11:51:31.941" v="10261" actId="478"/>
          <ac:spMkLst>
            <pc:docMk/>
            <pc:sldMk cId="1270582493" sldId="2147378484"/>
            <ac:spMk id="11" creationId="{765F7278-E75E-D4C8-7CCA-F478BB7310DF}"/>
          </ac:spMkLst>
        </pc:spChg>
        <pc:spChg chg="add del mod">
          <ac:chgData name="김윤성님(Yunesung Kim)/Access개발팀" userId="b5f7759c-2915-495b-a4bf-42e3553974d8" providerId="ADAL" clId="{E01F6252-7CCE-4FBB-960A-4D9DF700FC71}" dt="2024-11-25T11:50:58.641" v="10220" actId="478"/>
          <ac:spMkLst>
            <pc:docMk/>
            <pc:sldMk cId="1270582493" sldId="2147378484"/>
            <ac:spMk id="12" creationId="{E93E3442-ED33-B705-C4FF-855E62F7DEA4}"/>
          </ac:spMkLst>
        </pc:spChg>
        <pc:spChg chg="add del mod">
          <ac:chgData name="김윤성님(Yunesung Kim)/Access개발팀" userId="b5f7759c-2915-495b-a4bf-42e3553974d8" providerId="ADAL" clId="{E01F6252-7CCE-4FBB-960A-4D9DF700FC71}" dt="2024-11-25T11:50:58.641" v="10220" actId="478"/>
          <ac:spMkLst>
            <pc:docMk/>
            <pc:sldMk cId="1270582493" sldId="2147378484"/>
            <ac:spMk id="13" creationId="{ECA74D94-00FA-F1A7-9FCD-B2ACFA5EAF3C}"/>
          </ac:spMkLst>
        </pc:spChg>
        <pc:spChg chg="del">
          <ac:chgData name="김윤성님(Yunesung Kim)/Access개발팀" userId="b5f7759c-2915-495b-a4bf-42e3553974d8" providerId="ADAL" clId="{E01F6252-7CCE-4FBB-960A-4D9DF700FC71}" dt="2024-11-25T09:51:46.318" v="6916" actId="478"/>
          <ac:spMkLst>
            <pc:docMk/>
            <pc:sldMk cId="1270582493" sldId="2147378484"/>
            <ac:spMk id="15" creationId="{C149FAB6-145F-3662-2186-5890BE063875}"/>
          </ac:spMkLst>
        </pc:spChg>
        <pc:spChg chg="add del mod">
          <ac:chgData name="김윤성님(Yunesung Kim)/Access개발팀" userId="b5f7759c-2915-495b-a4bf-42e3553974d8" providerId="ADAL" clId="{E01F6252-7CCE-4FBB-960A-4D9DF700FC71}" dt="2024-11-25T11:51:10.026" v="10252" actId="478"/>
          <ac:spMkLst>
            <pc:docMk/>
            <pc:sldMk cId="1270582493" sldId="2147378484"/>
            <ac:spMk id="17" creationId="{C0A5CEE6-15EA-92A4-6AF2-B44EF8604819}"/>
          </ac:spMkLst>
        </pc:spChg>
        <pc:spChg chg="add mod">
          <ac:chgData name="김윤성님(Yunesung Kim)/Access개발팀" userId="b5f7759c-2915-495b-a4bf-42e3553974d8" providerId="ADAL" clId="{E01F6252-7CCE-4FBB-960A-4D9DF700FC71}" dt="2024-11-25T11:51:25.251" v="10257"/>
          <ac:spMkLst>
            <pc:docMk/>
            <pc:sldMk cId="1270582493" sldId="2147378484"/>
            <ac:spMk id="18" creationId="{282BB0D5-844A-3889-EB1E-E18C02458463}"/>
          </ac:spMkLst>
        </pc:spChg>
        <pc:spChg chg="add mod">
          <ac:chgData name="김윤성님(Yunesung Kim)/Access개발팀" userId="b5f7759c-2915-495b-a4bf-42e3553974d8" providerId="ADAL" clId="{E01F6252-7CCE-4FBB-960A-4D9DF700FC71}" dt="2024-11-25T12:11:02.105" v="11324" actId="20577"/>
          <ac:spMkLst>
            <pc:docMk/>
            <pc:sldMk cId="1270582493" sldId="2147378484"/>
            <ac:spMk id="19" creationId="{347BD9F6-B96F-38C9-6A65-3C7E136CA09D}"/>
          </ac:spMkLst>
        </pc:spChg>
        <pc:spChg chg="mod">
          <ac:chgData name="김윤성님(Yunesung Kim)/Access개발팀" userId="b5f7759c-2915-495b-a4bf-42e3553974d8" providerId="ADAL" clId="{E01F6252-7CCE-4FBB-960A-4D9DF700FC71}" dt="2024-11-25T12:09:07.384" v="11252"/>
          <ac:spMkLst>
            <pc:docMk/>
            <pc:sldMk cId="1270582493" sldId="2147378484"/>
            <ac:spMk id="21" creationId="{81AA1184-9F5F-4423-C6E2-7671FF1C3F9C}"/>
          </ac:spMkLst>
        </pc:spChg>
        <pc:spChg chg="mod">
          <ac:chgData name="김윤성님(Yunesung Kim)/Access개발팀" userId="b5f7759c-2915-495b-a4bf-42e3553974d8" providerId="ADAL" clId="{E01F6252-7CCE-4FBB-960A-4D9DF700FC71}" dt="2024-11-25T12:09:07.384" v="11252"/>
          <ac:spMkLst>
            <pc:docMk/>
            <pc:sldMk cId="1270582493" sldId="2147378484"/>
            <ac:spMk id="23" creationId="{E63D1B97-9500-68F9-1821-FC917B524985}"/>
          </ac:spMkLst>
        </pc:spChg>
        <pc:spChg chg="mod">
          <ac:chgData name="김윤성님(Yunesung Kim)/Access개발팀" userId="b5f7759c-2915-495b-a4bf-42e3553974d8" providerId="ADAL" clId="{E01F6252-7CCE-4FBB-960A-4D9DF700FC71}" dt="2024-11-25T12:09:07.384" v="11252"/>
          <ac:spMkLst>
            <pc:docMk/>
            <pc:sldMk cId="1270582493" sldId="2147378484"/>
            <ac:spMk id="28" creationId="{7A23B01B-E160-9BFD-F8EE-BCFA09BABCEC}"/>
          </ac:spMkLst>
        </pc:spChg>
        <pc:spChg chg="mod">
          <ac:chgData name="김윤성님(Yunesung Kim)/Access개발팀" userId="b5f7759c-2915-495b-a4bf-42e3553974d8" providerId="ADAL" clId="{E01F6252-7CCE-4FBB-960A-4D9DF700FC71}" dt="2024-11-25T12:09:07.384" v="11252"/>
          <ac:spMkLst>
            <pc:docMk/>
            <pc:sldMk cId="1270582493" sldId="2147378484"/>
            <ac:spMk id="29" creationId="{C1443E17-607C-F720-A732-969C0C7178F7}"/>
          </ac:spMkLst>
        </pc:spChg>
        <pc:spChg chg="mod">
          <ac:chgData name="김윤성님(Yunesung Kim)/Access개발팀" userId="b5f7759c-2915-495b-a4bf-42e3553974d8" providerId="ADAL" clId="{E01F6252-7CCE-4FBB-960A-4D9DF700FC71}" dt="2024-11-25T12:09:07.384" v="11252"/>
          <ac:spMkLst>
            <pc:docMk/>
            <pc:sldMk cId="1270582493" sldId="2147378484"/>
            <ac:spMk id="30" creationId="{43298D35-0C72-CE88-7AAB-2EBC3FB0E2B7}"/>
          </ac:spMkLst>
        </pc:spChg>
        <pc:spChg chg="mod">
          <ac:chgData name="김윤성님(Yunesung Kim)/Access개발팀" userId="b5f7759c-2915-495b-a4bf-42e3553974d8" providerId="ADAL" clId="{E01F6252-7CCE-4FBB-960A-4D9DF700FC71}" dt="2024-11-25T12:09:07.384" v="11252"/>
          <ac:spMkLst>
            <pc:docMk/>
            <pc:sldMk cId="1270582493" sldId="2147378484"/>
            <ac:spMk id="32" creationId="{DD6ECBEA-3BDB-8F4A-C182-743C2E2413F1}"/>
          </ac:spMkLst>
        </pc:spChg>
        <pc:spChg chg="mod">
          <ac:chgData name="김윤성님(Yunesung Kim)/Access개발팀" userId="b5f7759c-2915-495b-a4bf-42e3553974d8" providerId="ADAL" clId="{E01F6252-7CCE-4FBB-960A-4D9DF700FC71}" dt="2024-11-25T12:09:07.384" v="11252"/>
          <ac:spMkLst>
            <pc:docMk/>
            <pc:sldMk cId="1270582493" sldId="2147378484"/>
            <ac:spMk id="36" creationId="{6B8BF81A-1990-737B-C176-BD05A78465C5}"/>
          </ac:spMkLst>
        </pc:spChg>
        <pc:spChg chg="mod">
          <ac:chgData name="김윤성님(Yunesung Kim)/Access개발팀" userId="b5f7759c-2915-495b-a4bf-42e3553974d8" providerId="ADAL" clId="{E01F6252-7CCE-4FBB-960A-4D9DF700FC71}" dt="2024-11-25T12:09:07.384" v="11252"/>
          <ac:spMkLst>
            <pc:docMk/>
            <pc:sldMk cId="1270582493" sldId="2147378484"/>
            <ac:spMk id="37" creationId="{4BAD6C2D-B12D-7C62-A751-F4E998A622F4}"/>
          </ac:spMkLst>
        </pc:spChg>
        <pc:spChg chg="mod">
          <ac:chgData name="김윤성님(Yunesung Kim)/Access개발팀" userId="b5f7759c-2915-495b-a4bf-42e3553974d8" providerId="ADAL" clId="{E01F6252-7CCE-4FBB-960A-4D9DF700FC71}" dt="2024-11-25T12:09:07.384" v="11252"/>
          <ac:spMkLst>
            <pc:docMk/>
            <pc:sldMk cId="1270582493" sldId="2147378484"/>
            <ac:spMk id="38" creationId="{1834E4E6-AC82-694E-B6A5-8CBDD6F7B898}"/>
          </ac:spMkLst>
        </pc:spChg>
        <pc:spChg chg="mod">
          <ac:chgData name="김윤성님(Yunesung Kim)/Access개발팀" userId="b5f7759c-2915-495b-a4bf-42e3553974d8" providerId="ADAL" clId="{E01F6252-7CCE-4FBB-960A-4D9DF700FC71}" dt="2024-11-25T12:09:07.384" v="11252"/>
          <ac:spMkLst>
            <pc:docMk/>
            <pc:sldMk cId="1270582493" sldId="2147378484"/>
            <ac:spMk id="39" creationId="{F2462D58-F2C1-B8D4-C907-DE89A827A49C}"/>
          </ac:spMkLst>
        </pc:spChg>
        <pc:spChg chg="mod">
          <ac:chgData name="김윤성님(Yunesung Kim)/Access개발팀" userId="b5f7759c-2915-495b-a4bf-42e3553974d8" providerId="ADAL" clId="{E01F6252-7CCE-4FBB-960A-4D9DF700FC71}" dt="2024-11-25T12:09:07.384" v="11252"/>
          <ac:spMkLst>
            <pc:docMk/>
            <pc:sldMk cId="1270582493" sldId="2147378484"/>
            <ac:spMk id="40" creationId="{C7EA94D6-B906-715C-05F6-03BA49655667}"/>
          </ac:spMkLst>
        </pc:spChg>
        <pc:spChg chg="mod">
          <ac:chgData name="김윤성님(Yunesung Kim)/Access개발팀" userId="b5f7759c-2915-495b-a4bf-42e3553974d8" providerId="ADAL" clId="{E01F6252-7CCE-4FBB-960A-4D9DF700FC71}" dt="2024-11-25T12:09:07.384" v="11252"/>
          <ac:spMkLst>
            <pc:docMk/>
            <pc:sldMk cId="1270582493" sldId="2147378484"/>
            <ac:spMk id="41" creationId="{32F58BF8-5670-12E1-7F11-5E5971367C98}"/>
          </ac:spMkLst>
        </pc:spChg>
        <pc:spChg chg="mod">
          <ac:chgData name="김윤성님(Yunesung Kim)/Access개발팀" userId="b5f7759c-2915-495b-a4bf-42e3553974d8" providerId="ADAL" clId="{E01F6252-7CCE-4FBB-960A-4D9DF700FC71}" dt="2024-11-25T12:09:07.384" v="11252"/>
          <ac:spMkLst>
            <pc:docMk/>
            <pc:sldMk cId="1270582493" sldId="2147378484"/>
            <ac:spMk id="42" creationId="{3B66CA92-155E-3C6D-CA81-74997DD85FDB}"/>
          </ac:spMkLst>
        </pc:spChg>
        <pc:spChg chg="mod">
          <ac:chgData name="김윤성님(Yunesung Kim)/Access개발팀" userId="b5f7759c-2915-495b-a4bf-42e3553974d8" providerId="ADAL" clId="{E01F6252-7CCE-4FBB-960A-4D9DF700FC71}" dt="2024-11-25T12:09:07.384" v="11252"/>
          <ac:spMkLst>
            <pc:docMk/>
            <pc:sldMk cId="1270582493" sldId="2147378484"/>
            <ac:spMk id="43" creationId="{C6169C5D-53FF-57FB-C8DC-38CDDCA73A83}"/>
          </ac:spMkLst>
        </pc:spChg>
        <pc:spChg chg="mod">
          <ac:chgData name="김윤성님(Yunesung Kim)/Access개발팀" userId="b5f7759c-2915-495b-a4bf-42e3553974d8" providerId="ADAL" clId="{E01F6252-7CCE-4FBB-960A-4D9DF700FC71}" dt="2024-11-25T12:09:07.384" v="11252"/>
          <ac:spMkLst>
            <pc:docMk/>
            <pc:sldMk cId="1270582493" sldId="2147378484"/>
            <ac:spMk id="44" creationId="{E110A58A-55B4-D7BB-F06A-14C082757009}"/>
          </ac:spMkLst>
        </pc:spChg>
        <pc:spChg chg="mod">
          <ac:chgData name="김윤성님(Yunesung Kim)/Access개발팀" userId="b5f7759c-2915-495b-a4bf-42e3553974d8" providerId="ADAL" clId="{E01F6252-7CCE-4FBB-960A-4D9DF700FC71}" dt="2024-11-25T12:09:07.384" v="11252"/>
          <ac:spMkLst>
            <pc:docMk/>
            <pc:sldMk cId="1270582493" sldId="2147378484"/>
            <ac:spMk id="45" creationId="{EE8C98A4-2018-0D26-BFAC-8664A48197DA}"/>
          </ac:spMkLst>
        </pc:spChg>
        <pc:spChg chg="mod">
          <ac:chgData name="김윤성님(Yunesung Kim)/Access개발팀" userId="b5f7759c-2915-495b-a4bf-42e3553974d8" providerId="ADAL" clId="{E01F6252-7CCE-4FBB-960A-4D9DF700FC71}" dt="2024-11-25T12:09:07.384" v="11252"/>
          <ac:spMkLst>
            <pc:docMk/>
            <pc:sldMk cId="1270582493" sldId="2147378484"/>
            <ac:spMk id="46" creationId="{AD3B681B-219A-2130-1450-D62F5049596B}"/>
          </ac:spMkLst>
        </pc:spChg>
        <pc:spChg chg="mod">
          <ac:chgData name="김윤성님(Yunesung Kim)/Access개발팀" userId="b5f7759c-2915-495b-a4bf-42e3553974d8" providerId="ADAL" clId="{E01F6252-7CCE-4FBB-960A-4D9DF700FC71}" dt="2024-11-25T12:09:07.384" v="11252"/>
          <ac:spMkLst>
            <pc:docMk/>
            <pc:sldMk cId="1270582493" sldId="2147378484"/>
            <ac:spMk id="47" creationId="{BEC7FA1A-B7A2-EE40-4085-24BF408D63CF}"/>
          </ac:spMkLst>
        </pc:spChg>
        <pc:spChg chg="mod">
          <ac:chgData name="김윤성님(Yunesung Kim)/Access개발팀" userId="b5f7759c-2915-495b-a4bf-42e3553974d8" providerId="ADAL" clId="{E01F6252-7CCE-4FBB-960A-4D9DF700FC71}" dt="2024-11-25T12:09:07.384" v="11252"/>
          <ac:spMkLst>
            <pc:docMk/>
            <pc:sldMk cId="1270582493" sldId="2147378484"/>
            <ac:spMk id="48" creationId="{676E24C2-AB8C-9AC2-4643-40D84A6A832A}"/>
          </ac:spMkLst>
        </pc:spChg>
        <pc:spChg chg="mod">
          <ac:chgData name="김윤성님(Yunesung Kim)/Access개발팀" userId="b5f7759c-2915-495b-a4bf-42e3553974d8" providerId="ADAL" clId="{E01F6252-7CCE-4FBB-960A-4D9DF700FC71}" dt="2024-11-25T12:09:07.384" v="11252"/>
          <ac:spMkLst>
            <pc:docMk/>
            <pc:sldMk cId="1270582493" sldId="2147378484"/>
            <ac:spMk id="49" creationId="{C9ABA34C-0638-426C-017A-2195B4F30E22}"/>
          </ac:spMkLst>
        </pc:spChg>
        <pc:spChg chg="mod">
          <ac:chgData name="김윤성님(Yunesung Kim)/Access개발팀" userId="b5f7759c-2915-495b-a4bf-42e3553974d8" providerId="ADAL" clId="{E01F6252-7CCE-4FBB-960A-4D9DF700FC71}" dt="2024-11-25T12:09:07.384" v="11252"/>
          <ac:spMkLst>
            <pc:docMk/>
            <pc:sldMk cId="1270582493" sldId="2147378484"/>
            <ac:spMk id="50" creationId="{4F858EA7-61DD-A1A2-5D8A-21D80674987F}"/>
          </ac:spMkLst>
        </pc:spChg>
        <pc:spChg chg="mod">
          <ac:chgData name="김윤성님(Yunesung Kim)/Access개발팀" userId="b5f7759c-2915-495b-a4bf-42e3553974d8" providerId="ADAL" clId="{E01F6252-7CCE-4FBB-960A-4D9DF700FC71}" dt="2024-11-25T12:09:07.384" v="11252"/>
          <ac:spMkLst>
            <pc:docMk/>
            <pc:sldMk cId="1270582493" sldId="2147378484"/>
            <ac:spMk id="51" creationId="{DED5F0C1-AB67-E128-FB58-5FE14FBCFA42}"/>
          </ac:spMkLst>
        </pc:spChg>
        <pc:spChg chg="mod">
          <ac:chgData name="김윤성님(Yunesung Kim)/Access개발팀" userId="b5f7759c-2915-495b-a4bf-42e3553974d8" providerId="ADAL" clId="{E01F6252-7CCE-4FBB-960A-4D9DF700FC71}" dt="2024-11-25T12:09:07.384" v="11252"/>
          <ac:spMkLst>
            <pc:docMk/>
            <pc:sldMk cId="1270582493" sldId="2147378484"/>
            <ac:spMk id="52" creationId="{3E9E86AA-CAE8-60E3-E0BF-E6AD4085DC7E}"/>
          </ac:spMkLst>
        </pc:spChg>
        <pc:spChg chg="mod">
          <ac:chgData name="김윤성님(Yunesung Kim)/Access개발팀" userId="b5f7759c-2915-495b-a4bf-42e3553974d8" providerId="ADAL" clId="{E01F6252-7CCE-4FBB-960A-4D9DF700FC71}" dt="2024-11-25T12:09:07.384" v="11252"/>
          <ac:spMkLst>
            <pc:docMk/>
            <pc:sldMk cId="1270582493" sldId="2147378484"/>
            <ac:spMk id="53" creationId="{B333F26E-3D50-44B8-B6EB-450D0E34BF70}"/>
          </ac:spMkLst>
        </pc:spChg>
        <pc:spChg chg="mod">
          <ac:chgData name="김윤성님(Yunesung Kim)/Access개발팀" userId="b5f7759c-2915-495b-a4bf-42e3553974d8" providerId="ADAL" clId="{E01F6252-7CCE-4FBB-960A-4D9DF700FC71}" dt="2024-11-25T12:09:07.384" v="11252"/>
          <ac:spMkLst>
            <pc:docMk/>
            <pc:sldMk cId="1270582493" sldId="2147378484"/>
            <ac:spMk id="54" creationId="{B9A2AB76-36F8-F1B9-4DFB-2184612D9287}"/>
          </ac:spMkLst>
        </pc:spChg>
        <pc:spChg chg="mod">
          <ac:chgData name="김윤성님(Yunesung Kim)/Access개발팀" userId="b5f7759c-2915-495b-a4bf-42e3553974d8" providerId="ADAL" clId="{E01F6252-7CCE-4FBB-960A-4D9DF700FC71}" dt="2024-11-25T12:09:07.384" v="11252"/>
          <ac:spMkLst>
            <pc:docMk/>
            <pc:sldMk cId="1270582493" sldId="2147378484"/>
            <ac:spMk id="55" creationId="{7D67672C-A159-C4B1-92F3-72B29B6622CE}"/>
          </ac:spMkLst>
        </pc:spChg>
        <pc:spChg chg="mod">
          <ac:chgData name="김윤성님(Yunesung Kim)/Access개발팀" userId="b5f7759c-2915-495b-a4bf-42e3553974d8" providerId="ADAL" clId="{E01F6252-7CCE-4FBB-960A-4D9DF700FC71}" dt="2024-11-25T12:09:07.384" v="11252"/>
          <ac:spMkLst>
            <pc:docMk/>
            <pc:sldMk cId="1270582493" sldId="2147378484"/>
            <ac:spMk id="56" creationId="{9CBDC412-056E-0C8D-FE90-3C1DD17935E2}"/>
          </ac:spMkLst>
        </pc:spChg>
        <pc:spChg chg="mod">
          <ac:chgData name="김윤성님(Yunesung Kim)/Access개발팀" userId="b5f7759c-2915-495b-a4bf-42e3553974d8" providerId="ADAL" clId="{E01F6252-7CCE-4FBB-960A-4D9DF700FC71}" dt="2024-11-25T12:09:07.384" v="11252"/>
          <ac:spMkLst>
            <pc:docMk/>
            <pc:sldMk cId="1270582493" sldId="2147378484"/>
            <ac:spMk id="57" creationId="{B84FDD48-37A5-1844-4C14-052E5D66888B}"/>
          </ac:spMkLst>
        </pc:spChg>
        <pc:spChg chg="mod">
          <ac:chgData name="김윤성님(Yunesung Kim)/Access개발팀" userId="b5f7759c-2915-495b-a4bf-42e3553974d8" providerId="ADAL" clId="{E01F6252-7CCE-4FBB-960A-4D9DF700FC71}" dt="2024-11-25T12:09:07.384" v="11252"/>
          <ac:spMkLst>
            <pc:docMk/>
            <pc:sldMk cId="1270582493" sldId="2147378484"/>
            <ac:spMk id="58" creationId="{B53E7291-6A98-0022-9083-2E71DE8B5ED4}"/>
          </ac:spMkLst>
        </pc:spChg>
        <pc:spChg chg="mod">
          <ac:chgData name="김윤성님(Yunesung Kim)/Access개발팀" userId="b5f7759c-2915-495b-a4bf-42e3553974d8" providerId="ADAL" clId="{E01F6252-7CCE-4FBB-960A-4D9DF700FC71}" dt="2024-11-25T12:09:07.384" v="11252"/>
          <ac:spMkLst>
            <pc:docMk/>
            <pc:sldMk cId="1270582493" sldId="2147378484"/>
            <ac:spMk id="59" creationId="{BDAFB0CA-DE05-A601-149C-CFEC32009A78}"/>
          </ac:spMkLst>
        </pc:spChg>
        <pc:spChg chg="mod">
          <ac:chgData name="김윤성님(Yunesung Kim)/Access개발팀" userId="b5f7759c-2915-495b-a4bf-42e3553974d8" providerId="ADAL" clId="{E01F6252-7CCE-4FBB-960A-4D9DF700FC71}" dt="2024-11-25T12:09:07.384" v="11252"/>
          <ac:spMkLst>
            <pc:docMk/>
            <pc:sldMk cId="1270582493" sldId="2147378484"/>
            <ac:spMk id="60" creationId="{C14F5CAD-5A4C-45DA-E19A-AC4CDD97B4DB}"/>
          </ac:spMkLst>
        </pc:spChg>
        <pc:spChg chg="mod">
          <ac:chgData name="김윤성님(Yunesung Kim)/Access개발팀" userId="b5f7759c-2915-495b-a4bf-42e3553974d8" providerId="ADAL" clId="{E01F6252-7CCE-4FBB-960A-4D9DF700FC71}" dt="2024-11-25T12:09:07.384" v="11252"/>
          <ac:spMkLst>
            <pc:docMk/>
            <pc:sldMk cId="1270582493" sldId="2147378484"/>
            <ac:spMk id="61" creationId="{B29998DD-F842-F559-A5D7-61F41CBD9D6B}"/>
          </ac:spMkLst>
        </pc:spChg>
        <pc:spChg chg="mod">
          <ac:chgData name="김윤성님(Yunesung Kim)/Access개발팀" userId="b5f7759c-2915-495b-a4bf-42e3553974d8" providerId="ADAL" clId="{E01F6252-7CCE-4FBB-960A-4D9DF700FC71}" dt="2024-11-25T12:09:07.384" v="11252"/>
          <ac:spMkLst>
            <pc:docMk/>
            <pc:sldMk cId="1270582493" sldId="2147378484"/>
            <ac:spMk id="62" creationId="{8062769E-D129-B44A-34D1-9FDEFBA350B1}"/>
          </ac:spMkLst>
        </pc:spChg>
        <pc:spChg chg="mod">
          <ac:chgData name="김윤성님(Yunesung Kim)/Access개발팀" userId="b5f7759c-2915-495b-a4bf-42e3553974d8" providerId="ADAL" clId="{E01F6252-7CCE-4FBB-960A-4D9DF700FC71}" dt="2024-11-25T12:09:07.384" v="11252"/>
          <ac:spMkLst>
            <pc:docMk/>
            <pc:sldMk cId="1270582493" sldId="2147378484"/>
            <ac:spMk id="63" creationId="{4405BD41-EE3E-4293-4666-0B49EED3873D}"/>
          </ac:spMkLst>
        </pc:spChg>
        <pc:spChg chg="mod">
          <ac:chgData name="김윤성님(Yunesung Kim)/Access개발팀" userId="b5f7759c-2915-495b-a4bf-42e3553974d8" providerId="ADAL" clId="{E01F6252-7CCE-4FBB-960A-4D9DF700FC71}" dt="2024-11-25T12:09:07.384" v="11252"/>
          <ac:spMkLst>
            <pc:docMk/>
            <pc:sldMk cId="1270582493" sldId="2147378484"/>
            <ac:spMk id="64" creationId="{8DAFE094-E747-B3D2-16D0-1B504741C73F}"/>
          </ac:spMkLst>
        </pc:spChg>
        <pc:spChg chg="mod">
          <ac:chgData name="김윤성님(Yunesung Kim)/Access개발팀" userId="b5f7759c-2915-495b-a4bf-42e3553974d8" providerId="ADAL" clId="{E01F6252-7CCE-4FBB-960A-4D9DF700FC71}" dt="2024-11-25T12:09:07.384" v="11252"/>
          <ac:spMkLst>
            <pc:docMk/>
            <pc:sldMk cId="1270582493" sldId="2147378484"/>
            <ac:spMk id="65" creationId="{B79BF617-B2F7-9BB0-1205-1BC28DCD5BC7}"/>
          </ac:spMkLst>
        </pc:spChg>
        <pc:spChg chg="mod">
          <ac:chgData name="김윤성님(Yunesung Kim)/Access개발팀" userId="b5f7759c-2915-495b-a4bf-42e3553974d8" providerId="ADAL" clId="{E01F6252-7CCE-4FBB-960A-4D9DF700FC71}" dt="2024-11-25T12:09:07.384" v="11252"/>
          <ac:spMkLst>
            <pc:docMk/>
            <pc:sldMk cId="1270582493" sldId="2147378484"/>
            <ac:spMk id="66" creationId="{A3BDF235-CAF8-B458-D9C3-B336E5BA65E2}"/>
          </ac:spMkLst>
        </pc:spChg>
        <pc:spChg chg="mod">
          <ac:chgData name="김윤성님(Yunesung Kim)/Access개발팀" userId="b5f7759c-2915-495b-a4bf-42e3553974d8" providerId="ADAL" clId="{E01F6252-7CCE-4FBB-960A-4D9DF700FC71}" dt="2024-11-25T12:09:07.384" v="11252"/>
          <ac:spMkLst>
            <pc:docMk/>
            <pc:sldMk cId="1270582493" sldId="2147378484"/>
            <ac:spMk id="67" creationId="{D93B7B34-64D5-CA43-C310-7F3E726FD5FB}"/>
          </ac:spMkLst>
        </pc:spChg>
        <pc:spChg chg="mod">
          <ac:chgData name="김윤성님(Yunesung Kim)/Access개발팀" userId="b5f7759c-2915-495b-a4bf-42e3553974d8" providerId="ADAL" clId="{E01F6252-7CCE-4FBB-960A-4D9DF700FC71}" dt="2024-11-25T12:09:07.384" v="11252"/>
          <ac:spMkLst>
            <pc:docMk/>
            <pc:sldMk cId="1270582493" sldId="2147378484"/>
            <ac:spMk id="68" creationId="{4D758CEB-1A87-34EB-33E5-E244E79987F1}"/>
          </ac:spMkLst>
        </pc:spChg>
        <pc:spChg chg="mod">
          <ac:chgData name="김윤성님(Yunesung Kim)/Access개발팀" userId="b5f7759c-2915-495b-a4bf-42e3553974d8" providerId="ADAL" clId="{E01F6252-7CCE-4FBB-960A-4D9DF700FC71}" dt="2024-11-25T12:09:07.384" v="11252"/>
          <ac:spMkLst>
            <pc:docMk/>
            <pc:sldMk cId="1270582493" sldId="2147378484"/>
            <ac:spMk id="69" creationId="{EEE15C35-82C3-792F-D3C2-F38E8F0F9C68}"/>
          </ac:spMkLst>
        </pc:spChg>
        <pc:spChg chg="mod">
          <ac:chgData name="김윤성님(Yunesung Kim)/Access개발팀" userId="b5f7759c-2915-495b-a4bf-42e3553974d8" providerId="ADAL" clId="{E01F6252-7CCE-4FBB-960A-4D9DF700FC71}" dt="2024-11-25T12:09:07.384" v="11252"/>
          <ac:spMkLst>
            <pc:docMk/>
            <pc:sldMk cId="1270582493" sldId="2147378484"/>
            <ac:spMk id="70" creationId="{EDBB72E3-C865-DDB2-C666-A7D14717C077}"/>
          </ac:spMkLst>
        </pc:spChg>
        <pc:spChg chg="mod">
          <ac:chgData name="김윤성님(Yunesung Kim)/Access개발팀" userId="b5f7759c-2915-495b-a4bf-42e3553974d8" providerId="ADAL" clId="{E01F6252-7CCE-4FBB-960A-4D9DF700FC71}" dt="2024-11-25T12:09:07.384" v="11252"/>
          <ac:spMkLst>
            <pc:docMk/>
            <pc:sldMk cId="1270582493" sldId="2147378484"/>
            <ac:spMk id="71" creationId="{A7589C99-7620-8172-2BF5-D2F0947AD602}"/>
          </ac:spMkLst>
        </pc:spChg>
        <pc:spChg chg="mod">
          <ac:chgData name="김윤성님(Yunesung Kim)/Access개발팀" userId="b5f7759c-2915-495b-a4bf-42e3553974d8" providerId="ADAL" clId="{E01F6252-7CCE-4FBB-960A-4D9DF700FC71}" dt="2024-11-25T12:09:07.384" v="11252"/>
          <ac:spMkLst>
            <pc:docMk/>
            <pc:sldMk cId="1270582493" sldId="2147378484"/>
            <ac:spMk id="72" creationId="{80099CCF-6A3F-F802-B640-B14460FA5AEA}"/>
          </ac:spMkLst>
        </pc:spChg>
        <pc:spChg chg="mod">
          <ac:chgData name="김윤성님(Yunesung Kim)/Access개발팀" userId="b5f7759c-2915-495b-a4bf-42e3553974d8" providerId="ADAL" clId="{E01F6252-7CCE-4FBB-960A-4D9DF700FC71}" dt="2024-11-25T12:09:07.384" v="11252"/>
          <ac:spMkLst>
            <pc:docMk/>
            <pc:sldMk cId="1270582493" sldId="2147378484"/>
            <ac:spMk id="73" creationId="{CFF8A628-8243-BBCF-A174-C9431CA2A2D7}"/>
          </ac:spMkLst>
        </pc:spChg>
        <pc:spChg chg="mod">
          <ac:chgData name="김윤성님(Yunesung Kim)/Access개발팀" userId="b5f7759c-2915-495b-a4bf-42e3553974d8" providerId="ADAL" clId="{E01F6252-7CCE-4FBB-960A-4D9DF700FC71}" dt="2024-11-25T12:09:07.384" v="11252"/>
          <ac:spMkLst>
            <pc:docMk/>
            <pc:sldMk cId="1270582493" sldId="2147378484"/>
            <ac:spMk id="74" creationId="{0E6E5D53-847D-5586-DD0F-73172397EA4A}"/>
          </ac:spMkLst>
        </pc:spChg>
        <pc:spChg chg="mod">
          <ac:chgData name="김윤성님(Yunesung Kim)/Access개발팀" userId="b5f7759c-2915-495b-a4bf-42e3553974d8" providerId="ADAL" clId="{E01F6252-7CCE-4FBB-960A-4D9DF700FC71}" dt="2024-11-25T12:09:07.384" v="11252"/>
          <ac:spMkLst>
            <pc:docMk/>
            <pc:sldMk cId="1270582493" sldId="2147378484"/>
            <ac:spMk id="75" creationId="{4F4419CE-22D5-8DF6-E703-5F13C73D1B72}"/>
          </ac:spMkLst>
        </pc:spChg>
        <pc:spChg chg="mod">
          <ac:chgData name="김윤성님(Yunesung Kim)/Access개발팀" userId="b5f7759c-2915-495b-a4bf-42e3553974d8" providerId="ADAL" clId="{E01F6252-7CCE-4FBB-960A-4D9DF700FC71}" dt="2024-11-25T12:09:07.384" v="11252"/>
          <ac:spMkLst>
            <pc:docMk/>
            <pc:sldMk cId="1270582493" sldId="2147378484"/>
            <ac:spMk id="76" creationId="{1D1E2AE1-0850-2454-87F7-79E4CE2D710C}"/>
          </ac:spMkLst>
        </pc:spChg>
        <pc:spChg chg="mod">
          <ac:chgData name="김윤성님(Yunesung Kim)/Access개발팀" userId="b5f7759c-2915-495b-a4bf-42e3553974d8" providerId="ADAL" clId="{E01F6252-7CCE-4FBB-960A-4D9DF700FC71}" dt="2024-11-25T12:09:07.384" v="11252"/>
          <ac:spMkLst>
            <pc:docMk/>
            <pc:sldMk cId="1270582493" sldId="2147378484"/>
            <ac:spMk id="77" creationId="{944B55BF-8929-ED58-A855-264A43BB2E18}"/>
          </ac:spMkLst>
        </pc:spChg>
        <pc:spChg chg="mod">
          <ac:chgData name="김윤성님(Yunesung Kim)/Access개발팀" userId="b5f7759c-2915-495b-a4bf-42e3553974d8" providerId="ADAL" clId="{E01F6252-7CCE-4FBB-960A-4D9DF700FC71}" dt="2024-11-25T12:09:07.384" v="11252"/>
          <ac:spMkLst>
            <pc:docMk/>
            <pc:sldMk cId="1270582493" sldId="2147378484"/>
            <ac:spMk id="78" creationId="{C24F4EC2-F932-5951-5924-4A37434883F9}"/>
          </ac:spMkLst>
        </pc:spChg>
        <pc:spChg chg="mod">
          <ac:chgData name="김윤성님(Yunesung Kim)/Access개발팀" userId="b5f7759c-2915-495b-a4bf-42e3553974d8" providerId="ADAL" clId="{E01F6252-7CCE-4FBB-960A-4D9DF700FC71}" dt="2024-11-25T12:09:07.384" v="11252"/>
          <ac:spMkLst>
            <pc:docMk/>
            <pc:sldMk cId="1270582493" sldId="2147378484"/>
            <ac:spMk id="79" creationId="{84296FAD-8D87-EC1F-3CF7-4D2AE6DDF9AA}"/>
          </ac:spMkLst>
        </pc:spChg>
        <pc:spChg chg="mod">
          <ac:chgData name="김윤성님(Yunesung Kim)/Access개발팀" userId="b5f7759c-2915-495b-a4bf-42e3553974d8" providerId="ADAL" clId="{E01F6252-7CCE-4FBB-960A-4D9DF700FC71}" dt="2024-11-25T12:09:07.384" v="11252"/>
          <ac:spMkLst>
            <pc:docMk/>
            <pc:sldMk cId="1270582493" sldId="2147378484"/>
            <ac:spMk id="80" creationId="{955EE2A8-32E1-FC8B-2728-6C041AE772EC}"/>
          </ac:spMkLst>
        </pc:spChg>
        <pc:spChg chg="mod">
          <ac:chgData name="김윤성님(Yunesung Kim)/Access개발팀" userId="b5f7759c-2915-495b-a4bf-42e3553974d8" providerId="ADAL" clId="{E01F6252-7CCE-4FBB-960A-4D9DF700FC71}" dt="2024-11-25T12:09:07.384" v="11252"/>
          <ac:spMkLst>
            <pc:docMk/>
            <pc:sldMk cId="1270582493" sldId="2147378484"/>
            <ac:spMk id="82" creationId="{E12770E2-5BD8-7C0F-092D-86BD916C465B}"/>
          </ac:spMkLst>
        </pc:spChg>
        <pc:spChg chg="mod">
          <ac:chgData name="김윤성님(Yunesung Kim)/Access개발팀" userId="b5f7759c-2915-495b-a4bf-42e3553974d8" providerId="ADAL" clId="{E01F6252-7CCE-4FBB-960A-4D9DF700FC71}" dt="2024-11-25T12:09:07.384" v="11252"/>
          <ac:spMkLst>
            <pc:docMk/>
            <pc:sldMk cId="1270582493" sldId="2147378484"/>
            <ac:spMk id="88" creationId="{BC5B4729-94B3-4B40-3C24-5A802026491D}"/>
          </ac:spMkLst>
        </pc:spChg>
        <pc:spChg chg="mod">
          <ac:chgData name="김윤성님(Yunesung Kim)/Access개발팀" userId="b5f7759c-2915-495b-a4bf-42e3553974d8" providerId="ADAL" clId="{E01F6252-7CCE-4FBB-960A-4D9DF700FC71}" dt="2024-11-25T12:09:07.384" v="11252"/>
          <ac:spMkLst>
            <pc:docMk/>
            <pc:sldMk cId="1270582493" sldId="2147378484"/>
            <ac:spMk id="100" creationId="{58C67718-5891-17DE-4477-261999ABD6F0}"/>
          </ac:spMkLst>
        </pc:spChg>
        <pc:spChg chg="mod">
          <ac:chgData name="김윤성님(Yunesung Kim)/Access개발팀" userId="b5f7759c-2915-495b-a4bf-42e3553974d8" providerId="ADAL" clId="{E01F6252-7CCE-4FBB-960A-4D9DF700FC71}" dt="2024-11-25T12:09:07.384" v="11252"/>
          <ac:spMkLst>
            <pc:docMk/>
            <pc:sldMk cId="1270582493" sldId="2147378484"/>
            <ac:spMk id="101" creationId="{FAE92313-02B9-853D-19CB-FEEDED201D83}"/>
          </ac:spMkLst>
        </pc:spChg>
        <pc:spChg chg="mod">
          <ac:chgData name="김윤성님(Yunesung Kim)/Access개발팀" userId="b5f7759c-2915-495b-a4bf-42e3553974d8" providerId="ADAL" clId="{E01F6252-7CCE-4FBB-960A-4D9DF700FC71}" dt="2024-11-25T12:09:07.384" v="11252"/>
          <ac:spMkLst>
            <pc:docMk/>
            <pc:sldMk cId="1270582493" sldId="2147378484"/>
            <ac:spMk id="102" creationId="{AD129F07-4BCE-4E65-3E14-A5AAF49A60DF}"/>
          </ac:spMkLst>
        </pc:spChg>
        <pc:spChg chg="mod">
          <ac:chgData name="김윤성님(Yunesung Kim)/Access개발팀" userId="b5f7759c-2915-495b-a4bf-42e3553974d8" providerId="ADAL" clId="{E01F6252-7CCE-4FBB-960A-4D9DF700FC71}" dt="2024-11-25T12:09:07.384" v="11252"/>
          <ac:spMkLst>
            <pc:docMk/>
            <pc:sldMk cId="1270582493" sldId="2147378484"/>
            <ac:spMk id="103" creationId="{6E1F5B2E-34BD-61C1-1A07-460445DE7277}"/>
          </ac:spMkLst>
        </pc:spChg>
        <pc:spChg chg="mod">
          <ac:chgData name="김윤성님(Yunesung Kim)/Access개발팀" userId="b5f7759c-2915-495b-a4bf-42e3553974d8" providerId="ADAL" clId="{E01F6252-7CCE-4FBB-960A-4D9DF700FC71}" dt="2024-11-25T12:09:07.384" v="11252"/>
          <ac:spMkLst>
            <pc:docMk/>
            <pc:sldMk cId="1270582493" sldId="2147378484"/>
            <ac:spMk id="107" creationId="{BAC9A058-3D53-BF3A-C24D-9AC7E41A8DAE}"/>
          </ac:spMkLst>
        </pc:spChg>
        <pc:spChg chg="del">
          <ac:chgData name="김윤성님(Yunesung Kim)/Access개발팀" userId="b5f7759c-2915-495b-a4bf-42e3553974d8" providerId="ADAL" clId="{E01F6252-7CCE-4FBB-960A-4D9DF700FC71}" dt="2024-11-25T11:19:30.809" v="8861" actId="478"/>
          <ac:spMkLst>
            <pc:docMk/>
            <pc:sldMk cId="1270582493" sldId="2147378484"/>
            <ac:spMk id="111" creationId="{8A750BC3-B31E-F792-30F3-7908B5E6637C}"/>
          </ac:spMkLst>
        </pc:spChg>
        <pc:spChg chg="mod">
          <ac:chgData name="김윤성님(Yunesung Kim)/Access개발팀" userId="b5f7759c-2915-495b-a4bf-42e3553974d8" providerId="ADAL" clId="{E01F6252-7CCE-4FBB-960A-4D9DF700FC71}" dt="2024-11-25T12:09:22.564" v="11256"/>
          <ac:spMkLst>
            <pc:docMk/>
            <pc:sldMk cId="1270582493" sldId="2147378484"/>
            <ac:spMk id="113" creationId="{A370F398-E1BA-3C5E-5AC4-6C91BAFBC5CA}"/>
          </ac:spMkLst>
        </pc:spChg>
        <pc:spChg chg="mod">
          <ac:chgData name="김윤성님(Yunesung Kim)/Access개발팀" userId="b5f7759c-2915-495b-a4bf-42e3553974d8" providerId="ADAL" clId="{E01F6252-7CCE-4FBB-960A-4D9DF700FC71}" dt="2024-11-25T12:09:22.564" v="11256"/>
          <ac:spMkLst>
            <pc:docMk/>
            <pc:sldMk cId="1270582493" sldId="2147378484"/>
            <ac:spMk id="115" creationId="{C7F3133D-9694-6293-D9A5-CAF109EF31E5}"/>
          </ac:spMkLst>
        </pc:spChg>
        <pc:spChg chg="mod">
          <ac:chgData name="김윤성님(Yunesung Kim)/Access개발팀" userId="b5f7759c-2915-495b-a4bf-42e3553974d8" providerId="ADAL" clId="{E01F6252-7CCE-4FBB-960A-4D9DF700FC71}" dt="2024-11-25T12:09:22.564" v="11256"/>
          <ac:spMkLst>
            <pc:docMk/>
            <pc:sldMk cId="1270582493" sldId="2147378484"/>
            <ac:spMk id="120" creationId="{A687290D-516E-3942-F66D-91F839802359}"/>
          </ac:spMkLst>
        </pc:spChg>
        <pc:spChg chg="mod">
          <ac:chgData name="김윤성님(Yunesung Kim)/Access개발팀" userId="b5f7759c-2915-495b-a4bf-42e3553974d8" providerId="ADAL" clId="{E01F6252-7CCE-4FBB-960A-4D9DF700FC71}" dt="2024-11-25T12:09:22.564" v="11256"/>
          <ac:spMkLst>
            <pc:docMk/>
            <pc:sldMk cId="1270582493" sldId="2147378484"/>
            <ac:spMk id="121" creationId="{1616A9D4-D4DA-93E1-E66E-8E41A4AAE836}"/>
          </ac:spMkLst>
        </pc:spChg>
        <pc:spChg chg="mod">
          <ac:chgData name="김윤성님(Yunesung Kim)/Access개발팀" userId="b5f7759c-2915-495b-a4bf-42e3553974d8" providerId="ADAL" clId="{E01F6252-7CCE-4FBB-960A-4D9DF700FC71}" dt="2024-11-25T12:09:22.564" v="11256"/>
          <ac:spMkLst>
            <pc:docMk/>
            <pc:sldMk cId="1270582493" sldId="2147378484"/>
            <ac:spMk id="122" creationId="{0B5B0591-9D8E-E8F9-8395-BBB63D6C6579}"/>
          </ac:spMkLst>
        </pc:spChg>
        <pc:spChg chg="mod">
          <ac:chgData name="김윤성님(Yunesung Kim)/Access개발팀" userId="b5f7759c-2915-495b-a4bf-42e3553974d8" providerId="ADAL" clId="{E01F6252-7CCE-4FBB-960A-4D9DF700FC71}" dt="2024-11-25T12:09:22.564" v="11256"/>
          <ac:spMkLst>
            <pc:docMk/>
            <pc:sldMk cId="1270582493" sldId="2147378484"/>
            <ac:spMk id="124" creationId="{29D7E1C9-86E6-EAAD-92BD-322FE68D5494}"/>
          </ac:spMkLst>
        </pc:spChg>
        <pc:spChg chg="mod">
          <ac:chgData name="김윤성님(Yunesung Kim)/Access개발팀" userId="b5f7759c-2915-495b-a4bf-42e3553974d8" providerId="ADAL" clId="{E01F6252-7CCE-4FBB-960A-4D9DF700FC71}" dt="2024-11-25T12:09:22.564" v="11256"/>
          <ac:spMkLst>
            <pc:docMk/>
            <pc:sldMk cId="1270582493" sldId="2147378484"/>
            <ac:spMk id="128" creationId="{E7BDDBAC-2AB3-5CD6-BF80-574DA1FADD72}"/>
          </ac:spMkLst>
        </pc:spChg>
        <pc:spChg chg="mod">
          <ac:chgData name="김윤성님(Yunesung Kim)/Access개발팀" userId="b5f7759c-2915-495b-a4bf-42e3553974d8" providerId="ADAL" clId="{E01F6252-7CCE-4FBB-960A-4D9DF700FC71}" dt="2024-11-25T12:09:22.564" v="11256"/>
          <ac:spMkLst>
            <pc:docMk/>
            <pc:sldMk cId="1270582493" sldId="2147378484"/>
            <ac:spMk id="129" creationId="{30716AA2-AA3C-467E-43CC-0AAC507F85E1}"/>
          </ac:spMkLst>
        </pc:spChg>
        <pc:spChg chg="mod">
          <ac:chgData name="김윤성님(Yunesung Kim)/Access개발팀" userId="b5f7759c-2915-495b-a4bf-42e3553974d8" providerId="ADAL" clId="{E01F6252-7CCE-4FBB-960A-4D9DF700FC71}" dt="2024-11-25T12:09:22.564" v="11256"/>
          <ac:spMkLst>
            <pc:docMk/>
            <pc:sldMk cId="1270582493" sldId="2147378484"/>
            <ac:spMk id="130" creationId="{0FF31813-28B2-82FD-0348-F1F343291D17}"/>
          </ac:spMkLst>
        </pc:spChg>
        <pc:spChg chg="mod">
          <ac:chgData name="김윤성님(Yunesung Kim)/Access개발팀" userId="b5f7759c-2915-495b-a4bf-42e3553974d8" providerId="ADAL" clId="{E01F6252-7CCE-4FBB-960A-4D9DF700FC71}" dt="2024-11-25T12:09:22.564" v="11256"/>
          <ac:spMkLst>
            <pc:docMk/>
            <pc:sldMk cId="1270582493" sldId="2147378484"/>
            <ac:spMk id="131" creationId="{3A2EB116-5306-BBE4-B42F-C26A866F124C}"/>
          </ac:spMkLst>
        </pc:spChg>
        <pc:spChg chg="mod">
          <ac:chgData name="김윤성님(Yunesung Kim)/Access개발팀" userId="b5f7759c-2915-495b-a4bf-42e3553974d8" providerId="ADAL" clId="{E01F6252-7CCE-4FBB-960A-4D9DF700FC71}" dt="2024-11-25T12:09:22.564" v="11256"/>
          <ac:spMkLst>
            <pc:docMk/>
            <pc:sldMk cId="1270582493" sldId="2147378484"/>
            <ac:spMk id="132" creationId="{08119067-D716-1F0F-E67F-FE2B0E523740}"/>
          </ac:spMkLst>
        </pc:spChg>
        <pc:spChg chg="mod">
          <ac:chgData name="김윤성님(Yunesung Kim)/Access개발팀" userId="b5f7759c-2915-495b-a4bf-42e3553974d8" providerId="ADAL" clId="{E01F6252-7CCE-4FBB-960A-4D9DF700FC71}" dt="2024-11-25T12:09:22.564" v="11256"/>
          <ac:spMkLst>
            <pc:docMk/>
            <pc:sldMk cId="1270582493" sldId="2147378484"/>
            <ac:spMk id="133" creationId="{B3A30BE7-02A3-5632-C43F-3D073220979F}"/>
          </ac:spMkLst>
        </pc:spChg>
        <pc:spChg chg="mod">
          <ac:chgData name="김윤성님(Yunesung Kim)/Access개발팀" userId="b5f7759c-2915-495b-a4bf-42e3553974d8" providerId="ADAL" clId="{E01F6252-7CCE-4FBB-960A-4D9DF700FC71}" dt="2024-11-25T12:09:22.564" v="11256"/>
          <ac:spMkLst>
            <pc:docMk/>
            <pc:sldMk cId="1270582493" sldId="2147378484"/>
            <ac:spMk id="134" creationId="{A55FC297-23D9-BBDD-DAC4-AA6E34929BD9}"/>
          </ac:spMkLst>
        </pc:spChg>
        <pc:spChg chg="mod">
          <ac:chgData name="김윤성님(Yunesung Kim)/Access개발팀" userId="b5f7759c-2915-495b-a4bf-42e3553974d8" providerId="ADAL" clId="{E01F6252-7CCE-4FBB-960A-4D9DF700FC71}" dt="2024-11-25T12:09:22.564" v="11256"/>
          <ac:spMkLst>
            <pc:docMk/>
            <pc:sldMk cId="1270582493" sldId="2147378484"/>
            <ac:spMk id="135" creationId="{6614FC7A-7762-8622-344C-49545C1EBED4}"/>
          </ac:spMkLst>
        </pc:spChg>
        <pc:spChg chg="mod">
          <ac:chgData name="김윤성님(Yunesung Kim)/Access개발팀" userId="b5f7759c-2915-495b-a4bf-42e3553974d8" providerId="ADAL" clId="{E01F6252-7CCE-4FBB-960A-4D9DF700FC71}" dt="2024-11-25T12:09:22.564" v="11256"/>
          <ac:spMkLst>
            <pc:docMk/>
            <pc:sldMk cId="1270582493" sldId="2147378484"/>
            <ac:spMk id="136" creationId="{ECBF6992-F88A-2664-B39B-FDEB5380DE56}"/>
          </ac:spMkLst>
        </pc:spChg>
        <pc:spChg chg="mod">
          <ac:chgData name="김윤성님(Yunesung Kim)/Access개발팀" userId="b5f7759c-2915-495b-a4bf-42e3553974d8" providerId="ADAL" clId="{E01F6252-7CCE-4FBB-960A-4D9DF700FC71}" dt="2024-11-25T12:09:22.564" v="11256"/>
          <ac:spMkLst>
            <pc:docMk/>
            <pc:sldMk cId="1270582493" sldId="2147378484"/>
            <ac:spMk id="137" creationId="{F658E8E2-5B89-1C49-E8FB-C6326509A47C}"/>
          </ac:spMkLst>
        </pc:spChg>
        <pc:spChg chg="mod">
          <ac:chgData name="김윤성님(Yunesung Kim)/Access개발팀" userId="b5f7759c-2915-495b-a4bf-42e3553974d8" providerId="ADAL" clId="{E01F6252-7CCE-4FBB-960A-4D9DF700FC71}" dt="2024-11-25T12:09:22.564" v="11256"/>
          <ac:spMkLst>
            <pc:docMk/>
            <pc:sldMk cId="1270582493" sldId="2147378484"/>
            <ac:spMk id="138" creationId="{B8838117-AD2E-23BE-DC35-ADFCE9B0E05B}"/>
          </ac:spMkLst>
        </pc:spChg>
        <pc:spChg chg="mod">
          <ac:chgData name="김윤성님(Yunesung Kim)/Access개발팀" userId="b5f7759c-2915-495b-a4bf-42e3553974d8" providerId="ADAL" clId="{E01F6252-7CCE-4FBB-960A-4D9DF700FC71}" dt="2024-11-25T12:09:22.564" v="11256"/>
          <ac:spMkLst>
            <pc:docMk/>
            <pc:sldMk cId="1270582493" sldId="2147378484"/>
            <ac:spMk id="139" creationId="{041034A7-5232-03AD-BAE5-2DA8AC3D0795}"/>
          </ac:spMkLst>
        </pc:spChg>
        <pc:spChg chg="mod">
          <ac:chgData name="김윤성님(Yunesung Kim)/Access개발팀" userId="b5f7759c-2915-495b-a4bf-42e3553974d8" providerId="ADAL" clId="{E01F6252-7CCE-4FBB-960A-4D9DF700FC71}" dt="2024-11-25T12:09:22.564" v="11256"/>
          <ac:spMkLst>
            <pc:docMk/>
            <pc:sldMk cId="1270582493" sldId="2147378484"/>
            <ac:spMk id="140" creationId="{AB621039-B3C7-DE33-5537-4340F3B59349}"/>
          </ac:spMkLst>
        </pc:spChg>
        <pc:spChg chg="mod">
          <ac:chgData name="김윤성님(Yunesung Kim)/Access개발팀" userId="b5f7759c-2915-495b-a4bf-42e3553974d8" providerId="ADAL" clId="{E01F6252-7CCE-4FBB-960A-4D9DF700FC71}" dt="2024-11-25T12:09:22.564" v="11256"/>
          <ac:spMkLst>
            <pc:docMk/>
            <pc:sldMk cId="1270582493" sldId="2147378484"/>
            <ac:spMk id="141" creationId="{E5EBC9FE-4F72-3E37-1D35-9AFBF0CDA7EB}"/>
          </ac:spMkLst>
        </pc:spChg>
        <pc:spChg chg="mod">
          <ac:chgData name="김윤성님(Yunesung Kim)/Access개발팀" userId="b5f7759c-2915-495b-a4bf-42e3553974d8" providerId="ADAL" clId="{E01F6252-7CCE-4FBB-960A-4D9DF700FC71}" dt="2024-11-25T12:09:22.564" v="11256"/>
          <ac:spMkLst>
            <pc:docMk/>
            <pc:sldMk cId="1270582493" sldId="2147378484"/>
            <ac:spMk id="142" creationId="{FA5E71D9-F1D0-1C23-FACF-DF5530DDE6FC}"/>
          </ac:spMkLst>
        </pc:spChg>
        <pc:spChg chg="mod">
          <ac:chgData name="김윤성님(Yunesung Kim)/Access개발팀" userId="b5f7759c-2915-495b-a4bf-42e3553974d8" providerId="ADAL" clId="{E01F6252-7CCE-4FBB-960A-4D9DF700FC71}" dt="2024-11-25T12:09:22.564" v="11256"/>
          <ac:spMkLst>
            <pc:docMk/>
            <pc:sldMk cId="1270582493" sldId="2147378484"/>
            <ac:spMk id="143" creationId="{1429DB1C-653C-E4A4-DC8C-BC7C42189930}"/>
          </ac:spMkLst>
        </pc:spChg>
        <pc:spChg chg="mod">
          <ac:chgData name="김윤성님(Yunesung Kim)/Access개발팀" userId="b5f7759c-2915-495b-a4bf-42e3553974d8" providerId="ADAL" clId="{E01F6252-7CCE-4FBB-960A-4D9DF700FC71}" dt="2024-11-25T12:09:22.564" v="11256"/>
          <ac:spMkLst>
            <pc:docMk/>
            <pc:sldMk cId="1270582493" sldId="2147378484"/>
            <ac:spMk id="144" creationId="{246E2BE1-2B44-25B2-3A6B-7B3871C22C96}"/>
          </ac:spMkLst>
        </pc:spChg>
        <pc:spChg chg="mod">
          <ac:chgData name="김윤성님(Yunesung Kim)/Access개발팀" userId="b5f7759c-2915-495b-a4bf-42e3553974d8" providerId="ADAL" clId="{E01F6252-7CCE-4FBB-960A-4D9DF700FC71}" dt="2024-11-25T12:09:22.564" v="11256"/>
          <ac:spMkLst>
            <pc:docMk/>
            <pc:sldMk cId="1270582493" sldId="2147378484"/>
            <ac:spMk id="145" creationId="{5103F8E4-E60E-D4E9-A9C4-3A5625186D4F}"/>
          </ac:spMkLst>
        </pc:spChg>
        <pc:spChg chg="mod">
          <ac:chgData name="김윤성님(Yunesung Kim)/Access개발팀" userId="b5f7759c-2915-495b-a4bf-42e3553974d8" providerId="ADAL" clId="{E01F6252-7CCE-4FBB-960A-4D9DF700FC71}" dt="2024-11-25T12:09:22.564" v="11256"/>
          <ac:spMkLst>
            <pc:docMk/>
            <pc:sldMk cId="1270582493" sldId="2147378484"/>
            <ac:spMk id="146" creationId="{0EA20374-97B0-A6CD-901F-F29C907980BA}"/>
          </ac:spMkLst>
        </pc:spChg>
        <pc:spChg chg="mod">
          <ac:chgData name="김윤성님(Yunesung Kim)/Access개발팀" userId="b5f7759c-2915-495b-a4bf-42e3553974d8" providerId="ADAL" clId="{E01F6252-7CCE-4FBB-960A-4D9DF700FC71}" dt="2024-11-25T12:09:22.564" v="11256"/>
          <ac:spMkLst>
            <pc:docMk/>
            <pc:sldMk cId="1270582493" sldId="2147378484"/>
            <ac:spMk id="147" creationId="{DC276200-D58C-48EB-065A-9C86D81F7C4B}"/>
          </ac:spMkLst>
        </pc:spChg>
        <pc:spChg chg="mod">
          <ac:chgData name="김윤성님(Yunesung Kim)/Access개발팀" userId="b5f7759c-2915-495b-a4bf-42e3553974d8" providerId="ADAL" clId="{E01F6252-7CCE-4FBB-960A-4D9DF700FC71}" dt="2024-11-25T12:09:22.564" v="11256"/>
          <ac:spMkLst>
            <pc:docMk/>
            <pc:sldMk cId="1270582493" sldId="2147378484"/>
            <ac:spMk id="148" creationId="{4440B52A-AA6C-47D9-A54D-4A2B1ADA23F4}"/>
          </ac:spMkLst>
        </pc:spChg>
        <pc:spChg chg="mod">
          <ac:chgData name="김윤성님(Yunesung Kim)/Access개발팀" userId="b5f7759c-2915-495b-a4bf-42e3553974d8" providerId="ADAL" clId="{E01F6252-7CCE-4FBB-960A-4D9DF700FC71}" dt="2024-11-25T12:09:22.564" v="11256"/>
          <ac:spMkLst>
            <pc:docMk/>
            <pc:sldMk cId="1270582493" sldId="2147378484"/>
            <ac:spMk id="149" creationId="{A2AD4149-010E-AAEF-637A-D1E3E3FF0DA7}"/>
          </ac:spMkLst>
        </pc:spChg>
        <pc:spChg chg="mod">
          <ac:chgData name="김윤성님(Yunesung Kim)/Access개발팀" userId="b5f7759c-2915-495b-a4bf-42e3553974d8" providerId="ADAL" clId="{E01F6252-7CCE-4FBB-960A-4D9DF700FC71}" dt="2024-11-25T12:09:22.564" v="11256"/>
          <ac:spMkLst>
            <pc:docMk/>
            <pc:sldMk cId="1270582493" sldId="2147378484"/>
            <ac:spMk id="150" creationId="{049CECCF-68E3-8B4A-AA34-28DCCE2E1DB5}"/>
          </ac:spMkLst>
        </pc:spChg>
        <pc:spChg chg="mod">
          <ac:chgData name="김윤성님(Yunesung Kim)/Access개발팀" userId="b5f7759c-2915-495b-a4bf-42e3553974d8" providerId="ADAL" clId="{E01F6252-7CCE-4FBB-960A-4D9DF700FC71}" dt="2024-11-25T12:09:22.564" v="11256"/>
          <ac:spMkLst>
            <pc:docMk/>
            <pc:sldMk cId="1270582493" sldId="2147378484"/>
            <ac:spMk id="151" creationId="{F5872088-54E5-972E-103B-D2C4A492BC25}"/>
          </ac:spMkLst>
        </pc:spChg>
        <pc:spChg chg="mod">
          <ac:chgData name="김윤성님(Yunesung Kim)/Access개발팀" userId="b5f7759c-2915-495b-a4bf-42e3553974d8" providerId="ADAL" clId="{E01F6252-7CCE-4FBB-960A-4D9DF700FC71}" dt="2024-11-25T12:09:22.564" v="11256"/>
          <ac:spMkLst>
            <pc:docMk/>
            <pc:sldMk cId="1270582493" sldId="2147378484"/>
            <ac:spMk id="152" creationId="{547661A1-AC2D-4428-CB31-D222809EF98C}"/>
          </ac:spMkLst>
        </pc:spChg>
        <pc:spChg chg="mod">
          <ac:chgData name="김윤성님(Yunesung Kim)/Access개발팀" userId="b5f7759c-2915-495b-a4bf-42e3553974d8" providerId="ADAL" clId="{E01F6252-7CCE-4FBB-960A-4D9DF700FC71}" dt="2024-11-25T12:09:22.564" v="11256"/>
          <ac:spMkLst>
            <pc:docMk/>
            <pc:sldMk cId="1270582493" sldId="2147378484"/>
            <ac:spMk id="153" creationId="{F8C0580A-29E9-83F9-0D63-37C7F6A51F9A}"/>
          </ac:spMkLst>
        </pc:spChg>
        <pc:spChg chg="mod">
          <ac:chgData name="김윤성님(Yunesung Kim)/Access개발팀" userId="b5f7759c-2915-495b-a4bf-42e3553974d8" providerId="ADAL" clId="{E01F6252-7CCE-4FBB-960A-4D9DF700FC71}" dt="2024-11-25T12:09:22.564" v="11256"/>
          <ac:spMkLst>
            <pc:docMk/>
            <pc:sldMk cId="1270582493" sldId="2147378484"/>
            <ac:spMk id="154" creationId="{FB76E64B-E185-57B7-9D50-417D8F087A9D}"/>
          </ac:spMkLst>
        </pc:spChg>
        <pc:spChg chg="add del mod">
          <ac:chgData name="김윤성님(Yunesung Kim)/Access개발팀" userId="b5f7759c-2915-495b-a4bf-42e3553974d8" providerId="ADAL" clId="{E01F6252-7CCE-4FBB-960A-4D9DF700FC71}" dt="2024-11-25T11:49:24.364" v="10114" actId="478"/>
          <ac:spMkLst>
            <pc:docMk/>
            <pc:sldMk cId="1270582493" sldId="2147378484"/>
            <ac:spMk id="155" creationId="{BA6B89B7-5663-5C2E-F351-3155D84776CB}"/>
          </ac:spMkLst>
        </pc:spChg>
        <pc:spChg chg="add del mod">
          <ac:chgData name="김윤성님(Yunesung Kim)/Access개발팀" userId="b5f7759c-2915-495b-a4bf-42e3553974d8" providerId="ADAL" clId="{E01F6252-7CCE-4FBB-960A-4D9DF700FC71}" dt="2024-11-25T11:49:24.364" v="10114" actId="478"/>
          <ac:spMkLst>
            <pc:docMk/>
            <pc:sldMk cId="1270582493" sldId="2147378484"/>
            <ac:spMk id="157" creationId="{1ECE5C67-40B0-17FA-DB7A-44D613F22FC3}"/>
          </ac:spMkLst>
        </pc:spChg>
        <pc:spChg chg="add del mod">
          <ac:chgData name="김윤성님(Yunesung Kim)/Access개발팀" userId="b5f7759c-2915-495b-a4bf-42e3553974d8" providerId="ADAL" clId="{E01F6252-7CCE-4FBB-960A-4D9DF700FC71}" dt="2024-11-25T11:49:24.364" v="10114" actId="478"/>
          <ac:spMkLst>
            <pc:docMk/>
            <pc:sldMk cId="1270582493" sldId="2147378484"/>
            <ac:spMk id="164" creationId="{61F6D7E1-5D2A-31BF-60B8-0496D760FFEF}"/>
          </ac:spMkLst>
        </pc:spChg>
        <pc:spChg chg="add del mod">
          <ac:chgData name="김윤성님(Yunesung Kim)/Access개발팀" userId="b5f7759c-2915-495b-a4bf-42e3553974d8" providerId="ADAL" clId="{E01F6252-7CCE-4FBB-960A-4D9DF700FC71}" dt="2024-11-25T11:49:24.364" v="10114" actId="478"/>
          <ac:spMkLst>
            <pc:docMk/>
            <pc:sldMk cId="1270582493" sldId="2147378484"/>
            <ac:spMk id="165" creationId="{F0053343-E02C-CCA1-B56C-2FE0F2816597}"/>
          </ac:spMkLst>
        </pc:spChg>
        <pc:spChg chg="add del mod">
          <ac:chgData name="김윤성님(Yunesung Kim)/Access개발팀" userId="b5f7759c-2915-495b-a4bf-42e3553974d8" providerId="ADAL" clId="{E01F6252-7CCE-4FBB-960A-4D9DF700FC71}" dt="2024-11-25T11:49:24.364" v="10114" actId="478"/>
          <ac:spMkLst>
            <pc:docMk/>
            <pc:sldMk cId="1270582493" sldId="2147378484"/>
            <ac:spMk id="166" creationId="{EBDD8C59-D94B-EDFE-0D1D-26DCD6C541C4}"/>
          </ac:spMkLst>
        </pc:spChg>
        <pc:spChg chg="mod">
          <ac:chgData name="김윤성님(Yunesung Kim)/Access개발팀" userId="b5f7759c-2915-495b-a4bf-42e3553974d8" providerId="ADAL" clId="{E01F6252-7CCE-4FBB-960A-4D9DF700FC71}" dt="2024-11-25T12:09:22.564" v="11256"/>
          <ac:spMkLst>
            <pc:docMk/>
            <pc:sldMk cId="1270582493" sldId="2147378484"/>
            <ac:spMk id="167" creationId="{8B0A5570-53DB-6AF9-D9D4-BD5C72441829}"/>
          </ac:spMkLst>
        </pc:spChg>
        <pc:spChg chg="mod">
          <ac:chgData name="김윤성님(Yunesung Kim)/Access개발팀" userId="b5f7759c-2915-495b-a4bf-42e3553974d8" providerId="ADAL" clId="{E01F6252-7CCE-4FBB-960A-4D9DF700FC71}" dt="2024-11-25T12:09:22.564" v="11256"/>
          <ac:spMkLst>
            <pc:docMk/>
            <pc:sldMk cId="1270582493" sldId="2147378484"/>
            <ac:spMk id="168" creationId="{8E2D3D17-025A-29FE-9EA0-A6FA22845E01}"/>
          </ac:spMkLst>
        </pc:spChg>
        <pc:spChg chg="add del mod">
          <ac:chgData name="김윤성님(Yunesung Kim)/Access개발팀" userId="b5f7759c-2915-495b-a4bf-42e3553974d8" providerId="ADAL" clId="{E01F6252-7CCE-4FBB-960A-4D9DF700FC71}" dt="2024-11-25T11:49:24.364" v="10114" actId="478"/>
          <ac:spMkLst>
            <pc:docMk/>
            <pc:sldMk cId="1270582493" sldId="2147378484"/>
            <ac:spMk id="172" creationId="{5A4892B2-291C-BE8B-7D8C-1788501853EC}"/>
          </ac:spMkLst>
        </pc:spChg>
        <pc:spChg chg="add del mod">
          <ac:chgData name="김윤성님(Yunesung Kim)/Access개발팀" userId="b5f7759c-2915-495b-a4bf-42e3553974d8" providerId="ADAL" clId="{E01F6252-7CCE-4FBB-960A-4D9DF700FC71}" dt="2024-11-25T11:49:24.364" v="10114" actId="478"/>
          <ac:spMkLst>
            <pc:docMk/>
            <pc:sldMk cId="1270582493" sldId="2147378484"/>
            <ac:spMk id="173" creationId="{8D01B857-4F6C-C4B8-1185-21E0CBA9D71D}"/>
          </ac:spMkLst>
        </pc:spChg>
        <pc:spChg chg="add del mod">
          <ac:chgData name="김윤성님(Yunesung Kim)/Access개발팀" userId="b5f7759c-2915-495b-a4bf-42e3553974d8" providerId="ADAL" clId="{E01F6252-7CCE-4FBB-960A-4D9DF700FC71}" dt="2024-11-25T11:49:24.364" v="10114" actId="478"/>
          <ac:spMkLst>
            <pc:docMk/>
            <pc:sldMk cId="1270582493" sldId="2147378484"/>
            <ac:spMk id="174" creationId="{DEB3B528-7B7C-EEE7-C50C-E19EDDB5AF69}"/>
          </ac:spMkLst>
        </pc:spChg>
        <pc:spChg chg="add del mod">
          <ac:chgData name="김윤성님(Yunesung Kim)/Access개발팀" userId="b5f7759c-2915-495b-a4bf-42e3553974d8" providerId="ADAL" clId="{E01F6252-7CCE-4FBB-960A-4D9DF700FC71}" dt="2024-11-25T11:49:24.364" v="10114" actId="478"/>
          <ac:spMkLst>
            <pc:docMk/>
            <pc:sldMk cId="1270582493" sldId="2147378484"/>
            <ac:spMk id="175" creationId="{6BB80997-7D00-0ADA-3882-731038F31B64}"/>
          </ac:spMkLst>
        </pc:spChg>
        <pc:spChg chg="add del mod">
          <ac:chgData name="김윤성님(Yunesung Kim)/Access개발팀" userId="b5f7759c-2915-495b-a4bf-42e3553974d8" providerId="ADAL" clId="{E01F6252-7CCE-4FBB-960A-4D9DF700FC71}" dt="2024-11-25T11:49:24.364" v="10114" actId="478"/>
          <ac:spMkLst>
            <pc:docMk/>
            <pc:sldMk cId="1270582493" sldId="2147378484"/>
            <ac:spMk id="176" creationId="{8B5C5BC1-5E63-F5A0-07B9-3A58D2275386}"/>
          </ac:spMkLst>
        </pc:spChg>
        <pc:spChg chg="add del mod">
          <ac:chgData name="김윤성님(Yunesung Kim)/Access개발팀" userId="b5f7759c-2915-495b-a4bf-42e3553974d8" providerId="ADAL" clId="{E01F6252-7CCE-4FBB-960A-4D9DF700FC71}" dt="2024-11-25T11:49:24.364" v="10114" actId="478"/>
          <ac:spMkLst>
            <pc:docMk/>
            <pc:sldMk cId="1270582493" sldId="2147378484"/>
            <ac:spMk id="177" creationId="{DEE5CD2C-6AF2-6302-D876-EBEE799D0A50}"/>
          </ac:spMkLst>
        </pc:spChg>
        <pc:spChg chg="add del mod">
          <ac:chgData name="김윤성님(Yunesung Kim)/Access개발팀" userId="b5f7759c-2915-495b-a4bf-42e3553974d8" providerId="ADAL" clId="{E01F6252-7CCE-4FBB-960A-4D9DF700FC71}" dt="2024-11-25T11:49:24.364" v="10114" actId="478"/>
          <ac:spMkLst>
            <pc:docMk/>
            <pc:sldMk cId="1270582493" sldId="2147378484"/>
            <ac:spMk id="178" creationId="{9513F60B-F39F-FF18-63FA-7DFA0055472B}"/>
          </ac:spMkLst>
        </pc:spChg>
        <pc:spChg chg="add del mod">
          <ac:chgData name="김윤성님(Yunesung Kim)/Access개발팀" userId="b5f7759c-2915-495b-a4bf-42e3553974d8" providerId="ADAL" clId="{E01F6252-7CCE-4FBB-960A-4D9DF700FC71}" dt="2024-11-25T11:49:24.364" v="10114" actId="478"/>
          <ac:spMkLst>
            <pc:docMk/>
            <pc:sldMk cId="1270582493" sldId="2147378484"/>
            <ac:spMk id="179" creationId="{FA055467-7E95-B864-54B4-DF26CE539BDE}"/>
          </ac:spMkLst>
        </pc:spChg>
        <pc:spChg chg="add del mod">
          <ac:chgData name="김윤성님(Yunesung Kim)/Access개발팀" userId="b5f7759c-2915-495b-a4bf-42e3553974d8" providerId="ADAL" clId="{E01F6252-7CCE-4FBB-960A-4D9DF700FC71}" dt="2024-11-25T11:49:24.364" v="10114" actId="478"/>
          <ac:spMkLst>
            <pc:docMk/>
            <pc:sldMk cId="1270582493" sldId="2147378484"/>
            <ac:spMk id="180" creationId="{3F7032F1-E53E-719A-E8AF-DBBA91050B39}"/>
          </ac:spMkLst>
        </pc:spChg>
        <pc:spChg chg="add del mod">
          <ac:chgData name="김윤성님(Yunesung Kim)/Access개발팀" userId="b5f7759c-2915-495b-a4bf-42e3553974d8" providerId="ADAL" clId="{E01F6252-7CCE-4FBB-960A-4D9DF700FC71}" dt="2024-11-25T11:49:24.364" v="10114" actId="478"/>
          <ac:spMkLst>
            <pc:docMk/>
            <pc:sldMk cId="1270582493" sldId="2147378484"/>
            <ac:spMk id="181" creationId="{2C899C94-8CE0-23F3-6F46-AC8255A2DB14}"/>
          </ac:spMkLst>
        </pc:spChg>
        <pc:spChg chg="add del mod">
          <ac:chgData name="김윤성님(Yunesung Kim)/Access개발팀" userId="b5f7759c-2915-495b-a4bf-42e3553974d8" providerId="ADAL" clId="{E01F6252-7CCE-4FBB-960A-4D9DF700FC71}" dt="2024-11-25T11:49:24.364" v="10114" actId="478"/>
          <ac:spMkLst>
            <pc:docMk/>
            <pc:sldMk cId="1270582493" sldId="2147378484"/>
            <ac:spMk id="182" creationId="{AD5B57E4-DFDF-F976-9A3C-6EF955321CBE}"/>
          </ac:spMkLst>
        </pc:spChg>
        <pc:spChg chg="add del mod">
          <ac:chgData name="김윤성님(Yunesung Kim)/Access개발팀" userId="b5f7759c-2915-495b-a4bf-42e3553974d8" providerId="ADAL" clId="{E01F6252-7CCE-4FBB-960A-4D9DF700FC71}" dt="2024-11-25T11:49:24.364" v="10114" actId="478"/>
          <ac:spMkLst>
            <pc:docMk/>
            <pc:sldMk cId="1270582493" sldId="2147378484"/>
            <ac:spMk id="183" creationId="{9F225E95-6150-14CE-5286-CA1B2F1723DC}"/>
          </ac:spMkLst>
        </pc:spChg>
        <pc:spChg chg="add del mod">
          <ac:chgData name="김윤성님(Yunesung Kim)/Access개발팀" userId="b5f7759c-2915-495b-a4bf-42e3553974d8" providerId="ADAL" clId="{E01F6252-7CCE-4FBB-960A-4D9DF700FC71}" dt="2024-11-25T11:49:24.364" v="10114" actId="478"/>
          <ac:spMkLst>
            <pc:docMk/>
            <pc:sldMk cId="1270582493" sldId="2147378484"/>
            <ac:spMk id="184" creationId="{9A231C27-6784-C799-1D53-CDC03D31FDD3}"/>
          </ac:spMkLst>
        </pc:spChg>
        <pc:spChg chg="add del mod">
          <ac:chgData name="김윤성님(Yunesung Kim)/Access개발팀" userId="b5f7759c-2915-495b-a4bf-42e3553974d8" providerId="ADAL" clId="{E01F6252-7CCE-4FBB-960A-4D9DF700FC71}" dt="2024-11-25T11:49:24.364" v="10114" actId="478"/>
          <ac:spMkLst>
            <pc:docMk/>
            <pc:sldMk cId="1270582493" sldId="2147378484"/>
            <ac:spMk id="185" creationId="{E2BBC8F1-E8F3-7409-7541-0B5AD189B5A2}"/>
          </ac:spMkLst>
        </pc:spChg>
        <pc:spChg chg="add del mod">
          <ac:chgData name="김윤성님(Yunesung Kim)/Access개발팀" userId="b5f7759c-2915-495b-a4bf-42e3553974d8" providerId="ADAL" clId="{E01F6252-7CCE-4FBB-960A-4D9DF700FC71}" dt="2024-11-25T11:49:24.364" v="10114" actId="478"/>
          <ac:spMkLst>
            <pc:docMk/>
            <pc:sldMk cId="1270582493" sldId="2147378484"/>
            <ac:spMk id="186" creationId="{07C727C1-B792-A690-FCFF-F3FAE58BF7B2}"/>
          </ac:spMkLst>
        </pc:spChg>
        <pc:spChg chg="add del mod">
          <ac:chgData name="김윤성님(Yunesung Kim)/Access개발팀" userId="b5f7759c-2915-495b-a4bf-42e3553974d8" providerId="ADAL" clId="{E01F6252-7CCE-4FBB-960A-4D9DF700FC71}" dt="2024-11-25T11:49:24.364" v="10114" actId="478"/>
          <ac:spMkLst>
            <pc:docMk/>
            <pc:sldMk cId="1270582493" sldId="2147378484"/>
            <ac:spMk id="187" creationId="{3985B81A-6FF1-8163-13A2-27E1F72099E5}"/>
          </ac:spMkLst>
        </pc:spChg>
        <pc:spChg chg="add del mod">
          <ac:chgData name="김윤성님(Yunesung Kim)/Access개발팀" userId="b5f7759c-2915-495b-a4bf-42e3553974d8" providerId="ADAL" clId="{E01F6252-7CCE-4FBB-960A-4D9DF700FC71}" dt="2024-11-25T11:49:24.364" v="10114" actId="478"/>
          <ac:spMkLst>
            <pc:docMk/>
            <pc:sldMk cId="1270582493" sldId="2147378484"/>
            <ac:spMk id="188" creationId="{704C5ED9-8498-764B-23A4-BC4C1679F676}"/>
          </ac:spMkLst>
        </pc:spChg>
        <pc:spChg chg="add del mod">
          <ac:chgData name="김윤성님(Yunesung Kim)/Access개발팀" userId="b5f7759c-2915-495b-a4bf-42e3553974d8" providerId="ADAL" clId="{E01F6252-7CCE-4FBB-960A-4D9DF700FC71}" dt="2024-11-25T11:49:24.364" v="10114" actId="478"/>
          <ac:spMkLst>
            <pc:docMk/>
            <pc:sldMk cId="1270582493" sldId="2147378484"/>
            <ac:spMk id="189" creationId="{CB988ECD-FB53-EE4F-E5E0-C7139DD161DC}"/>
          </ac:spMkLst>
        </pc:spChg>
        <pc:spChg chg="add del mod">
          <ac:chgData name="김윤성님(Yunesung Kim)/Access개발팀" userId="b5f7759c-2915-495b-a4bf-42e3553974d8" providerId="ADAL" clId="{E01F6252-7CCE-4FBB-960A-4D9DF700FC71}" dt="2024-11-25T11:49:24.364" v="10114" actId="478"/>
          <ac:spMkLst>
            <pc:docMk/>
            <pc:sldMk cId="1270582493" sldId="2147378484"/>
            <ac:spMk id="190" creationId="{C0527C3D-9AF8-F8F1-31C4-9F5195106949}"/>
          </ac:spMkLst>
        </pc:spChg>
        <pc:spChg chg="add del mod">
          <ac:chgData name="김윤성님(Yunesung Kim)/Access개발팀" userId="b5f7759c-2915-495b-a4bf-42e3553974d8" providerId="ADAL" clId="{E01F6252-7CCE-4FBB-960A-4D9DF700FC71}" dt="2024-11-25T11:49:24.364" v="10114" actId="478"/>
          <ac:spMkLst>
            <pc:docMk/>
            <pc:sldMk cId="1270582493" sldId="2147378484"/>
            <ac:spMk id="191" creationId="{D9DACE20-9DEF-483D-7A5B-DE1DD25EF9CC}"/>
          </ac:spMkLst>
        </pc:spChg>
        <pc:spChg chg="add del mod">
          <ac:chgData name="김윤성님(Yunesung Kim)/Access개발팀" userId="b5f7759c-2915-495b-a4bf-42e3553974d8" providerId="ADAL" clId="{E01F6252-7CCE-4FBB-960A-4D9DF700FC71}" dt="2024-11-25T11:49:24.364" v="10114" actId="478"/>
          <ac:spMkLst>
            <pc:docMk/>
            <pc:sldMk cId="1270582493" sldId="2147378484"/>
            <ac:spMk id="192" creationId="{0AB679DE-E185-3D75-95C4-CD62ABF81CF2}"/>
          </ac:spMkLst>
        </pc:spChg>
        <pc:spChg chg="add del mod">
          <ac:chgData name="김윤성님(Yunesung Kim)/Access개발팀" userId="b5f7759c-2915-495b-a4bf-42e3553974d8" providerId="ADAL" clId="{E01F6252-7CCE-4FBB-960A-4D9DF700FC71}" dt="2024-11-25T11:49:24.364" v="10114" actId="478"/>
          <ac:spMkLst>
            <pc:docMk/>
            <pc:sldMk cId="1270582493" sldId="2147378484"/>
            <ac:spMk id="193" creationId="{13CCDF0D-8119-289A-9777-64AD1AFA9360}"/>
          </ac:spMkLst>
        </pc:spChg>
        <pc:spChg chg="add del mod">
          <ac:chgData name="김윤성님(Yunesung Kim)/Access개발팀" userId="b5f7759c-2915-495b-a4bf-42e3553974d8" providerId="ADAL" clId="{E01F6252-7CCE-4FBB-960A-4D9DF700FC71}" dt="2024-11-25T11:49:24.364" v="10114" actId="478"/>
          <ac:spMkLst>
            <pc:docMk/>
            <pc:sldMk cId="1270582493" sldId="2147378484"/>
            <ac:spMk id="194" creationId="{C55703CC-0DE7-CE14-D95E-B6A09D1E4667}"/>
          </ac:spMkLst>
        </pc:spChg>
        <pc:spChg chg="add del mod">
          <ac:chgData name="김윤성님(Yunesung Kim)/Access개발팀" userId="b5f7759c-2915-495b-a4bf-42e3553974d8" providerId="ADAL" clId="{E01F6252-7CCE-4FBB-960A-4D9DF700FC71}" dt="2024-11-25T11:49:24.364" v="10114" actId="478"/>
          <ac:spMkLst>
            <pc:docMk/>
            <pc:sldMk cId="1270582493" sldId="2147378484"/>
            <ac:spMk id="195" creationId="{0638E13F-6E46-A89E-B293-338C5030317A}"/>
          </ac:spMkLst>
        </pc:spChg>
        <pc:spChg chg="add del mod">
          <ac:chgData name="김윤성님(Yunesung Kim)/Access개발팀" userId="b5f7759c-2915-495b-a4bf-42e3553974d8" providerId="ADAL" clId="{E01F6252-7CCE-4FBB-960A-4D9DF700FC71}" dt="2024-11-25T11:49:24.364" v="10114" actId="478"/>
          <ac:spMkLst>
            <pc:docMk/>
            <pc:sldMk cId="1270582493" sldId="2147378484"/>
            <ac:spMk id="196" creationId="{A19869EF-D14C-FDC8-8F80-048CE27C54FF}"/>
          </ac:spMkLst>
        </pc:spChg>
        <pc:spChg chg="add del mod">
          <ac:chgData name="김윤성님(Yunesung Kim)/Access개발팀" userId="b5f7759c-2915-495b-a4bf-42e3553974d8" providerId="ADAL" clId="{E01F6252-7CCE-4FBB-960A-4D9DF700FC71}" dt="2024-11-25T11:49:24.364" v="10114" actId="478"/>
          <ac:spMkLst>
            <pc:docMk/>
            <pc:sldMk cId="1270582493" sldId="2147378484"/>
            <ac:spMk id="197" creationId="{AA9B1BE5-5B65-77CF-EC7D-3B0FC7491B24}"/>
          </ac:spMkLst>
        </pc:spChg>
        <pc:spChg chg="add del mod">
          <ac:chgData name="김윤성님(Yunesung Kim)/Access개발팀" userId="b5f7759c-2915-495b-a4bf-42e3553974d8" providerId="ADAL" clId="{E01F6252-7CCE-4FBB-960A-4D9DF700FC71}" dt="2024-11-25T11:49:24.364" v="10114" actId="478"/>
          <ac:spMkLst>
            <pc:docMk/>
            <pc:sldMk cId="1270582493" sldId="2147378484"/>
            <ac:spMk id="198" creationId="{D8B5DFAF-06BE-6BD5-1069-166035359CC4}"/>
          </ac:spMkLst>
        </pc:spChg>
        <pc:spChg chg="add del mod">
          <ac:chgData name="김윤성님(Yunesung Kim)/Access개발팀" userId="b5f7759c-2915-495b-a4bf-42e3553974d8" providerId="ADAL" clId="{E01F6252-7CCE-4FBB-960A-4D9DF700FC71}" dt="2024-11-25T11:49:24.364" v="10114" actId="478"/>
          <ac:spMkLst>
            <pc:docMk/>
            <pc:sldMk cId="1270582493" sldId="2147378484"/>
            <ac:spMk id="199" creationId="{C1CBC821-F76E-C576-C50D-D43985F5BD70}"/>
          </ac:spMkLst>
        </pc:spChg>
        <pc:spChg chg="add del mod">
          <ac:chgData name="김윤성님(Yunesung Kim)/Access개발팀" userId="b5f7759c-2915-495b-a4bf-42e3553974d8" providerId="ADAL" clId="{E01F6252-7CCE-4FBB-960A-4D9DF700FC71}" dt="2024-11-25T11:49:24.364" v="10114" actId="478"/>
          <ac:spMkLst>
            <pc:docMk/>
            <pc:sldMk cId="1270582493" sldId="2147378484"/>
            <ac:spMk id="200" creationId="{2F16AD12-FC21-48B3-D53B-8EBD4EE20C4D}"/>
          </ac:spMkLst>
        </pc:spChg>
        <pc:spChg chg="add del mod">
          <ac:chgData name="김윤성님(Yunesung Kim)/Access개발팀" userId="b5f7759c-2915-495b-a4bf-42e3553974d8" providerId="ADAL" clId="{E01F6252-7CCE-4FBB-960A-4D9DF700FC71}" dt="2024-11-25T11:49:24.364" v="10114" actId="478"/>
          <ac:spMkLst>
            <pc:docMk/>
            <pc:sldMk cId="1270582493" sldId="2147378484"/>
            <ac:spMk id="201" creationId="{69568A28-E99E-B7E0-310B-B20916B4ABF1}"/>
          </ac:spMkLst>
        </pc:spChg>
        <pc:spChg chg="add del mod">
          <ac:chgData name="김윤성님(Yunesung Kim)/Access개발팀" userId="b5f7759c-2915-495b-a4bf-42e3553974d8" providerId="ADAL" clId="{E01F6252-7CCE-4FBB-960A-4D9DF700FC71}" dt="2024-11-25T11:49:24.364" v="10114" actId="478"/>
          <ac:spMkLst>
            <pc:docMk/>
            <pc:sldMk cId="1270582493" sldId="2147378484"/>
            <ac:spMk id="202" creationId="{22B12445-7729-8990-F946-9FFC1D77B80D}"/>
          </ac:spMkLst>
        </pc:spChg>
        <pc:spChg chg="add del mod">
          <ac:chgData name="김윤성님(Yunesung Kim)/Access개발팀" userId="b5f7759c-2915-495b-a4bf-42e3553974d8" providerId="ADAL" clId="{E01F6252-7CCE-4FBB-960A-4D9DF700FC71}" dt="2024-11-25T11:49:24.364" v="10114" actId="478"/>
          <ac:spMkLst>
            <pc:docMk/>
            <pc:sldMk cId="1270582493" sldId="2147378484"/>
            <ac:spMk id="203" creationId="{D2622E4D-22AD-0385-186D-EC9FA54AC1C7}"/>
          </ac:spMkLst>
        </pc:spChg>
        <pc:spChg chg="add del mod">
          <ac:chgData name="김윤성님(Yunesung Kim)/Access개발팀" userId="b5f7759c-2915-495b-a4bf-42e3553974d8" providerId="ADAL" clId="{E01F6252-7CCE-4FBB-960A-4D9DF700FC71}" dt="2024-11-25T11:49:24.364" v="10114" actId="478"/>
          <ac:spMkLst>
            <pc:docMk/>
            <pc:sldMk cId="1270582493" sldId="2147378484"/>
            <ac:spMk id="204" creationId="{3C6B6E19-35DE-27DE-8C7E-F17838CEFA1D}"/>
          </ac:spMkLst>
        </pc:spChg>
        <pc:spChg chg="add del mod">
          <ac:chgData name="김윤성님(Yunesung Kim)/Access개발팀" userId="b5f7759c-2915-495b-a4bf-42e3553974d8" providerId="ADAL" clId="{E01F6252-7CCE-4FBB-960A-4D9DF700FC71}" dt="2024-11-25T11:49:24.364" v="10114" actId="478"/>
          <ac:spMkLst>
            <pc:docMk/>
            <pc:sldMk cId="1270582493" sldId="2147378484"/>
            <ac:spMk id="205" creationId="{4B0DC690-BA2F-517C-B832-712889DA395D}"/>
          </ac:spMkLst>
        </pc:spChg>
        <pc:spChg chg="add del mod">
          <ac:chgData name="김윤성님(Yunesung Kim)/Access개발팀" userId="b5f7759c-2915-495b-a4bf-42e3553974d8" providerId="ADAL" clId="{E01F6252-7CCE-4FBB-960A-4D9DF700FC71}" dt="2024-11-25T11:49:24.364" v="10114" actId="478"/>
          <ac:spMkLst>
            <pc:docMk/>
            <pc:sldMk cId="1270582493" sldId="2147378484"/>
            <ac:spMk id="206" creationId="{A551A8B4-F0C8-FB0D-BDDA-58479D347B98}"/>
          </ac:spMkLst>
        </pc:spChg>
        <pc:spChg chg="add del mod">
          <ac:chgData name="김윤성님(Yunesung Kim)/Access개발팀" userId="b5f7759c-2915-495b-a4bf-42e3553974d8" providerId="ADAL" clId="{E01F6252-7CCE-4FBB-960A-4D9DF700FC71}" dt="2024-11-25T11:49:24.364" v="10114" actId="478"/>
          <ac:spMkLst>
            <pc:docMk/>
            <pc:sldMk cId="1270582493" sldId="2147378484"/>
            <ac:spMk id="207" creationId="{FCAA28CC-A471-DBDD-9619-72D754FA4F68}"/>
          </ac:spMkLst>
        </pc:spChg>
        <pc:spChg chg="add del mod">
          <ac:chgData name="김윤성님(Yunesung Kim)/Access개발팀" userId="b5f7759c-2915-495b-a4bf-42e3553974d8" providerId="ADAL" clId="{E01F6252-7CCE-4FBB-960A-4D9DF700FC71}" dt="2024-11-25T11:49:24.364" v="10114" actId="478"/>
          <ac:spMkLst>
            <pc:docMk/>
            <pc:sldMk cId="1270582493" sldId="2147378484"/>
            <ac:spMk id="208" creationId="{0CA0098C-7AB6-CB17-2275-627C8D862920}"/>
          </ac:spMkLst>
        </pc:spChg>
        <pc:spChg chg="add del mod">
          <ac:chgData name="김윤성님(Yunesung Kim)/Access개발팀" userId="b5f7759c-2915-495b-a4bf-42e3553974d8" providerId="ADAL" clId="{E01F6252-7CCE-4FBB-960A-4D9DF700FC71}" dt="2024-11-25T11:49:24.364" v="10114" actId="478"/>
          <ac:spMkLst>
            <pc:docMk/>
            <pc:sldMk cId="1270582493" sldId="2147378484"/>
            <ac:spMk id="209" creationId="{3CCA8366-4912-7C8D-CA74-B8F0845592E2}"/>
          </ac:spMkLst>
        </pc:spChg>
        <pc:spChg chg="add del mod">
          <ac:chgData name="김윤성님(Yunesung Kim)/Access개발팀" userId="b5f7759c-2915-495b-a4bf-42e3553974d8" providerId="ADAL" clId="{E01F6252-7CCE-4FBB-960A-4D9DF700FC71}" dt="2024-11-25T11:49:24.364" v="10114" actId="478"/>
          <ac:spMkLst>
            <pc:docMk/>
            <pc:sldMk cId="1270582493" sldId="2147378484"/>
            <ac:spMk id="210" creationId="{3EB02C7D-F36C-A1E1-8710-15DA02B0400F}"/>
          </ac:spMkLst>
        </pc:spChg>
        <pc:spChg chg="add del mod">
          <ac:chgData name="김윤성님(Yunesung Kim)/Access개발팀" userId="b5f7759c-2915-495b-a4bf-42e3553974d8" providerId="ADAL" clId="{E01F6252-7CCE-4FBB-960A-4D9DF700FC71}" dt="2024-11-25T11:49:24.364" v="10114" actId="478"/>
          <ac:spMkLst>
            <pc:docMk/>
            <pc:sldMk cId="1270582493" sldId="2147378484"/>
            <ac:spMk id="211" creationId="{7EA5FDE8-129C-9CE0-E44D-C352569BEEFC}"/>
          </ac:spMkLst>
        </pc:spChg>
        <pc:spChg chg="add del mod">
          <ac:chgData name="김윤성님(Yunesung Kim)/Access개발팀" userId="b5f7759c-2915-495b-a4bf-42e3553974d8" providerId="ADAL" clId="{E01F6252-7CCE-4FBB-960A-4D9DF700FC71}" dt="2024-11-25T11:49:24.364" v="10114" actId="478"/>
          <ac:spMkLst>
            <pc:docMk/>
            <pc:sldMk cId="1270582493" sldId="2147378484"/>
            <ac:spMk id="212" creationId="{FF1607C4-858F-DB42-B199-84639A98C3A7}"/>
          </ac:spMkLst>
        </pc:spChg>
        <pc:spChg chg="add del mod">
          <ac:chgData name="김윤성님(Yunesung Kim)/Access개발팀" userId="b5f7759c-2915-495b-a4bf-42e3553974d8" providerId="ADAL" clId="{E01F6252-7CCE-4FBB-960A-4D9DF700FC71}" dt="2024-11-25T11:49:24.364" v="10114" actId="478"/>
          <ac:spMkLst>
            <pc:docMk/>
            <pc:sldMk cId="1270582493" sldId="2147378484"/>
            <ac:spMk id="213" creationId="{3290DEC0-A737-15A3-E421-9DC78C2410AB}"/>
          </ac:spMkLst>
        </pc:spChg>
        <pc:spChg chg="add del mod">
          <ac:chgData name="김윤성님(Yunesung Kim)/Access개발팀" userId="b5f7759c-2915-495b-a4bf-42e3553974d8" providerId="ADAL" clId="{E01F6252-7CCE-4FBB-960A-4D9DF700FC71}" dt="2024-11-25T11:49:24.364" v="10114" actId="478"/>
          <ac:spMkLst>
            <pc:docMk/>
            <pc:sldMk cId="1270582493" sldId="2147378484"/>
            <ac:spMk id="214" creationId="{2422242C-27FC-DC07-19BC-3BDE05F746A1}"/>
          </ac:spMkLst>
        </pc:spChg>
        <pc:spChg chg="add del mod">
          <ac:chgData name="김윤성님(Yunesung Kim)/Access개발팀" userId="b5f7759c-2915-495b-a4bf-42e3553974d8" providerId="ADAL" clId="{E01F6252-7CCE-4FBB-960A-4D9DF700FC71}" dt="2024-11-25T11:49:24.364" v="10114" actId="478"/>
          <ac:spMkLst>
            <pc:docMk/>
            <pc:sldMk cId="1270582493" sldId="2147378484"/>
            <ac:spMk id="215" creationId="{27240575-4516-F1C7-5397-A8BE04232E64}"/>
          </ac:spMkLst>
        </pc:spChg>
        <pc:spChg chg="add del mod">
          <ac:chgData name="김윤성님(Yunesung Kim)/Access개발팀" userId="b5f7759c-2915-495b-a4bf-42e3553974d8" providerId="ADAL" clId="{E01F6252-7CCE-4FBB-960A-4D9DF700FC71}" dt="2024-11-25T11:49:24.364" v="10114" actId="478"/>
          <ac:spMkLst>
            <pc:docMk/>
            <pc:sldMk cId="1270582493" sldId="2147378484"/>
            <ac:spMk id="216" creationId="{2460E3EE-A911-3F24-3E0B-42C720EEBB9C}"/>
          </ac:spMkLst>
        </pc:spChg>
        <pc:spChg chg="add del mod">
          <ac:chgData name="김윤성님(Yunesung Kim)/Access개발팀" userId="b5f7759c-2915-495b-a4bf-42e3553974d8" providerId="ADAL" clId="{E01F6252-7CCE-4FBB-960A-4D9DF700FC71}" dt="2024-11-25T11:49:24.364" v="10114" actId="478"/>
          <ac:spMkLst>
            <pc:docMk/>
            <pc:sldMk cId="1270582493" sldId="2147378484"/>
            <ac:spMk id="218" creationId="{EF3E686E-B0DB-1F59-0BD6-DB5B47C14865}"/>
          </ac:spMkLst>
        </pc:spChg>
        <pc:spChg chg="add del mod">
          <ac:chgData name="김윤성님(Yunesung Kim)/Access개발팀" userId="b5f7759c-2915-495b-a4bf-42e3553974d8" providerId="ADAL" clId="{E01F6252-7CCE-4FBB-960A-4D9DF700FC71}" dt="2024-11-25T11:49:24.364" v="10114" actId="478"/>
          <ac:spMkLst>
            <pc:docMk/>
            <pc:sldMk cId="1270582493" sldId="2147378484"/>
            <ac:spMk id="224" creationId="{92BBEF77-D17A-5334-FF3B-F3006A79DF71}"/>
          </ac:spMkLst>
        </pc:spChg>
        <pc:spChg chg="mod">
          <ac:chgData name="김윤성님(Yunesung Kim)/Access개발팀" userId="b5f7759c-2915-495b-a4bf-42e3553974d8" providerId="ADAL" clId="{E01F6252-7CCE-4FBB-960A-4D9DF700FC71}" dt="2024-11-25T11:25:18.382" v="8994" actId="2711"/>
          <ac:spMkLst>
            <pc:docMk/>
            <pc:sldMk cId="1270582493" sldId="2147378484"/>
            <ac:spMk id="233" creationId="{7EC7DBBF-137D-1C29-F067-668450E01361}"/>
          </ac:spMkLst>
        </pc:spChg>
        <pc:spChg chg="add del mod">
          <ac:chgData name="김윤성님(Yunesung Kim)/Access개발팀" userId="b5f7759c-2915-495b-a4bf-42e3553974d8" providerId="ADAL" clId="{E01F6252-7CCE-4FBB-960A-4D9DF700FC71}" dt="2024-11-25T11:49:24.364" v="10114" actId="478"/>
          <ac:spMkLst>
            <pc:docMk/>
            <pc:sldMk cId="1270582493" sldId="2147378484"/>
            <ac:spMk id="238" creationId="{14EFEB1A-B80F-5280-6CF6-CE8FB902AF04}"/>
          </ac:spMkLst>
        </pc:spChg>
        <pc:spChg chg="add del mod">
          <ac:chgData name="김윤성님(Yunesung Kim)/Access개발팀" userId="b5f7759c-2915-495b-a4bf-42e3553974d8" providerId="ADAL" clId="{E01F6252-7CCE-4FBB-960A-4D9DF700FC71}" dt="2024-11-25T11:49:24.364" v="10114" actId="478"/>
          <ac:spMkLst>
            <pc:docMk/>
            <pc:sldMk cId="1270582493" sldId="2147378484"/>
            <ac:spMk id="239" creationId="{B77FEA0D-1A24-C4DC-7D20-81CB66F104EC}"/>
          </ac:spMkLst>
        </pc:spChg>
        <pc:spChg chg="add del mod">
          <ac:chgData name="김윤성님(Yunesung Kim)/Access개발팀" userId="b5f7759c-2915-495b-a4bf-42e3553974d8" providerId="ADAL" clId="{E01F6252-7CCE-4FBB-960A-4D9DF700FC71}" dt="2024-11-25T11:49:24.364" v="10114" actId="478"/>
          <ac:spMkLst>
            <pc:docMk/>
            <pc:sldMk cId="1270582493" sldId="2147378484"/>
            <ac:spMk id="240" creationId="{53A7AF08-ABAA-E348-A347-01B286AD362C}"/>
          </ac:spMkLst>
        </pc:spChg>
        <pc:spChg chg="add del mod">
          <ac:chgData name="김윤성님(Yunesung Kim)/Access개발팀" userId="b5f7759c-2915-495b-a4bf-42e3553974d8" providerId="ADAL" clId="{E01F6252-7CCE-4FBB-960A-4D9DF700FC71}" dt="2024-11-25T11:49:24.364" v="10114" actId="478"/>
          <ac:spMkLst>
            <pc:docMk/>
            <pc:sldMk cId="1270582493" sldId="2147378484"/>
            <ac:spMk id="241" creationId="{575E48E9-AC4B-49C7-D8F5-30ECD44A71B0}"/>
          </ac:spMkLst>
        </pc:spChg>
        <pc:spChg chg="mod">
          <ac:chgData name="김윤성님(Yunesung Kim)/Access개발팀" userId="b5f7759c-2915-495b-a4bf-42e3553974d8" providerId="ADAL" clId="{E01F6252-7CCE-4FBB-960A-4D9DF700FC71}" dt="2024-11-25T12:09:22.564" v="11256"/>
          <ac:spMkLst>
            <pc:docMk/>
            <pc:sldMk cId="1270582493" sldId="2147378484"/>
            <ac:spMk id="242" creationId="{21738112-E25C-D5A1-92BB-0DA2DD1CA562}"/>
          </ac:spMkLst>
        </pc:spChg>
        <pc:spChg chg="mod">
          <ac:chgData name="김윤성님(Yunesung Kim)/Access개발팀" userId="b5f7759c-2915-495b-a4bf-42e3553974d8" providerId="ADAL" clId="{E01F6252-7CCE-4FBB-960A-4D9DF700FC71}" dt="2024-11-25T12:09:22.564" v="11256"/>
          <ac:spMkLst>
            <pc:docMk/>
            <pc:sldMk cId="1270582493" sldId="2147378484"/>
            <ac:spMk id="244" creationId="{C6E2BAA4-157C-A02D-E350-8856BA83F37D}"/>
          </ac:spMkLst>
        </pc:spChg>
        <pc:spChg chg="mod">
          <ac:chgData name="김윤성님(Yunesung Kim)/Access개발팀" userId="b5f7759c-2915-495b-a4bf-42e3553974d8" providerId="ADAL" clId="{E01F6252-7CCE-4FBB-960A-4D9DF700FC71}" dt="2024-11-25T12:09:22.564" v="11256"/>
          <ac:spMkLst>
            <pc:docMk/>
            <pc:sldMk cId="1270582493" sldId="2147378484"/>
            <ac:spMk id="245" creationId="{CA1F8C65-2FA5-058B-523C-1F5FB5547BD6}"/>
          </ac:spMkLst>
        </pc:spChg>
        <pc:spChg chg="mod">
          <ac:chgData name="김윤성님(Yunesung Kim)/Access개발팀" userId="b5f7759c-2915-495b-a4bf-42e3553974d8" providerId="ADAL" clId="{E01F6252-7CCE-4FBB-960A-4D9DF700FC71}" dt="2024-11-25T12:09:22.564" v="11256"/>
          <ac:spMkLst>
            <pc:docMk/>
            <pc:sldMk cId="1270582493" sldId="2147378484"/>
            <ac:spMk id="246" creationId="{C970B4DB-12E9-F553-AF6A-1C60B7CFB272}"/>
          </ac:spMkLst>
        </pc:spChg>
        <pc:spChg chg="mod">
          <ac:chgData name="김윤성님(Yunesung Kim)/Access개발팀" userId="b5f7759c-2915-495b-a4bf-42e3553974d8" providerId="ADAL" clId="{E01F6252-7CCE-4FBB-960A-4D9DF700FC71}" dt="2024-11-25T12:09:22.564" v="11256"/>
          <ac:spMkLst>
            <pc:docMk/>
            <pc:sldMk cId="1270582493" sldId="2147378484"/>
            <ac:spMk id="247" creationId="{6DDB3052-FE3E-A423-7A5E-76986C05D02B}"/>
          </ac:spMkLst>
        </pc:spChg>
        <pc:spChg chg="mod">
          <ac:chgData name="김윤성님(Yunesung Kim)/Access개발팀" userId="b5f7759c-2915-495b-a4bf-42e3553974d8" providerId="ADAL" clId="{E01F6252-7CCE-4FBB-960A-4D9DF700FC71}" dt="2024-11-25T12:09:22.564" v="11256"/>
          <ac:spMkLst>
            <pc:docMk/>
            <pc:sldMk cId="1270582493" sldId="2147378484"/>
            <ac:spMk id="248" creationId="{BBAE28A2-256C-B0CD-256A-8391539BB3B8}"/>
          </ac:spMkLst>
        </pc:spChg>
        <pc:spChg chg="mod">
          <ac:chgData name="김윤성님(Yunesung Kim)/Access개발팀" userId="b5f7759c-2915-495b-a4bf-42e3553974d8" providerId="ADAL" clId="{E01F6252-7CCE-4FBB-960A-4D9DF700FC71}" dt="2024-11-25T12:09:22.564" v="11256"/>
          <ac:spMkLst>
            <pc:docMk/>
            <pc:sldMk cId="1270582493" sldId="2147378484"/>
            <ac:spMk id="249" creationId="{57A55D53-FD55-07AA-8C50-27FFCE6AB4C7}"/>
          </ac:spMkLst>
        </pc:spChg>
        <pc:spChg chg="mod">
          <ac:chgData name="김윤성님(Yunesung Kim)/Access개발팀" userId="b5f7759c-2915-495b-a4bf-42e3553974d8" providerId="ADAL" clId="{E01F6252-7CCE-4FBB-960A-4D9DF700FC71}" dt="2024-11-25T12:09:22.564" v="11256"/>
          <ac:spMkLst>
            <pc:docMk/>
            <pc:sldMk cId="1270582493" sldId="2147378484"/>
            <ac:spMk id="250" creationId="{BCFDC515-DAE5-7D31-083B-A17FCAD2B72C}"/>
          </ac:spMkLst>
        </pc:spChg>
        <pc:spChg chg="mod">
          <ac:chgData name="김윤성님(Yunesung Kim)/Access개발팀" userId="b5f7759c-2915-495b-a4bf-42e3553974d8" providerId="ADAL" clId="{E01F6252-7CCE-4FBB-960A-4D9DF700FC71}" dt="2024-11-25T12:09:22.564" v="11256"/>
          <ac:spMkLst>
            <pc:docMk/>
            <pc:sldMk cId="1270582493" sldId="2147378484"/>
            <ac:spMk id="251" creationId="{943FFA00-87A9-C8A7-139A-9A54B9DD4816}"/>
          </ac:spMkLst>
        </pc:spChg>
        <pc:spChg chg="mod">
          <ac:chgData name="김윤성님(Yunesung Kim)/Access개발팀" userId="b5f7759c-2915-495b-a4bf-42e3553974d8" providerId="ADAL" clId="{E01F6252-7CCE-4FBB-960A-4D9DF700FC71}" dt="2024-11-25T12:09:22.564" v="11256"/>
          <ac:spMkLst>
            <pc:docMk/>
            <pc:sldMk cId="1270582493" sldId="2147378484"/>
            <ac:spMk id="252" creationId="{090C6C92-DD2C-0574-1740-866BF64C1FD9}"/>
          </ac:spMkLst>
        </pc:spChg>
        <pc:spChg chg="mod">
          <ac:chgData name="김윤성님(Yunesung Kim)/Access개발팀" userId="b5f7759c-2915-495b-a4bf-42e3553974d8" providerId="ADAL" clId="{E01F6252-7CCE-4FBB-960A-4D9DF700FC71}" dt="2024-11-25T12:09:22.564" v="11256"/>
          <ac:spMkLst>
            <pc:docMk/>
            <pc:sldMk cId="1270582493" sldId="2147378484"/>
            <ac:spMk id="253" creationId="{BD01AE69-BF31-040B-262D-26E188F0F170}"/>
          </ac:spMkLst>
        </pc:spChg>
        <pc:spChg chg="mod">
          <ac:chgData name="김윤성님(Yunesung Kim)/Access개발팀" userId="b5f7759c-2915-495b-a4bf-42e3553974d8" providerId="ADAL" clId="{E01F6252-7CCE-4FBB-960A-4D9DF700FC71}" dt="2024-11-25T12:09:22.564" v="11256"/>
          <ac:spMkLst>
            <pc:docMk/>
            <pc:sldMk cId="1270582493" sldId="2147378484"/>
            <ac:spMk id="254" creationId="{77A2F4F7-CFAA-B18A-AC15-D1757C3D4274}"/>
          </ac:spMkLst>
        </pc:spChg>
        <pc:spChg chg="mod">
          <ac:chgData name="김윤성님(Yunesung Kim)/Access개발팀" userId="b5f7759c-2915-495b-a4bf-42e3553974d8" providerId="ADAL" clId="{E01F6252-7CCE-4FBB-960A-4D9DF700FC71}" dt="2024-11-25T12:09:22.564" v="11256"/>
          <ac:spMkLst>
            <pc:docMk/>
            <pc:sldMk cId="1270582493" sldId="2147378484"/>
            <ac:spMk id="255" creationId="{387CA9BE-97CA-B9CD-4341-CCB80DF993CF}"/>
          </ac:spMkLst>
        </pc:spChg>
        <pc:spChg chg="mod">
          <ac:chgData name="김윤성님(Yunesung Kim)/Access개발팀" userId="b5f7759c-2915-495b-a4bf-42e3553974d8" providerId="ADAL" clId="{E01F6252-7CCE-4FBB-960A-4D9DF700FC71}" dt="2024-11-25T12:09:22.564" v="11256"/>
          <ac:spMkLst>
            <pc:docMk/>
            <pc:sldMk cId="1270582493" sldId="2147378484"/>
            <ac:spMk id="256" creationId="{A4440F88-3CB0-1048-0E87-422BCA5FB256}"/>
          </ac:spMkLst>
        </pc:spChg>
        <pc:spChg chg="mod">
          <ac:chgData name="김윤성님(Yunesung Kim)/Access개발팀" userId="b5f7759c-2915-495b-a4bf-42e3553974d8" providerId="ADAL" clId="{E01F6252-7CCE-4FBB-960A-4D9DF700FC71}" dt="2024-11-25T12:09:22.564" v="11256"/>
          <ac:spMkLst>
            <pc:docMk/>
            <pc:sldMk cId="1270582493" sldId="2147378484"/>
            <ac:spMk id="257" creationId="{867DA6C5-72A5-52F6-30EA-BB9AC7017694}"/>
          </ac:spMkLst>
        </pc:spChg>
        <pc:spChg chg="mod">
          <ac:chgData name="김윤성님(Yunesung Kim)/Access개발팀" userId="b5f7759c-2915-495b-a4bf-42e3553974d8" providerId="ADAL" clId="{E01F6252-7CCE-4FBB-960A-4D9DF700FC71}" dt="2024-11-25T12:09:22.564" v="11256"/>
          <ac:spMkLst>
            <pc:docMk/>
            <pc:sldMk cId="1270582493" sldId="2147378484"/>
            <ac:spMk id="258" creationId="{15675B23-F0AA-9EBC-E29A-DEE9747971C0}"/>
          </ac:spMkLst>
        </pc:spChg>
        <pc:spChg chg="mod">
          <ac:chgData name="김윤성님(Yunesung Kim)/Access개발팀" userId="b5f7759c-2915-495b-a4bf-42e3553974d8" providerId="ADAL" clId="{E01F6252-7CCE-4FBB-960A-4D9DF700FC71}" dt="2024-11-25T12:09:22.564" v="11256"/>
          <ac:spMkLst>
            <pc:docMk/>
            <pc:sldMk cId="1270582493" sldId="2147378484"/>
            <ac:spMk id="260" creationId="{67DEF179-D54D-3670-C970-374BCF7D3EB2}"/>
          </ac:spMkLst>
        </pc:spChg>
        <pc:spChg chg="mod">
          <ac:chgData name="김윤성님(Yunesung Kim)/Access개발팀" userId="b5f7759c-2915-495b-a4bf-42e3553974d8" providerId="ADAL" clId="{E01F6252-7CCE-4FBB-960A-4D9DF700FC71}" dt="2024-11-25T12:09:22.564" v="11256"/>
          <ac:spMkLst>
            <pc:docMk/>
            <pc:sldMk cId="1270582493" sldId="2147378484"/>
            <ac:spMk id="266" creationId="{6E356B37-6D79-7623-2788-796C8CC972D7}"/>
          </ac:spMkLst>
        </pc:spChg>
        <pc:spChg chg="mod">
          <ac:chgData name="김윤성님(Yunesung Kim)/Access개발팀" userId="b5f7759c-2915-495b-a4bf-42e3553974d8" providerId="ADAL" clId="{E01F6252-7CCE-4FBB-960A-4D9DF700FC71}" dt="2024-11-25T12:09:22.564" v="11256"/>
          <ac:spMkLst>
            <pc:docMk/>
            <pc:sldMk cId="1270582493" sldId="2147378484"/>
            <ac:spMk id="278" creationId="{F5AFB594-2031-AD93-D7F0-AF1989459510}"/>
          </ac:spMkLst>
        </pc:spChg>
        <pc:spChg chg="mod">
          <ac:chgData name="김윤성님(Yunesung Kim)/Access개발팀" userId="b5f7759c-2915-495b-a4bf-42e3553974d8" providerId="ADAL" clId="{E01F6252-7CCE-4FBB-960A-4D9DF700FC71}" dt="2024-11-25T12:09:22.564" v="11256"/>
          <ac:spMkLst>
            <pc:docMk/>
            <pc:sldMk cId="1270582493" sldId="2147378484"/>
            <ac:spMk id="279" creationId="{56CDD5C3-24CA-9360-6361-ACACFDD54B07}"/>
          </ac:spMkLst>
        </pc:spChg>
        <pc:spChg chg="mod">
          <ac:chgData name="김윤성님(Yunesung Kim)/Access개발팀" userId="b5f7759c-2915-495b-a4bf-42e3553974d8" providerId="ADAL" clId="{E01F6252-7CCE-4FBB-960A-4D9DF700FC71}" dt="2024-11-25T12:09:22.564" v="11256"/>
          <ac:spMkLst>
            <pc:docMk/>
            <pc:sldMk cId="1270582493" sldId="2147378484"/>
            <ac:spMk id="280" creationId="{748A7C21-AD05-BD05-1739-C4A4AF113DD9}"/>
          </ac:spMkLst>
        </pc:spChg>
        <pc:spChg chg="mod">
          <ac:chgData name="김윤성님(Yunesung Kim)/Access개발팀" userId="b5f7759c-2915-495b-a4bf-42e3553974d8" providerId="ADAL" clId="{E01F6252-7CCE-4FBB-960A-4D9DF700FC71}" dt="2024-11-25T12:09:22.564" v="11256"/>
          <ac:spMkLst>
            <pc:docMk/>
            <pc:sldMk cId="1270582493" sldId="2147378484"/>
            <ac:spMk id="281" creationId="{15690499-5C66-909F-1555-5674D69EF8D2}"/>
          </ac:spMkLst>
        </pc:spChg>
        <pc:spChg chg="mod">
          <ac:chgData name="김윤성님(Yunesung Kim)/Access개발팀" userId="b5f7759c-2915-495b-a4bf-42e3553974d8" providerId="ADAL" clId="{E01F6252-7CCE-4FBB-960A-4D9DF700FC71}" dt="2024-11-25T12:09:22.564" v="11256"/>
          <ac:spMkLst>
            <pc:docMk/>
            <pc:sldMk cId="1270582493" sldId="2147378484"/>
            <ac:spMk id="285" creationId="{E766EC14-0090-1551-BA0B-3BE16B75CD0C}"/>
          </ac:spMkLst>
        </pc:spChg>
        <pc:grpChg chg="add mod">
          <ac:chgData name="김윤성님(Yunesung Kim)/Access개발팀" userId="b5f7759c-2915-495b-a4bf-42e3553974d8" providerId="ADAL" clId="{E01F6252-7CCE-4FBB-960A-4D9DF700FC71}" dt="2024-11-25T12:09:07.384" v="11252"/>
          <ac:grpSpMkLst>
            <pc:docMk/>
            <pc:sldMk cId="1270582493" sldId="2147378484"/>
            <ac:grpSpMk id="20" creationId="{B77D84B4-B8D1-758C-095C-F4E0D777C461}"/>
          </ac:grpSpMkLst>
        </pc:grpChg>
        <pc:grpChg chg="mod">
          <ac:chgData name="김윤성님(Yunesung Kim)/Access개발팀" userId="b5f7759c-2915-495b-a4bf-42e3553974d8" providerId="ADAL" clId="{E01F6252-7CCE-4FBB-960A-4D9DF700FC71}" dt="2024-11-25T12:09:07.384" v="11252"/>
          <ac:grpSpMkLst>
            <pc:docMk/>
            <pc:sldMk cId="1270582493" sldId="2147378484"/>
            <ac:grpSpMk id="27" creationId="{89957203-B13D-FBA9-A662-1EBBE247A2C5}"/>
          </ac:grpSpMkLst>
        </pc:grpChg>
        <pc:grpChg chg="mod">
          <ac:chgData name="김윤성님(Yunesung Kim)/Access개발팀" userId="b5f7759c-2915-495b-a4bf-42e3553974d8" providerId="ADAL" clId="{E01F6252-7CCE-4FBB-960A-4D9DF700FC71}" dt="2024-11-25T12:09:07.384" v="11252"/>
          <ac:grpSpMkLst>
            <pc:docMk/>
            <pc:sldMk cId="1270582493" sldId="2147378484"/>
            <ac:grpSpMk id="95" creationId="{78A436DA-96F8-0A08-D9C1-0F3F380C3D87}"/>
          </ac:grpSpMkLst>
        </pc:grpChg>
        <pc:grpChg chg="add mod">
          <ac:chgData name="김윤성님(Yunesung Kim)/Access개발팀" userId="b5f7759c-2915-495b-a4bf-42e3553974d8" providerId="ADAL" clId="{E01F6252-7CCE-4FBB-960A-4D9DF700FC71}" dt="2024-11-25T12:10:42.545" v="11309" actId="1035"/>
          <ac:grpSpMkLst>
            <pc:docMk/>
            <pc:sldMk cId="1270582493" sldId="2147378484"/>
            <ac:grpSpMk id="112" creationId="{06DDFCEE-6475-6704-2C45-D3D40D69A2BC}"/>
          </ac:grpSpMkLst>
        </pc:grpChg>
        <pc:grpChg chg="mod">
          <ac:chgData name="김윤성님(Yunesung Kim)/Access개발팀" userId="b5f7759c-2915-495b-a4bf-42e3553974d8" providerId="ADAL" clId="{E01F6252-7CCE-4FBB-960A-4D9DF700FC71}" dt="2024-11-25T12:09:22.564" v="11256"/>
          <ac:grpSpMkLst>
            <pc:docMk/>
            <pc:sldMk cId="1270582493" sldId="2147378484"/>
            <ac:grpSpMk id="119" creationId="{E88C4B29-9340-B9C9-D68A-2ABCEA35C066}"/>
          </ac:grpSpMkLst>
        </pc:grpChg>
        <pc:grpChg chg="add del mod">
          <ac:chgData name="김윤성님(Yunesung Kim)/Access개발팀" userId="b5f7759c-2915-495b-a4bf-42e3553974d8" providerId="ADAL" clId="{E01F6252-7CCE-4FBB-960A-4D9DF700FC71}" dt="2024-11-25T11:49:24.364" v="10114" actId="478"/>
          <ac:grpSpMkLst>
            <pc:docMk/>
            <pc:sldMk cId="1270582493" sldId="2147378484"/>
            <ac:grpSpMk id="161" creationId="{D9154F99-02A0-FAA7-97E9-13AD15D9A09C}"/>
          </ac:grpSpMkLst>
        </pc:grpChg>
        <pc:grpChg chg="add del mod">
          <ac:chgData name="김윤성님(Yunesung Kim)/Access개발팀" userId="b5f7759c-2915-495b-a4bf-42e3553974d8" providerId="ADAL" clId="{E01F6252-7CCE-4FBB-960A-4D9DF700FC71}" dt="2024-11-25T11:49:24.364" v="10114" actId="478"/>
          <ac:grpSpMkLst>
            <pc:docMk/>
            <pc:sldMk cId="1270582493" sldId="2147378484"/>
            <ac:grpSpMk id="231" creationId="{B32B5DA2-1C00-DE7D-1E77-1BA16CF429FE}"/>
          </ac:grpSpMkLst>
        </pc:grpChg>
        <pc:grpChg chg="mod">
          <ac:chgData name="김윤성님(Yunesung Kim)/Access개발팀" userId="b5f7759c-2915-495b-a4bf-42e3553974d8" providerId="ADAL" clId="{E01F6252-7CCE-4FBB-960A-4D9DF700FC71}" dt="2024-11-25T12:09:22.564" v="11256"/>
          <ac:grpSpMkLst>
            <pc:docMk/>
            <pc:sldMk cId="1270582493" sldId="2147378484"/>
            <ac:grpSpMk id="273" creationId="{CAD2DEE3-8BD7-316B-B0B4-A6A9C365FA4D}"/>
          </ac:grpSpMkLst>
        </pc:grpChg>
        <pc:picChg chg="mod">
          <ac:chgData name="김윤성님(Yunesung Kim)/Access개발팀" userId="b5f7759c-2915-495b-a4bf-42e3553974d8" providerId="ADAL" clId="{E01F6252-7CCE-4FBB-960A-4D9DF700FC71}" dt="2024-11-25T12:09:07.384" v="11252"/>
          <ac:picMkLst>
            <pc:docMk/>
            <pc:sldMk cId="1270582493" sldId="2147378484"/>
            <ac:picMk id="94" creationId="{44E96D1F-C1D3-0B18-9B4C-34108C3DCE8E}"/>
          </ac:picMkLst>
        </pc:picChg>
        <pc:picChg chg="mod">
          <ac:chgData name="김윤성님(Yunesung Kim)/Access개발팀" userId="b5f7759c-2915-495b-a4bf-42e3553974d8" providerId="ADAL" clId="{E01F6252-7CCE-4FBB-960A-4D9DF700FC71}" dt="2024-11-25T12:09:07.384" v="11252"/>
          <ac:picMkLst>
            <pc:docMk/>
            <pc:sldMk cId="1270582493" sldId="2147378484"/>
            <ac:picMk id="104" creationId="{BFE262AF-E1CB-3DFD-0225-0F3D76F00C23}"/>
          </ac:picMkLst>
        </pc:picChg>
        <pc:picChg chg="mod">
          <ac:chgData name="김윤성님(Yunesung Kim)/Access개발팀" userId="b5f7759c-2915-495b-a4bf-42e3553974d8" providerId="ADAL" clId="{E01F6252-7CCE-4FBB-960A-4D9DF700FC71}" dt="2024-11-25T12:09:07.384" v="11252"/>
          <ac:picMkLst>
            <pc:docMk/>
            <pc:sldMk cId="1270582493" sldId="2147378484"/>
            <ac:picMk id="106" creationId="{16F64290-9DAC-6738-D978-0C00E5DB5C44}"/>
          </ac:picMkLst>
        </pc:picChg>
        <pc:picChg chg="add mod">
          <ac:chgData name="김윤성님(Yunesung Kim)/Access개발팀" userId="b5f7759c-2915-495b-a4bf-42e3553974d8" providerId="ADAL" clId="{E01F6252-7CCE-4FBB-960A-4D9DF700FC71}" dt="2024-11-25T12:09:21.079" v="11255" actId="1076"/>
          <ac:picMkLst>
            <pc:docMk/>
            <pc:sldMk cId="1270582493" sldId="2147378484"/>
            <ac:picMk id="110" creationId="{549B2758-369E-5014-8E61-CFB60BB5F541}"/>
          </ac:picMkLst>
        </pc:picChg>
        <pc:picChg chg="add del mod">
          <ac:chgData name="김윤성님(Yunesung Kim)/Access개발팀" userId="b5f7759c-2915-495b-a4bf-42e3553974d8" providerId="ADAL" clId="{E01F6252-7CCE-4FBB-960A-4D9DF700FC71}" dt="2024-11-25T11:49:24.364" v="10114" actId="478"/>
          <ac:picMkLst>
            <pc:docMk/>
            <pc:sldMk cId="1270582493" sldId="2147378484"/>
            <ac:picMk id="230" creationId="{DD3274E9-81D4-C379-1F42-F8A5D04BBFA9}"/>
          </ac:picMkLst>
        </pc:picChg>
        <pc:picChg chg="mod">
          <ac:chgData name="김윤성님(Yunesung Kim)/Access개발팀" userId="b5f7759c-2915-495b-a4bf-42e3553974d8" providerId="ADAL" clId="{E01F6252-7CCE-4FBB-960A-4D9DF700FC71}" dt="2024-11-25T10:12:20.577" v="7552"/>
          <ac:picMkLst>
            <pc:docMk/>
            <pc:sldMk cId="1270582493" sldId="2147378484"/>
            <ac:picMk id="232" creationId="{2EE2C946-3979-FAB9-242D-81992606EB87}"/>
          </ac:picMkLst>
        </pc:picChg>
        <pc:picChg chg="mod">
          <ac:chgData name="김윤성님(Yunesung Kim)/Access개발팀" userId="b5f7759c-2915-495b-a4bf-42e3553974d8" providerId="ADAL" clId="{E01F6252-7CCE-4FBB-960A-4D9DF700FC71}" dt="2024-11-25T12:09:22.564" v="11256"/>
          <ac:picMkLst>
            <pc:docMk/>
            <pc:sldMk cId="1270582493" sldId="2147378484"/>
            <ac:picMk id="272" creationId="{D5C95879-0698-54A4-999D-657C452FB349}"/>
          </ac:picMkLst>
        </pc:picChg>
        <pc:picChg chg="mod">
          <ac:chgData name="김윤성님(Yunesung Kim)/Access개발팀" userId="b5f7759c-2915-495b-a4bf-42e3553974d8" providerId="ADAL" clId="{E01F6252-7CCE-4FBB-960A-4D9DF700FC71}" dt="2024-11-25T12:09:22.564" v="11256"/>
          <ac:picMkLst>
            <pc:docMk/>
            <pc:sldMk cId="1270582493" sldId="2147378484"/>
            <ac:picMk id="282" creationId="{B465BCC0-1210-C86D-C02A-C42232132283}"/>
          </ac:picMkLst>
        </pc:picChg>
        <pc:picChg chg="mod">
          <ac:chgData name="김윤성님(Yunesung Kim)/Access개발팀" userId="b5f7759c-2915-495b-a4bf-42e3553974d8" providerId="ADAL" clId="{E01F6252-7CCE-4FBB-960A-4D9DF700FC71}" dt="2024-11-25T12:09:22.564" v="11256"/>
          <ac:picMkLst>
            <pc:docMk/>
            <pc:sldMk cId="1270582493" sldId="2147378484"/>
            <ac:picMk id="284" creationId="{382AA3F5-DDE2-EFDA-82ED-8495B82C9DCD}"/>
          </ac:picMkLst>
        </pc:picChg>
        <pc:cxnChg chg="mod">
          <ac:chgData name="김윤성님(Yunesung Kim)/Access개발팀" userId="b5f7759c-2915-495b-a4bf-42e3553974d8" providerId="ADAL" clId="{E01F6252-7CCE-4FBB-960A-4D9DF700FC71}" dt="2024-11-25T12:09:07.384" v="11252"/>
          <ac:cxnSpMkLst>
            <pc:docMk/>
            <pc:sldMk cId="1270582493" sldId="2147378484"/>
            <ac:cxnSpMk id="22" creationId="{D4C9EB2D-3C81-0664-F55C-02ABB400AA07}"/>
          </ac:cxnSpMkLst>
        </pc:cxnChg>
        <pc:cxnChg chg="mod">
          <ac:chgData name="김윤성님(Yunesung Kim)/Access개발팀" userId="b5f7759c-2915-495b-a4bf-42e3553974d8" providerId="ADAL" clId="{E01F6252-7CCE-4FBB-960A-4D9DF700FC71}" dt="2024-11-25T12:09:07.384" v="11252"/>
          <ac:cxnSpMkLst>
            <pc:docMk/>
            <pc:sldMk cId="1270582493" sldId="2147378484"/>
            <ac:cxnSpMk id="24" creationId="{1F73EA93-CCCF-6DAF-7C8E-7DE42850C836}"/>
          </ac:cxnSpMkLst>
        </pc:cxnChg>
        <pc:cxnChg chg="mod">
          <ac:chgData name="김윤성님(Yunesung Kim)/Access개발팀" userId="b5f7759c-2915-495b-a4bf-42e3553974d8" providerId="ADAL" clId="{E01F6252-7CCE-4FBB-960A-4D9DF700FC71}" dt="2024-11-25T12:09:07.384" v="11252"/>
          <ac:cxnSpMkLst>
            <pc:docMk/>
            <pc:sldMk cId="1270582493" sldId="2147378484"/>
            <ac:cxnSpMk id="25" creationId="{3ACC61EF-ED83-F0A6-CCA1-4A4BE3568CC9}"/>
          </ac:cxnSpMkLst>
        </pc:cxnChg>
        <pc:cxnChg chg="mod">
          <ac:chgData name="김윤성님(Yunesung Kim)/Access개발팀" userId="b5f7759c-2915-495b-a4bf-42e3553974d8" providerId="ADAL" clId="{E01F6252-7CCE-4FBB-960A-4D9DF700FC71}" dt="2024-11-25T12:09:07.384" v="11252"/>
          <ac:cxnSpMkLst>
            <pc:docMk/>
            <pc:sldMk cId="1270582493" sldId="2147378484"/>
            <ac:cxnSpMk id="26" creationId="{5E64EB50-B428-82C7-292D-471E38782C76}"/>
          </ac:cxnSpMkLst>
        </pc:cxnChg>
        <pc:cxnChg chg="mod">
          <ac:chgData name="김윤성님(Yunesung Kim)/Access개발팀" userId="b5f7759c-2915-495b-a4bf-42e3553974d8" providerId="ADAL" clId="{E01F6252-7CCE-4FBB-960A-4D9DF700FC71}" dt="2024-11-25T12:09:07.384" v="11252"/>
          <ac:cxnSpMkLst>
            <pc:docMk/>
            <pc:sldMk cId="1270582493" sldId="2147378484"/>
            <ac:cxnSpMk id="31" creationId="{8E64F8B1-9EE2-456C-E2B6-BA7F230ADD8C}"/>
          </ac:cxnSpMkLst>
        </pc:cxnChg>
        <pc:cxnChg chg="mod">
          <ac:chgData name="김윤성님(Yunesung Kim)/Access개발팀" userId="b5f7759c-2915-495b-a4bf-42e3553974d8" providerId="ADAL" clId="{E01F6252-7CCE-4FBB-960A-4D9DF700FC71}" dt="2024-11-25T12:09:07.384" v="11252"/>
          <ac:cxnSpMkLst>
            <pc:docMk/>
            <pc:sldMk cId="1270582493" sldId="2147378484"/>
            <ac:cxnSpMk id="33" creationId="{5B154E06-D0A6-C139-8876-496B7D278379}"/>
          </ac:cxnSpMkLst>
        </pc:cxnChg>
        <pc:cxnChg chg="mod">
          <ac:chgData name="김윤성님(Yunesung Kim)/Access개발팀" userId="b5f7759c-2915-495b-a4bf-42e3553974d8" providerId="ADAL" clId="{E01F6252-7CCE-4FBB-960A-4D9DF700FC71}" dt="2024-11-25T12:09:07.384" v="11252"/>
          <ac:cxnSpMkLst>
            <pc:docMk/>
            <pc:sldMk cId="1270582493" sldId="2147378484"/>
            <ac:cxnSpMk id="34" creationId="{97B1E908-CB97-EC4A-0422-484EFD838235}"/>
          </ac:cxnSpMkLst>
        </pc:cxnChg>
        <pc:cxnChg chg="mod">
          <ac:chgData name="김윤성님(Yunesung Kim)/Access개발팀" userId="b5f7759c-2915-495b-a4bf-42e3553974d8" providerId="ADAL" clId="{E01F6252-7CCE-4FBB-960A-4D9DF700FC71}" dt="2024-11-25T12:09:07.384" v="11252"/>
          <ac:cxnSpMkLst>
            <pc:docMk/>
            <pc:sldMk cId="1270582493" sldId="2147378484"/>
            <ac:cxnSpMk id="35" creationId="{15C8121A-E382-A6BA-24E1-5D26DC5F77AB}"/>
          </ac:cxnSpMkLst>
        </pc:cxnChg>
        <pc:cxnChg chg="mod">
          <ac:chgData name="김윤성님(Yunesung Kim)/Access개발팀" userId="b5f7759c-2915-495b-a4bf-42e3553974d8" providerId="ADAL" clId="{E01F6252-7CCE-4FBB-960A-4D9DF700FC71}" dt="2024-11-25T12:09:07.384" v="11252"/>
          <ac:cxnSpMkLst>
            <pc:docMk/>
            <pc:sldMk cId="1270582493" sldId="2147378484"/>
            <ac:cxnSpMk id="81" creationId="{C535D235-AF22-5917-A1B1-F32A22FAAF7B}"/>
          </ac:cxnSpMkLst>
        </pc:cxnChg>
        <pc:cxnChg chg="mod">
          <ac:chgData name="김윤성님(Yunesung Kim)/Access개발팀" userId="b5f7759c-2915-495b-a4bf-42e3553974d8" providerId="ADAL" clId="{E01F6252-7CCE-4FBB-960A-4D9DF700FC71}" dt="2024-11-25T12:09:07.384" v="11252"/>
          <ac:cxnSpMkLst>
            <pc:docMk/>
            <pc:sldMk cId="1270582493" sldId="2147378484"/>
            <ac:cxnSpMk id="83" creationId="{83DFC21C-602F-81DE-9100-559557257F2F}"/>
          </ac:cxnSpMkLst>
        </pc:cxnChg>
        <pc:cxnChg chg="mod">
          <ac:chgData name="김윤성님(Yunesung Kim)/Access개발팀" userId="b5f7759c-2915-495b-a4bf-42e3553974d8" providerId="ADAL" clId="{E01F6252-7CCE-4FBB-960A-4D9DF700FC71}" dt="2024-11-25T12:09:07.384" v="11252"/>
          <ac:cxnSpMkLst>
            <pc:docMk/>
            <pc:sldMk cId="1270582493" sldId="2147378484"/>
            <ac:cxnSpMk id="84" creationId="{7244B948-0C9D-CBC7-985E-165A673E3C61}"/>
          </ac:cxnSpMkLst>
        </pc:cxnChg>
        <pc:cxnChg chg="mod">
          <ac:chgData name="김윤성님(Yunesung Kim)/Access개발팀" userId="b5f7759c-2915-495b-a4bf-42e3553974d8" providerId="ADAL" clId="{E01F6252-7CCE-4FBB-960A-4D9DF700FC71}" dt="2024-11-25T12:09:07.384" v="11252"/>
          <ac:cxnSpMkLst>
            <pc:docMk/>
            <pc:sldMk cId="1270582493" sldId="2147378484"/>
            <ac:cxnSpMk id="85" creationId="{217A5F6F-DCB0-3777-2F5C-8233FD3B2EBE}"/>
          </ac:cxnSpMkLst>
        </pc:cxnChg>
        <pc:cxnChg chg="mod">
          <ac:chgData name="김윤성님(Yunesung Kim)/Access개발팀" userId="b5f7759c-2915-495b-a4bf-42e3553974d8" providerId="ADAL" clId="{E01F6252-7CCE-4FBB-960A-4D9DF700FC71}" dt="2024-11-25T12:09:07.384" v="11252"/>
          <ac:cxnSpMkLst>
            <pc:docMk/>
            <pc:sldMk cId="1270582493" sldId="2147378484"/>
            <ac:cxnSpMk id="86" creationId="{8547CFFD-BCA7-F555-A374-EFB885A472F1}"/>
          </ac:cxnSpMkLst>
        </pc:cxnChg>
        <pc:cxnChg chg="mod">
          <ac:chgData name="김윤성님(Yunesung Kim)/Access개발팀" userId="b5f7759c-2915-495b-a4bf-42e3553974d8" providerId="ADAL" clId="{E01F6252-7CCE-4FBB-960A-4D9DF700FC71}" dt="2024-11-25T12:09:07.384" v="11252"/>
          <ac:cxnSpMkLst>
            <pc:docMk/>
            <pc:sldMk cId="1270582493" sldId="2147378484"/>
            <ac:cxnSpMk id="87" creationId="{9F93E2D6-82C7-538D-CE01-0386BECCEAD3}"/>
          </ac:cxnSpMkLst>
        </pc:cxnChg>
        <pc:cxnChg chg="mod">
          <ac:chgData name="김윤성님(Yunesung Kim)/Access개발팀" userId="b5f7759c-2915-495b-a4bf-42e3553974d8" providerId="ADAL" clId="{E01F6252-7CCE-4FBB-960A-4D9DF700FC71}" dt="2024-11-25T12:09:07.384" v="11252"/>
          <ac:cxnSpMkLst>
            <pc:docMk/>
            <pc:sldMk cId="1270582493" sldId="2147378484"/>
            <ac:cxnSpMk id="89" creationId="{BCA6E222-BF54-0DE0-8576-058E0D7EC2B3}"/>
          </ac:cxnSpMkLst>
        </pc:cxnChg>
        <pc:cxnChg chg="mod">
          <ac:chgData name="김윤성님(Yunesung Kim)/Access개발팀" userId="b5f7759c-2915-495b-a4bf-42e3553974d8" providerId="ADAL" clId="{E01F6252-7CCE-4FBB-960A-4D9DF700FC71}" dt="2024-11-25T12:09:07.384" v="11252"/>
          <ac:cxnSpMkLst>
            <pc:docMk/>
            <pc:sldMk cId="1270582493" sldId="2147378484"/>
            <ac:cxnSpMk id="90" creationId="{72582130-9F3B-380E-87C7-19176A92E276}"/>
          </ac:cxnSpMkLst>
        </pc:cxnChg>
        <pc:cxnChg chg="mod">
          <ac:chgData name="김윤성님(Yunesung Kim)/Access개발팀" userId="b5f7759c-2915-495b-a4bf-42e3553974d8" providerId="ADAL" clId="{E01F6252-7CCE-4FBB-960A-4D9DF700FC71}" dt="2024-11-25T12:09:07.384" v="11252"/>
          <ac:cxnSpMkLst>
            <pc:docMk/>
            <pc:sldMk cId="1270582493" sldId="2147378484"/>
            <ac:cxnSpMk id="91" creationId="{32AC37BF-CBD9-3079-0CB8-E72F42A0F3BE}"/>
          </ac:cxnSpMkLst>
        </pc:cxnChg>
        <pc:cxnChg chg="mod">
          <ac:chgData name="김윤성님(Yunesung Kim)/Access개발팀" userId="b5f7759c-2915-495b-a4bf-42e3553974d8" providerId="ADAL" clId="{E01F6252-7CCE-4FBB-960A-4D9DF700FC71}" dt="2024-11-25T12:09:07.384" v="11252"/>
          <ac:cxnSpMkLst>
            <pc:docMk/>
            <pc:sldMk cId="1270582493" sldId="2147378484"/>
            <ac:cxnSpMk id="92" creationId="{2DAD628C-FBA2-0D90-93C4-2544C3D81F9B}"/>
          </ac:cxnSpMkLst>
        </pc:cxnChg>
        <pc:cxnChg chg="mod">
          <ac:chgData name="김윤성님(Yunesung Kim)/Access개발팀" userId="b5f7759c-2915-495b-a4bf-42e3553974d8" providerId="ADAL" clId="{E01F6252-7CCE-4FBB-960A-4D9DF700FC71}" dt="2024-11-25T12:09:07.384" v="11252"/>
          <ac:cxnSpMkLst>
            <pc:docMk/>
            <pc:sldMk cId="1270582493" sldId="2147378484"/>
            <ac:cxnSpMk id="93" creationId="{7D773455-AACA-3543-035D-770F31FF63FA}"/>
          </ac:cxnSpMkLst>
        </pc:cxnChg>
        <pc:cxnChg chg="mod">
          <ac:chgData name="김윤성님(Yunesung Kim)/Access개발팀" userId="b5f7759c-2915-495b-a4bf-42e3553974d8" providerId="ADAL" clId="{E01F6252-7CCE-4FBB-960A-4D9DF700FC71}" dt="2024-11-25T12:09:07.384" v="11252"/>
          <ac:cxnSpMkLst>
            <pc:docMk/>
            <pc:sldMk cId="1270582493" sldId="2147378484"/>
            <ac:cxnSpMk id="96" creationId="{BC99065C-4C92-89BA-7825-D498F7CE4B65}"/>
          </ac:cxnSpMkLst>
        </pc:cxnChg>
        <pc:cxnChg chg="mod">
          <ac:chgData name="김윤성님(Yunesung Kim)/Access개발팀" userId="b5f7759c-2915-495b-a4bf-42e3553974d8" providerId="ADAL" clId="{E01F6252-7CCE-4FBB-960A-4D9DF700FC71}" dt="2024-11-25T12:09:07.384" v="11252"/>
          <ac:cxnSpMkLst>
            <pc:docMk/>
            <pc:sldMk cId="1270582493" sldId="2147378484"/>
            <ac:cxnSpMk id="97" creationId="{52A41BE0-4DF4-66B9-FC8A-C320A47F14BA}"/>
          </ac:cxnSpMkLst>
        </pc:cxnChg>
        <pc:cxnChg chg="mod">
          <ac:chgData name="김윤성님(Yunesung Kim)/Access개발팀" userId="b5f7759c-2915-495b-a4bf-42e3553974d8" providerId="ADAL" clId="{E01F6252-7CCE-4FBB-960A-4D9DF700FC71}" dt="2024-11-25T12:09:07.384" v="11252"/>
          <ac:cxnSpMkLst>
            <pc:docMk/>
            <pc:sldMk cId="1270582493" sldId="2147378484"/>
            <ac:cxnSpMk id="98" creationId="{9AC473F5-24ED-1A8C-8118-ACAB74F076B2}"/>
          </ac:cxnSpMkLst>
        </pc:cxnChg>
        <pc:cxnChg chg="mod">
          <ac:chgData name="김윤성님(Yunesung Kim)/Access개발팀" userId="b5f7759c-2915-495b-a4bf-42e3553974d8" providerId="ADAL" clId="{E01F6252-7CCE-4FBB-960A-4D9DF700FC71}" dt="2024-11-25T12:09:07.384" v="11252"/>
          <ac:cxnSpMkLst>
            <pc:docMk/>
            <pc:sldMk cId="1270582493" sldId="2147378484"/>
            <ac:cxnSpMk id="99" creationId="{5CE873D7-DFD7-FD52-EAA4-7287C6DD9949}"/>
          </ac:cxnSpMkLst>
        </pc:cxnChg>
        <pc:cxnChg chg="mod">
          <ac:chgData name="김윤성님(Yunesung Kim)/Access개발팀" userId="b5f7759c-2915-495b-a4bf-42e3553974d8" providerId="ADAL" clId="{E01F6252-7CCE-4FBB-960A-4D9DF700FC71}" dt="2024-11-25T12:09:07.384" v="11252"/>
          <ac:cxnSpMkLst>
            <pc:docMk/>
            <pc:sldMk cId="1270582493" sldId="2147378484"/>
            <ac:cxnSpMk id="105" creationId="{D1183A74-F477-2B2C-AD90-25D3699D5302}"/>
          </ac:cxnSpMkLst>
        </pc:cxnChg>
        <pc:cxnChg chg="mod">
          <ac:chgData name="김윤성님(Yunesung Kim)/Access개발팀" userId="b5f7759c-2915-495b-a4bf-42e3553974d8" providerId="ADAL" clId="{E01F6252-7CCE-4FBB-960A-4D9DF700FC71}" dt="2024-11-25T12:09:07.384" v="11252"/>
          <ac:cxnSpMkLst>
            <pc:docMk/>
            <pc:sldMk cId="1270582493" sldId="2147378484"/>
            <ac:cxnSpMk id="108" creationId="{439EB92B-D7C6-D527-AC06-66B906BBF360}"/>
          </ac:cxnSpMkLst>
        </pc:cxnChg>
        <pc:cxnChg chg="mod">
          <ac:chgData name="김윤성님(Yunesung Kim)/Access개발팀" userId="b5f7759c-2915-495b-a4bf-42e3553974d8" providerId="ADAL" clId="{E01F6252-7CCE-4FBB-960A-4D9DF700FC71}" dt="2024-11-25T12:09:07.384" v="11252"/>
          <ac:cxnSpMkLst>
            <pc:docMk/>
            <pc:sldMk cId="1270582493" sldId="2147378484"/>
            <ac:cxnSpMk id="109" creationId="{C9FD71B4-48F9-1CDD-C38F-AF97C3DE8DDB}"/>
          </ac:cxnSpMkLst>
        </pc:cxnChg>
        <pc:cxnChg chg="mod">
          <ac:chgData name="김윤성님(Yunesung Kim)/Access개발팀" userId="b5f7759c-2915-495b-a4bf-42e3553974d8" providerId="ADAL" clId="{E01F6252-7CCE-4FBB-960A-4D9DF700FC71}" dt="2024-11-25T12:09:22.564" v="11256"/>
          <ac:cxnSpMkLst>
            <pc:docMk/>
            <pc:sldMk cId="1270582493" sldId="2147378484"/>
            <ac:cxnSpMk id="114" creationId="{07804E31-D873-6711-E69B-F166C18CC7EB}"/>
          </ac:cxnSpMkLst>
        </pc:cxnChg>
        <pc:cxnChg chg="mod">
          <ac:chgData name="김윤성님(Yunesung Kim)/Access개발팀" userId="b5f7759c-2915-495b-a4bf-42e3553974d8" providerId="ADAL" clId="{E01F6252-7CCE-4FBB-960A-4D9DF700FC71}" dt="2024-11-25T12:09:22.564" v="11256"/>
          <ac:cxnSpMkLst>
            <pc:docMk/>
            <pc:sldMk cId="1270582493" sldId="2147378484"/>
            <ac:cxnSpMk id="116" creationId="{9EC5485D-5D7D-918C-1FDC-5DE4F800A6AE}"/>
          </ac:cxnSpMkLst>
        </pc:cxnChg>
        <pc:cxnChg chg="mod">
          <ac:chgData name="김윤성님(Yunesung Kim)/Access개발팀" userId="b5f7759c-2915-495b-a4bf-42e3553974d8" providerId="ADAL" clId="{E01F6252-7CCE-4FBB-960A-4D9DF700FC71}" dt="2024-11-25T12:09:22.564" v="11256"/>
          <ac:cxnSpMkLst>
            <pc:docMk/>
            <pc:sldMk cId="1270582493" sldId="2147378484"/>
            <ac:cxnSpMk id="117" creationId="{D72C5D07-AFAC-6FEB-E443-076F515FED9C}"/>
          </ac:cxnSpMkLst>
        </pc:cxnChg>
        <pc:cxnChg chg="mod">
          <ac:chgData name="김윤성님(Yunesung Kim)/Access개발팀" userId="b5f7759c-2915-495b-a4bf-42e3553974d8" providerId="ADAL" clId="{E01F6252-7CCE-4FBB-960A-4D9DF700FC71}" dt="2024-11-25T12:09:22.564" v="11256"/>
          <ac:cxnSpMkLst>
            <pc:docMk/>
            <pc:sldMk cId="1270582493" sldId="2147378484"/>
            <ac:cxnSpMk id="118" creationId="{EE0B1144-E66E-FDA0-2C05-3ADB3BEF99C3}"/>
          </ac:cxnSpMkLst>
        </pc:cxnChg>
        <pc:cxnChg chg="mod">
          <ac:chgData name="김윤성님(Yunesung Kim)/Access개발팀" userId="b5f7759c-2915-495b-a4bf-42e3553974d8" providerId="ADAL" clId="{E01F6252-7CCE-4FBB-960A-4D9DF700FC71}" dt="2024-11-25T12:09:22.564" v="11256"/>
          <ac:cxnSpMkLst>
            <pc:docMk/>
            <pc:sldMk cId="1270582493" sldId="2147378484"/>
            <ac:cxnSpMk id="123" creationId="{42ECA0D4-0079-7C2D-D328-CF716D8CBB05}"/>
          </ac:cxnSpMkLst>
        </pc:cxnChg>
        <pc:cxnChg chg="mod">
          <ac:chgData name="김윤성님(Yunesung Kim)/Access개발팀" userId="b5f7759c-2915-495b-a4bf-42e3553974d8" providerId="ADAL" clId="{E01F6252-7CCE-4FBB-960A-4D9DF700FC71}" dt="2024-11-25T12:09:22.564" v="11256"/>
          <ac:cxnSpMkLst>
            <pc:docMk/>
            <pc:sldMk cId="1270582493" sldId="2147378484"/>
            <ac:cxnSpMk id="125" creationId="{37BE873D-24A7-8296-AC18-5A39143D409D}"/>
          </ac:cxnSpMkLst>
        </pc:cxnChg>
        <pc:cxnChg chg="mod">
          <ac:chgData name="김윤성님(Yunesung Kim)/Access개발팀" userId="b5f7759c-2915-495b-a4bf-42e3553974d8" providerId="ADAL" clId="{E01F6252-7CCE-4FBB-960A-4D9DF700FC71}" dt="2024-11-25T12:09:22.564" v="11256"/>
          <ac:cxnSpMkLst>
            <pc:docMk/>
            <pc:sldMk cId="1270582493" sldId="2147378484"/>
            <ac:cxnSpMk id="126" creationId="{A9F2F123-656F-29B4-1F8A-75D6DA5CD803}"/>
          </ac:cxnSpMkLst>
        </pc:cxnChg>
        <pc:cxnChg chg="mod">
          <ac:chgData name="김윤성님(Yunesung Kim)/Access개발팀" userId="b5f7759c-2915-495b-a4bf-42e3553974d8" providerId="ADAL" clId="{E01F6252-7CCE-4FBB-960A-4D9DF700FC71}" dt="2024-11-25T12:09:22.564" v="11256"/>
          <ac:cxnSpMkLst>
            <pc:docMk/>
            <pc:sldMk cId="1270582493" sldId="2147378484"/>
            <ac:cxnSpMk id="127" creationId="{F6A4F039-AE3A-2849-ADF3-4457CF6E0B12}"/>
          </ac:cxnSpMkLst>
        </pc:cxnChg>
        <pc:cxnChg chg="add del mod">
          <ac:chgData name="김윤성님(Yunesung Kim)/Access개발팀" userId="b5f7759c-2915-495b-a4bf-42e3553974d8" providerId="ADAL" clId="{E01F6252-7CCE-4FBB-960A-4D9DF700FC71}" dt="2024-11-25T11:49:24.364" v="10114" actId="478"/>
          <ac:cxnSpMkLst>
            <pc:docMk/>
            <pc:sldMk cId="1270582493" sldId="2147378484"/>
            <ac:cxnSpMk id="156" creationId="{5DBA42AC-045F-92EB-90BE-36AA862125C2}"/>
          </ac:cxnSpMkLst>
        </pc:cxnChg>
        <pc:cxnChg chg="add del mod">
          <ac:chgData name="김윤성님(Yunesung Kim)/Access개발팀" userId="b5f7759c-2915-495b-a4bf-42e3553974d8" providerId="ADAL" clId="{E01F6252-7CCE-4FBB-960A-4D9DF700FC71}" dt="2024-11-25T11:49:24.364" v="10114" actId="478"/>
          <ac:cxnSpMkLst>
            <pc:docMk/>
            <pc:sldMk cId="1270582493" sldId="2147378484"/>
            <ac:cxnSpMk id="158" creationId="{C4D779A2-FD6A-C4AB-57D6-B577B175F7AD}"/>
          </ac:cxnSpMkLst>
        </pc:cxnChg>
        <pc:cxnChg chg="add del mod">
          <ac:chgData name="김윤성님(Yunesung Kim)/Access개발팀" userId="b5f7759c-2915-495b-a4bf-42e3553974d8" providerId="ADAL" clId="{E01F6252-7CCE-4FBB-960A-4D9DF700FC71}" dt="2024-11-25T11:49:24.364" v="10114" actId="478"/>
          <ac:cxnSpMkLst>
            <pc:docMk/>
            <pc:sldMk cId="1270582493" sldId="2147378484"/>
            <ac:cxnSpMk id="159" creationId="{4D7B3ACD-6F92-940F-72A9-A58DE6562A43}"/>
          </ac:cxnSpMkLst>
        </pc:cxnChg>
        <pc:cxnChg chg="add del mod">
          <ac:chgData name="김윤성님(Yunesung Kim)/Access개발팀" userId="b5f7759c-2915-495b-a4bf-42e3553974d8" providerId="ADAL" clId="{E01F6252-7CCE-4FBB-960A-4D9DF700FC71}" dt="2024-11-25T11:49:24.364" v="10114" actId="478"/>
          <ac:cxnSpMkLst>
            <pc:docMk/>
            <pc:sldMk cId="1270582493" sldId="2147378484"/>
            <ac:cxnSpMk id="160" creationId="{F13C0A09-E417-F373-9212-4671EEEC7BAE}"/>
          </ac:cxnSpMkLst>
        </pc:cxnChg>
        <pc:cxnChg chg="mod">
          <ac:chgData name="김윤성님(Yunesung Kim)/Access개발팀" userId="b5f7759c-2915-495b-a4bf-42e3553974d8" providerId="ADAL" clId="{E01F6252-7CCE-4FBB-960A-4D9DF700FC71}" dt="2024-11-25T10:12:20.577" v="7552"/>
          <ac:cxnSpMkLst>
            <pc:docMk/>
            <pc:sldMk cId="1270582493" sldId="2147378484"/>
            <ac:cxnSpMk id="162" creationId="{CB48A363-F9C7-5C6F-D901-A9D27848B1A7}"/>
          </ac:cxnSpMkLst>
        </pc:cxnChg>
        <pc:cxnChg chg="mod">
          <ac:chgData name="김윤성님(Yunesung Kim)/Access개발팀" userId="b5f7759c-2915-495b-a4bf-42e3553974d8" providerId="ADAL" clId="{E01F6252-7CCE-4FBB-960A-4D9DF700FC71}" dt="2024-11-25T10:12:20.577" v="7552"/>
          <ac:cxnSpMkLst>
            <pc:docMk/>
            <pc:sldMk cId="1270582493" sldId="2147378484"/>
            <ac:cxnSpMk id="163" creationId="{AAE42E95-6E79-F85F-7C8D-955311ACFC1E}"/>
          </ac:cxnSpMkLst>
        </pc:cxnChg>
        <pc:cxnChg chg="add del mod">
          <ac:chgData name="김윤성님(Yunesung Kim)/Access개발팀" userId="b5f7759c-2915-495b-a4bf-42e3553974d8" providerId="ADAL" clId="{E01F6252-7CCE-4FBB-960A-4D9DF700FC71}" dt="2024-11-25T11:49:24.364" v="10114" actId="478"/>
          <ac:cxnSpMkLst>
            <pc:docMk/>
            <pc:sldMk cId="1270582493" sldId="2147378484"/>
            <ac:cxnSpMk id="169" creationId="{1828F3F3-AD0A-E042-49EE-8D1084862FB0}"/>
          </ac:cxnSpMkLst>
        </pc:cxnChg>
        <pc:cxnChg chg="add del mod">
          <ac:chgData name="김윤성님(Yunesung Kim)/Access개발팀" userId="b5f7759c-2915-495b-a4bf-42e3553974d8" providerId="ADAL" clId="{E01F6252-7CCE-4FBB-960A-4D9DF700FC71}" dt="2024-11-25T11:49:24.364" v="10114" actId="478"/>
          <ac:cxnSpMkLst>
            <pc:docMk/>
            <pc:sldMk cId="1270582493" sldId="2147378484"/>
            <ac:cxnSpMk id="170" creationId="{4A82C902-573C-BA5F-603C-A6F9432EA92D}"/>
          </ac:cxnSpMkLst>
        </pc:cxnChg>
        <pc:cxnChg chg="add del mod">
          <ac:chgData name="김윤성님(Yunesung Kim)/Access개발팀" userId="b5f7759c-2915-495b-a4bf-42e3553974d8" providerId="ADAL" clId="{E01F6252-7CCE-4FBB-960A-4D9DF700FC71}" dt="2024-11-25T11:49:24.364" v="10114" actId="478"/>
          <ac:cxnSpMkLst>
            <pc:docMk/>
            <pc:sldMk cId="1270582493" sldId="2147378484"/>
            <ac:cxnSpMk id="171" creationId="{862C7780-E5C6-6606-E689-F357B5521F67}"/>
          </ac:cxnSpMkLst>
        </pc:cxnChg>
        <pc:cxnChg chg="add del mod">
          <ac:chgData name="김윤성님(Yunesung Kim)/Access개발팀" userId="b5f7759c-2915-495b-a4bf-42e3553974d8" providerId="ADAL" clId="{E01F6252-7CCE-4FBB-960A-4D9DF700FC71}" dt="2024-11-25T11:49:24.364" v="10114" actId="478"/>
          <ac:cxnSpMkLst>
            <pc:docMk/>
            <pc:sldMk cId="1270582493" sldId="2147378484"/>
            <ac:cxnSpMk id="217" creationId="{DCD2D4DD-144B-CD0D-6BAA-56EBE03F60A8}"/>
          </ac:cxnSpMkLst>
        </pc:cxnChg>
        <pc:cxnChg chg="add del mod">
          <ac:chgData name="김윤성님(Yunesung Kim)/Access개발팀" userId="b5f7759c-2915-495b-a4bf-42e3553974d8" providerId="ADAL" clId="{E01F6252-7CCE-4FBB-960A-4D9DF700FC71}" dt="2024-11-25T11:49:24.364" v="10114" actId="478"/>
          <ac:cxnSpMkLst>
            <pc:docMk/>
            <pc:sldMk cId="1270582493" sldId="2147378484"/>
            <ac:cxnSpMk id="219" creationId="{DB52E458-6FCF-0490-52D3-04B56EC69E3E}"/>
          </ac:cxnSpMkLst>
        </pc:cxnChg>
        <pc:cxnChg chg="add del mod">
          <ac:chgData name="김윤성님(Yunesung Kim)/Access개발팀" userId="b5f7759c-2915-495b-a4bf-42e3553974d8" providerId="ADAL" clId="{E01F6252-7CCE-4FBB-960A-4D9DF700FC71}" dt="2024-11-25T11:49:24.364" v="10114" actId="478"/>
          <ac:cxnSpMkLst>
            <pc:docMk/>
            <pc:sldMk cId="1270582493" sldId="2147378484"/>
            <ac:cxnSpMk id="220" creationId="{B1FB6C9C-2596-4809-720D-EC1E1DA2B6BC}"/>
          </ac:cxnSpMkLst>
        </pc:cxnChg>
        <pc:cxnChg chg="add del mod">
          <ac:chgData name="김윤성님(Yunesung Kim)/Access개발팀" userId="b5f7759c-2915-495b-a4bf-42e3553974d8" providerId="ADAL" clId="{E01F6252-7CCE-4FBB-960A-4D9DF700FC71}" dt="2024-11-25T11:49:24.364" v="10114" actId="478"/>
          <ac:cxnSpMkLst>
            <pc:docMk/>
            <pc:sldMk cId="1270582493" sldId="2147378484"/>
            <ac:cxnSpMk id="221" creationId="{55592C48-2FBC-18F3-693A-4B328D4A95A9}"/>
          </ac:cxnSpMkLst>
        </pc:cxnChg>
        <pc:cxnChg chg="add del mod">
          <ac:chgData name="김윤성님(Yunesung Kim)/Access개발팀" userId="b5f7759c-2915-495b-a4bf-42e3553974d8" providerId="ADAL" clId="{E01F6252-7CCE-4FBB-960A-4D9DF700FC71}" dt="2024-11-25T11:49:24.364" v="10114" actId="478"/>
          <ac:cxnSpMkLst>
            <pc:docMk/>
            <pc:sldMk cId="1270582493" sldId="2147378484"/>
            <ac:cxnSpMk id="222" creationId="{92A84A67-73DB-CE23-EE66-A0CDAD6E99FF}"/>
          </ac:cxnSpMkLst>
        </pc:cxnChg>
        <pc:cxnChg chg="add del mod">
          <ac:chgData name="김윤성님(Yunesung Kim)/Access개발팀" userId="b5f7759c-2915-495b-a4bf-42e3553974d8" providerId="ADAL" clId="{E01F6252-7CCE-4FBB-960A-4D9DF700FC71}" dt="2024-11-25T11:49:24.364" v="10114" actId="478"/>
          <ac:cxnSpMkLst>
            <pc:docMk/>
            <pc:sldMk cId="1270582493" sldId="2147378484"/>
            <ac:cxnSpMk id="223" creationId="{63DA196C-1779-44F9-8FA1-0A1CA5A75781}"/>
          </ac:cxnSpMkLst>
        </pc:cxnChg>
        <pc:cxnChg chg="add del mod">
          <ac:chgData name="김윤성님(Yunesung Kim)/Access개발팀" userId="b5f7759c-2915-495b-a4bf-42e3553974d8" providerId="ADAL" clId="{E01F6252-7CCE-4FBB-960A-4D9DF700FC71}" dt="2024-11-25T11:49:24.364" v="10114" actId="478"/>
          <ac:cxnSpMkLst>
            <pc:docMk/>
            <pc:sldMk cId="1270582493" sldId="2147378484"/>
            <ac:cxnSpMk id="225" creationId="{A27474FB-490A-E14C-576B-A88C94A4B9A7}"/>
          </ac:cxnSpMkLst>
        </pc:cxnChg>
        <pc:cxnChg chg="add del mod">
          <ac:chgData name="김윤성님(Yunesung Kim)/Access개발팀" userId="b5f7759c-2915-495b-a4bf-42e3553974d8" providerId="ADAL" clId="{E01F6252-7CCE-4FBB-960A-4D9DF700FC71}" dt="2024-11-25T11:49:24.364" v="10114" actId="478"/>
          <ac:cxnSpMkLst>
            <pc:docMk/>
            <pc:sldMk cId="1270582493" sldId="2147378484"/>
            <ac:cxnSpMk id="226" creationId="{F461D21C-7035-EEF2-754D-EFD7C25C0C38}"/>
          </ac:cxnSpMkLst>
        </pc:cxnChg>
        <pc:cxnChg chg="add del mod">
          <ac:chgData name="김윤성님(Yunesung Kim)/Access개발팀" userId="b5f7759c-2915-495b-a4bf-42e3553974d8" providerId="ADAL" clId="{E01F6252-7CCE-4FBB-960A-4D9DF700FC71}" dt="2024-11-25T11:49:24.364" v="10114" actId="478"/>
          <ac:cxnSpMkLst>
            <pc:docMk/>
            <pc:sldMk cId="1270582493" sldId="2147378484"/>
            <ac:cxnSpMk id="227" creationId="{FA60290B-04BE-7851-890E-A7E0614A3ACB}"/>
          </ac:cxnSpMkLst>
        </pc:cxnChg>
        <pc:cxnChg chg="add del mod">
          <ac:chgData name="김윤성님(Yunesung Kim)/Access개발팀" userId="b5f7759c-2915-495b-a4bf-42e3553974d8" providerId="ADAL" clId="{E01F6252-7CCE-4FBB-960A-4D9DF700FC71}" dt="2024-11-25T11:49:24.364" v="10114" actId="478"/>
          <ac:cxnSpMkLst>
            <pc:docMk/>
            <pc:sldMk cId="1270582493" sldId="2147378484"/>
            <ac:cxnSpMk id="228" creationId="{CD2F05AB-CEE6-466A-B432-E0BD7841BBE4}"/>
          </ac:cxnSpMkLst>
        </pc:cxnChg>
        <pc:cxnChg chg="add del mod">
          <ac:chgData name="김윤성님(Yunesung Kim)/Access개발팀" userId="b5f7759c-2915-495b-a4bf-42e3553974d8" providerId="ADAL" clId="{E01F6252-7CCE-4FBB-960A-4D9DF700FC71}" dt="2024-11-25T11:49:24.364" v="10114" actId="478"/>
          <ac:cxnSpMkLst>
            <pc:docMk/>
            <pc:sldMk cId="1270582493" sldId="2147378484"/>
            <ac:cxnSpMk id="229" creationId="{A88021C5-000D-4F89-5E84-246514B01A71}"/>
          </ac:cxnSpMkLst>
        </pc:cxnChg>
        <pc:cxnChg chg="add del mod">
          <ac:chgData name="김윤성님(Yunesung Kim)/Access개발팀" userId="b5f7759c-2915-495b-a4bf-42e3553974d8" providerId="ADAL" clId="{E01F6252-7CCE-4FBB-960A-4D9DF700FC71}" dt="2024-11-25T11:49:24.364" v="10114" actId="478"/>
          <ac:cxnSpMkLst>
            <pc:docMk/>
            <pc:sldMk cId="1270582493" sldId="2147378484"/>
            <ac:cxnSpMk id="234" creationId="{C406613A-819D-3E5D-583C-853B7DB63D70}"/>
          </ac:cxnSpMkLst>
        </pc:cxnChg>
        <pc:cxnChg chg="add del mod">
          <ac:chgData name="김윤성님(Yunesung Kim)/Access개발팀" userId="b5f7759c-2915-495b-a4bf-42e3553974d8" providerId="ADAL" clId="{E01F6252-7CCE-4FBB-960A-4D9DF700FC71}" dt="2024-11-25T11:49:24.364" v="10114" actId="478"/>
          <ac:cxnSpMkLst>
            <pc:docMk/>
            <pc:sldMk cId="1270582493" sldId="2147378484"/>
            <ac:cxnSpMk id="235" creationId="{66B099F7-9FD2-F1E8-49A6-2437A4982DA2}"/>
          </ac:cxnSpMkLst>
        </pc:cxnChg>
        <pc:cxnChg chg="add del mod">
          <ac:chgData name="김윤성님(Yunesung Kim)/Access개발팀" userId="b5f7759c-2915-495b-a4bf-42e3553974d8" providerId="ADAL" clId="{E01F6252-7CCE-4FBB-960A-4D9DF700FC71}" dt="2024-11-25T11:49:24.364" v="10114" actId="478"/>
          <ac:cxnSpMkLst>
            <pc:docMk/>
            <pc:sldMk cId="1270582493" sldId="2147378484"/>
            <ac:cxnSpMk id="236" creationId="{3E1852D2-0B8C-4D61-0FC2-088D5F0356DB}"/>
          </ac:cxnSpMkLst>
        </pc:cxnChg>
        <pc:cxnChg chg="add del mod">
          <ac:chgData name="김윤성님(Yunesung Kim)/Access개발팀" userId="b5f7759c-2915-495b-a4bf-42e3553974d8" providerId="ADAL" clId="{E01F6252-7CCE-4FBB-960A-4D9DF700FC71}" dt="2024-11-25T11:49:24.364" v="10114" actId="478"/>
          <ac:cxnSpMkLst>
            <pc:docMk/>
            <pc:sldMk cId="1270582493" sldId="2147378484"/>
            <ac:cxnSpMk id="237" creationId="{714D486A-9653-597F-616F-3CEF758B62A7}"/>
          </ac:cxnSpMkLst>
        </pc:cxnChg>
        <pc:cxnChg chg="add del mod">
          <ac:chgData name="김윤성님(Yunesung Kim)/Access개발팀" userId="b5f7759c-2915-495b-a4bf-42e3553974d8" providerId="ADAL" clId="{E01F6252-7CCE-4FBB-960A-4D9DF700FC71}" dt="2024-11-25T11:49:24.364" v="10114" actId="478"/>
          <ac:cxnSpMkLst>
            <pc:docMk/>
            <pc:sldMk cId="1270582493" sldId="2147378484"/>
            <ac:cxnSpMk id="243" creationId="{027BB7C0-D355-13E8-7C8C-6E6EE018701D}"/>
          </ac:cxnSpMkLst>
        </pc:cxnChg>
        <pc:cxnChg chg="mod">
          <ac:chgData name="김윤성님(Yunesung Kim)/Access개발팀" userId="b5f7759c-2915-495b-a4bf-42e3553974d8" providerId="ADAL" clId="{E01F6252-7CCE-4FBB-960A-4D9DF700FC71}" dt="2024-11-25T12:09:22.564" v="11256"/>
          <ac:cxnSpMkLst>
            <pc:docMk/>
            <pc:sldMk cId="1270582493" sldId="2147378484"/>
            <ac:cxnSpMk id="259" creationId="{0DEECDD2-89CD-DF94-9FA7-BB58A8021130}"/>
          </ac:cxnSpMkLst>
        </pc:cxnChg>
        <pc:cxnChg chg="mod">
          <ac:chgData name="김윤성님(Yunesung Kim)/Access개발팀" userId="b5f7759c-2915-495b-a4bf-42e3553974d8" providerId="ADAL" clId="{E01F6252-7CCE-4FBB-960A-4D9DF700FC71}" dt="2024-11-25T12:09:22.564" v="11256"/>
          <ac:cxnSpMkLst>
            <pc:docMk/>
            <pc:sldMk cId="1270582493" sldId="2147378484"/>
            <ac:cxnSpMk id="261" creationId="{DE3659CE-660A-D50C-6E0D-6AC9AEF01A37}"/>
          </ac:cxnSpMkLst>
        </pc:cxnChg>
        <pc:cxnChg chg="mod">
          <ac:chgData name="김윤성님(Yunesung Kim)/Access개발팀" userId="b5f7759c-2915-495b-a4bf-42e3553974d8" providerId="ADAL" clId="{E01F6252-7CCE-4FBB-960A-4D9DF700FC71}" dt="2024-11-25T12:09:22.564" v="11256"/>
          <ac:cxnSpMkLst>
            <pc:docMk/>
            <pc:sldMk cId="1270582493" sldId="2147378484"/>
            <ac:cxnSpMk id="262" creationId="{9FC90FA4-8030-B718-5649-15A0FAEC1C82}"/>
          </ac:cxnSpMkLst>
        </pc:cxnChg>
        <pc:cxnChg chg="mod">
          <ac:chgData name="김윤성님(Yunesung Kim)/Access개발팀" userId="b5f7759c-2915-495b-a4bf-42e3553974d8" providerId="ADAL" clId="{E01F6252-7CCE-4FBB-960A-4D9DF700FC71}" dt="2024-11-25T12:09:22.564" v="11256"/>
          <ac:cxnSpMkLst>
            <pc:docMk/>
            <pc:sldMk cId="1270582493" sldId="2147378484"/>
            <ac:cxnSpMk id="263" creationId="{3ED47318-72C8-B756-1AE4-FEAE7E08C466}"/>
          </ac:cxnSpMkLst>
        </pc:cxnChg>
        <pc:cxnChg chg="mod">
          <ac:chgData name="김윤성님(Yunesung Kim)/Access개발팀" userId="b5f7759c-2915-495b-a4bf-42e3553974d8" providerId="ADAL" clId="{E01F6252-7CCE-4FBB-960A-4D9DF700FC71}" dt="2024-11-25T12:09:22.564" v="11256"/>
          <ac:cxnSpMkLst>
            <pc:docMk/>
            <pc:sldMk cId="1270582493" sldId="2147378484"/>
            <ac:cxnSpMk id="264" creationId="{030B32CC-6BA5-1A59-0A25-D75BEBAE1DE1}"/>
          </ac:cxnSpMkLst>
        </pc:cxnChg>
        <pc:cxnChg chg="mod">
          <ac:chgData name="김윤성님(Yunesung Kim)/Access개발팀" userId="b5f7759c-2915-495b-a4bf-42e3553974d8" providerId="ADAL" clId="{E01F6252-7CCE-4FBB-960A-4D9DF700FC71}" dt="2024-11-25T12:09:22.564" v="11256"/>
          <ac:cxnSpMkLst>
            <pc:docMk/>
            <pc:sldMk cId="1270582493" sldId="2147378484"/>
            <ac:cxnSpMk id="265" creationId="{33E82641-F926-7E92-28DC-108F60B36BAB}"/>
          </ac:cxnSpMkLst>
        </pc:cxnChg>
        <pc:cxnChg chg="mod">
          <ac:chgData name="김윤성님(Yunesung Kim)/Access개발팀" userId="b5f7759c-2915-495b-a4bf-42e3553974d8" providerId="ADAL" clId="{E01F6252-7CCE-4FBB-960A-4D9DF700FC71}" dt="2024-11-25T12:09:22.564" v="11256"/>
          <ac:cxnSpMkLst>
            <pc:docMk/>
            <pc:sldMk cId="1270582493" sldId="2147378484"/>
            <ac:cxnSpMk id="267" creationId="{E909BCCD-B1CB-0D74-9D6D-73F381885E84}"/>
          </ac:cxnSpMkLst>
        </pc:cxnChg>
        <pc:cxnChg chg="mod">
          <ac:chgData name="김윤성님(Yunesung Kim)/Access개발팀" userId="b5f7759c-2915-495b-a4bf-42e3553974d8" providerId="ADAL" clId="{E01F6252-7CCE-4FBB-960A-4D9DF700FC71}" dt="2024-11-25T12:09:22.564" v="11256"/>
          <ac:cxnSpMkLst>
            <pc:docMk/>
            <pc:sldMk cId="1270582493" sldId="2147378484"/>
            <ac:cxnSpMk id="268" creationId="{C04FC8E5-A51C-8466-E465-606C029759A0}"/>
          </ac:cxnSpMkLst>
        </pc:cxnChg>
        <pc:cxnChg chg="mod">
          <ac:chgData name="김윤성님(Yunesung Kim)/Access개발팀" userId="b5f7759c-2915-495b-a4bf-42e3553974d8" providerId="ADAL" clId="{E01F6252-7CCE-4FBB-960A-4D9DF700FC71}" dt="2024-11-25T12:09:22.564" v="11256"/>
          <ac:cxnSpMkLst>
            <pc:docMk/>
            <pc:sldMk cId="1270582493" sldId="2147378484"/>
            <ac:cxnSpMk id="269" creationId="{9E4CC624-F109-4314-F546-2F40E370C724}"/>
          </ac:cxnSpMkLst>
        </pc:cxnChg>
        <pc:cxnChg chg="mod">
          <ac:chgData name="김윤성님(Yunesung Kim)/Access개발팀" userId="b5f7759c-2915-495b-a4bf-42e3553974d8" providerId="ADAL" clId="{E01F6252-7CCE-4FBB-960A-4D9DF700FC71}" dt="2024-11-25T12:09:22.564" v="11256"/>
          <ac:cxnSpMkLst>
            <pc:docMk/>
            <pc:sldMk cId="1270582493" sldId="2147378484"/>
            <ac:cxnSpMk id="270" creationId="{AF83ECDF-DC5C-4C33-A6DF-BDD1AC66107E}"/>
          </ac:cxnSpMkLst>
        </pc:cxnChg>
        <pc:cxnChg chg="mod">
          <ac:chgData name="김윤성님(Yunesung Kim)/Access개발팀" userId="b5f7759c-2915-495b-a4bf-42e3553974d8" providerId="ADAL" clId="{E01F6252-7CCE-4FBB-960A-4D9DF700FC71}" dt="2024-11-25T12:09:22.564" v="11256"/>
          <ac:cxnSpMkLst>
            <pc:docMk/>
            <pc:sldMk cId="1270582493" sldId="2147378484"/>
            <ac:cxnSpMk id="271" creationId="{A170E156-B5A0-AD5D-96CF-0F7E1DCE495D}"/>
          </ac:cxnSpMkLst>
        </pc:cxnChg>
        <pc:cxnChg chg="mod">
          <ac:chgData name="김윤성님(Yunesung Kim)/Access개발팀" userId="b5f7759c-2915-495b-a4bf-42e3553974d8" providerId="ADAL" clId="{E01F6252-7CCE-4FBB-960A-4D9DF700FC71}" dt="2024-11-25T12:09:22.564" v="11256"/>
          <ac:cxnSpMkLst>
            <pc:docMk/>
            <pc:sldMk cId="1270582493" sldId="2147378484"/>
            <ac:cxnSpMk id="274" creationId="{E340F929-E53D-D806-D842-29251BE91653}"/>
          </ac:cxnSpMkLst>
        </pc:cxnChg>
        <pc:cxnChg chg="mod">
          <ac:chgData name="김윤성님(Yunesung Kim)/Access개발팀" userId="b5f7759c-2915-495b-a4bf-42e3553974d8" providerId="ADAL" clId="{E01F6252-7CCE-4FBB-960A-4D9DF700FC71}" dt="2024-11-25T12:09:22.564" v="11256"/>
          <ac:cxnSpMkLst>
            <pc:docMk/>
            <pc:sldMk cId="1270582493" sldId="2147378484"/>
            <ac:cxnSpMk id="275" creationId="{5653D95D-9FF4-E8F6-CC34-5EF1F2ADC224}"/>
          </ac:cxnSpMkLst>
        </pc:cxnChg>
        <pc:cxnChg chg="mod">
          <ac:chgData name="김윤성님(Yunesung Kim)/Access개발팀" userId="b5f7759c-2915-495b-a4bf-42e3553974d8" providerId="ADAL" clId="{E01F6252-7CCE-4FBB-960A-4D9DF700FC71}" dt="2024-11-25T12:09:22.564" v="11256"/>
          <ac:cxnSpMkLst>
            <pc:docMk/>
            <pc:sldMk cId="1270582493" sldId="2147378484"/>
            <ac:cxnSpMk id="276" creationId="{8EA0C487-9128-0DC6-B4DB-112E7534F024}"/>
          </ac:cxnSpMkLst>
        </pc:cxnChg>
        <pc:cxnChg chg="mod">
          <ac:chgData name="김윤성님(Yunesung Kim)/Access개발팀" userId="b5f7759c-2915-495b-a4bf-42e3553974d8" providerId="ADAL" clId="{E01F6252-7CCE-4FBB-960A-4D9DF700FC71}" dt="2024-11-25T12:09:22.564" v="11256"/>
          <ac:cxnSpMkLst>
            <pc:docMk/>
            <pc:sldMk cId="1270582493" sldId="2147378484"/>
            <ac:cxnSpMk id="277" creationId="{817A2BF9-51C0-D0EA-0540-48D8B5C3F01D}"/>
          </ac:cxnSpMkLst>
        </pc:cxnChg>
        <pc:cxnChg chg="mod">
          <ac:chgData name="김윤성님(Yunesung Kim)/Access개발팀" userId="b5f7759c-2915-495b-a4bf-42e3553974d8" providerId="ADAL" clId="{E01F6252-7CCE-4FBB-960A-4D9DF700FC71}" dt="2024-11-25T12:09:22.564" v="11256"/>
          <ac:cxnSpMkLst>
            <pc:docMk/>
            <pc:sldMk cId="1270582493" sldId="2147378484"/>
            <ac:cxnSpMk id="283" creationId="{871616A5-C527-EEB5-FD78-CE0A5C2B7884}"/>
          </ac:cxnSpMkLst>
        </pc:cxnChg>
        <pc:cxnChg chg="mod">
          <ac:chgData name="김윤성님(Yunesung Kim)/Access개발팀" userId="b5f7759c-2915-495b-a4bf-42e3553974d8" providerId="ADAL" clId="{E01F6252-7CCE-4FBB-960A-4D9DF700FC71}" dt="2024-11-25T12:09:22.564" v="11256"/>
          <ac:cxnSpMkLst>
            <pc:docMk/>
            <pc:sldMk cId="1270582493" sldId="2147378484"/>
            <ac:cxnSpMk id="286" creationId="{BBF99F3B-6A91-55B9-8586-B643436BBE5B}"/>
          </ac:cxnSpMkLst>
        </pc:cxnChg>
        <pc:cxnChg chg="mod">
          <ac:chgData name="김윤성님(Yunesung Kim)/Access개발팀" userId="b5f7759c-2915-495b-a4bf-42e3553974d8" providerId="ADAL" clId="{E01F6252-7CCE-4FBB-960A-4D9DF700FC71}" dt="2024-11-25T12:09:22.564" v="11256"/>
          <ac:cxnSpMkLst>
            <pc:docMk/>
            <pc:sldMk cId="1270582493" sldId="2147378484"/>
            <ac:cxnSpMk id="287" creationId="{7FCD881F-A9EC-F61C-A723-EBE27CDB9A48}"/>
          </ac:cxnSpMkLst>
        </pc:cxnChg>
      </pc:sldChg>
      <pc:sldChg chg="del">
        <pc:chgData name="김윤성님(Yunesung Kim)/Access개발팀" userId="b5f7759c-2915-495b-a4bf-42e3553974d8" providerId="ADAL" clId="{E01F6252-7CCE-4FBB-960A-4D9DF700FC71}" dt="2024-11-25T02:51:35.396" v="2" actId="47"/>
        <pc:sldMkLst>
          <pc:docMk/>
          <pc:sldMk cId="835279711" sldId="2147378485"/>
        </pc:sldMkLst>
      </pc:sldChg>
      <pc:sldChg chg="addSp delSp modSp add mod ord">
        <pc:chgData name="김윤성님(Yunesung Kim)/Access개발팀" userId="b5f7759c-2915-495b-a4bf-42e3553974d8" providerId="ADAL" clId="{E01F6252-7CCE-4FBB-960A-4D9DF700FC71}" dt="2024-11-25T11:38:24.076" v="9376" actId="313"/>
        <pc:sldMkLst>
          <pc:docMk/>
          <pc:sldMk cId="2449139285" sldId="2147378485"/>
        </pc:sldMkLst>
        <pc:spChg chg="add del mod">
          <ac:chgData name="김윤성님(Yunesung Kim)/Access개발팀" userId="b5f7759c-2915-495b-a4bf-42e3553974d8" providerId="ADAL" clId="{E01F6252-7CCE-4FBB-960A-4D9DF700FC71}" dt="2024-11-25T09:53:24.464" v="6919" actId="478"/>
          <ac:spMkLst>
            <pc:docMk/>
            <pc:sldMk cId="2449139285" sldId="2147378485"/>
            <ac:spMk id="2" creationId="{28AA7E2E-2A04-6283-F9A9-3151E730E436}"/>
          </ac:spMkLst>
        </pc:spChg>
        <pc:spChg chg="add del mod">
          <ac:chgData name="김윤성님(Yunesung Kim)/Access개발팀" userId="b5f7759c-2915-495b-a4bf-42e3553974d8" providerId="ADAL" clId="{E01F6252-7CCE-4FBB-960A-4D9DF700FC71}" dt="2024-11-25T09:53:24.464" v="6919" actId="478"/>
          <ac:spMkLst>
            <pc:docMk/>
            <pc:sldMk cId="2449139285" sldId="2147378485"/>
            <ac:spMk id="3" creationId="{1482281C-8144-D769-BDC9-6CECCEF0E8F8}"/>
          </ac:spMkLst>
        </pc:spChg>
        <pc:spChg chg="add del mod">
          <ac:chgData name="김윤성님(Yunesung Kim)/Access개발팀" userId="b5f7759c-2915-495b-a4bf-42e3553974d8" providerId="ADAL" clId="{E01F6252-7CCE-4FBB-960A-4D9DF700FC71}" dt="2024-11-25T09:53:24.464" v="6919" actId="478"/>
          <ac:spMkLst>
            <pc:docMk/>
            <pc:sldMk cId="2449139285" sldId="2147378485"/>
            <ac:spMk id="5" creationId="{B8652AEC-5D23-B3B4-54FB-79A4889991DA}"/>
          </ac:spMkLst>
        </pc:spChg>
        <pc:spChg chg="del">
          <ac:chgData name="김윤성님(Yunesung Kim)/Access개발팀" userId="b5f7759c-2915-495b-a4bf-42e3553974d8" providerId="ADAL" clId="{E01F6252-7CCE-4FBB-960A-4D9DF700FC71}" dt="2024-11-25T09:43:36.306" v="6711" actId="478"/>
          <ac:spMkLst>
            <pc:docMk/>
            <pc:sldMk cId="2449139285" sldId="2147378485"/>
            <ac:spMk id="6" creationId="{016C321C-4C1B-7314-FAFA-07781C01C106}"/>
          </ac:spMkLst>
        </pc:spChg>
        <pc:spChg chg="mod">
          <ac:chgData name="김윤성님(Yunesung Kim)/Access개발팀" userId="b5f7759c-2915-495b-a4bf-42e3553974d8" providerId="ADAL" clId="{E01F6252-7CCE-4FBB-960A-4D9DF700FC71}" dt="2024-11-25T10:00:00.703" v="7074" actId="108"/>
          <ac:spMkLst>
            <pc:docMk/>
            <pc:sldMk cId="2449139285" sldId="2147378485"/>
            <ac:spMk id="7" creationId="{11BD9211-5E77-E43D-87D1-1E3C16E2FDBF}"/>
          </ac:spMkLst>
        </pc:spChg>
        <pc:spChg chg="del">
          <ac:chgData name="김윤성님(Yunesung Kim)/Access개발팀" userId="b5f7759c-2915-495b-a4bf-42e3553974d8" providerId="ADAL" clId="{E01F6252-7CCE-4FBB-960A-4D9DF700FC71}" dt="2024-11-25T09:53:24.464" v="6919" actId="478"/>
          <ac:spMkLst>
            <pc:docMk/>
            <pc:sldMk cId="2449139285" sldId="2147378485"/>
            <ac:spMk id="8" creationId="{0C62236A-089C-3271-0A24-AF04626A3D1B}"/>
          </ac:spMkLst>
        </pc:spChg>
        <pc:spChg chg="del">
          <ac:chgData name="김윤성님(Yunesung Kim)/Access개발팀" userId="b5f7759c-2915-495b-a4bf-42e3553974d8" providerId="ADAL" clId="{E01F6252-7CCE-4FBB-960A-4D9DF700FC71}" dt="2024-11-25T09:43:36.306" v="6711" actId="478"/>
          <ac:spMkLst>
            <pc:docMk/>
            <pc:sldMk cId="2449139285" sldId="2147378485"/>
            <ac:spMk id="10" creationId="{9687F7D3-6630-AEC3-8182-1FD5097D3E26}"/>
          </ac:spMkLst>
        </pc:spChg>
        <pc:spChg chg="del">
          <ac:chgData name="김윤성님(Yunesung Kim)/Access개발팀" userId="b5f7759c-2915-495b-a4bf-42e3553974d8" providerId="ADAL" clId="{E01F6252-7CCE-4FBB-960A-4D9DF700FC71}" dt="2024-11-25T09:43:36.306" v="6711" actId="478"/>
          <ac:spMkLst>
            <pc:docMk/>
            <pc:sldMk cId="2449139285" sldId="2147378485"/>
            <ac:spMk id="11" creationId="{D21A32FA-EEF6-C622-69D1-78412AD1779E}"/>
          </ac:spMkLst>
        </pc:spChg>
        <pc:spChg chg="del">
          <ac:chgData name="김윤성님(Yunesung Kim)/Access개발팀" userId="b5f7759c-2915-495b-a4bf-42e3553974d8" providerId="ADAL" clId="{E01F6252-7CCE-4FBB-960A-4D9DF700FC71}" dt="2024-11-25T09:43:36.306" v="6711" actId="478"/>
          <ac:spMkLst>
            <pc:docMk/>
            <pc:sldMk cId="2449139285" sldId="2147378485"/>
            <ac:spMk id="12" creationId="{E50075F2-368C-B383-79D4-9D4DBB8DC970}"/>
          </ac:spMkLst>
        </pc:spChg>
        <pc:spChg chg="del">
          <ac:chgData name="김윤성님(Yunesung Kim)/Access개발팀" userId="b5f7759c-2915-495b-a4bf-42e3553974d8" providerId="ADAL" clId="{E01F6252-7CCE-4FBB-960A-4D9DF700FC71}" dt="2024-11-25T09:43:36.306" v="6711" actId="478"/>
          <ac:spMkLst>
            <pc:docMk/>
            <pc:sldMk cId="2449139285" sldId="2147378485"/>
            <ac:spMk id="13" creationId="{55919499-7AA4-171F-FFE8-280CE8A22B2A}"/>
          </ac:spMkLst>
        </pc:spChg>
        <pc:spChg chg="del">
          <ac:chgData name="김윤성님(Yunesung Kim)/Access개발팀" userId="b5f7759c-2915-495b-a4bf-42e3553974d8" providerId="ADAL" clId="{E01F6252-7CCE-4FBB-960A-4D9DF700FC71}" dt="2024-11-25T09:53:24.464" v="6919" actId="478"/>
          <ac:spMkLst>
            <pc:docMk/>
            <pc:sldMk cId="2449139285" sldId="2147378485"/>
            <ac:spMk id="15" creationId="{C149FAB6-145F-3662-2186-5890BE063875}"/>
          </ac:spMkLst>
        </pc:spChg>
        <pc:spChg chg="del">
          <ac:chgData name="김윤성님(Yunesung Kim)/Access개발팀" userId="b5f7759c-2915-495b-a4bf-42e3553974d8" providerId="ADAL" clId="{E01F6252-7CCE-4FBB-960A-4D9DF700FC71}" dt="2024-11-25T09:43:36.306" v="6711" actId="478"/>
          <ac:spMkLst>
            <pc:docMk/>
            <pc:sldMk cId="2449139285" sldId="2147378485"/>
            <ac:spMk id="25" creationId="{19F0B25F-54F3-A21B-39B9-8BBFA5AB2C33}"/>
          </ac:spMkLst>
        </pc:spChg>
        <pc:spChg chg="del">
          <ac:chgData name="김윤성님(Yunesung Kim)/Access개발팀" userId="b5f7759c-2915-495b-a4bf-42e3553974d8" providerId="ADAL" clId="{E01F6252-7CCE-4FBB-960A-4D9DF700FC71}" dt="2024-11-25T09:43:36.306" v="6711" actId="478"/>
          <ac:spMkLst>
            <pc:docMk/>
            <pc:sldMk cId="2449139285" sldId="2147378485"/>
            <ac:spMk id="26" creationId="{8B209912-AF74-3EBB-FA61-65047DB7EF52}"/>
          </ac:spMkLst>
        </pc:spChg>
        <pc:spChg chg="del">
          <ac:chgData name="김윤성님(Yunesung Kim)/Access개발팀" userId="b5f7759c-2915-495b-a4bf-42e3553974d8" providerId="ADAL" clId="{E01F6252-7CCE-4FBB-960A-4D9DF700FC71}" dt="2024-11-25T09:43:36.306" v="6711" actId="478"/>
          <ac:spMkLst>
            <pc:docMk/>
            <pc:sldMk cId="2449139285" sldId="2147378485"/>
            <ac:spMk id="27" creationId="{B0D5C40C-63B2-97D8-3457-F898BFCB96A9}"/>
          </ac:spMkLst>
        </pc:spChg>
        <pc:spChg chg="del">
          <ac:chgData name="김윤성님(Yunesung Kim)/Access개발팀" userId="b5f7759c-2915-495b-a4bf-42e3553974d8" providerId="ADAL" clId="{E01F6252-7CCE-4FBB-960A-4D9DF700FC71}" dt="2024-11-25T09:43:36.306" v="6711" actId="478"/>
          <ac:spMkLst>
            <pc:docMk/>
            <pc:sldMk cId="2449139285" sldId="2147378485"/>
            <ac:spMk id="31" creationId="{C34E55AA-2B8E-D704-7254-908492702359}"/>
          </ac:spMkLst>
        </pc:spChg>
        <pc:spChg chg="del">
          <ac:chgData name="김윤성님(Yunesung Kim)/Access개발팀" userId="b5f7759c-2915-495b-a4bf-42e3553974d8" providerId="ADAL" clId="{E01F6252-7CCE-4FBB-960A-4D9DF700FC71}" dt="2024-11-25T09:43:36.306" v="6711" actId="478"/>
          <ac:spMkLst>
            <pc:docMk/>
            <pc:sldMk cId="2449139285" sldId="2147378485"/>
            <ac:spMk id="37" creationId="{24A08400-F342-1CAB-EA26-49B57B8EEF80}"/>
          </ac:spMkLst>
        </pc:spChg>
        <pc:spChg chg="del">
          <ac:chgData name="김윤성님(Yunesung Kim)/Access개발팀" userId="b5f7759c-2915-495b-a4bf-42e3553974d8" providerId="ADAL" clId="{E01F6252-7CCE-4FBB-960A-4D9DF700FC71}" dt="2024-11-25T09:43:36.306" v="6711" actId="478"/>
          <ac:spMkLst>
            <pc:docMk/>
            <pc:sldMk cId="2449139285" sldId="2147378485"/>
            <ac:spMk id="38" creationId="{331E7F27-28BB-AB05-E10F-44C3828E8B21}"/>
          </ac:spMkLst>
        </pc:spChg>
        <pc:spChg chg="del">
          <ac:chgData name="김윤성님(Yunesung Kim)/Access개발팀" userId="b5f7759c-2915-495b-a4bf-42e3553974d8" providerId="ADAL" clId="{E01F6252-7CCE-4FBB-960A-4D9DF700FC71}" dt="2024-11-25T09:43:36.306" v="6711" actId="478"/>
          <ac:spMkLst>
            <pc:docMk/>
            <pc:sldMk cId="2449139285" sldId="2147378485"/>
            <ac:spMk id="39" creationId="{6AB9A2DF-8D6A-AA2D-5112-28DD05F8F4D7}"/>
          </ac:spMkLst>
        </pc:spChg>
        <pc:spChg chg="del">
          <ac:chgData name="김윤성님(Yunesung Kim)/Access개발팀" userId="b5f7759c-2915-495b-a4bf-42e3553974d8" providerId="ADAL" clId="{E01F6252-7CCE-4FBB-960A-4D9DF700FC71}" dt="2024-11-25T09:43:36.306" v="6711" actId="478"/>
          <ac:spMkLst>
            <pc:docMk/>
            <pc:sldMk cId="2449139285" sldId="2147378485"/>
            <ac:spMk id="42" creationId="{CE742E16-107D-310C-3F92-CC15241D8EE7}"/>
          </ac:spMkLst>
        </pc:spChg>
        <pc:spChg chg="del">
          <ac:chgData name="김윤성님(Yunesung Kim)/Access개발팀" userId="b5f7759c-2915-495b-a4bf-42e3553974d8" providerId="ADAL" clId="{E01F6252-7CCE-4FBB-960A-4D9DF700FC71}" dt="2024-11-25T09:43:36.306" v="6711" actId="478"/>
          <ac:spMkLst>
            <pc:docMk/>
            <pc:sldMk cId="2449139285" sldId="2147378485"/>
            <ac:spMk id="43" creationId="{29850D7F-9553-2816-02AA-1615809097B7}"/>
          </ac:spMkLst>
        </pc:spChg>
        <pc:spChg chg="del">
          <ac:chgData name="김윤성님(Yunesung Kim)/Access개발팀" userId="b5f7759c-2915-495b-a4bf-42e3553974d8" providerId="ADAL" clId="{E01F6252-7CCE-4FBB-960A-4D9DF700FC71}" dt="2024-11-25T09:43:36.306" v="6711" actId="478"/>
          <ac:spMkLst>
            <pc:docMk/>
            <pc:sldMk cId="2449139285" sldId="2147378485"/>
            <ac:spMk id="44" creationId="{8F91326A-D1F6-A011-632C-66377EF05CD4}"/>
          </ac:spMkLst>
        </pc:spChg>
        <pc:spChg chg="del">
          <ac:chgData name="김윤성님(Yunesung Kim)/Access개발팀" userId="b5f7759c-2915-495b-a4bf-42e3553974d8" providerId="ADAL" clId="{E01F6252-7CCE-4FBB-960A-4D9DF700FC71}" dt="2024-11-25T09:43:36.306" v="6711" actId="478"/>
          <ac:spMkLst>
            <pc:docMk/>
            <pc:sldMk cId="2449139285" sldId="2147378485"/>
            <ac:spMk id="45" creationId="{9B69239B-D061-6C7B-5504-288375842B69}"/>
          </ac:spMkLst>
        </pc:spChg>
        <pc:spChg chg="mod">
          <ac:chgData name="김윤성님(Yunesung Kim)/Access개발팀" userId="b5f7759c-2915-495b-a4bf-42e3553974d8" providerId="ADAL" clId="{E01F6252-7CCE-4FBB-960A-4D9DF700FC71}" dt="2024-11-25T11:22:47.643" v="8980" actId="2711"/>
          <ac:spMkLst>
            <pc:docMk/>
            <pc:sldMk cId="2449139285" sldId="2147378485"/>
            <ac:spMk id="47" creationId="{3053773A-2C36-90AD-D7B0-CDA8063F8FAF}"/>
          </ac:spMkLst>
        </pc:spChg>
        <pc:spChg chg="del">
          <ac:chgData name="김윤성님(Yunesung Kim)/Access개발팀" userId="b5f7759c-2915-495b-a4bf-42e3553974d8" providerId="ADAL" clId="{E01F6252-7CCE-4FBB-960A-4D9DF700FC71}" dt="2024-11-25T09:43:36.306" v="6711" actId="478"/>
          <ac:spMkLst>
            <pc:docMk/>
            <pc:sldMk cId="2449139285" sldId="2147378485"/>
            <ac:spMk id="48" creationId="{F75CBB77-248F-2899-8422-849E8BB9F9F1}"/>
          </ac:spMkLst>
        </pc:spChg>
        <pc:spChg chg="add del mod">
          <ac:chgData name="김윤성님(Yunesung Kim)/Access개발팀" userId="b5f7759c-2915-495b-a4bf-42e3553974d8" providerId="ADAL" clId="{E01F6252-7CCE-4FBB-960A-4D9DF700FC71}" dt="2024-11-25T09:53:24.464" v="6919" actId="478"/>
          <ac:spMkLst>
            <pc:docMk/>
            <pc:sldMk cId="2449139285" sldId="2147378485"/>
            <ac:spMk id="49" creationId="{BD8B9949-3554-5D0F-1A21-C60F6D82ED69}"/>
          </ac:spMkLst>
        </pc:spChg>
        <pc:spChg chg="del">
          <ac:chgData name="김윤성님(Yunesung Kim)/Access개발팀" userId="b5f7759c-2915-495b-a4bf-42e3553974d8" providerId="ADAL" clId="{E01F6252-7CCE-4FBB-960A-4D9DF700FC71}" dt="2024-11-25T09:43:36.306" v="6711" actId="478"/>
          <ac:spMkLst>
            <pc:docMk/>
            <pc:sldMk cId="2449139285" sldId="2147378485"/>
            <ac:spMk id="51" creationId="{D829FCF0-573E-E25A-7500-84AA74FCFDD1}"/>
          </ac:spMkLst>
        </pc:spChg>
        <pc:spChg chg="add del mod">
          <ac:chgData name="김윤성님(Yunesung Kim)/Access개발팀" userId="b5f7759c-2915-495b-a4bf-42e3553974d8" providerId="ADAL" clId="{E01F6252-7CCE-4FBB-960A-4D9DF700FC71}" dt="2024-11-25T09:55:28.645" v="6933" actId="478"/>
          <ac:spMkLst>
            <pc:docMk/>
            <pc:sldMk cId="2449139285" sldId="2147378485"/>
            <ac:spMk id="52" creationId="{8C2164FC-BDFD-72B5-B375-238F6E3B26FC}"/>
          </ac:spMkLst>
        </pc:spChg>
        <pc:spChg chg="add mod">
          <ac:chgData name="김윤성님(Yunesung Kim)/Access개발팀" userId="b5f7759c-2915-495b-a4bf-42e3553974d8" providerId="ADAL" clId="{E01F6252-7CCE-4FBB-960A-4D9DF700FC71}" dt="2024-11-25T11:22:47.643" v="8980" actId="2711"/>
          <ac:spMkLst>
            <pc:docMk/>
            <pc:sldMk cId="2449139285" sldId="2147378485"/>
            <ac:spMk id="54" creationId="{F1B2D1DF-7BBA-21B0-F105-00D84F84957F}"/>
          </ac:spMkLst>
        </pc:spChg>
        <pc:spChg chg="add mod">
          <ac:chgData name="김윤성님(Yunesung Kim)/Access개발팀" userId="b5f7759c-2915-495b-a4bf-42e3553974d8" providerId="ADAL" clId="{E01F6252-7CCE-4FBB-960A-4D9DF700FC71}" dt="2024-11-25T11:22:47.643" v="8980" actId="2711"/>
          <ac:spMkLst>
            <pc:docMk/>
            <pc:sldMk cId="2449139285" sldId="2147378485"/>
            <ac:spMk id="55" creationId="{4EEE3EEA-16AE-FF63-BDF1-BC48DC1565CA}"/>
          </ac:spMkLst>
        </pc:spChg>
        <pc:spChg chg="add mod">
          <ac:chgData name="김윤성님(Yunesung Kim)/Access개발팀" userId="b5f7759c-2915-495b-a4bf-42e3553974d8" providerId="ADAL" clId="{E01F6252-7CCE-4FBB-960A-4D9DF700FC71}" dt="2024-11-25T11:22:47.643" v="8980" actId="2711"/>
          <ac:spMkLst>
            <pc:docMk/>
            <pc:sldMk cId="2449139285" sldId="2147378485"/>
            <ac:spMk id="56" creationId="{C5053BBA-B023-3765-3F23-C3C3973A5807}"/>
          </ac:spMkLst>
        </pc:spChg>
        <pc:spChg chg="add mod">
          <ac:chgData name="김윤성님(Yunesung Kim)/Access개발팀" userId="b5f7759c-2915-495b-a4bf-42e3553974d8" providerId="ADAL" clId="{E01F6252-7CCE-4FBB-960A-4D9DF700FC71}" dt="2024-11-25T11:38:24.076" v="9376" actId="313"/>
          <ac:spMkLst>
            <pc:docMk/>
            <pc:sldMk cId="2449139285" sldId="2147378485"/>
            <ac:spMk id="57" creationId="{8509DED6-24DD-9AE0-B978-49FF0F46CF26}"/>
          </ac:spMkLst>
        </pc:spChg>
        <pc:spChg chg="add mod">
          <ac:chgData name="김윤성님(Yunesung Kim)/Access개발팀" userId="b5f7759c-2915-495b-a4bf-42e3553974d8" providerId="ADAL" clId="{E01F6252-7CCE-4FBB-960A-4D9DF700FC71}" dt="2024-11-25T11:23:06.979" v="8983" actId="14100"/>
          <ac:spMkLst>
            <pc:docMk/>
            <pc:sldMk cId="2449139285" sldId="2147378485"/>
            <ac:spMk id="58" creationId="{F920D1F7-0C1C-130C-0DA7-EE69CBD834F3}"/>
          </ac:spMkLst>
        </pc:spChg>
        <pc:spChg chg="add mod">
          <ac:chgData name="김윤성님(Yunesung Kim)/Access개발팀" userId="b5f7759c-2915-495b-a4bf-42e3553974d8" providerId="ADAL" clId="{E01F6252-7CCE-4FBB-960A-4D9DF700FC71}" dt="2024-11-25T11:22:47.643" v="8980" actId="2711"/>
          <ac:spMkLst>
            <pc:docMk/>
            <pc:sldMk cId="2449139285" sldId="2147378485"/>
            <ac:spMk id="61" creationId="{FB9A5F11-A007-EB90-7BDB-E4B2A9A7A44D}"/>
          </ac:spMkLst>
        </pc:spChg>
        <pc:spChg chg="add mod">
          <ac:chgData name="김윤성님(Yunesung Kim)/Access개발팀" userId="b5f7759c-2915-495b-a4bf-42e3553974d8" providerId="ADAL" clId="{E01F6252-7CCE-4FBB-960A-4D9DF700FC71}" dt="2024-11-25T11:22:47.643" v="8980" actId="2711"/>
          <ac:spMkLst>
            <pc:docMk/>
            <pc:sldMk cId="2449139285" sldId="2147378485"/>
            <ac:spMk id="62" creationId="{C11B1A80-2219-351E-957E-CF669EAD0E87}"/>
          </ac:spMkLst>
        </pc:spChg>
        <pc:spChg chg="add mod">
          <ac:chgData name="김윤성님(Yunesung Kim)/Access개발팀" userId="b5f7759c-2915-495b-a4bf-42e3553974d8" providerId="ADAL" clId="{E01F6252-7CCE-4FBB-960A-4D9DF700FC71}" dt="2024-11-25T11:22:47.643" v="8980" actId="2711"/>
          <ac:spMkLst>
            <pc:docMk/>
            <pc:sldMk cId="2449139285" sldId="2147378485"/>
            <ac:spMk id="63" creationId="{13178143-4FE2-5B0A-E7D6-AD9E356D4BE4}"/>
          </ac:spMkLst>
        </pc:spChg>
        <pc:spChg chg="add mod">
          <ac:chgData name="김윤성님(Yunesung Kim)/Access개발팀" userId="b5f7759c-2915-495b-a4bf-42e3553974d8" providerId="ADAL" clId="{E01F6252-7CCE-4FBB-960A-4D9DF700FC71}" dt="2024-11-25T11:22:47.643" v="8980" actId="2711"/>
          <ac:spMkLst>
            <pc:docMk/>
            <pc:sldMk cId="2449139285" sldId="2147378485"/>
            <ac:spMk id="64" creationId="{64AE89DE-AE62-2592-02A3-22F93110CF6B}"/>
          </ac:spMkLst>
        </pc:spChg>
        <pc:spChg chg="add mod">
          <ac:chgData name="김윤성님(Yunesung Kim)/Access개발팀" userId="b5f7759c-2915-495b-a4bf-42e3553974d8" providerId="ADAL" clId="{E01F6252-7CCE-4FBB-960A-4D9DF700FC71}" dt="2024-11-25T11:24:19.671" v="8992" actId="13926"/>
          <ac:spMkLst>
            <pc:docMk/>
            <pc:sldMk cId="2449139285" sldId="2147378485"/>
            <ac:spMk id="65" creationId="{398C6E08-1D75-63EE-3F46-E63467684296}"/>
          </ac:spMkLst>
        </pc:spChg>
        <pc:spChg chg="add mod">
          <ac:chgData name="김윤성님(Yunesung Kim)/Access개발팀" userId="b5f7759c-2915-495b-a4bf-42e3553974d8" providerId="ADAL" clId="{E01F6252-7CCE-4FBB-960A-4D9DF700FC71}" dt="2024-11-25T11:22:40.502" v="8979" actId="2711"/>
          <ac:spMkLst>
            <pc:docMk/>
            <pc:sldMk cId="2449139285" sldId="2147378485"/>
            <ac:spMk id="66" creationId="{D18EA9EC-6FFE-D8EC-4650-545EC0219231}"/>
          </ac:spMkLst>
        </pc:spChg>
        <pc:spChg chg="add mod">
          <ac:chgData name="김윤성님(Yunesung Kim)/Access개발팀" userId="b5f7759c-2915-495b-a4bf-42e3553974d8" providerId="ADAL" clId="{E01F6252-7CCE-4FBB-960A-4D9DF700FC71}" dt="2024-11-25T11:23:12.769" v="8984" actId="14100"/>
          <ac:spMkLst>
            <pc:docMk/>
            <pc:sldMk cId="2449139285" sldId="2147378485"/>
            <ac:spMk id="67" creationId="{81FD91A4-44DC-0179-989B-5514A351E8A0}"/>
          </ac:spMkLst>
        </pc:spChg>
        <pc:spChg chg="add mod">
          <ac:chgData name="김윤성님(Yunesung Kim)/Access개발팀" userId="b5f7759c-2915-495b-a4bf-42e3553974d8" providerId="ADAL" clId="{E01F6252-7CCE-4FBB-960A-4D9DF700FC71}" dt="2024-11-25T11:22:47.643" v="8980" actId="2711"/>
          <ac:spMkLst>
            <pc:docMk/>
            <pc:sldMk cId="2449139285" sldId="2147378485"/>
            <ac:spMk id="68" creationId="{922BDF6C-FAAE-5A0A-0141-DE7EB67EC480}"/>
          </ac:spMkLst>
        </pc:spChg>
        <pc:spChg chg="add mod">
          <ac:chgData name="김윤성님(Yunesung Kim)/Access개발팀" userId="b5f7759c-2915-495b-a4bf-42e3553974d8" providerId="ADAL" clId="{E01F6252-7CCE-4FBB-960A-4D9DF700FC71}" dt="2024-11-25T11:22:47.643" v="8980" actId="2711"/>
          <ac:spMkLst>
            <pc:docMk/>
            <pc:sldMk cId="2449139285" sldId="2147378485"/>
            <ac:spMk id="69" creationId="{1DDCB9CB-BF57-9930-8367-6B4DF7703CDF}"/>
          </ac:spMkLst>
        </pc:spChg>
        <pc:spChg chg="add mod">
          <ac:chgData name="김윤성님(Yunesung Kim)/Access개발팀" userId="b5f7759c-2915-495b-a4bf-42e3553974d8" providerId="ADAL" clId="{E01F6252-7CCE-4FBB-960A-4D9DF700FC71}" dt="2024-11-25T11:23:06.979" v="8983" actId="14100"/>
          <ac:spMkLst>
            <pc:docMk/>
            <pc:sldMk cId="2449139285" sldId="2147378485"/>
            <ac:spMk id="70" creationId="{3804F7A2-FE8E-6579-59D7-F60C855E0448}"/>
          </ac:spMkLst>
        </pc:spChg>
        <pc:spChg chg="add mod ord">
          <ac:chgData name="김윤성님(Yunesung Kim)/Access개발팀" userId="b5f7759c-2915-495b-a4bf-42e3553974d8" providerId="ADAL" clId="{E01F6252-7CCE-4FBB-960A-4D9DF700FC71}" dt="2024-11-25T11:22:47.643" v="8980" actId="2711"/>
          <ac:spMkLst>
            <pc:docMk/>
            <pc:sldMk cId="2449139285" sldId="2147378485"/>
            <ac:spMk id="71" creationId="{A61AEC98-6FE2-5B96-40A9-F32598045735}"/>
          </ac:spMkLst>
        </pc:spChg>
        <pc:spChg chg="mod">
          <ac:chgData name="김윤성님(Yunesung Kim)/Access개발팀" userId="b5f7759c-2915-495b-a4bf-42e3553974d8" providerId="ADAL" clId="{E01F6252-7CCE-4FBB-960A-4D9DF700FC71}" dt="2024-11-25T11:22:47.643" v="8980" actId="2711"/>
          <ac:spMkLst>
            <pc:docMk/>
            <pc:sldMk cId="2449139285" sldId="2147378485"/>
            <ac:spMk id="111" creationId="{8A750BC3-B31E-F792-30F3-7908B5E6637C}"/>
          </ac:spMkLst>
        </pc:spChg>
        <pc:grpChg chg="del">
          <ac:chgData name="김윤성님(Yunesung Kim)/Access개발팀" userId="b5f7759c-2915-495b-a4bf-42e3553974d8" providerId="ADAL" clId="{E01F6252-7CCE-4FBB-960A-4D9DF700FC71}" dt="2024-11-25T09:43:36.306" v="6711" actId="478"/>
          <ac:grpSpMkLst>
            <pc:docMk/>
            <pc:sldMk cId="2449139285" sldId="2147378485"/>
            <ac:grpSpMk id="16" creationId="{6DC1C822-D229-DC2B-4071-6508963EA626}"/>
          </ac:grpSpMkLst>
        </pc:grpChg>
        <pc:grpChg chg="del">
          <ac:chgData name="김윤성님(Yunesung Kim)/Access개발팀" userId="b5f7759c-2915-495b-a4bf-42e3553974d8" providerId="ADAL" clId="{E01F6252-7CCE-4FBB-960A-4D9DF700FC71}" dt="2024-11-25T09:43:36.306" v="6711" actId="478"/>
          <ac:grpSpMkLst>
            <pc:docMk/>
            <pc:sldMk cId="2449139285" sldId="2147378485"/>
            <ac:grpSpMk id="19" creationId="{C925CD8D-BAB8-5EF4-518A-71D500EFB0BB}"/>
          </ac:grpSpMkLst>
        </pc:grpChg>
        <pc:grpChg chg="del">
          <ac:chgData name="김윤성님(Yunesung Kim)/Access개발팀" userId="b5f7759c-2915-495b-a4bf-42e3553974d8" providerId="ADAL" clId="{E01F6252-7CCE-4FBB-960A-4D9DF700FC71}" dt="2024-11-25T09:43:36.306" v="6711" actId="478"/>
          <ac:grpSpMkLst>
            <pc:docMk/>
            <pc:sldMk cId="2449139285" sldId="2147378485"/>
            <ac:grpSpMk id="22" creationId="{BE5B4696-BF89-0B9A-1223-9EB6640B59C8}"/>
          </ac:grpSpMkLst>
        </pc:grpChg>
        <pc:grpChg chg="del">
          <ac:chgData name="김윤성님(Yunesung Kim)/Access개발팀" userId="b5f7759c-2915-495b-a4bf-42e3553974d8" providerId="ADAL" clId="{E01F6252-7CCE-4FBB-960A-4D9DF700FC71}" dt="2024-11-25T09:43:36.306" v="6711" actId="478"/>
          <ac:grpSpMkLst>
            <pc:docMk/>
            <pc:sldMk cId="2449139285" sldId="2147378485"/>
            <ac:grpSpMk id="33" creationId="{3BC0E3EE-39F6-EA4F-E19E-A1775E72E89F}"/>
          </ac:grpSpMkLst>
        </pc:grpChg>
        <pc:graphicFrameChg chg="add del mod">
          <ac:chgData name="김윤성님(Yunesung Kim)/Access개발팀" userId="b5f7759c-2915-495b-a4bf-42e3553974d8" providerId="ADAL" clId="{E01F6252-7CCE-4FBB-960A-4D9DF700FC71}" dt="2024-11-25T09:53:24.464" v="6919" actId="478"/>
          <ac:graphicFrameMkLst>
            <pc:docMk/>
            <pc:sldMk cId="2449139285" sldId="2147378485"/>
            <ac:graphicFrameMk id="4" creationId="{C3FF0039-D122-75B5-1415-FE9C712FBB83}"/>
          </ac:graphicFrameMkLst>
        </pc:graphicFrameChg>
        <pc:graphicFrameChg chg="del">
          <ac:chgData name="김윤성님(Yunesung Kim)/Access개발팀" userId="b5f7759c-2915-495b-a4bf-42e3553974d8" providerId="ADAL" clId="{E01F6252-7CCE-4FBB-960A-4D9DF700FC71}" dt="2024-11-25T09:43:36.306" v="6711" actId="478"/>
          <ac:graphicFrameMkLst>
            <pc:docMk/>
            <pc:sldMk cId="2449139285" sldId="2147378485"/>
            <ac:graphicFrameMk id="50" creationId="{36196655-CEC8-7B2F-0C67-DD3A6975DF17}"/>
          </ac:graphicFrameMkLst>
        </pc:graphicFrameChg>
        <pc:graphicFrameChg chg="add mod">
          <ac:chgData name="김윤성님(Yunesung Kim)/Access개발팀" userId="b5f7759c-2915-495b-a4bf-42e3553974d8" providerId="ADAL" clId="{E01F6252-7CCE-4FBB-960A-4D9DF700FC71}" dt="2024-11-25T09:53:24.839" v="6920"/>
          <ac:graphicFrameMkLst>
            <pc:docMk/>
            <pc:sldMk cId="2449139285" sldId="2147378485"/>
            <ac:graphicFrameMk id="60" creationId="{F72183F7-4DF1-C064-4B58-FC29CEA7CD08}"/>
          </ac:graphicFrameMkLst>
        </pc:graphicFrameChg>
        <pc:picChg chg="del">
          <ac:chgData name="김윤성님(Yunesung Kim)/Access개발팀" userId="b5f7759c-2915-495b-a4bf-42e3553974d8" providerId="ADAL" clId="{E01F6252-7CCE-4FBB-960A-4D9DF700FC71}" dt="2024-11-25T09:43:36.306" v="6711" actId="478"/>
          <ac:picMkLst>
            <pc:docMk/>
            <pc:sldMk cId="2449139285" sldId="2147378485"/>
            <ac:picMk id="9" creationId="{E30FB1C5-D627-7B1D-BAFD-ED2A78E72DE9}"/>
          </ac:picMkLst>
        </pc:picChg>
        <pc:picChg chg="del">
          <ac:chgData name="김윤성님(Yunesung Kim)/Access개발팀" userId="b5f7759c-2915-495b-a4bf-42e3553974d8" providerId="ADAL" clId="{E01F6252-7CCE-4FBB-960A-4D9DF700FC71}" dt="2024-11-25T09:43:36.306" v="6711" actId="478"/>
          <ac:picMkLst>
            <pc:docMk/>
            <pc:sldMk cId="2449139285" sldId="2147378485"/>
            <ac:picMk id="14" creationId="{2B3866CE-A656-888A-5334-77D6863D26A5}"/>
          </ac:picMkLst>
        </pc:picChg>
        <pc:picChg chg="del">
          <ac:chgData name="김윤성님(Yunesung Kim)/Access개발팀" userId="b5f7759c-2915-495b-a4bf-42e3553974d8" providerId="ADAL" clId="{E01F6252-7CCE-4FBB-960A-4D9DF700FC71}" dt="2024-11-25T09:43:36.306" v="6711" actId="478"/>
          <ac:picMkLst>
            <pc:docMk/>
            <pc:sldMk cId="2449139285" sldId="2147378485"/>
            <ac:picMk id="28" creationId="{C294A59F-482C-C609-A6BD-6FED9C3790BC}"/>
          </ac:picMkLst>
        </pc:picChg>
        <pc:cxnChg chg="del mod">
          <ac:chgData name="김윤성님(Yunesung Kim)/Access개발팀" userId="b5f7759c-2915-495b-a4bf-42e3553974d8" providerId="ADAL" clId="{E01F6252-7CCE-4FBB-960A-4D9DF700FC71}" dt="2024-11-25T09:43:36.306" v="6711" actId="478"/>
          <ac:cxnSpMkLst>
            <pc:docMk/>
            <pc:sldMk cId="2449139285" sldId="2147378485"/>
            <ac:cxnSpMk id="29" creationId="{2A99D83E-45F1-05E5-07AB-421B2A2121B0}"/>
          </ac:cxnSpMkLst>
        </pc:cxnChg>
        <pc:cxnChg chg="del mod">
          <ac:chgData name="김윤성님(Yunesung Kim)/Access개발팀" userId="b5f7759c-2915-495b-a4bf-42e3553974d8" providerId="ADAL" clId="{E01F6252-7CCE-4FBB-960A-4D9DF700FC71}" dt="2024-11-25T09:43:36.306" v="6711" actId="478"/>
          <ac:cxnSpMkLst>
            <pc:docMk/>
            <pc:sldMk cId="2449139285" sldId="2147378485"/>
            <ac:cxnSpMk id="30" creationId="{D40DA301-AF5E-E5D8-7F83-CFF301734EFB}"/>
          </ac:cxnSpMkLst>
        </pc:cxnChg>
        <pc:cxnChg chg="del mod">
          <ac:chgData name="김윤성님(Yunesung Kim)/Access개발팀" userId="b5f7759c-2915-495b-a4bf-42e3553974d8" providerId="ADAL" clId="{E01F6252-7CCE-4FBB-960A-4D9DF700FC71}" dt="2024-11-25T09:43:36.306" v="6711" actId="478"/>
          <ac:cxnSpMkLst>
            <pc:docMk/>
            <pc:sldMk cId="2449139285" sldId="2147378485"/>
            <ac:cxnSpMk id="32" creationId="{CEDEFE1A-75F7-F60D-9778-D3B878939BA5}"/>
          </ac:cxnSpMkLst>
        </pc:cxnChg>
        <pc:cxnChg chg="del mod">
          <ac:chgData name="김윤성님(Yunesung Kim)/Access개발팀" userId="b5f7759c-2915-495b-a4bf-42e3553974d8" providerId="ADAL" clId="{E01F6252-7CCE-4FBB-960A-4D9DF700FC71}" dt="2024-11-25T09:43:36.306" v="6711" actId="478"/>
          <ac:cxnSpMkLst>
            <pc:docMk/>
            <pc:sldMk cId="2449139285" sldId="2147378485"/>
            <ac:cxnSpMk id="36" creationId="{D91A2F6C-7161-114E-DA41-056DEFFCF87E}"/>
          </ac:cxnSpMkLst>
        </pc:cxnChg>
        <pc:cxnChg chg="del mod">
          <ac:chgData name="김윤성님(Yunesung Kim)/Access개발팀" userId="b5f7759c-2915-495b-a4bf-42e3553974d8" providerId="ADAL" clId="{E01F6252-7CCE-4FBB-960A-4D9DF700FC71}" dt="2024-11-25T09:43:36.306" v="6711" actId="478"/>
          <ac:cxnSpMkLst>
            <pc:docMk/>
            <pc:sldMk cId="2449139285" sldId="2147378485"/>
            <ac:cxnSpMk id="40" creationId="{71D080FE-B0AD-FD8E-06EB-B8790DAE3F9B}"/>
          </ac:cxnSpMkLst>
        </pc:cxnChg>
        <pc:cxnChg chg="del mod">
          <ac:chgData name="김윤성님(Yunesung Kim)/Access개발팀" userId="b5f7759c-2915-495b-a4bf-42e3553974d8" providerId="ADAL" clId="{E01F6252-7CCE-4FBB-960A-4D9DF700FC71}" dt="2024-11-25T09:43:36.306" v="6711" actId="478"/>
          <ac:cxnSpMkLst>
            <pc:docMk/>
            <pc:sldMk cId="2449139285" sldId="2147378485"/>
            <ac:cxnSpMk id="41" creationId="{EFCC4718-885C-8DF8-4825-0F77B4AFCBD1}"/>
          </ac:cxnSpMkLst>
        </pc:cxnChg>
        <pc:cxnChg chg="del mod">
          <ac:chgData name="김윤성님(Yunesung Kim)/Access개발팀" userId="b5f7759c-2915-495b-a4bf-42e3553974d8" providerId="ADAL" clId="{E01F6252-7CCE-4FBB-960A-4D9DF700FC71}" dt="2024-11-25T09:43:36.306" v="6711" actId="478"/>
          <ac:cxnSpMkLst>
            <pc:docMk/>
            <pc:sldMk cId="2449139285" sldId="2147378485"/>
            <ac:cxnSpMk id="46" creationId="{6D4240F1-187A-3ECF-9288-CCD80DD0E3C7}"/>
          </ac:cxnSpMkLst>
        </pc:cxnChg>
        <pc:cxnChg chg="del">
          <ac:chgData name="김윤성님(Yunesung Kim)/Access개발팀" userId="b5f7759c-2915-495b-a4bf-42e3553974d8" providerId="ADAL" clId="{E01F6252-7CCE-4FBB-960A-4D9DF700FC71}" dt="2024-11-25T09:43:36.306" v="6711" actId="478"/>
          <ac:cxnSpMkLst>
            <pc:docMk/>
            <pc:sldMk cId="2449139285" sldId="2147378485"/>
            <ac:cxnSpMk id="53" creationId="{ACB3E5A8-0DA0-0A90-5E0E-758B3FA0CB59}"/>
          </ac:cxnSpMkLst>
        </pc:cxnChg>
        <pc:cxnChg chg="del">
          <ac:chgData name="김윤성님(Yunesung Kim)/Access개발팀" userId="b5f7759c-2915-495b-a4bf-42e3553974d8" providerId="ADAL" clId="{E01F6252-7CCE-4FBB-960A-4D9DF700FC71}" dt="2024-11-25T09:43:36.306" v="6711" actId="478"/>
          <ac:cxnSpMkLst>
            <pc:docMk/>
            <pc:sldMk cId="2449139285" sldId="2147378485"/>
            <ac:cxnSpMk id="59" creationId="{0C22FB85-EA67-92DC-3C85-ABA857EAB06B}"/>
          </ac:cxnSpMkLst>
        </pc:cxnChg>
      </pc:sldChg>
      <pc:sldChg chg="delSp modSp add del mod">
        <pc:chgData name="김윤성님(Yunesung Kim)/Access개발팀" userId="b5f7759c-2915-495b-a4bf-42e3553974d8" providerId="ADAL" clId="{E01F6252-7CCE-4FBB-960A-4D9DF700FC71}" dt="2024-11-25T09:43:25.846" v="6707" actId="47"/>
        <pc:sldMkLst>
          <pc:docMk/>
          <pc:sldMk cId="2709783874" sldId="2147378485"/>
        </pc:sldMkLst>
        <pc:spChg chg="del">
          <ac:chgData name="김윤성님(Yunesung Kim)/Access개발팀" userId="b5f7759c-2915-495b-a4bf-42e3553974d8" providerId="ADAL" clId="{E01F6252-7CCE-4FBB-960A-4D9DF700FC71}" dt="2024-11-25T09:43:18.510" v="6706" actId="478"/>
          <ac:spMkLst>
            <pc:docMk/>
            <pc:sldMk cId="2709783874" sldId="2147378485"/>
            <ac:spMk id="4" creationId="{14C0F11C-02DE-28A6-08C4-4227BBCA6AFA}"/>
          </ac:spMkLst>
        </pc:spChg>
        <pc:spChg chg="del">
          <ac:chgData name="김윤성님(Yunesung Kim)/Access개발팀" userId="b5f7759c-2915-495b-a4bf-42e3553974d8" providerId="ADAL" clId="{E01F6252-7CCE-4FBB-960A-4D9DF700FC71}" dt="2024-11-25T09:43:18.510" v="6706" actId="478"/>
          <ac:spMkLst>
            <pc:docMk/>
            <pc:sldMk cId="2709783874" sldId="2147378485"/>
            <ac:spMk id="93" creationId="{C676DB39-F346-2A99-7592-AF4DC3304FF3}"/>
          </ac:spMkLst>
        </pc:spChg>
        <pc:spChg chg="del">
          <ac:chgData name="김윤성님(Yunesung Kim)/Access개발팀" userId="b5f7759c-2915-495b-a4bf-42e3553974d8" providerId="ADAL" clId="{E01F6252-7CCE-4FBB-960A-4D9DF700FC71}" dt="2024-11-25T09:43:18.510" v="6706" actId="478"/>
          <ac:spMkLst>
            <pc:docMk/>
            <pc:sldMk cId="2709783874" sldId="2147378485"/>
            <ac:spMk id="94" creationId="{2AF0A306-563C-10F6-DB6F-BA693F468EC7}"/>
          </ac:spMkLst>
        </pc:spChg>
        <pc:spChg chg="del">
          <ac:chgData name="김윤성님(Yunesung Kim)/Access개발팀" userId="b5f7759c-2915-495b-a4bf-42e3553974d8" providerId="ADAL" clId="{E01F6252-7CCE-4FBB-960A-4D9DF700FC71}" dt="2024-11-25T09:43:18.510" v="6706" actId="478"/>
          <ac:spMkLst>
            <pc:docMk/>
            <pc:sldMk cId="2709783874" sldId="2147378485"/>
            <ac:spMk id="95" creationId="{C532FED5-3761-0314-D948-E725874C1429}"/>
          </ac:spMkLst>
        </pc:spChg>
        <pc:spChg chg="del">
          <ac:chgData name="김윤성님(Yunesung Kim)/Access개발팀" userId="b5f7759c-2915-495b-a4bf-42e3553974d8" providerId="ADAL" clId="{E01F6252-7CCE-4FBB-960A-4D9DF700FC71}" dt="2024-11-25T09:43:18.510" v="6706" actId="478"/>
          <ac:spMkLst>
            <pc:docMk/>
            <pc:sldMk cId="2709783874" sldId="2147378485"/>
            <ac:spMk id="96" creationId="{22C526CB-82F5-1F83-5035-A593188E3FA5}"/>
          </ac:spMkLst>
        </pc:spChg>
        <pc:spChg chg="del">
          <ac:chgData name="김윤성님(Yunesung Kim)/Access개발팀" userId="b5f7759c-2915-495b-a4bf-42e3553974d8" providerId="ADAL" clId="{E01F6252-7CCE-4FBB-960A-4D9DF700FC71}" dt="2024-11-25T09:43:18.510" v="6706" actId="478"/>
          <ac:spMkLst>
            <pc:docMk/>
            <pc:sldMk cId="2709783874" sldId="2147378485"/>
            <ac:spMk id="97" creationId="{ADBC8BB6-E359-E420-2C1A-427D3C20D85F}"/>
          </ac:spMkLst>
        </pc:spChg>
        <pc:spChg chg="del">
          <ac:chgData name="김윤성님(Yunesung Kim)/Access개발팀" userId="b5f7759c-2915-495b-a4bf-42e3553974d8" providerId="ADAL" clId="{E01F6252-7CCE-4FBB-960A-4D9DF700FC71}" dt="2024-11-25T09:43:18.510" v="6706" actId="478"/>
          <ac:spMkLst>
            <pc:docMk/>
            <pc:sldMk cId="2709783874" sldId="2147378485"/>
            <ac:spMk id="99" creationId="{F102E83F-3BC3-1457-DF03-69D5302B5D06}"/>
          </ac:spMkLst>
        </pc:spChg>
        <pc:spChg chg="del">
          <ac:chgData name="김윤성님(Yunesung Kim)/Access개발팀" userId="b5f7759c-2915-495b-a4bf-42e3553974d8" providerId="ADAL" clId="{E01F6252-7CCE-4FBB-960A-4D9DF700FC71}" dt="2024-11-25T09:43:18.510" v="6706" actId="478"/>
          <ac:spMkLst>
            <pc:docMk/>
            <pc:sldMk cId="2709783874" sldId="2147378485"/>
            <ac:spMk id="100" creationId="{5EB92A44-AC83-91E2-FA76-F22E23FEF817}"/>
          </ac:spMkLst>
        </pc:spChg>
        <pc:spChg chg="del">
          <ac:chgData name="김윤성님(Yunesung Kim)/Access개발팀" userId="b5f7759c-2915-495b-a4bf-42e3553974d8" providerId="ADAL" clId="{E01F6252-7CCE-4FBB-960A-4D9DF700FC71}" dt="2024-11-25T09:43:18.510" v="6706" actId="478"/>
          <ac:spMkLst>
            <pc:docMk/>
            <pc:sldMk cId="2709783874" sldId="2147378485"/>
            <ac:spMk id="101" creationId="{240E0D33-E724-A699-82DA-C996533D4193}"/>
          </ac:spMkLst>
        </pc:spChg>
        <pc:spChg chg="del">
          <ac:chgData name="김윤성님(Yunesung Kim)/Access개발팀" userId="b5f7759c-2915-495b-a4bf-42e3553974d8" providerId="ADAL" clId="{E01F6252-7CCE-4FBB-960A-4D9DF700FC71}" dt="2024-11-25T09:43:18.510" v="6706" actId="478"/>
          <ac:spMkLst>
            <pc:docMk/>
            <pc:sldMk cId="2709783874" sldId="2147378485"/>
            <ac:spMk id="103" creationId="{DE363C57-8631-A8FC-627D-8D9EE924E303}"/>
          </ac:spMkLst>
        </pc:spChg>
        <pc:spChg chg="del">
          <ac:chgData name="김윤성님(Yunesung Kim)/Access개발팀" userId="b5f7759c-2915-495b-a4bf-42e3553974d8" providerId="ADAL" clId="{E01F6252-7CCE-4FBB-960A-4D9DF700FC71}" dt="2024-11-25T09:43:18.510" v="6706" actId="478"/>
          <ac:spMkLst>
            <pc:docMk/>
            <pc:sldMk cId="2709783874" sldId="2147378485"/>
            <ac:spMk id="104" creationId="{545E634B-A55F-6B5A-3F62-76DDC3FC7FB7}"/>
          </ac:spMkLst>
        </pc:spChg>
        <pc:spChg chg="del">
          <ac:chgData name="김윤성님(Yunesung Kim)/Access개발팀" userId="b5f7759c-2915-495b-a4bf-42e3553974d8" providerId="ADAL" clId="{E01F6252-7CCE-4FBB-960A-4D9DF700FC71}" dt="2024-11-25T09:43:18.510" v="6706" actId="478"/>
          <ac:spMkLst>
            <pc:docMk/>
            <pc:sldMk cId="2709783874" sldId="2147378485"/>
            <ac:spMk id="105" creationId="{ED8C42C9-B8AA-9417-4E7C-AF4ACAE24FCD}"/>
          </ac:spMkLst>
        </pc:spChg>
        <pc:spChg chg="del">
          <ac:chgData name="김윤성님(Yunesung Kim)/Access개발팀" userId="b5f7759c-2915-495b-a4bf-42e3553974d8" providerId="ADAL" clId="{E01F6252-7CCE-4FBB-960A-4D9DF700FC71}" dt="2024-11-25T09:43:18.510" v="6706" actId="478"/>
          <ac:spMkLst>
            <pc:docMk/>
            <pc:sldMk cId="2709783874" sldId="2147378485"/>
            <ac:spMk id="108" creationId="{6C32614F-4C4F-BEBF-FC6D-BB8E33FA3D64}"/>
          </ac:spMkLst>
        </pc:spChg>
        <pc:spChg chg="del">
          <ac:chgData name="김윤성님(Yunesung Kim)/Access개발팀" userId="b5f7759c-2915-495b-a4bf-42e3553974d8" providerId="ADAL" clId="{E01F6252-7CCE-4FBB-960A-4D9DF700FC71}" dt="2024-11-25T09:43:18.510" v="6706" actId="478"/>
          <ac:spMkLst>
            <pc:docMk/>
            <pc:sldMk cId="2709783874" sldId="2147378485"/>
            <ac:spMk id="111" creationId="{060B7603-F8A8-4C3F-6411-AD1EAA2CAB14}"/>
          </ac:spMkLst>
        </pc:spChg>
        <pc:spChg chg="del">
          <ac:chgData name="김윤성님(Yunesung Kim)/Access개발팀" userId="b5f7759c-2915-495b-a4bf-42e3553974d8" providerId="ADAL" clId="{E01F6252-7CCE-4FBB-960A-4D9DF700FC71}" dt="2024-11-25T09:43:18.510" v="6706" actId="478"/>
          <ac:spMkLst>
            <pc:docMk/>
            <pc:sldMk cId="2709783874" sldId="2147378485"/>
            <ac:spMk id="112" creationId="{F57AE5E4-3E57-CAC1-458D-A8D52D8AE687}"/>
          </ac:spMkLst>
        </pc:spChg>
        <pc:spChg chg="del">
          <ac:chgData name="김윤성님(Yunesung Kim)/Access개발팀" userId="b5f7759c-2915-495b-a4bf-42e3553974d8" providerId="ADAL" clId="{E01F6252-7CCE-4FBB-960A-4D9DF700FC71}" dt="2024-11-25T09:43:18.510" v="6706" actId="478"/>
          <ac:spMkLst>
            <pc:docMk/>
            <pc:sldMk cId="2709783874" sldId="2147378485"/>
            <ac:spMk id="113" creationId="{8FB39165-DD16-FCE6-43C3-B5AE6A498B5D}"/>
          </ac:spMkLst>
        </pc:spChg>
        <pc:spChg chg="del">
          <ac:chgData name="김윤성님(Yunesung Kim)/Access개발팀" userId="b5f7759c-2915-495b-a4bf-42e3553974d8" providerId="ADAL" clId="{E01F6252-7CCE-4FBB-960A-4D9DF700FC71}" dt="2024-11-25T09:43:18.510" v="6706" actId="478"/>
          <ac:spMkLst>
            <pc:docMk/>
            <pc:sldMk cId="2709783874" sldId="2147378485"/>
            <ac:spMk id="114" creationId="{E6587D9E-273B-52A8-3160-AA1BDC137DC1}"/>
          </ac:spMkLst>
        </pc:spChg>
        <pc:spChg chg="del">
          <ac:chgData name="김윤성님(Yunesung Kim)/Access개발팀" userId="b5f7759c-2915-495b-a4bf-42e3553974d8" providerId="ADAL" clId="{E01F6252-7CCE-4FBB-960A-4D9DF700FC71}" dt="2024-11-25T09:43:18.510" v="6706" actId="478"/>
          <ac:spMkLst>
            <pc:docMk/>
            <pc:sldMk cId="2709783874" sldId="2147378485"/>
            <ac:spMk id="116" creationId="{0BF387BA-B582-407E-9B04-DD028D53C24B}"/>
          </ac:spMkLst>
        </pc:spChg>
        <pc:spChg chg="del">
          <ac:chgData name="김윤성님(Yunesung Kim)/Access개발팀" userId="b5f7759c-2915-495b-a4bf-42e3553974d8" providerId="ADAL" clId="{E01F6252-7CCE-4FBB-960A-4D9DF700FC71}" dt="2024-11-25T09:43:18.510" v="6706" actId="478"/>
          <ac:spMkLst>
            <pc:docMk/>
            <pc:sldMk cId="2709783874" sldId="2147378485"/>
            <ac:spMk id="117" creationId="{1B9E7BD6-193F-D8B4-812D-28DE1A2DCB83}"/>
          </ac:spMkLst>
        </pc:spChg>
        <pc:spChg chg="del">
          <ac:chgData name="김윤성님(Yunesung Kim)/Access개발팀" userId="b5f7759c-2915-495b-a4bf-42e3553974d8" providerId="ADAL" clId="{E01F6252-7CCE-4FBB-960A-4D9DF700FC71}" dt="2024-11-25T09:43:18.510" v="6706" actId="478"/>
          <ac:spMkLst>
            <pc:docMk/>
            <pc:sldMk cId="2709783874" sldId="2147378485"/>
            <ac:spMk id="119" creationId="{B495B01A-5272-D01E-D7FD-C39E0A1E3B70}"/>
          </ac:spMkLst>
        </pc:spChg>
        <pc:spChg chg="del">
          <ac:chgData name="김윤성님(Yunesung Kim)/Access개발팀" userId="b5f7759c-2915-495b-a4bf-42e3553974d8" providerId="ADAL" clId="{E01F6252-7CCE-4FBB-960A-4D9DF700FC71}" dt="2024-11-25T09:43:18.510" v="6706" actId="478"/>
          <ac:spMkLst>
            <pc:docMk/>
            <pc:sldMk cId="2709783874" sldId="2147378485"/>
            <ac:spMk id="120" creationId="{ADC13B39-2D20-AFF3-EF74-C20EF76C2339}"/>
          </ac:spMkLst>
        </pc:spChg>
        <pc:spChg chg="del">
          <ac:chgData name="김윤성님(Yunesung Kim)/Access개발팀" userId="b5f7759c-2915-495b-a4bf-42e3553974d8" providerId="ADAL" clId="{E01F6252-7CCE-4FBB-960A-4D9DF700FC71}" dt="2024-11-25T09:43:18.510" v="6706" actId="478"/>
          <ac:spMkLst>
            <pc:docMk/>
            <pc:sldMk cId="2709783874" sldId="2147378485"/>
            <ac:spMk id="149" creationId="{F44B3883-0293-CEA5-650A-2DB4BF3FADEA}"/>
          </ac:spMkLst>
        </pc:spChg>
        <pc:grpChg chg="del">
          <ac:chgData name="김윤성님(Yunesung Kim)/Access개발팀" userId="b5f7759c-2915-495b-a4bf-42e3553974d8" providerId="ADAL" clId="{E01F6252-7CCE-4FBB-960A-4D9DF700FC71}" dt="2024-11-25T09:43:18.510" v="6706" actId="478"/>
          <ac:grpSpMkLst>
            <pc:docMk/>
            <pc:sldMk cId="2709783874" sldId="2147378485"/>
            <ac:grpSpMk id="98" creationId="{A81B1432-F330-9CA5-DCBE-751D30EA1CD9}"/>
          </ac:grpSpMkLst>
        </pc:grpChg>
        <pc:grpChg chg="del">
          <ac:chgData name="김윤성님(Yunesung Kim)/Access개발팀" userId="b5f7759c-2915-495b-a4bf-42e3553974d8" providerId="ADAL" clId="{E01F6252-7CCE-4FBB-960A-4D9DF700FC71}" dt="2024-11-25T09:43:18.510" v="6706" actId="478"/>
          <ac:grpSpMkLst>
            <pc:docMk/>
            <pc:sldMk cId="2709783874" sldId="2147378485"/>
            <ac:grpSpMk id="106" creationId="{41678E1C-77CA-BE9C-6918-51264BFA5163}"/>
          </ac:grpSpMkLst>
        </pc:grpChg>
        <pc:grpChg chg="del">
          <ac:chgData name="김윤성님(Yunesung Kim)/Access개발팀" userId="b5f7759c-2915-495b-a4bf-42e3553974d8" providerId="ADAL" clId="{E01F6252-7CCE-4FBB-960A-4D9DF700FC71}" dt="2024-11-25T09:43:18.510" v="6706" actId="478"/>
          <ac:grpSpMkLst>
            <pc:docMk/>
            <pc:sldMk cId="2709783874" sldId="2147378485"/>
            <ac:grpSpMk id="107" creationId="{1F66F9D1-98B6-80B1-B3C7-DA092121300E}"/>
          </ac:grpSpMkLst>
        </pc:grpChg>
        <pc:grpChg chg="del">
          <ac:chgData name="김윤성님(Yunesung Kim)/Access개발팀" userId="b5f7759c-2915-495b-a4bf-42e3553974d8" providerId="ADAL" clId="{E01F6252-7CCE-4FBB-960A-4D9DF700FC71}" dt="2024-11-25T09:43:18.510" v="6706" actId="478"/>
          <ac:grpSpMkLst>
            <pc:docMk/>
            <pc:sldMk cId="2709783874" sldId="2147378485"/>
            <ac:grpSpMk id="115" creationId="{309711BC-1FEF-CA5B-214D-E355B1DA418A}"/>
          </ac:grpSpMkLst>
        </pc:grpChg>
        <pc:picChg chg="del">
          <ac:chgData name="김윤성님(Yunesung Kim)/Access개발팀" userId="b5f7759c-2915-495b-a4bf-42e3553974d8" providerId="ADAL" clId="{E01F6252-7CCE-4FBB-960A-4D9DF700FC71}" dt="2024-11-25T09:43:18.510" v="6706" actId="478"/>
          <ac:picMkLst>
            <pc:docMk/>
            <pc:sldMk cId="2709783874" sldId="2147378485"/>
            <ac:picMk id="91" creationId="{A7660897-69BA-87D3-64FD-39E62D8AC12D}"/>
          </ac:picMkLst>
        </pc:picChg>
        <pc:picChg chg="del">
          <ac:chgData name="김윤성님(Yunesung Kim)/Access개발팀" userId="b5f7759c-2915-495b-a4bf-42e3553974d8" providerId="ADAL" clId="{E01F6252-7CCE-4FBB-960A-4D9DF700FC71}" dt="2024-11-25T09:43:18.510" v="6706" actId="478"/>
          <ac:picMkLst>
            <pc:docMk/>
            <pc:sldMk cId="2709783874" sldId="2147378485"/>
            <ac:picMk id="92" creationId="{E70C4994-D1FB-E4E4-7003-1DEE75334423}"/>
          </ac:picMkLst>
        </pc:picChg>
        <pc:picChg chg="del">
          <ac:chgData name="김윤성님(Yunesung Kim)/Access개발팀" userId="b5f7759c-2915-495b-a4bf-42e3553974d8" providerId="ADAL" clId="{E01F6252-7CCE-4FBB-960A-4D9DF700FC71}" dt="2024-11-25T09:43:18.510" v="6706" actId="478"/>
          <ac:picMkLst>
            <pc:docMk/>
            <pc:sldMk cId="2709783874" sldId="2147378485"/>
            <ac:picMk id="109" creationId="{0E994C69-9448-80B5-7E7B-CDE763D4DC07}"/>
          </ac:picMkLst>
        </pc:picChg>
        <pc:picChg chg="del">
          <ac:chgData name="김윤성님(Yunesung Kim)/Access개발팀" userId="b5f7759c-2915-495b-a4bf-42e3553974d8" providerId="ADAL" clId="{E01F6252-7CCE-4FBB-960A-4D9DF700FC71}" dt="2024-11-25T09:43:18.510" v="6706" actId="478"/>
          <ac:picMkLst>
            <pc:docMk/>
            <pc:sldMk cId="2709783874" sldId="2147378485"/>
            <ac:picMk id="150" creationId="{23103D17-9FF1-C5AB-8F22-C907F5C07B13}"/>
          </ac:picMkLst>
        </pc:picChg>
        <pc:cxnChg chg="del mod">
          <ac:chgData name="김윤성님(Yunesung Kim)/Access개발팀" userId="b5f7759c-2915-495b-a4bf-42e3553974d8" providerId="ADAL" clId="{E01F6252-7CCE-4FBB-960A-4D9DF700FC71}" dt="2024-11-25T09:43:18.510" v="6706" actId="478"/>
          <ac:cxnSpMkLst>
            <pc:docMk/>
            <pc:sldMk cId="2709783874" sldId="2147378485"/>
            <ac:cxnSpMk id="19" creationId="{43AC48C7-B973-CA6A-36A4-119DF3CA6046}"/>
          </ac:cxnSpMkLst>
        </pc:cxnChg>
        <pc:cxnChg chg="del mod">
          <ac:chgData name="김윤성님(Yunesung Kim)/Access개발팀" userId="b5f7759c-2915-495b-a4bf-42e3553974d8" providerId="ADAL" clId="{E01F6252-7CCE-4FBB-960A-4D9DF700FC71}" dt="2024-11-25T09:43:18.510" v="6706" actId="478"/>
          <ac:cxnSpMkLst>
            <pc:docMk/>
            <pc:sldMk cId="2709783874" sldId="2147378485"/>
            <ac:cxnSpMk id="102" creationId="{003F847F-0A86-EAB6-09CC-FF2C5FF1404A}"/>
          </ac:cxnSpMkLst>
        </pc:cxnChg>
        <pc:cxnChg chg="del mod">
          <ac:chgData name="김윤성님(Yunesung Kim)/Access개발팀" userId="b5f7759c-2915-495b-a4bf-42e3553974d8" providerId="ADAL" clId="{E01F6252-7CCE-4FBB-960A-4D9DF700FC71}" dt="2024-11-25T09:43:18.510" v="6706" actId="478"/>
          <ac:cxnSpMkLst>
            <pc:docMk/>
            <pc:sldMk cId="2709783874" sldId="2147378485"/>
            <ac:cxnSpMk id="110" creationId="{E97E65DD-4A90-5B4A-E88D-B4F757096B7B}"/>
          </ac:cxnSpMkLst>
        </pc:cxnChg>
        <pc:cxnChg chg="del mod">
          <ac:chgData name="김윤성님(Yunesung Kim)/Access개발팀" userId="b5f7759c-2915-495b-a4bf-42e3553974d8" providerId="ADAL" clId="{E01F6252-7CCE-4FBB-960A-4D9DF700FC71}" dt="2024-11-25T09:43:18.510" v="6706" actId="478"/>
          <ac:cxnSpMkLst>
            <pc:docMk/>
            <pc:sldMk cId="2709783874" sldId="2147378485"/>
            <ac:cxnSpMk id="118" creationId="{E63FA5D8-F43C-3DE4-9D56-70E119338EFA}"/>
          </ac:cxnSpMkLst>
        </pc:cxnChg>
      </pc:sldChg>
      <pc:sldChg chg="addSp delSp modSp add mod">
        <pc:chgData name="김윤성님(Yunesung Kim)/Access개발팀" userId="b5f7759c-2915-495b-a4bf-42e3553974d8" providerId="ADAL" clId="{E01F6252-7CCE-4FBB-960A-4D9DF700FC71}" dt="2024-11-25T12:12:43.448" v="11360"/>
        <pc:sldMkLst>
          <pc:docMk/>
          <pc:sldMk cId="418280778" sldId="2147378486"/>
        </pc:sldMkLst>
        <pc:spChg chg="add del mod">
          <ac:chgData name="김윤성님(Yunesung Kim)/Access개발팀" userId="b5f7759c-2915-495b-a4bf-42e3553974d8" providerId="ADAL" clId="{E01F6252-7CCE-4FBB-960A-4D9DF700FC71}" dt="2024-11-25T11:33:57.268" v="9180" actId="478"/>
          <ac:spMkLst>
            <pc:docMk/>
            <pc:sldMk cId="418280778" sldId="2147378486"/>
            <ac:spMk id="4" creationId="{9C41101F-21C9-109D-110C-BF49521014E9}"/>
          </ac:spMkLst>
        </pc:spChg>
        <pc:spChg chg="add mod">
          <ac:chgData name="김윤성님(Yunesung Kim)/Access개발팀" userId="b5f7759c-2915-495b-a4bf-42e3553974d8" providerId="ADAL" clId="{E01F6252-7CCE-4FBB-960A-4D9DF700FC71}" dt="2024-11-25T11:47:41.424" v="10035" actId="1035"/>
          <ac:spMkLst>
            <pc:docMk/>
            <pc:sldMk cId="418280778" sldId="2147378486"/>
            <ac:spMk id="5" creationId="{24ADA4A2-B1BD-290F-45DA-602C7317BE38}"/>
          </ac:spMkLst>
        </pc:spChg>
        <pc:spChg chg="add mod">
          <ac:chgData name="김윤성님(Yunesung Kim)/Access개발팀" userId="b5f7759c-2915-495b-a4bf-42e3553974d8" providerId="ADAL" clId="{E01F6252-7CCE-4FBB-960A-4D9DF700FC71}" dt="2024-11-25T11:48:37.264" v="10104" actId="20577"/>
          <ac:spMkLst>
            <pc:docMk/>
            <pc:sldMk cId="418280778" sldId="2147378486"/>
            <ac:spMk id="9" creationId="{0D9105C3-7CF4-0176-E351-A843C8E7C645}"/>
          </ac:spMkLst>
        </pc:spChg>
        <pc:spChg chg="add mod ord">
          <ac:chgData name="김윤성님(Yunesung Kim)/Access개발팀" userId="b5f7759c-2915-495b-a4bf-42e3553974d8" providerId="ADAL" clId="{E01F6252-7CCE-4FBB-960A-4D9DF700FC71}" dt="2024-11-25T11:47:53.043" v="10061" actId="1035"/>
          <ac:spMkLst>
            <pc:docMk/>
            <pc:sldMk cId="418280778" sldId="2147378486"/>
            <ac:spMk id="10" creationId="{7E458D17-6FB6-58C8-4578-CA0B4FCAB273}"/>
          </ac:spMkLst>
        </pc:spChg>
        <pc:spChg chg="add mod ord">
          <ac:chgData name="김윤성님(Yunesung Kim)/Access개발팀" userId="b5f7759c-2915-495b-a4bf-42e3553974d8" providerId="ADAL" clId="{E01F6252-7CCE-4FBB-960A-4D9DF700FC71}" dt="2024-11-25T11:48:44.089" v="10105" actId="14100"/>
          <ac:spMkLst>
            <pc:docMk/>
            <pc:sldMk cId="418280778" sldId="2147378486"/>
            <ac:spMk id="11" creationId="{284BC038-6887-ED71-7935-2B299ECE9E3D}"/>
          </ac:spMkLst>
        </pc:spChg>
        <pc:spChg chg="add mod">
          <ac:chgData name="김윤성님(Yunesung Kim)/Access개발팀" userId="b5f7759c-2915-495b-a4bf-42e3553974d8" providerId="ADAL" clId="{E01F6252-7CCE-4FBB-960A-4D9DF700FC71}" dt="2024-11-25T11:43:51.396" v="9771"/>
          <ac:spMkLst>
            <pc:docMk/>
            <pc:sldMk cId="418280778" sldId="2147378486"/>
            <ac:spMk id="12" creationId="{0A1DE590-1617-82F0-C0F7-3DCD5709EC3C}"/>
          </ac:spMkLst>
        </pc:spChg>
        <pc:spChg chg="add mod">
          <ac:chgData name="김윤성님(Yunesung Kim)/Access개발팀" userId="b5f7759c-2915-495b-a4bf-42e3553974d8" providerId="ADAL" clId="{E01F6252-7CCE-4FBB-960A-4D9DF700FC71}" dt="2024-11-25T11:43:51.396" v="9771"/>
          <ac:spMkLst>
            <pc:docMk/>
            <pc:sldMk cId="418280778" sldId="2147378486"/>
            <ac:spMk id="13" creationId="{2CBA22A5-B5D3-4C4D-D4D0-40BA61F5FDED}"/>
          </ac:spMkLst>
        </pc:spChg>
        <pc:spChg chg="add mod">
          <ac:chgData name="김윤성님(Yunesung Kim)/Access개발팀" userId="b5f7759c-2915-495b-a4bf-42e3553974d8" providerId="ADAL" clId="{E01F6252-7CCE-4FBB-960A-4D9DF700FC71}" dt="2024-11-25T12:12:43.448" v="11360"/>
          <ac:spMkLst>
            <pc:docMk/>
            <pc:sldMk cId="418280778" sldId="2147378486"/>
            <ac:spMk id="14" creationId="{2F7B070A-DB8C-C588-6CD0-B4FDE6282C46}"/>
          </ac:spMkLst>
        </pc:spChg>
        <pc:spChg chg="add mod">
          <ac:chgData name="김윤성님(Yunesung Kim)/Access개발팀" userId="b5f7759c-2915-495b-a4bf-42e3553974d8" providerId="ADAL" clId="{E01F6252-7CCE-4FBB-960A-4D9DF700FC71}" dt="2024-11-25T11:44:04.656" v="9779"/>
          <ac:spMkLst>
            <pc:docMk/>
            <pc:sldMk cId="418280778" sldId="2147378486"/>
            <ac:spMk id="15" creationId="{BD55EC64-F349-AC63-08C5-412A32D55A16}"/>
          </ac:spMkLst>
        </pc:spChg>
        <pc:spChg chg="del mod">
          <ac:chgData name="김윤성님(Yunesung Kim)/Access개발팀" userId="b5f7759c-2915-495b-a4bf-42e3553974d8" providerId="ADAL" clId="{E01F6252-7CCE-4FBB-960A-4D9DF700FC71}" dt="2024-11-25T11:44:01.851" v="9775" actId="478"/>
          <ac:spMkLst>
            <pc:docMk/>
            <pc:sldMk cId="418280778" sldId="2147378486"/>
            <ac:spMk id="47" creationId="{3053773A-2C36-90AD-D7B0-CDA8063F8FAF}"/>
          </ac:spMkLst>
        </pc:spChg>
        <pc:spChg chg="del">
          <ac:chgData name="김윤성님(Yunesung Kim)/Access개발팀" userId="b5f7759c-2915-495b-a4bf-42e3553974d8" providerId="ADAL" clId="{E01F6252-7CCE-4FBB-960A-4D9DF700FC71}" dt="2024-11-25T11:26:11.448" v="9002" actId="478"/>
          <ac:spMkLst>
            <pc:docMk/>
            <pc:sldMk cId="418280778" sldId="2147378486"/>
            <ac:spMk id="54" creationId="{F1B2D1DF-7BBA-21B0-F105-00D84F84957F}"/>
          </ac:spMkLst>
        </pc:spChg>
        <pc:spChg chg="del">
          <ac:chgData name="김윤성님(Yunesung Kim)/Access개발팀" userId="b5f7759c-2915-495b-a4bf-42e3553974d8" providerId="ADAL" clId="{E01F6252-7CCE-4FBB-960A-4D9DF700FC71}" dt="2024-11-25T11:27:58.778" v="9045" actId="478"/>
          <ac:spMkLst>
            <pc:docMk/>
            <pc:sldMk cId="418280778" sldId="2147378486"/>
            <ac:spMk id="55" creationId="{4EEE3EEA-16AE-FF63-BDF1-BC48DC1565CA}"/>
          </ac:spMkLst>
        </pc:spChg>
        <pc:spChg chg="mod">
          <ac:chgData name="김윤성님(Yunesung Kim)/Access개발팀" userId="b5f7759c-2915-495b-a4bf-42e3553974d8" providerId="ADAL" clId="{E01F6252-7CCE-4FBB-960A-4D9DF700FC71}" dt="2024-11-25T11:44:50.467" v="9795" actId="1036"/>
          <ac:spMkLst>
            <pc:docMk/>
            <pc:sldMk cId="418280778" sldId="2147378486"/>
            <ac:spMk id="56" creationId="{C5053BBA-B023-3765-3F23-C3C3973A5807}"/>
          </ac:spMkLst>
        </pc:spChg>
        <pc:spChg chg="mod">
          <ac:chgData name="김윤성님(Yunesung Kim)/Access개발팀" userId="b5f7759c-2915-495b-a4bf-42e3553974d8" providerId="ADAL" clId="{E01F6252-7CCE-4FBB-960A-4D9DF700FC71}" dt="2024-11-25T11:44:50.467" v="9795" actId="1036"/>
          <ac:spMkLst>
            <pc:docMk/>
            <pc:sldMk cId="418280778" sldId="2147378486"/>
            <ac:spMk id="57" creationId="{8509DED6-24DD-9AE0-B978-49FF0F46CF26}"/>
          </ac:spMkLst>
        </pc:spChg>
        <pc:spChg chg="mod">
          <ac:chgData name="김윤성님(Yunesung Kim)/Access개발팀" userId="b5f7759c-2915-495b-a4bf-42e3553974d8" providerId="ADAL" clId="{E01F6252-7CCE-4FBB-960A-4D9DF700FC71}" dt="2024-11-25T11:47:36.984" v="10021"/>
          <ac:spMkLst>
            <pc:docMk/>
            <pc:sldMk cId="418280778" sldId="2147378486"/>
            <ac:spMk id="58" creationId="{F920D1F7-0C1C-130C-0DA7-EE69CBD834F3}"/>
          </ac:spMkLst>
        </pc:spChg>
        <pc:spChg chg="del">
          <ac:chgData name="김윤성님(Yunesung Kim)/Access개발팀" userId="b5f7759c-2915-495b-a4bf-42e3553974d8" providerId="ADAL" clId="{E01F6252-7CCE-4FBB-960A-4D9DF700FC71}" dt="2024-11-25T11:26:11.448" v="9002" actId="478"/>
          <ac:spMkLst>
            <pc:docMk/>
            <pc:sldMk cId="418280778" sldId="2147378486"/>
            <ac:spMk id="61" creationId="{FB9A5F11-A007-EB90-7BDB-E4B2A9A7A44D}"/>
          </ac:spMkLst>
        </pc:spChg>
        <pc:spChg chg="del">
          <ac:chgData name="김윤성님(Yunesung Kim)/Access개발팀" userId="b5f7759c-2915-495b-a4bf-42e3553974d8" providerId="ADAL" clId="{E01F6252-7CCE-4FBB-960A-4D9DF700FC71}" dt="2024-11-25T11:32:59.367" v="9177" actId="478"/>
          <ac:spMkLst>
            <pc:docMk/>
            <pc:sldMk cId="418280778" sldId="2147378486"/>
            <ac:spMk id="62" creationId="{C11B1A80-2219-351E-957E-CF669EAD0E87}"/>
          </ac:spMkLst>
        </pc:spChg>
        <pc:spChg chg="del">
          <ac:chgData name="김윤성님(Yunesung Kim)/Access개발팀" userId="b5f7759c-2915-495b-a4bf-42e3553974d8" providerId="ADAL" clId="{E01F6252-7CCE-4FBB-960A-4D9DF700FC71}" dt="2024-11-25T11:32:59.367" v="9177" actId="478"/>
          <ac:spMkLst>
            <pc:docMk/>
            <pc:sldMk cId="418280778" sldId="2147378486"/>
            <ac:spMk id="63" creationId="{13178143-4FE2-5B0A-E7D6-AD9E356D4BE4}"/>
          </ac:spMkLst>
        </pc:spChg>
        <pc:spChg chg="del">
          <ac:chgData name="김윤성님(Yunesung Kim)/Access개발팀" userId="b5f7759c-2915-495b-a4bf-42e3553974d8" providerId="ADAL" clId="{E01F6252-7CCE-4FBB-960A-4D9DF700FC71}" dt="2024-11-25T11:32:59.367" v="9177" actId="478"/>
          <ac:spMkLst>
            <pc:docMk/>
            <pc:sldMk cId="418280778" sldId="2147378486"/>
            <ac:spMk id="64" creationId="{64AE89DE-AE62-2592-02A3-22F93110CF6B}"/>
          </ac:spMkLst>
        </pc:spChg>
        <pc:spChg chg="mod">
          <ac:chgData name="김윤성님(Yunesung Kim)/Access개발팀" userId="b5f7759c-2915-495b-a4bf-42e3553974d8" providerId="ADAL" clId="{E01F6252-7CCE-4FBB-960A-4D9DF700FC71}" dt="2024-11-25T11:47:06.249" v="10014" actId="20577"/>
          <ac:spMkLst>
            <pc:docMk/>
            <pc:sldMk cId="418280778" sldId="2147378486"/>
            <ac:spMk id="65" creationId="{398C6E08-1D75-63EE-3F46-E63467684296}"/>
          </ac:spMkLst>
        </pc:spChg>
        <pc:spChg chg="del">
          <ac:chgData name="김윤성님(Yunesung Kim)/Access개발팀" userId="b5f7759c-2915-495b-a4bf-42e3553974d8" providerId="ADAL" clId="{E01F6252-7CCE-4FBB-960A-4D9DF700FC71}" dt="2024-11-25T11:32:59.367" v="9177" actId="478"/>
          <ac:spMkLst>
            <pc:docMk/>
            <pc:sldMk cId="418280778" sldId="2147378486"/>
            <ac:spMk id="66" creationId="{D18EA9EC-6FFE-D8EC-4650-545EC0219231}"/>
          </ac:spMkLst>
        </pc:spChg>
        <pc:spChg chg="del">
          <ac:chgData name="김윤성님(Yunesung Kim)/Access개발팀" userId="b5f7759c-2915-495b-a4bf-42e3553974d8" providerId="ADAL" clId="{E01F6252-7CCE-4FBB-960A-4D9DF700FC71}" dt="2024-11-25T11:32:59.367" v="9177" actId="478"/>
          <ac:spMkLst>
            <pc:docMk/>
            <pc:sldMk cId="418280778" sldId="2147378486"/>
            <ac:spMk id="67" creationId="{81FD91A4-44DC-0179-989B-5514A351E8A0}"/>
          </ac:spMkLst>
        </pc:spChg>
        <pc:spChg chg="del">
          <ac:chgData name="김윤성님(Yunesung Kim)/Access개발팀" userId="b5f7759c-2915-495b-a4bf-42e3553974d8" providerId="ADAL" clId="{E01F6252-7CCE-4FBB-960A-4D9DF700FC71}" dt="2024-11-25T11:32:59.367" v="9177" actId="478"/>
          <ac:spMkLst>
            <pc:docMk/>
            <pc:sldMk cId="418280778" sldId="2147378486"/>
            <ac:spMk id="68" creationId="{922BDF6C-FAAE-5A0A-0141-DE7EB67EC480}"/>
          </ac:spMkLst>
        </pc:spChg>
        <pc:spChg chg="del">
          <ac:chgData name="김윤성님(Yunesung Kim)/Access개발팀" userId="b5f7759c-2915-495b-a4bf-42e3553974d8" providerId="ADAL" clId="{E01F6252-7CCE-4FBB-960A-4D9DF700FC71}" dt="2024-11-25T11:26:11.448" v="9002" actId="478"/>
          <ac:spMkLst>
            <pc:docMk/>
            <pc:sldMk cId="418280778" sldId="2147378486"/>
            <ac:spMk id="69" creationId="{1DDCB9CB-BF57-9930-8367-6B4DF7703CDF}"/>
          </ac:spMkLst>
        </pc:spChg>
        <pc:spChg chg="del">
          <ac:chgData name="김윤성님(Yunesung Kim)/Access개발팀" userId="b5f7759c-2915-495b-a4bf-42e3553974d8" providerId="ADAL" clId="{E01F6252-7CCE-4FBB-960A-4D9DF700FC71}" dt="2024-11-25T11:26:11.448" v="9002" actId="478"/>
          <ac:spMkLst>
            <pc:docMk/>
            <pc:sldMk cId="418280778" sldId="2147378486"/>
            <ac:spMk id="70" creationId="{3804F7A2-FE8E-6579-59D7-F60C855E0448}"/>
          </ac:spMkLst>
        </pc:spChg>
        <pc:spChg chg="del">
          <ac:chgData name="김윤성님(Yunesung Kim)/Access개발팀" userId="b5f7759c-2915-495b-a4bf-42e3553974d8" providerId="ADAL" clId="{E01F6252-7CCE-4FBB-960A-4D9DF700FC71}" dt="2024-11-25T11:26:11.448" v="9002" actId="478"/>
          <ac:spMkLst>
            <pc:docMk/>
            <pc:sldMk cId="418280778" sldId="2147378486"/>
            <ac:spMk id="71" creationId="{A61AEC98-6FE2-5B96-40A9-F32598045735}"/>
          </ac:spMkLst>
        </pc:spChg>
        <pc:spChg chg="del mod">
          <ac:chgData name="김윤성님(Yunesung Kim)/Access개발팀" userId="b5f7759c-2915-495b-a4bf-42e3553974d8" providerId="ADAL" clId="{E01F6252-7CCE-4FBB-960A-4D9DF700FC71}" dt="2024-11-25T11:44:01.851" v="9775" actId="478"/>
          <ac:spMkLst>
            <pc:docMk/>
            <pc:sldMk cId="418280778" sldId="2147378486"/>
            <ac:spMk id="111" creationId="{8A750BC3-B31E-F792-30F3-7908B5E6637C}"/>
          </ac:spMkLst>
        </pc:spChg>
        <pc:graphicFrameChg chg="add mod">
          <ac:chgData name="김윤성님(Yunesung Kim)/Access개발팀" userId="b5f7759c-2915-495b-a4bf-42e3553974d8" providerId="ADAL" clId="{E01F6252-7CCE-4FBB-960A-4D9DF700FC71}" dt="2024-11-25T11:28:35.918" v="9046"/>
          <ac:graphicFrameMkLst>
            <pc:docMk/>
            <pc:sldMk cId="418280778" sldId="2147378486"/>
            <ac:graphicFrameMk id="2" creationId="{B7C79DAB-AC84-1039-555B-2946C46131D8}"/>
          </ac:graphicFrameMkLst>
        </pc:graphicFrameChg>
        <pc:graphicFrameChg chg="add mod modGraphic">
          <ac:chgData name="김윤성님(Yunesung Kim)/Access개발팀" userId="b5f7759c-2915-495b-a4bf-42e3553974d8" providerId="ADAL" clId="{E01F6252-7CCE-4FBB-960A-4D9DF700FC71}" dt="2024-11-25T11:47:41.424" v="10035" actId="1035"/>
          <ac:graphicFrameMkLst>
            <pc:docMk/>
            <pc:sldMk cId="418280778" sldId="2147378486"/>
            <ac:graphicFrameMk id="3" creationId="{0BB2952F-9A76-0F23-2B7B-488A73EDC0F5}"/>
          </ac:graphicFrameMkLst>
        </pc:graphicFrameChg>
        <pc:graphicFrameChg chg="add mod">
          <ac:chgData name="김윤성님(Yunesung Kim)/Access개발팀" userId="b5f7759c-2915-495b-a4bf-42e3553974d8" providerId="ADAL" clId="{E01F6252-7CCE-4FBB-960A-4D9DF700FC71}" dt="2024-11-25T11:37:16.005" v="9334"/>
          <ac:graphicFrameMkLst>
            <pc:docMk/>
            <pc:sldMk cId="418280778" sldId="2147378486"/>
            <ac:graphicFrameMk id="6" creationId="{110266E7-3F66-1C98-4807-819877D16CFC}"/>
          </ac:graphicFrameMkLst>
        </pc:graphicFrameChg>
        <pc:graphicFrameChg chg="add mod modGraphic">
          <ac:chgData name="김윤성님(Yunesung Kim)/Access개발팀" userId="b5f7759c-2915-495b-a4bf-42e3553974d8" providerId="ADAL" clId="{E01F6252-7CCE-4FBB-960A-4D9DF700FC71}" dt="2024-11-25T11:47:49.581" v="10051" actId="1035"/>
          <ac:graphicFrameMkLst>
            <pc:docMk/>
            <pc:sldMk cId="418280778" sldId="2147378486"/>
            <ac:graphicFrameMk id="8" creationId="{881D4061-1D81-5163-FD05-A0CB7DDA9315}"/>
          </ac:graphicFrameMkLst>
        </pc:graphicFrameChg>
        <pc:graphicFrameChg chg="del">
          <ac:chgData name="김윤성님(Yunesung Kim)/Access개발팀" userId="b5f7759c-2915-495b-a4bf-42e3553974d8" providerId="ADAL" clId="{E01F6252-7CCE-4FBB-960A-4D9DF700FC71}" dt="2024-11-25T11:26:11.448" v="9002" actId="478"/>
          <ac:graphicFrameMkLst>
            <pc:docMk/>
            <pc:sldMk cId="418280778" sldId="2147378486"/>
            <ac:graphicFrameMk id="60" creationId="{F72183F7-4DF1-C064-4B58-FC29CEA7CD08}"/>
          </ac:graphicFrameMkLst>
        </pc:graphicFrameChg>
      </pc:sldChg>
      <pc:sldChg chg="del">
        <pc:chgData name="김윤성님(Yunesung Kim)/Access개발팀" userId="b5f7759c-2915-495b-a4bf-42e3553974d8" providerId="ADAL" clId="{E01F6252-7CCE-4FBB-960A-4D9DF700FC71}" dt="2024-11-25T02:51:41.111" v="4" actId="47"/>
        <pc:sldMkLst>
          <pc:docMk/>
          <pc:sldMk cId="2914207908" sldId="2147378487"/>
        </pc:sldMkLst>
      </pc:sldChg>
      <pc:sldChg chg="del">
        <pc:chgData name="김윤성님(Yunesung Kim)/Access개발팀" userId="b5f7759c-2915-495b-a4bf-42e3553974d8" providerId="ADAL" clId="{E01F6252-7CCE-4FBB-960A-4D9DF700FC71}" dt="2024-11-25T02:51:41.516" v="5" actId="47"/>
        <pc:sldMkLst>
          <pc:docMk/>
          <pc:sldMk cId="403042693" sldId="2147378488"/>
        </pc:sldMkLst>
      </pc:sldChg>
      <pc:sldChg chg="del">
        <pc:chgData name="김윤성님(Yunesung Kim)/Access개발팀" userId="b5f7759c-2915-495b-a4bf-42e3553974d8" providerId="ADAL" clId="{E01F6252-7CCE-4FBB-960A-4D9DF700FC71}" dt="2024-11-25T02:52:33.507" v="15" actId="47"/>
        <pc:sldMkLst>
          <pc:docMk/>
          <pc:sldMk cId="1551025157" sldId="2147378489"/>
        </pc:sldMkLst>
      </pc:sldChg>
      <pc:sldChg chg="del">
        <pc:chgData name="김윤성님(Yunesung Kim)/Access개발팀" userId="b5f7759c-2915-495b-a4bf-42e3553974d8" providerId="ADAL" clId="{E01F6252-7CCE-4FBB-960A-4D9DF700FC71}" dt="2024-11-25T02:51:35.396" v="2" actId="47"/>
        <pc:sldMkLst>
          <pc:docMk/>
          <pc:sldMk cId="3474870698" sldId="2147378490"/>
        </pc:sldMkLst>
      </pc:sldChg>
      <pc:sldChg chg="del">
        <pc:chgData name="김윤성님(Yunesung Kim)/Access개발팀" userId="b5f7759c-2915-495b-a4bf-42e3553974d8" providerId="ADAL" clId="{E01F6252-7CCE-4FBB-960A-4D9DF700FC71}" dt="2024-11-25T02:51:35.396" v="2" actId="47"/>
        <pc:sldMkLst>
          <pc:docMk/>
          <pc:sldMk cId="2193136610" sldId="2147378491"/>
        </pc:sldMkLst>
      </pc:sldChg>
      <pc:sldMasterChg chg="modSldLayout">
        <pc:chgData name="김윤성님(Yunesung Kim)/Access개발팀" userId="b5f7759c-2915-495b-a4bf-42e3553974d8" providerId="ADAL" clId="{E01F6252-7CCE-4FBB-960A-4D9DF700FC71}" dt="2024-11-25T09:49:07.194" v="6902" actId="1076"/>
        <pc:sldMasterMkLst>
          <pc:docMk/>
          <pc:sldMasterMk cId="1032316115" sldId="2147483683"/>
        </pc:sldMasterMkLst>
        <pc:sldLayoutChg chg="addSp delSp modSp mod">
          <pc:chgData name="김윤성님(Yunesung Kim)/Access개발팀" userId="b5f7759c-2915-495b-a4bf-42e3553974d8" providerId="ADAL" clId="{E01F6252-7CCE-4FBB-960A-4D9DF700FC71}" dt="2024-11-25T09:49:07.194" v="6902" actId="1076"/>
          <pc:sldLayoutMkLst>
            <pc:docMk/>
            <pc:sldMasterMk cId="1032316115" sldId="2147483683"/>
            <pc:sldLayoutMk cId="1266364062" sldId="2147483695"/>
          </pc:sldLayoutMkLst>
          <pc:spChg chg="del">
            <ac:chgData name="김윤성님(Yunesung Kim)/Access개발팀" userId="b5f7759c-2915-495b-a4bf-42e3553974d8" providerId="ADAL" clId="{E01F6252-7CCE-4FBB-960A-4D9DF700FC71}" dt="2024-11-25T09:48:18.096" v="6898" actId="478"/>
            <ac:spMkLst>
              <pc:docMk/>
              <pc:sldMasterMk cId="1032316115" sldId="2147483683"/>
              <pc:sldLayoutMk cId="1266364062" sldId="2147483695"/>
              <ac:spMk id="3" creationId="{A255B66F-8678-3CF0-B731-11631892FE8F}"/>
            </ac:spMkLst>
          </pc:spChg>
          <pc:picChg chg="add mod">
            <ac:chgData name="김윤성님(Yunesung Kim)/Access개발팀" userId="b5f7759c-2915-495b-a4bf-42e3553974d8" providerId="ADAL" clId="{E01F6252-7CCE-4FBB-960A-4D9DF700FC71}" dt="2024-11-25T09:49:07.194" v="6902" actId="1076"/>
            <ac:picMkLst>
              <pc:docMk/>
              <pc:sldMasterMk cId="1032316115" sldId="2147483683"/>
              <pc:sldLayoutMk cId="1266364062" sldId="2147483695"/>
              <ac:picMk id="2" creationId="{8EE078B9-5AEF-D73D-5073-1C6D5FF7075F}"/>
            </ac:picMkLst>
          </pc:picChg>
        </pc:sldLayoutChg>
      </pc:sldMasterChg>
    </pc:docChg>
  </pc:docChgLst>
  <pc:docChgLst>
    <pc:chgData name="김두희님(Doohee Kim)/Access개발팀" userId="d78461f5-8ef5-4e05-bfb1-d21782fa2c5b" providerId="ADAL" clId="{B1843602-9975-4267-B9C4-1F97083D46D9}"/>
    <pc:docChg chg="custSel modSld">
      <pc:chgData name="김두희님(Doohee Kim)/Access개발팀" userId="d78461f5-8ef5-4e05-bfb1-d21782fa2c5b" providerId="ADAL" clId="{B1843602-9975-4267-B9C4-1F97083D46D9}" dt="2024-12-03T07:34:55.543" v="50" actId="20577"/>
      <pc:docMkLst>
        <pc:docMk/>
      </pc:docMkLst>
      <pc:sldChg chg="delSp modSp mod">
        <pc:chgData name="김두희님(Doohee Kim)/Access개발팀" userId="d78461f5-8ef5-4e05-bfb1-d21782fa2c5b" providerId="ADAL" clId="{B1843602-9975-4267-B9C4-1F97083D46D9}" dt="2024-12-03T07:34:55.543" v="50" actId="20577"/>
        <pc:sldMkLst>
          <pc:docMk/>
          <pc:sldMk cId="3062651615" sldId="259062"/>
        </pc:sldMkLst>
        <pc:spChg chg="del">
          <ac:chgData name="김두희님(Doohee Kim)/Access개발팀" userId="d78461f5-8ef5-4e05-bfb1-d21782fa2c5b" providerId="ADAL" clId="{B1843602-9975-4267-B9C4-1F97083D46D9}" dt="2024-12-03T06:51:56.208" v="38" actId="478"/>
          <ac:spMkLst>
            <pc:docMk/>
            <pc:sldMk cId="3062651615" sldId="259062"/>
            <ac:spMk id="6" creationId="{A1B44C16-B20E-2227-9A5F-8F7078538330}"/>
          </ac:spMkLst>
        </pc:spChg>
        <pc:spChg chg="mod">
          <ac:chgData name="김두희님(Doohee Kim)/Access개발팀" userId="d78461f5-8ef5-4e05-bfb1-d21782fa2c5b" providerId="ADAL" clId="{B1843602-9975-4267-B9C4-1F97083D46D9}" dt="2024-12-03T07:34:55.543" v="50" actId="20577"/>
          <ac:spMkLst>
            <pc:docMk/>
            <pc:sldMk cId="3062651615" sldId="259062"/>
            <ac:spMk id="9" creationId="{26E1680F-9686-C15F-65D0-CBF13DD309BE}"/>
          </ac:spMkLst>
        </pc:spChg>
      </pc:sldChg>
    </pc:docChg>
  </pc:docChgLst>
  <pc:docChgLst>
    <pc:chgData name="김윤성님(Yunesung Kim)/Access개발팀" userId="b5f7759c-2915-495b-a4bf-42e3553974d8" providerId="ADAL" clId="{352E8315-9A94-45FA-BB1E-03BF82C025C6}"/>
    <pc:docChg chg="undo redo custSel addSld delSld modSld sldOrd modSection">
      <pc:chgData name="김윤성님(Yunesung Kim)/Access개발팀" userId="b5f7759c-2915-495b-a4bf-42e3553974d8" providerId="ADAL" clId="{352E8315-9A94-45FA-BB1E-03BF82C025C6}" dt="2024-06-18T09:15:38.829" v="5751"/>
      <pc:docMkLst>
        <pc:docMk/>
      </pc:docMkLst>
      <pc:sldChg chg="addSp delSp modSp mod">
        <pc:chgData name="김윤성님(Yunesung Kim)/Access개발팀" userId="b5f7759c-2915-495b-a4bf-42e3553974d8" providerId="ADAL" clId="{352E8315-9A94-45FA-BB1E-03BF82C025C6}" dt="2024-06-18T07:58:28.114" v="3298" actId="1036"/>
        <pc:sldMkLst>
          <pc:docMk/>
          <pc:sldMk cId="266766003" sldId="265"/>
        </pc:sldMkLst>
        <pc:spChg chg="add del mod">
          <ac:chgData name="김윤성님(Yunesung Kim)/Access개발팀" userId="b5f7759c-2915-495b-a4bf-42e3553974d8" providerId="ADAL" clId="{352E8315-9A94-45FA-BB1E-03BF82C025C6}" dt="2024-06-18T04:48:42.940" v="880" actId="478"/>
          <ac:spMkLst>
            <pc:docMk/>
            <pc:sldMk cId="266766003" sldId="265"/>
            <ac:spMk id="3" creationId="{3C86F486-59B4-AC9C-8C60-18A5033B711A}"/>
          </ac:spMkLst>
        </pc:spChg>
        <pc:spChg chg="del mod">
          <ac:chgData name="김윤성님(Yunesung Kim)/Access개발팀" userId="b5f7759c-2915-495b-a4bf-42e3553974d8" providerId="ADAL" clId="{352E8315-9A94-45FA-BB1E-03BF82C025C6}" dt="2024-06-18T04:41:10.466" v="452" actId="478"/>
          <ac:spMkLst>
            <pc:docMk/>
            <pc:sldMk cId="266766003" sldId="265"/>
            <ac:spMk id="4" creationId="{B7C42FBE-253E-4C1D-A8C1-F9A0BC6E3844}"/>
          </ac:spMkLst>
        </pc:spChg>
        <pc:spChg chg="del mod">
          <ac:chgData name="김윤성님(Yunesung Kim)/Access개발팀" userId="b5f7759c-2915-495b-a4bf-42e3553974d8" providerId="ADAL" clId="{352E8315-9A94-45FA-BB1E-03BF82C025C6}" dt="2024-06-18T04:38:54.367" v="331" actId="478"/>
          <ac:spMkLst>
            <pc:docMk/>
            <pc:sldMk cId="266766003" sldId="265"/>
            <ac:spMk id="5" creationId="{108A3361-7DA1-B87D-DA2B-D683F1A3861C}"/>
          </ac:spMkLst>
        </pc:spChg>
        <pc:spChg chg="add del">
          <ac:chgData name="김윤성님(Yunesung Kim)/Access개발팀" userId="b5f7759c-2915-495b-a4bf-42e3553974d8" providerId="ADAL" clId="{352E8315-9A94-45FA-BB1E-03BF82C025C6}" dt="2024-06-18T04:40:49.958" v="440" actId="22"/>
          <ac:spMkLst>
            <pc:docMk/>
            <pc:sldMk cId="266766003" sldId="265"/>
            <ac:spMk id="7" creationId="{AAE134EE-0477-8CFC-E5FF-1389704A4D6E}"/>
          </ac:spMkLst>
        </pc:spChg>
        <pc:spChg chg="add del mod">
          <ac:chgData name="김윤성님(Yunesung Kim)/Access개발팀" userId="b5f7759c-2915-495b-a4bf-42e3553974d8" providerId="ADAL" clId="{352E8315-9A94-45FA-BB1E-03BF82C025C6}" dt="2024-06-18T04:45:05.158" v="691" actId="478"/>
          <ac:spMkLst>
            <pc:docMk/>
            <pc:sldMk cId="266766003" sldId="265"/>
            <ac:spMk id="9" creationId="{9466DADB-44BF-08A5-42EB-EDDDFD0552CF}"/>
          </ac:spMkLst>
        </pc:spChg>
        <pc:spChg chg="add mod">
          <ac:chgData name="김윤성님(Yunesung Kim)/Access개발팀" userId="b5f7759c-2915-495b-a4bf-42e3553974d8" providerId="ADAL" clId="{352E8315-9A94-45FA-BB1E-03BF82C025C6}" dt="2024-06-18T04:41:07.420" v="451" actId="6549"/>
          <ac:spMkLst>
            <pc:docMk/>
            <pc:sldMk cId="266766003" sldId="265"/>
            <ac:spMk id="10" creationId="{E748E105-A4C9-D80D-9C8B-8AAE5EEAD55E}"/>
          </ac:spMkLst>
        </pc:spChg>
        <pc:spChg chg="add mod">
          <ac:chgData name="김윤성님(Yunesung Kim)/Access개발팀" userId="b5f7759c-2915-495b-a4bf-42e3553974d8" providerId="ADAL" clId="{352E8315-9A94-45FA-BB1E-03BF82C025C6}" dt="2024-06-18T07:58:28.114" v="3298" actId="1036"/>
          <ac:spMkLst>
            <pc:docMk/>
            <pc:sldMk cId="266766003" sldId="265"/>
            <ac:spMk id="11" creationId="{9A2B98A7-9528-45AA-88C8-E80A1C3E2A54}"/>
          </ac:spMkLst>
        </pc:spChg>
        <pc:spChg chg="add mod">
          <ac:chgData name="김윤성님(Yunesung Kim)/Access개발팀" userId="b5f7759c-2915-495b-a4bf-42e3553974d8" providerId="ADAL" clId="{352E8315-9A94-45FA-BB1E-03BF82C025C6}" dt="2024-06-18T07:58:28.114" v="3298" actId="1036"/>
          <ac:spMkLst>
            <pc:docMk/>
            <pc:sldMk cId="266766003" sldId="265"/>
            <ac:spMk id="12" creationId="{53E53DA2-2429-D7EC-A7D7-1A5374A824AE}"/>
          </ac:spMkLst>
        </pc:spChg>
        <pc:spChg chg="add mod">
          <ac:chgData name="김윤성님(Yunesung Kim)/Access개발팀" userId="b5f7759c-2915-495b-a4bf-42e3553974d8" providerId="ADAL" clId="{352E8315-9A94-45FA-BB1E-03BF82C025C6}" dt="2024-06-18T07:58:28.114" v="3298" actId="1036"/>
          <ac:spMkLst>
            <pc:docMk/>
            <pc:sldMk cId="266766003" sldId="265"/>
            <ac:spMk id="13" creationId="{0B275B0B-6E8C-E74C-D7B4-B388A0889FE4}"/>
          </ac:spMkLst>
        </pc:spChg>
        <pc:spChg chg="add mod">
          <ac:chgData name="김윤성님(Yunesung Kim)/Access개발팀" userId="b5f7759c-2915-495b-a4bf-42e3553974d8" providerId="ADAL" clId="{352E8315-9A94-45FA-BB1E-03BF82C025C6}" dt="2024-06-18T07:58:28.114" v="3298" actId="1036"/>
          <ac:spMkLst>
            <pc:docMk/>
            <pc:sldMk cId="266766003" sldId="265"/>
            <ac:spMk id="15" creationId="{C8894CDA-0F8E-8925-1B03-D691F3ABE2AC}"/>
          </ac:spMkLst>
        </pc:spChg>
        <pc:spChg chg="add mod">
          <ac:chgData name="김윤성님(Yunesung Kim)/Access개발팀" userId="b5f7759c-2915-495b-a4bf-42e3553974d8" providerId="ADAL" clId="{352E8315-9A94-45FA-BB1E-03BF82C025C6}" dt="2024-06-18T07:58:28.114" v="3298" actId="1036"/>
          <ac:spMkLst>
            <pc:docMk/>
            <pc:sldMk cId="266766003" sldId="265"/>
            <ac:spMk id="16" creationId="{50575370-AE56-8A2A-B904-136EF10D43F3}"/>
          </ac:spMkLst>
        </pc:spChg>
        <pc:spChg chg="add mod">
          <ac:chgData name="김윤성님(Yunesung Kim)/Access개발팀" userId="b5f7759c-2915-495b-a4bf-42e3553974d8" providerId="ADAL" clId="{352E8315-9A94-45FA-BB1E-03BF82C025C6}" dt="2024-06-18T07:58:28.114" v="3298" actId="1036"/>
          <ac:spMkLst>
            <pc:docMk/>
            <pc:sldMk cId="266766003" sldId="265"/>
            <ac:spMk id="17" creationId="{2116DA49-E785-93B6-ECDD-427715B31E94}"/>
          </ac:spMkLst>
        </pc:spChg>
        <pc:spChg chg="add mod">
          <ac:chgData name="김윤성님(Yunesung Kim)/Access개발팀" userId="b5f7759c-2915-495b-a4bf-42e3553974d8" providerId="ADAL" clId="{352E8315-9A94-45FA-BB1E-03BF82C025C6}" dt="2024-06-18T05:27:16.529" v="1889" actId="20577"/>
          <ac:spMkLst>
            <pc:docMk/>
            <pc:sldMk cId="266766003" sldId="265"/>
            <ac:spMk id="18" creationId="{DAF8729D-4A75-C6A1-96B2-59D74786A2AF}"/>
          </ac:spMkLst>
        </pc:spChg>
        <pc:spChg chg="mod">
          <ac:chgData name="김윤성님(Yunesung Kim)/Access개발팀" userId="b5f7759c-2915-495b-a4bf-42e3553974d8" providerId="ADAL" clId="{352E8315-9A94-45FA-BB1E-03BF82C025C6}" dt="2024-06-18T07:58:28.114" v="3298" actId="1036"/>
          <ac:spMkLst>
            <pc:docMk/>
            <pc:sldMk cId="266766003" sldId="265"/>
            <ac:spMk id="24" creationId="{DD1362F6-EFB2-40A8-47F1-5382D3441C11}"/>
          </ac:spMkLst>
        </pc:spChg>
        <pc:spChg chg="mod">
          <ac:chgData name="김윤성님(Yunesung Kim)/Access개발팀" userId="b5f7759c-2915-495b-a4bf-42e3553974d8" providerId="ADAL" clId="{352E8315-9A94-45FA-BB1E-03BF82C025C6}" dt="2024-06-18T07:58:28.114" v="3298" actId="1036"/>
          <ac:spMkLst>
            <pc:docMk/>
            <pc:sldMk cId="266766003" sldId="265"/>
            <ac:spMk id="25" creationId="{15096679-21AA-9690-05BD-D1A22C6D968E}"/>
          </ac:spMkLst>
        </pc:spChg>
        <pc:spChg chg="mod">
          <ac:chgData name="김윤성님(Yunesung Kim)/Access개발팀" userId="b5f7759c-2915-495b-a4bf-42e3553974d8" providerId="ADAL" clId="{352E8315-9A94-45FA-BB1E-03BF82C025C6}" dt="2024-06-18T07:58:28.114" v="3298" actId="1036"/>
          <ac:spMkLst>
            <pc:docMk/>
            <pc:sldMk cId="266766003" sldId="265"/>
            <ac:spMk id="26" creationId="{203FF534-CD56-F3BC-2154-3ED8C6ADA938}"/>
          </ac:spMkLst>
        </pc:spChg>
        <pc:spChg chg="mod">
          <ac:chgData name="김윤성님(Yunesung Kim)/Access개발팀" userId="b5f7759c-2915-495b-a4bf-42e3553974d8" providerId="ADAL" clId="{352E8315-9A94-45FA-BB1E-03BF82C025C6}" dt="2024-06-18T07:58:28.114" v="3298" actId="1036"/>
          <ac:spMkLst>
            <pc:docMk/>
            <pc:sldMk cId="266766003" sldId="265"/>
            <ac:spMk id="27" creationId="{0BAFC1D5-2B0E-D653-0045-3DE43616FEBA}"/>
          </ac:spMkLst>
        </pc:spChg>
        <pc:spChg chg="mod">
          <ac:chgData name="김윤성님(Yunesung Kim)/Access개발팀" userId="b5f7759c-2915-495b-a4bf-42e3553974d8" providerId="ADAL" clId="{352E8315-9A94-45FA-BB1E-03BF82C025C6}" dt="2024-06-18T07:58:28.114" v="3298" actId="1036"/>
          <ac:spMkLst>
            <pc:docMk/>
            <pc:sldMk cId="266766003" sldId="265"/>
            <ac:spMk id="29" creationId="{D098F036-F49D-3172-2700-DE0A20D4E4A1}"/>
          </ac:spMkLst>
        </pc:spChg>
        <pc:spChg chg="add mod">
          <ac:chgData name="김윤성님(Yunesung Kim)/Access개발팀" userId="b5f7759c-2915-495b-a4bf-42e3553974d8" providerId="ADAL" clId="{352E8315-9A94-45FA-BB1E-03BF82C025C6}" dt="2024-06-18T07:58:28.114" v="3298" actId="1036"/>
          <ac:spMkLst>
            <pc:docMk/>
            <pc:sldMk cId="266766003" sldId="265"/>
            <ac:spMk id="30" creationId="{50B1D961-CDA2-2A1C-0FB5-37810912F38F}"/>
          </ac:spMkLst>
        </pc:spChg>
        <pc:spChg chg="mod">
          <ac:chgData name="김윤성님(Yunesung Kim)/Access개발팀" userId="b5f7759c-2915-495b-a4bf-42e3553974d8" providerId="ADAL" clId="{352E8315-9A94-45FA-BB1E-03BF82C025C6}" dt="2024-06-18T07:58:28.114" v="3298" actId="1036"/>
          <ac:spMkLst>
            <pc:docMk/>
            <pc:sldMk cId="266766003" sldId="265"/>
            <ac:spMk id="34" creationId="{A3D5A28F-63D0-CEA7-F3F4-72874046B170}"/>
          </ac:spMkLst>
        </pc:spChg>
        <pc:spChg chg="mod">
          <ac:chgData name="김윤성님(Yunesung Kim)/Access개발팀" userId="b5f7759c-2915-495b-a4bf-42e3553974d8" providerId="ADAL" clId="{352E8315-9A94-45FA-BB1E-03BF82C025C6}" dt="2024-06-18T07:58:28.114" v="3298" actId="1036"/>
          <ac:spMkLst>
            <pc:docMk/>
            <pc:sldMk cId="266766003" sldId="265"/>
            <ac:spMk id="35" creationId="{9336772E-653C-F33D-3DBC-FE416EE9074D}"/>
          </ac:spMkLst>
        </pc:spChg>
        <pc:spChg chg="mod">
          <ac:chgData name="김윤성님(Yunesung Kim)/Access개발팀" userId="b5f7759c-2915-495b-a4bf-42e3553974d8" providerId="ADAL" clId="{352E8315-9A94-45FA-BB1E-03BF82C025C6}" dt="2024-06-18T07:58:28.114" v="3298" actId="1036"/>
          <ac:spMkLst>
            <pc:docMk/>
            <pc:sldMk cId="266766003" sldId="265"/>
            <ac:spMk id="36" creationId="{60000B1B-5052-94D9-3C07-9E7B42349B7B}"/>
          </ac:spMkLst>
        </pc:spChg>
        <pc:spChg chg="mod">
          <ac:chgData name="김윤성님(Yunesung Kim)/Access개발팀" userId="b5f7759c-2915-495b-a4bf-42e3553974d8" providerId="ADAL" clId="{352E8315-9A94-45FA-BB1E-03BF82C025C6}" dt="2024-06-18T07:58:28.114" v="3298" actId="1036"/>
          <ac:spMkLst>
            <pc:docMk/>
            <pc:sldMk cId="266766003" sldId="265"/>
            <ac:spMk id="39" creationId="{7FBBC3BF-E0C2-0E32-6792-BF3BADF08797}"/>
          </ac:spMkLst>
        </pc:spChg>
        <pc:spChg chg="mod">
          <ac:chgData name="김윤성님(Yunesung Kim)/Access개발팀" userId="b5f7759c-2915-495b-a4bf-42e3553974d8" providerId="ADAL" clId="{352E8315-9A94-45FA-BB1E-03BF82C025C6}" dt="2024-06-18T07:58:28.114" v="3298" actId="1036"/>
          <ac:spMkLst>
            <pc:docMk/>
            <pc:sldMk cId="266766003" sldId="265"/>
            <ac:spMk id="45" creationId="{5973E442-1C10-26E2-41E7-53A7C26B3454}"/>
          </ac:spMkLst>
        </pc:spChg>
        <pc:spChg chg="mod">
          <ac:chgData name="김윤성님(Yunesung Kim)/Access개발팀" userId="b5f7759c-2915-495b-a4bf-42e3553974d8" providerId="ADAL" clId="{352E8315-9A94-45FA-BB1E-03BF82C025C6}" dt="2024-06-18T07:58:28.114" v="3298" actId="1036"/>
          <ac:spMkLst>
            <pc:docMk/>
            <pc:sldMk cId="266766003" sldId="265"/>
            <ac:spMk id="46" creationId="{564C5726-7899-0E82-29AD-2732CA825654}"/>
          </ac:spMkLst>
        </pc:spChg>
        <pc:spChg chg="mod">
          <ac:chgData name="김윤성님(Yunesung Kim)/Access개발팀" userId="b5f7759c-2915-495b-a4bf-42e3553974d8" providerId="ADAL" clId="{352E8315-9A94-45FA-BB1E-03BF82C025C6}" dt="2024-06-18T07:58:28.114" v="3298" actId="1036"/>
          <ac:spMkLst>
            <pc:docMk/>
            <pc:sldMk cId="266766003" sldId="265"/>
            <ac:spMk id="47" creationId="{C865CCD4-461E-B055-6EF2-0177A64406E3}"/>
          </ac:spMkLst>
        </pc:spChg>
        <pc:picChg chg="del mod">
          <ac:chgData name="김윤성님(Yunesung Kim)/Access개발팀" userId="b5f7759c-2915-495b-a4bf-42e3553974d8" providerId="ADAL" clId="{352E8315-9A94-45FA-BB1E-03BF82C025C6}" dt="2024-06-18T05:46:53.547" v="2081" actId="478"/>
          <ac:picMkLst>
            <pc:docMk/>
            <pc:sldMk cId="266766003" sldId="265"/>
            <ac:picMk id="14" creationId="{0BAD515C-4B25-C68A-A94E-E36E883B2ED8}"/>
          </ac:picMkLst>
        </pc:picChg>
        <pc:picChg chg="mod">
          <ac:chgData name="김윤성님(Yunesung Kim)/Access개발팀" userId="b5f7759c-2915-495b-a4bf-42e3553974d8" providerId="ADAL" clId="{352E8315-9A94-45FA-BB1E-03BF82C025C6}" dt="2024-06-18T07:58:28.114" v="3298" actId="1036"/>
          <ac:picMkLst>
            <pc:docMk/>
            <pc:sldMk cId="266766003" sldId="265"/>
            <ac:picMk id="19" creationId="{063060F9-B757-286A-0760-3A90E1427D04}"/>
          </ac:picMkLst>
        </pc:picChg>
        <pc:picChg chg="mod">
          <ac:chgData name="김윤성님(Yunesung Kim)/Access개발팀" userId="b5f7759c-2915-495b-a4bf-42e3553974d8" providerId="ADAL" clId="{352E8315-9A94-45FA-BB1E-03BF82C025C6}" dt="2024-06-18T07:58:28.114" v="3298" actId="1036"/>
          <ac:picMkLst>
            <pc:docMk/>
            <pc:sldMk cId="266766003" sldId="265"/>
            <ac:picMk id="20" creationId="{73FE751E-0A1C-2E5A-FF00-1BA90F06B4C4}"/>
          </ac:picMkLst>
        </pc:picChg>
        <pc:picChg chg="mod">
          <ac:chgData name="김윤성님(Yunesung Kim)/Access개발팀" userId="b5f7759c-2915-495b-a4bf-42e3553974d8" providerId="ADAL" clId="{352E8315-9A94-45FA-BB1E-03BF82C025C6}" dt="2024-06-18T07:58:28.114" v="3298" actId="1036"/>
          <ac:picMkLst>
            <pc:docMk/>
            <pc:sldMk cId="266766003" sldId="265"/>
            <ac:picMk id="21" creationId="{C4F1E640-A21C-6418-18E1-43C7ED591ACE}"/>
          </ac:picMkLst>
        </pc:picChg>
        <pc:picChg chg="mod">
          <ac:chgData name="김윤성님(Yunesung Kim)/Access개발팀" userId="b5f7759c-2915-495b-a4bf-42e3553974d8" providerId="ADAL" clId="{352E8315-9A94-45FA-BB1E-03BF82C025C6}" dt="2024-06-18T07:58:28.114" v="3298" actId="1036"/>
          <ac:picMkLst>
            <pc:docMk/>
            <pc:sldMk cId="266766003" sldId="265"/>
            <ac:picMk id="22" creationId="{D6C6DE92-7EF2-E8BB-291A-CDFDDEFFD784}"/>
          </ac:picMkLst>
        </pc:picChg>
        <pc:picChg chg="mod">
          <ac:chgData name="김윤성님(Yunesung Kim)/Access개발팀" userId="b5f7759c-2915-495b-a4bf-42e3553974d8" providerId="ADAL" clId="{352E8315-9A94-45FA-BB1E-03BF82C025C6}" dt="2024-06-18T07:58:28.114" v="3298" actId="1036"/>
          <ac:picMkLst>
            <pc:docMk/>
            <pc:sldMk cId="266766003" sldId="265"/>
            <ac:picMk id="23" creationId="{3701C874-AA30-997D-7A81-ECEEA2DFEA1E}"/>
          </ac:picMkLst>
        </pc:picChg>
        <pc:picChg chg="mod">
          <ac:chgData name="김윤성님(Yunesung Kim)/Access개발팀" userId="b5f7759c-2915-495b-a4bf-42e3553974d8" providerId="ADAL" clId="{352E8315-9A94-45FA-BB1E-03BF82C025C6}" dt="2024-06-18T07:58:28.114" v="3298" actId="1036"/>
          <ac:picMkLst>
            <pc:docMk/>
            <pc:sldMk cId="266766003" sldId="265"/>
            <ac:picMk id="28" creationId="{F4DF5EC5-C824-BC47-EAD6-9F9EEFBF84C8}"/>
          </ac:picMkLst>
        </pc:picChg>
        <pc:picChg chg="mod">
          <ac:chgData name="김윤성님(Yunesung Kim)/Access개발팀" userId="b5f7759c-2915-495b-a4bf-42e3553974d8" providerId="ADAL" clId="{352E8315-9A94-45FA-BB1E-03BF82C025C6}" dt="2024-06-18T07:58:28.114" v="3298" actId="1036"/>
          <ac:picMkLst>
            <pc:docMk/>
            <pc:sldMk cId="266766003" sldId="265"/>
            <ac:picMk id="31" creationId="{FB2453E8-4926-EFEA-D6E9-9312E0849280}"/>
          </ac:picMkLst>
        </pc:picChg>
        <pc:picChg chg="mod">
          <ac:chgData name="김윤성님(Yunesung Kim)/Access개발팀" userId="b5f7759c-2915-495b-a4bf-42e3553974d8" providerId="ADAL" clId="{352E8315-9A94-45FA-BB1E-03BF82C025C6}" dt="2024-06-18T07:58:28.114" v="3298" actId="1036"/>
          <ac:picMkLst>
            <pc:docMk/>
            <pc:sldMk cId="266766003" sldId="265"/>
            <ac:picMk id="32" creationId="{655FA21D-D909-F11B-F6FD-30E4B3284C36}"/>
          </ac:picMkLst>
        </pc:picChg>
        <pc:picChg chg="mod">
          <ac:chgData name="김윤성님(Yunesung Kim)/Access개발팀" userId="b5f7759c-2915-495b-a4bf-42e3553974d8" providerId="ADAL" clId="{352E8315-9A94-45FA-BB1E-03BF82C025C6}" dt="2024-06-18T07:58:28.114" v="3298" actId="1036"/>
          <ac:picMkLst>
            <pc:docMk/>
            <pc:sldMk cId="266766003" sldId="265"/>
            <ac:picMk id="33" creationId="{C3D3D466-58C6-FD04-D805-D5788646C902}"/>
          </ac:picMkLst>
        </pc:picChg>
        <pc:picChg chg="mod">
          <ac:chgData name="김윤성님(Yunesung Kim)/Access개발팀" userId="b5f7759c-2915-495b-a4bf-42e3553974d8" providerId="ADAL" clId="{352E8315-9A94-45FA-BB1E-03BF82C025C6}" dt="2024-06-18T07:58:28.114" v="3298" actId="1036"/>
          <ac:picMkLst>
            <pc:docMk/>
            <pc:sldMk cId="266766003" sldId="265"/>
            <ac:picMk id="38" creationId="{CE1B95CD-13F8-D141-315D-E6F89C20A071}"/>
          </ac:picMkLst>
        </pc:picChg>
        <pc:picChg chg="mod">
          <ac:chgData name="김윤성님(Yunesung Kim)/Access개발팀" userId="b5f7759c-2915-495b-a4bf-42e3553974d8" providerId="ADAL" clId="{352E8315-9A94-45FA-BB1E-03BF82C025C6}" dt="2024-06-18T07:58:28.114" v="3298" actId="1036"/>
          <ac:picMkLst>
            <pc:docMk/>
            <pc:sldMk cId="266766003" sldId="265"/>
            <ac:picMk id="40" creationId="{36445613-DB79-CE09-BC6C-6E9910DFBFF0}"/>
          </ac:picMkLst>
        </pc:picChg>
        <pc:picChg chg="mod">
          <ac:chgData name="김윤성님(Yunesung Kim)/Access개발팀" userId="b5f7759c-2915-495b-a4bf-42e3553974d8" providerId="ADAL" clId="{352E8315-9A94-45FA-BB1E-03BF82C025C6}" dt="2024-06-18T07:58:28.114" v="3298" actId="1036"/>
          <ac:picMkLst>
            <pc:docMk/>
            <pc:sldMk cId="266766003" sldId="265"/>
            <ac:picMk id="41" creationId="{ED2D07D1-D171-0F63-1CD7-4CA3002072FE}"/>
          </ac:picMkLst>
        </pc:picChg>
        <pc:picChg chg="mod">
          <ac:chgData name="김윤성님(Yunesung Kim)/Access개발팀" userId="b5f7759c-2915-495b-a4bf-42e3553974d8" providerId="ADAL" clId="{352E8315-9A94-45FA-BB1E-03BF82C025C6}" dt="2024-06-18T07:58:28.114" v="3298" actId="1036"/>
          <ac:picMkLst>
            <pc:docMk/>
            <pc:sldMk cId="266766003" sldId="265"/>
            <ac:picMk id="43" creationId="{AC3CDD04-A78D-79BE-9FC2-A60796ADB948}"/>
          </ac:picMkLst>
        </pc:picChg>
      </pc:sldChg>
      <pc:sldChg chg="addSp delSp modSp mod">
        <pc:chgData name="김윤성님(Yunesung Kim)/Access개발팀" userId="b5f7759c-2915-495b-a4bf-42e3553974d8" providerId="ADAL" clId="{352E8315-9A94-45FA-BB1E-03BF82C025C6}" dt="2024-06-18T07:52:13.491" v="3276" actId="1035"/>
        <pc:sldMkLst>
          <pc:docMk/>
          <pc:sldMk cId="2308225872" sldId="270"/>
        </pc:sldMkLst>
        <pc:spChg chg="add mod">
          <ac:chgData name="김윤성님(Yunesung Kim)/Access개발팀" userId="b5f7759c-2915-495b-a4bf-42e3553974d8" providerId="ADAL" clId="{352E8315-9A94-45FA-BB1E-03BF82C025C6}" dt="2024-06-18T05:27:20.234" v="1894" actId="20577"/>
          <ac:spMkLst>
            <pc:docMk/>
            <pc:sldMk cId="2308225872" sldId="270"/>
            <ac:spMk id="3" creationId="{5B1AD82A-1163-8DBD-D297-19595EFF478E}"/>
          </ac:spMkLst>
        </pc:spChg>
        <pc:spChg chg="add mod">
          <ac:chgData name="김윤성님(Yunesung Kim)/Access개발팀" userId="b5f7759c-2915-495b-a4bf-42e3553974d8" providerId="ADAL" clId="{352E8315-9A94-45FA-BB1E-03BF82C025C6}" dt="2024-06-18T07:18:07.864" v="2375" actId="20577"/>
          <ac:spMkLst>
            <pc:docMk/>
            <pc:sldMk cId="2308225872" sldId="270"/>
            <ac:spMk id="4" creationId="{F3DDE6D0-0F44-85AE-2AAF-5BF1DE4E7527}"/>
          </ac:spMkLst>
        </pc:spChg>
        <pc:spChg chg="add del mod">
          <ac:chgData name="김윤성님(Yunesung Kim)/Access개발팀" userId="b5f7759c-2915-495b-a4bf-42e3553974d8" providerId="ADAL" clId="{352E8315-9A94-45FA-BB1E-03BF82C025C6}" dt="2024-06-18T04:54:47.786" v="1013" actId="478"/>
          <ac:spMkLst>
            <pc:docMk/>
            <pc:sldMk cId="2308225872" sldId="270"/>
            <ac:spMk id="6" creationId="{508DC7AC-CBC6-655E-9253-153F46074CCA}"/>
          </ac:spMkLst>
        </pc:spChg>
        <pc:spChg chg="add del">
          <ac:chgData name="김윤성님(Yunesung Kim)/Access개발팀" userId="b5f7759c-2915-495b-a4bf-42e3553974d8" providerId="ADAL" clId="{352E8315-9A94-45FA-BB1E-03BF82C025C6}" dt="2024-06-18T04:57:31.359" v="1078" actId="478"/>
          <ac:spMkLst>
            <pc:docMk/>
            <pc:sldMk cId="2308225872" sldId="270"/>
            <ac:spMk id="7" creationId="{6D09098C-BF4C-69E7-B904-3732A980C52A}"/>
          </ac:spMkLst>
        </pc:spChg>
        <pc:spChg chg="add">
          <ac:chgData name="김윤성님(Yunesung Kim)/Access개발팀" userId="b5f7759c-2915-495b-a4bf-42e3553974d8" providerId="ADAL" clId="{352E8315-9A94-45FA-BB1E-03BF82C025C6}" dt="2024-06-18T04:57:35.514" v="1079"/>
          <ac:spMkLst>
            <pc:docMk/>
            <pc:sldMk cId="2308225872" sldId="270"/>
            <ac:spMk id="8" creationId="{A6592D02-AED4-94B1-CFA8-B2D669B0DC3E}"/>
          </ac:spMkLst>
        </pc:spChg>
        <pc:spChg chg="del mod">
          <ac:chgData name="김윤성님(Yunesung Kim)/Access개발팀" userId="b5f7759c-2915-495b-a4bf-42e3553974d8" providerId="ADAL" clId="{352E8315-9A94-45FA-BB1E-03BF82C025C6}" dt="2024-06-18T04:57:46.764" v="1081" actId="21"/>
          <ac:spMkLst>
            <pc:docMk/>
            <pc:sldMk cId="2308225872" sldId="270"/>
            <ac:spMk id="9" creationId="{8C1EF2F2-A66B-41D4-A11A-F357C9FEF6F5}"/>
          </ac:spMkLst>
        </pc:spChg>
        <pc:spChg chg="del mod">
          <ac:chgData name="김윤성님(Yunesung Kim)/Access개발팀" userId="b5f7759c-2915-495b-a4bf-42e3553974d8" providerId="ADAL" clId="{352E8315-9A94-45FA-BB1E-03BF82C025C6}" dt="2024-06-18T04:57:46.764" v="1081" actId="21"/>
          <ac:spMkLst>
            <pc:docMk/>
            <pc:sldMk cId="2308225872" sldId="270"/>
            <ac:spMk id="10" creationId="{B4DC5A2C-F773-ACA7-B763-A3F7E0AA5CEE}"/>
          </ac:spMkLst>
        </pc:spChg>
        <pc:spChg chg="del">
          <ac:chgData name="김윤성님(Yunesung Kim)/Access개발팀" userId="b5f7759c-2915-495b-a4bf-42e3553974d8" providerId="ADAL" clId="{352E8315-9A94-45FA-BB1E-03BF82C025C6}" dt="2024-06-18T04:40:14.493" v="397" actId="478"/>
          <ac:spMkLst>
            <pc:docMk/>
            <pc:sldMk cId="2308225872" sldId="270"/>
            <ac:spMk id="11" creationId="{AE62CE63-E426-1BBA-E926-D6774C67D1EF}"/>
          </ac:spMkLst>
        </pc:spChg>
        <pc:spChg chg="add mod">
          <ac:chgData name="김윤성님(Yunesung Kim)/Access개발팀" userId="b5f7759c-2915-495b-a4bf-42e3553974d8" providerId="ADAL" clId="{352E8315-9A94-45FA-BB1E-03BF82C025C6}" dt="2024-06-18T07:52:13.491" v="3276" actId="1035"/>
          <ac:spMkLst>
            <pc:docMk/>
            <pc:sldMk cId="2308225872" sldId="270"/>
            <ac:spMk id="12" creationId="{9C397440-C082-9A69-AF22-5FF58C46BCDA}"/>
          </ac:spMkLst>
        </pc:spChg>
        <pc:spChg chg="add mod">
          <ac:chgData name="김윤성님(Yunesung Kim)/Access개발팀" userId="b5f7759c-2915-495b-a4bf-42e3553974d8" providerId="ADAL" clId="{352E8315-9A94-45FA-BB1E-03BF82C025C6}" dt="2024-06-18T07:52:13.491" v="3276" actId="1035"/>
          <ac:spMkLst>
            <pc:docMk/>
            <pc:sldMk cId="2308225872" sldId="270"/>
            <ac:spMk id="13" creationId="{3798B524-A9CD-56D0-7708-3A62B9E33C55}"/>
          </ac:spMkLst>
        </pc:spChg>
        <pc:spChg chg="add mod">
          <ac:chgData name="김윤성님(Yunesung Kim)/Access개발팀" userId="b5f7759c-2915-495b-a4bf-42e3553974d8" providerId="ADAL" clId="{352E8315-9A94-45FA-BB1E-03BF82C025C6}" dt="2024-06-18T07:52:13.491" v="3276" actId="1035"/>
          <ac:spMkLst>
            <pc:docMk/>
            <pc:sldMk cId="2308225872" sldId="270"/>
            <ac:spMk id="14" creationId="{DC255F6A-E3A0-2AA5-B1C5-EDA37B14D8E6}"/>
          </ac:spMkLst>
        </pc:spChg>
        <pc:spChg chg="add mod">
          <ac:chgData name="김윤성님(Yunesung Kim)/Access개발팀" userId="b5f7759c-2915-495b-a4bf-42e3553974d8" providerId="ADAL" clId="{352E8315-9A94-45FA-BB1E-03BF82C025C6}" dt="2024-06-18T07:52:13.491" v="3276" actId="1035"/>
          <ac:spMkLst>
            <pc:docMk/>
            <pc:sldMk cId="2308225872" sldId="270"/>
            <ac:spMk id="15" creationId="{D0D9AF8E-F001-D648-F63B-F43DD7E8DA49}"/>
          </ac:spMkLst>
        </pc:spChg>
        <pc:spChg chg="add mod">
          <ac:chgData name="김윤성님(Yunesung Kim)/Access개발팀" userId="b5f7759c-2915-495b-a4bf-42e3553974d8" providerId="ADAL" clId="{352E8315-9A94-45FA-BB1E-03BF82C025C6}" dt="2024-06-18T07:52:13.491" v="3276" actId="1035"/>
          <ac:spMkLst>
            <pc:docMk/>
            <pc:sldMk cId="2308225872" sldId="270"/>
            <ac:spMk id="16" creationId="{1DA44586-1CA5-3AED-C142-7D38E6580083}"/>
          </ac:spMkLst>
        </pc:spChg>
        <pc:spChg chg="add del mod">
          <ac:chgData name="김윤성님(Yunesung Kim)/Access개발팀" userId="b5f7759c-2915-495b-a4bf-42e3553974d8" providerId="ADAL" clId="{352E8315-9A94-45FA-BB1E-03BF82C025C6}" dt="2024-06-18T05:00:39.443" v="1147" actId="478"/>
          <ac:spMkLst>
            <pc:docMk/>
            <pc:sldMk cId="2308225872" sldId="270"/>
            <ac:spMk id="17" creationId="{C551BFEC-7ED2-2F23-172A-95845278E64F}"/>
          </ac:spMkLst>
        </pc:spChg>
        <pc:spChg chg="add mod">
          <ac:chgData name="김윤성님(Yunesung Kim)/Access개발팀" userId="b5f7759c-2915-495b-a4bf-42e3553974d8" providerId="ADAL" clId="{352E8315-9A94-45FA-BB1E-03BF82C025C6}" dt="2024-06-18T07:52:13.491" v="3276" actId="1035"/>
          <ac:spMkLst>
            <pc:docMk/>
            <pc:sldMk cId="2308225872" sldId="270"/>
            <ac:spMk id="18" creationId="{9619E014-16C5-AFFB-B962-BD8B86855CCD}"/>
          </ac:spMkLst>
        </pc:spChg>
        <pc:spChg chg="del mod">
          <ac:chgData name="김윤성님(Yunesung Kim)/Access개발팀" userId="b5f7759c-2915-495b-a4bf-42e3553974d8" providerId="ADAL" clId="{352E8315-9A94-45FA-BB1E-03BF82C025C6}" dt="2024-06-18T04:57:46.764" v="1081" actId="21"/>
          <ac:spMkLst>
            <pc:docMk/>
            <pc:sldMk cId="2308225872" sldId="270"/>
            <ac:spMk id="19" creationId="{F9560844-AEFB-46CC-9AB7-4C4F2D66C6FF}"/>
          </ac:spMkLst>
        </pc:spChg>
        <pc:spChg chg="add del mod">
          <ac:chgData name="김윤성님(Yunesung Kim)/Access개발팀" userId="b5f7759c-2915-495b-a4bf-42e3553974d8" providerId="ADAL" clId="{352E8315-9A94-45FA-BB1E-03BF82C025C6}" dt="2024-06-18T05:02:45.710" v="1221" actId="478"/>
          <ac:spMkLst>
            <pc:docMk/>
            <pc:sldMk cId="2308225872" sldId="270"/>
            <ac:spMk id="20" creationId="{F9560844-AEFB-46CC-9AB7-4C4F2D66C6FF}"/>
          </ac:spMkLst>
        </pc:spChg>
        <pc:spChg chg="add mod">
          <ac:chgData name="김윤성님(Yunesung Kim)/Access개발팀" userId="b5f7759c-2915-495b-a4bf-42e3553974d8" providerId="ADAL" clId="{352E8315-9A94-45FA-BB1E-03BF82C025C6}" dt="2024-06-18T07:52:13.491" v="3276" actId="1035"/>
          <ac:spMkLst>
            <pc:docMk/>
            <pc:sldMk cId="2308225872" sldId="270"/>
            <ac:spMk id="22" creationId="{8C1EF2F2-A66B-41D4-A11A-F357C9FEF6F5}"/>
          </ac:spMkLst>
        </pc:spChg>
        <pc:spChg chg="add mod">
          <ac:chgData name="김윤성님(Yunesung Kim)/Access개발팀" userId="b5f7759c-2915-495b-a4bf-42e3553974d8" providerId="ADAL" clId="{352E8315-9A94-45FA-BB1E-03BF82C025C6}" dt="2024-06-18T07:52:13.491" v="3276" actId="1035"/>
          <ac:spMkLst>
            <pc:docMk/>
            <pc:sldMk cId="2308225872" sldId="270"/>
            <ac:spMk id="24" creationId="{424F66A7-34C3-CE57-6015-CDD588BBA7A4}"/>
          </ac:spMkLst>
        </pc:spChg>
        <pc:picChg chg="del mod">
          <ac:chgData name="김윤성님(Yunesung Kim)/Access개발팀" userId="b5f7759c-2915-495b-a4bf-42e3553974d8" providerId="ADAL" clId="{352E8315-9A94-45FA-BB1E-03BF82C025C6}" dt="2024-06-18T04:57:46.764" v="1081" actId="21"/>
          <ac:picMkLst>
            <pc:docMk/>
            <pc:sldMk cId="2308225872" sldId="270"/>
            <ac:picMk id="5" creationId="{F44BD637-7543-4495-86BD-F70AE77B544B}"/>
          </ac:picMkLst>
        </pc:picChg>
        <pc:picChg chg="add mod">
          <ac:chgData name="김윤성님(Yunesung Kim)/Access개발팀" userId="b5f7759c-2915-495b-a4bf-42e3553974d8" providerId="ADAL" clId="{352E8315-9A94-45FA-BB1E-03BF82C025C6}" dt="2024-06-18T07:52:13.491" v="3276" actId="1035"/>
          <ac:picMkLst>
            <pc:docMk/>
            <pc:sldMk cId="2308225872" sldId="270"/>
            <ac:picMk id="21" creationId="{F44BD637-7543-4495-86BD-F70AE77B544B}"/>
          </ac:picMkLst>
        </pc:picChg>
        <pc:picChg chg="add mod">
          <ac:chgData name="김윤성님(Yunesung Kim)/Access개발팀" userId="b5f7759c-2915-495b-a4bf-42e3553974d8" providerId="ADAL" clId="{352E8315-9A94-45FA-BB1E-03BF82C025C6}" dt="2024-06-18T07:52:13.491" v="3276" actId="1035"/>
          <ac:picMkLst>
            <pc:docMk/>
            <pc:sldMk cId="2308225872" sldId="270"/>
            <ac:picMk id="23" creationId="{FF299D75-5246-38D7-5BA1-7A7C82835FA3}"/>
          </ac:picMkLst>
        </pc:picChg>
      </pc:sldChg>
      <pc:sldChg chg="addSp delSp modSp mod">
        <pc:chgData name="김윤성님(Yunesung Kim)/Access개발팀" userId="b5f7759c-2915-495b-a4bf-42e3553974d8" providerId="ADAL" clId="{352E8315-9A94-45FA-BB1E-03BF82C025C6}" dt="2024-06-18T08:41:24.372" v="5486"/>
        <pc:sldMkLst>
          <pc:docMk/>
          <pc:sldMk cId="428369161" sldId="259535"/>
        </pc:sldMkLst>
        <pc:spChg chg="del mod">
          <ac:chgData name="김윤성님(Yunesung Kim)/Access개발팀" userId="b5f7759c-2915-495b-a4bf-42e3553974d8" providerId="ADAL" clId="{352E8315-9A94-45FA-BB1E-03BF82C025C6}" dt="2024-06-18T08:10:13.215" v="3955" actId="21"/>
          <ac:spMkLst>
            <pc:docMk/>
            <pc:sldMk cId="428369161" sldId="259535"/>
            <ac:spMk id="3" creationId="{33EDE3E8-B33E-430B-BF74-0E40D6D51426}"/>
          </ac:spMkLst>
        </pc:spChg>
        <pc:spChg chg="del mod">
          <ac:chgData name="김윤성님(Yunesung Kim)/Access개발팀" userId="b5f7759c-2915-495b-a4bf-42e3553974d8" providerId="ADAL" clId="{352E8315-9A94-45FA-BB1E-03BF82C025C6}" dt="2024-06-18T08:00:07.049" v="3362" actId="478"/>
          <ac:spMkLst>
            <pc:docMk/>
            <pc:sldMk cId="428369161" sldId="259535"/>
            <ac:spMk id="6" creationId="{CF937625-6C1F-3A58-DB97-805DC8B7C394}"/>
          </ac:spMkLst>
        </pc:spChg>
        <pc:spChg chg="add del mod">
          <ac:chgData name="김윤성님(Yunesung Kim)/Access개발팀" userId="b5f7759c-2915-495b-a4bf-42e3553974d8" providerId="ADAL" clId="{352E8315-9A94-45FA-BB1E-03BF82C025C6}" dt="2024-06-18T08:01:47.882" v="3400" actId="478"/>
          <ac:spMkLst>
            <pc:docMk/>
            <pc:sldMk cId="428369161" sldId="259535"/>
            <ac:spMk id="8" creationId="{E23489FA-188A-FF70-78CD-204CAE8813F2}"/>
          </ac:spMkLst>
        </pc:spChg>
        <pc:spChg chg="add mod">
          <ac:chgData name="김윤성님(Yunesung Kim)/Access개발팀" userId="b5f7759c-2915-495b-a4bf-42e3553974d8" providerId="ADAL" clId="{352E8315-9A94-45FA-BB1E-03BF82C025C6}" dt="2024-06-18T08:04:28.807" v="3687" actId="20577"/>
          <ac:spMkLst>
            <pc:docMk/>
            <pc:sldMk cId="428369161" sldId="259535"/>
            <ac:spMk id="9" creationId="{DCBE88B9-513E-48D4-72FD-28E064CC123B}"/>
          </ac:spMkLst>
        </pc:spChg>
        <pc:spChg chg="add mod">
          <ac:chgData name="김윤성님(Yunesung Kim)/Access개발팀" userId="b5f7759c-2915-495b-a4bf-42e3553974d8" providerId="ADAL" clId="{352E8315-9A94-45FA-BB1E-03BF82C025C6}" dt="2024-06-18T08:14:21.097" v="4300" actId="20577"/>
          <ac:spMkLst>
            <pc:docMk/>
            <pc:sldMk cId="428369161" sldId="259535"/>
            <ac:spMk id="10" creationId="{D45FDDB2-52F1-3319-1B62-D8643B7BA9CD}"/>
          </ac:spMkLst>
        </pc:spChg>
        <pc:spChg chg="add mod">
          <ac:chgData name="김윤성님(Yunesung Kim)/Access개발팀" userId="b5f7759c-2915-495b-a4bf-42e3553974d8" providerId="ADAL" clId="{352E8315-9A94-45FA-BB1E-03BF82C025C6}" dt="2024-06-18T08:10:41.776" v="3962"/>
          <ac:spMkLst>
            <pc:docMk/>
            <pc:sldMk cId="428369161" sldId="259535"/>
            <ac:spMk id="12" creationId="{98EC90AD-A69C-6218-1C15-4E98D32F92C4}"/>
          </ac:spMkLst>
        </pc:spChg>
        <pc:spChg chg="add mod">
          <ac:chgData name="김윤성님(Yunesung Kim)/Access개발팀" userId="b5f7759c-2915-495b-a4bf-42e3553974d8" providerId="ADAL" clId="{352E8315-9A94-45FA-BB1E-03BF82C025C6}" dt="2024-06-18T08:14:29.692" v="4315" actId="20577"/>
          <ac:spMkLst>
            <pc:docMk/>
            <pc:sldMk cId="428369161" sldId="259535"/>
            <ac:spMk id="13" creationId="{03F068DB-6754-71C4-1BC4-9DAE2D5690A8}"/>
          </ac:spMkLst>
        </pc:spChg>
        <pc:spChg chg="add mod">
          <ac:chgData name="김윤성님(Yunesung Kim)/Access개발팀" userId="b5f7759c-2915-495b-a4bf-42e3553974d8" providerId="ADAL" clId="{352E8315-9A94-45FA-BB1E-03BF82C025C6}" dt="2024-06-18T08:10:41.776" v="3962"/>
          <ac:spMkLst>
            <pc:docMk/>
            <pc:sldMk cId="428369161" sldId="259535"/>
            <ac:spMk id="14" creationId="{27B99859-8F68-DAD7-5102-C670AEBB5EFB}"/>
          </ac:spMkLst>
        </pc:spChg>
        <pc:spChg chg="add mod">
          <ac:chgData name="김윤성님(Yunesung Kim)/Access개발팀" userId="b5f7759c-2915-495b-a4bf-42e3553974d8" providerId="ADAL" clId="{352E8315-9A94-45FA-BB1E-03BF82C025C6}" dt="2024-06-18T08:41:24.372" v="5486"/>
          <ac:spMkLst>
            <pc:docMk/>
            <pc:sldMk cId="428369161" sldId="259535"/>
            <ac:spMk id="15" creationId="{F28D3328-F5E1-003A-4FAD-62D7BF0EA15D}"/>
          </ac:spMkLst>
        </pc:spChg>
        <pc:spChg chg="add mod">
          <ac:chgData name="김윤성님(Yunesung Kim)/Access개발팀" userId="b5f7759c-2915-495b-a4bf-42e3553974d8" providerId="ADAL" clId="{352E8315-9A94-45FA-BB1E-03BF82C025C6}" dt="2024-06-18T08:14:41.512" v="4325" actId="554"/>
          <ac:spMkLst>
            <pc:docMk/>
            <pc:sldMk cId="428369161" sldId="259535"/>
            <ac:spMk id="16" creationId="{B7FDF0BA-C24A-5653-5C66-D5B7C4B4609C}"/>
          </ac:spMkLst>
        </pc:spChg>
        <pc:spChg chg="add mod">
          <ac:chgData name="김윤성님(Yunesung Kim)/Access개발팀" userId="b5f7759c-2915-495b-a4bf-42e3553974d8" providerId="ADAL" clId="{352E8315-9A94-45FA-BB1E-03BF82C025C6}" dt="2024-06-18T08:17:45.043" v="4496" actId="20577"/>
          <ac:spMkLst>
            <pc:docMk/>
            <pc:sldMk cId="428369161" sldId="259535"/>
            <ac:spMk id="17" creationId="{954DF5B1-6B24-86B2-BACA-97B786177DEB}"/>
          </ac:spMkLst>
        </pc:spChg>
        <pc:grpChg chg="del">
          <ac:chgData name="김윤성님(Yunesung Kim)/Access개발팀" userId="b5f7759c-2915-495b-a4bf-42e3553974d8" providerId="ADAL" clId="{352E8315-9A94-45FA-BB1E-03BF82C025C6}" dt="2024-06-18T08:10:13.215" v="3955" actId="21"/>
          <ac:grpSpMkLst>
            <pc:docMk/>
            <pc:sldMk cId="428369161" sldId="259535"/>
            <ac:grpSpMk id="7" creationId="{E79CCEAA-BE7B-752A-ADF0-06033EAF8EF8}"/>
          </ac:grpSpMkLst>
        </pc:grpChg>
        <pc:picChg chg="add mod">
          <ac:chgData name="김윤성님(Yunesung Kim)/Access개발팀" userId="b5f7759c-2915-495b-a4bf-42e3553974d8" providerId="ADAL" clId="{352E8315-9A94-45FA-BB1E-03BF82C025C6}" dt="2024-06-18T08:12:21.379" v="4031" actId="1035"/>
          <ac:picMkLst>
            <pc:docMk/>
            <pc:sldMk cId="428369161" sldId="259535"/>
            <ac:picMk id="11" creationId="{BB04C1A9-8D9E-9646-4587-AA12D04383E1}"/>
          </ac:picMkLst>
        </pc:picChg>
      </pc:sldChg>
      <pc:sldChg chg="ord">
        <pc:chgData name="김윤성님(Yunesung Kim)/Access개발팀" userId="b5f7759c-2915-495b-a4bf-42e3553974d8" providerId="ADAL" clId="{352E8315-9A94-45FA-BB1E-03BF82C025C6}" dt="2024-06-18T09:15:38.829" v="5751"/>
        <pc:sldMkLst>
          <pc:docMk/>
          <pc:sldMk cId="1910984593" sldId="2147378315"/>
        </pc:sldMkLst>
      </pc:sldChg>
      <pc:sldChg chg="del">
        <pc:chgData name="김윤성님(Yunesung Kim)/Access개발팀" userId="b5f7759c-2915-495b-a4bf-42e3553974d8" providerId="ADAL" clId="{352E8315-9A94-45FA-BB1E-03BF82C025C6}" dt="2024-06-18T09:03:32.438" v="5570" actId="47"/>
        <pc:sldMkLst>
          <pc:docMk/>
          <pc:sldMk cId="2574563122" sldId="2147378362"/>
        </pc:sldMkLst>
      </pc:sldChg>
      <pc:sldChg chg="add del">
        <pc:chgData name="김윤성님(Yunesung Kim)/Access개발팀" userId="b5f7759c-2915-495b-a4bf-42e3553974d8" providerId="ADAL" clId="{352E8315-9A94-45FA-BB1E-03BF82C025C6}" dt="2024-06-18T09:03:29.273" v="5569"/>
        <pc:sldMkLst>
          <pc:docMk/>
          <pc:sldMk cId="2890229732" sldId="2147378364"/>
        </pc:sldMkLst>
      </pc:sldChg>
      <pc:sldChg chg="modSp mod">
        <pc:chgData name="김윤성님(Yunesung Kim)/Access개발팀" userId="b5f7759c-2915-495b-a4bf-42e3553974d8" providerId="ADAL" clId="{352E8315-9A94-45FA-BB1E-03BF82C025C6}" dt="2024-06-18T04:33:10.858" v="86" actId="2711"/>
        <pc:sldMkLst>
          <pc:docMk/>
          <pc:sldMk cId="3350546730" sldId="2147378390"/>
        </pc:sldMkLst>
        <pc:spChg chg="mod">
          <ac:chgData name="김윤성님(Yunesung Kim)/Access개발팀" userId="b5f7759c-2915-495b-a4bf-42e3553974d8" providerId="ADAL" clId="{352E8315-9A94-45FA-BB1E-03BF82C025C6}" dt="2024-06-18T04:33:10.858" v="86" actId="2711"/>
          <ac:spMkLst>
            <pc:docMk/>
            <pc:sldMk cId="3350546730" sldId="2147378390"/>
            <ac:spMk id="4" creationId="{B01D5E34-E961-CE1D-6638-EE027D6E17CB}"/>
          </ac:spMkLst>
        </pc:spChg>
      </pc:sldChg>
      <pc:sldChg chg="addSp modSp mod">
        <pc:chgData name="김윤성님(Yunesung Kim)/Access개발팀" userId="b5f7759c-2915-495b-a4bf-42e3553974d8" providerId="ADAL" clId="{352E8315-9A94-45FA-BB1E-03BF82C025C6}" dt="2024-06-18T08:43:21.014" v="5566" actId="20577"/>
        <pc:sldMkLst>
          <pc:docMk/>
          <pc:sldMk cId="1671158135" sldId="2147378399"/>
        </pc:sldMkLst>
        <pc:spChg chg="mod">
          <ac:chgData name="김윤성님(Yunesung Kim)/Access개발팀" userId="b5f7759c-2915-495b-a4bf-42e3553974d8" providerId="ADAL" clId="{352E8315-9A94-45FA-BB1E-03BF82C025C6}" dt="2024-06-18T05:05:53.938" v="1325" actId="20577"/>
          <ac:spMkLst>
            <pc:docMk/>
            <pc:sldMk cId="1671158135" sldId="2147378399"/>
            <ac:spMk id="2" creationId="{6551921F-F473-4280-E523-15D3F3390AC2}"/>
          </ac:spMkLst>
        </pc:spChg>
        <pc:spChg chg="mod">
          <ac:chgData name="김윤성님(Yunesung Kim)/Access개발팀" userId="b5f7759c-2915-495b-a4bf-42e3553974d8" providerId="ADAL" clId="{352E8315-9A94-45FA-BB1E-03BF82C025C6}" dt="2024-06-18T08:43:21.014" v="5566" actId="20577"/>
          <ac:spMkLst>
            <pc:docMk/>
            <pc:sldMk cId="1671158135" sldId="2147378399"/>
            <ac:spMk id="4" creationId="{840B8F8D-1058-3C84-8AFA-FCA21A1A3F67}"/>
          </ac:spMkLst>
        </pc:spChg>
        <pc:spChg chg="add mod">
          <ac:chgData name="김윤성님(Yunesung Kim)/Access개발팀" userId="b5f7759c-2915-495b-a4bf-42e3553974d8" providerId="ADAL" clId="{352E8315-9A94-45FA-BB1E-03BF82C025C6}" dt="2024-06-18T05:06:04.214" v="1326" actId="552"/>
          <ac:spMkLst>
            <pc:docMk/>
            <pc:sldMk cId="1671158135" sldId="2147378399"/>
            <ac:spMk id="7" creationId="{505B3DBA-3635-8102-B560-6209E49B6205}"/>
          </ac:spMkLst>
        </pc:spChg>
        <pc:spChg chg="mod">
          <ac:chgData name="김윤성님(Yunesung Kim)/Access개발팀" userId="b5f7759c-2915-495b-a4bf-42e3553974d8" providerId="ADAL" clId="{352E8315-9A94-45FA-BB1E-03BF82C025C6}" dt="2024-06-18T05:06:04.214" v="1326" actId="552"/>
          <ac:spMkLst>
            <pc:docMk/>
            <pc:sldMk cId="1671158135" sldId="2147378399"/>
            <ac:spMk id="11" creationId="{51A7289C-10AB-B2A1-D646-94FDA465FEF2}"/>
          </ac:spMkLst>
        </pc:spChg>
      </pc:sldChg>
      <pc:sldChg chg="addSp delSp modSp mod">
        <pc:chgData name="김윤성님(Yunesung Kim)/Access개발팀" userId="b5f7759c-2915-495b-a4bf-42e3553974d8" providerId="ADAL" clId="{352E8315-9A94-45FA-BB1E-03BF82C025C6}" dt="2024-06-18T04:49:36.269" v="955" actId="14100"/>
        <pc:sldMkLst>
          <pc:docMk/>
          <pc:sldMk cId="2597607478" sldId="2147378409"/>
        </pc:sldMkLst>
        <pc:spChg chg="add mod">
          <ac:chgData name="김윤성님(Yunesung Kim)/Access개발팀" userId="b5f7759c-2915-495b-a4bf-42e3553974d8" providerId="ADAL" clId="{352E8315-9A94-45FA-BB1E-03BF82C025C6}" dt="2024-06-18T04:48:08.003" v="870" actId="1038"/>
          <ac:spMkLst>
            <pc:docMk/>
            <pc:sldMk cId="2597607478" sldId="2147378409"/>
            <ac:spMk id="10" creationId="{9F97FA39-F2B9-7411-138C-0DC205B69143}"/>
          </ac:spMkLst>
        </pc:spChg>
        <pc:spChg chg="add mod">
          <ac:chgData name="김윤성님(Yunesung Kim)/Access개발팀" userId="b5f7759c-2915-495b-a4bf-42e3553974d8" providerId="ADAL" clId="{352E8315-9A94-45FA-BB1E-03BF82C025C6}" dt="2024-06-18T04:48:10.209" v="876" actId="1037"/>
          <ac:spMkLst>
            <pc:docMk/>
            <pc:sldMk cId="2597607478" sldId="2147378409"/>
            <ac:spMk id="12" creationId="{9A07463B-5A3A-B19A-09C6-D518D4C4CDAC}"/>
          </ac:spMkLst>
        </pc:spChg>
        <pc:spChg chg="mod">
          <ac:chgData name="김윤성님(Yunesung Kim)/Access개발팀" userId="b5f7759c-2915-495b-a4bf-42e3553974d8" providerId="ADAL" clId="{352E8315-9A94-45FA-BB1E-03BF82C025C6}" dt="2024-06-18T04:47:54.098" v="844" actId="1076"/>
          <ac:spMkLst>
            <pc:docMk/>
            <pc:sldMk cId="2597607478" sldId="2147378409"/>
            <ac:spMk id="15" creationId="{D23E925F-F7E8-6184-5481-2F303E0DABB4}"/>
          </ac:spMkLst>
        </pc:spChg>
        <pc:spChg chg="mod">
          <ac:chgData name="김윤성님(Yunesung Kim)/Access개발팀" userId="b5f7759c-2915-495b-a4bf-42e3553974d8" providerId="ADAL" clId="{352E8315-9A94-45FA-BB1E-03BF82C025C6}" dt="2024-06-18T04:49:36.269" v="955" actId="14100"/>
          <ac:spMkLst>
            <pc:docMk/>
            <pc:sldMk cId="2597607478" sldId="2147378409"/>
            <ac:spMk id="17" creationId="{87AC9B8C-1024-35D3-43A1-FACBE2509830}"/>
          </ac:spMkLst>
        </pc:spChg>
        <pc:spChg chg="del mod">
          <ac:chgData name="김윤성님(Yunesung Kim)/Access개발팀" userId="b5f7759c-2915-495b-a4bf-42e3553974d8" providerId="ADAL" clId="{352E8315-9A94-45FA-BB1E-03BF82C025C6}" dt="2024-06-18T04:46:33.018" v="750" actId="478"/>
          <ac:spMkLst>
            <pc:docMk/>
            <pc:sldMk cId="2597607478" sldId="2147378409"/>
            <ac:spMk id="18" creationId="{0F5DE961-E201-EFB8-09F0-95B73C0D1B3E}"/>
          </ac:spMkLst>
        </pc:spChg>
        <pc:spChg chg="del mod">
          <ac:chgData name="김윤성님(Yunesung Kim)/Access개발팀" userId="b5f7759c-2915-495b-a4bf-42e3553974d8" providerId="ADAL" clId="{352E8315-9A94-45FA-BB1E-03BF82C025C6}" dt="2024-06-18T04:46:41.193" v="770" actId="478"/>
          <ac:spMkLst>
            <pc:docMk/>
            <pc:sldMk cId="2597607478" sldId="2147378409"/>
            <ac:spMk id="19" creationId="{656F192B-A439-20B3-ECBF-7174565070B4}"/>
          </ac:spMkLst>
        </pc:spChg>
        <pc:spChg chg="mod">
          <ac:chgData name="김윤성님(Yunesung Kim)/Access개발팀" userId="b5f7759c-2915-495b-a4bf-42e3553974d8" providerId="ADAL" clId="{352E8315-9A94-45FA-BB1E-03BF82C025C6}" dt="2024-06-18T04:48:14.634" v="879" actId="1036"/>
          <ac:spMkLst>
            <pc:docMk/>
            <pc:sldMk cId="2597607478" sldId="2147378409"/>
            <ac:spMk id="24" creationId="{C3A47021-9942-4CC3-6C67-DF1F4C7B2374}"/>
          </ac:spMkLst>
        </pc:spChg>
        <pc:grpChg chg="mod">
          <ac:chgData name="김윤성님(Yunesung Kim)/Access개발팀" userId="b5f7759c-2915-495b-a4bf-42e3553974d8" providerId="ADAL" clId="{352E8315-9A94-45FA-BB1E-03BF82C025C6}" dt="2024-06-18T04:48:10.209" v="876" actId="1037"/>
          <ac:grpSpMkLst>
            <pc:docMk/>
            <pc:sldMk cId="2597607478" sldId="2147378409"/>
            <ac:grpSpMk id="8" creationId="{31B8EEA8-C5F0-2913-D3ED-58200F580746}"/>
          </ac:grpSpMkLst>
        </pc:grpChg>
        <pc:grpChg chg="mod">
          <ac:chgData name="김윤성님(Yunesung Kim)/Access개발팀" userId="b5f7759c-2915-495b-a4bf-42e3553974d8" providerId="ADAL" clId="{352E8315-9A94-45FA-BB1E-03BF82C025C6}" dt="2024-06-18T04:48:08.003" v="870" actId="1038"/>
          <ac:grpSpMkLst>
            <pc:docMk/>
            <pc:sldMk cId="2597607478" sldId="2147378409"/>
            <ac:grpSpMk id="16" creationId="{AA71638E-44F0-FFA3-4577-0A01473742E8}"/>
          </ac:grpSpMkLst>
        </pc:grpChg>
        <pc:graphicFrameChg chg="mod">
          <ac:chgData name="김윤성님(Yunesung Kim)/Access개발팀" userId="b5f7759c-2915-495b-a4bf-42e3553974d8" providerId="ADAL" clId="{352E8315-9A94-45FA-BB1E-03BF82C025C6}" dt="2024-06-18T04:47:39.068" v="820"/>
          <ac:graphicFrameMkLst>
            <pc:docMk/>
            <pc:sldMk cId="2597607478" sldId="2147378409"/>
            <ac:graphicFrameMk id="11" creationId="{CA930B2D-B679-09C4-2055-BF571F5B5C8B}"/>
          </ac:graphicFrameMkLst>
        </pc:graphicFrameChg>
      </pc:sldChg>
      <pc:sldChg chg="modSp del">
        <pc:chgData name="김윤성님(Yunesung Kim)/Access개발팀" userId="b5f7759c-2915-495b-a4bf-42e3553974d8" providerId="ADAL" clId="{352E8315-9A94-45FA-BB1E-03BF82C025C6}" dt="2024-06-18T08:34:01.351" v="5242" actId="47"/>
        <pc:sldMkLst>
          <pc:docMk/>
          <pc:sldMk cId="2854423323" sldId="2147378410"/>
        </pc:sldMkLst>
        <pc:spChg chg="mod">
          <ac:chgData name="김윤성님(Yunesung Kim)/Access개발팀" userId="b5f7759c-2915-495b-a4bf-42e3553974d8" providerId="ADAL" clId="{352E8315-9A94-45FA-BB1E-03BF82C025C6}" dt="2024-06-18T08:19:37.434" v="4510" actId="1036"/>
          <ac:spMkLst>
            <pc:docMk/>
            <pc:sldMk cId="2854423323" sldId="2147378410"/>
            <ac:spMk id="6" creationId="{B5907A73-FEC9-5C71-8DCC-95132882692F}"/>
          </ac:spMkLst>
        </pc:spChg>
        <pc:spChg chg="mod">
          <ac:chgData name="김윤성님(Yunesung Kim)/Access개발팀" userId="b5f7759c-2915-495b-a4bf-42e3553974d8" providerId="ADAL" clId="{352E8315-9A94-45FA-BB1E-03BF82C025C6}" dt="2024-06-18T08:19:37.434" v="4510" actId="1036"/>
          <ac:spMkLst>
            <pc:docMk/>
            <pc:sldMk cId="2854423323" sldId="2147378410"/>
            <ac:spMk id="7" creationId="{EDEBE3C6-7B17-E321-E402-2F6D2A30DC42}"/>
          </ac:spMkLst>
        </pc:spChg>
        <pc:spChg chg="mod">
          <ac:chgData name="김윤성님(Yunesung Kim)/Access개발팀" userId="b5f7759c-2915-495b-a4bf-42e3553974d8" providerId="ADAL" clId="{352E8315-9A94-45FA-BB1E-03BF82C025C6}" dt="2024-06-18T08:19:37.434" v="4510" actId="1036"/>
          <ac:spMkLst>
            <pc:docMk/>
            <pc:sldMk cId="2854423323" sldId="2147378410"/>
            <ac:spMk id="8" creationId="{ADDB2ECA-3EF5-84E9-5F6E-A41BFF9C6ED8}"/>
          </ac:spMkLst>
        </pc:spChg>
        <pc:spChg chg="mod">
          <ac:chgData name="김윤성님(Yunesung Kim)/Access개발팀" userId="b5f7759c-2915-495b-a4bf-42e3553974d8" providerId="ADAL" clId="{352E8315-9A94-45FA-BB1E-03BF82C025C6}" dt="2024-06-18T08:19:37.434" v="4510" actId="1036"/>
          <ac:spMkLst>
            <pc:docMk/>
            <pc:sldMk cId="2854423323" sldId="2147378410"/>
            <ac:spMk id="9" creationId="{FAF2AA1D-FCF1-072F-AF91-CE550AD582FE}"/>
          </ac:spMkLst>
        </pc:spChg>
        <pc:spChg chg="mod">
          <ac:chgData name="김윤성님(Yunesung Kim)/Access개발팀" userId="b5f7759c-2915-495b-a4bf-42e3553974d8" providerId="ADAL" clId="{352E8315-9A94-45FA-BB1E-03BF82C025C6}" dt="2024-06-18T08:19:37.434" v="4510" actId="1036"/>
          <ac:spMkLst>
            <pc:docMk/>
            <pc:sldMk cId="2854423323" sldId="2147378410"/>
            <ac:spMk id="10" creationId="{BA1527ED-73EF-067B-77E8-B1FD2E714032}"/>
          </ac:spMkLst>
        </pc:spChg>
        <pc:spChg chg="mod">
          <ac:chgData name="김윤성님(Yunesung Kim)/Access개발팀" userId="b5f7759c-2915-495b-a4bf-42e3553974d8" providerId="ADAL" clId="{352E8315-9A94-45FA-BB1E-03BF82C025C6}" dt="2024-06-18T08:19:37.434" v="4510" actId="1036"/>
          <ac:spMkLst>
            <pc:docMk/>
            <pc:sldMk cId="2854423323" sldId="2147378410"/>
            <ac:spMk id="11" creationId="{17985CEC-8C1C-37F3-B939-F29B5E0652A6}"/>
          </ac:spMkLst>
        </pc:spChg>
        <pc:spChg chg="mod">
          <ac:chgData name="김윤성님(Yunesung Kim)/Access개발팀" userId="b5f7759c-2915-495b-a4bf-42e3553974d8" providerId="ADAL" clId="{352E8315-9A94-45FA-BB1E-03BF82C025C6}" dt="2024-06-18T08:19:37.434" v="4510" actId="1036"/>
          <ac:spMkLst>
            <pc:docMk/>
            <pc:sldMk cId="2854423323" sldId="2147378410"/>
            <ac:spMk id="18" creationId="{EC333903-ABA9-AC89-C697-F932D852177E}"/>
          </ac:spMkLst>
        </pc:spChg>
        <pc:spChg chg="mod">
          <ac:chgData name="김윤성님(Yunesung Kim)/Access개발팀" userId="b5f7759c-2915-495b-a4bf-42e3553974d8" providerId="ADAL" clId="{352E8315-9A94-45FA-BB1E-03BF82C025C6}" dt="2024-06-18T08:19:37.434" v="4510" actId="1036"/>
          <ac:spMkLst>
            <pc:docMk/>
            <pc:sldMk cId="2854423323" sldId="2147378410"/>
            <ac:spMk id="19" creationId="{BAC19E10-D47F-F9ED-B262-DDEA567098AE}"/>
          </ac:spMkLst>
        </pc:spChg>
        <pc:spChg chg="mod">
          <ac:chgData name="김윤성님(Yunesung Kim)/Access개발팀" userId="b5f7759c-2915-495b-a4bf-42e3553974d8" providerId="ADAL" clId="{352E8315-9A94-45FA-BB1E-03BF82C025C6}" dt="2024-06-18T08:19:37.434" v="4510" actId="1036"/>
          <ac:spMkLst>
            <pc:docMk/>
            <pc:sldMk cId="2854423323" sldId="2147378410"/>
            <ac:spMk id="35" creationId="{CE477C1E-8D4D-E379-EAFA-192651DF53AC}"/>
          </ac:spMkLst>
        </pc:spChg>
        <pc:spChg chg="mod">
          <ac:chgData name="김윤성님(Yunesung Kim)/Access개발팀" userId="b5f7759c-2915-495b-a4bf-42e3553974d8" providerId="ADAL" clId="{352E8315-9A94-45FA-BB1E-03BF82C025C6}" dt="2024-06-18T08:19:37.434" v="4510" actId="1036"/>
          <ac:spMkLst>
            <pc:docMk/>
            <pc:sldMk cId="2854423323" sldId="2147378410"/>
            <ac:spMk id="38" creationId="{5464580F-C392-E336-EBC1-D32EA64E4544}"/>
          </ac:spMkLst>
        </pc:spChg>
        <pc:spChg chg="mod">
          <ac:chgData name="김윤성님(Yunesung Kim)/Access개발팀" userId="b5f7759c-2915-495b-a4bf-42e3553974d8" providerId="ADAL" clId="{352E8315-9A94-45FA-BB1E-03BF82C025C6}" dt="2024-06-18T08:19:37.434" v="4510" actId="1036"/>
          <ac:spMkLst>
            <pc:docMk/>
            <pc:sldMk cId="2854423323" sldId="2147378410"/>
            <ac:spMk id="39" creationId="{63357A69-1280-08D3-8E82-0A03E571F4DE}"/>
          </ac:spMkLst>
        </pc:spChg>
        <pc:spChg chg="mod">
          <ac:chgData name="김윤성님(Yunesung Kim)/Access개발팀" userId="b5f7759c-2915-495b-a4bf-42e3553974d8" providerId="ADAL" clId="{352E8315-9A94-45FA-BB1E-03BF82C025C6}" dt="2024-06-18T08:19:37.434" v="4510" actId="1036"/>
          <ac:spMkLst>
            <pc:docMk/>
            <pc:sldMk cId="2854423323" sldId="2147378410"/>
            <ac:spMk id="40" creationId="{61DA8A73-93C0-2A2E-0527-FEF7F2E9E959}"/>
          </ac:spMkLst>
        </pc:spChg>
        <pc:grpChg chg="mod">
          <ac:chgData name="김윤성님(Yunesung Kim)/Access개발팀" userId="b5f7759c-2915-495b-a4bf-42e3553974d8" providerId="ADAL" clId="{352E8315-9A94-45FA-BB1E-03BF82C025C6}" dt="2024-06-18T08:19:37.434" v="4510" actId="1036"/>
          <ac:grpSpMkLst>
            <pc:docMk/>
            <pc:sldMk cId="2854423323" sldId="2147378410"/>
            <ac:grpSpMk id="33" creationId="{6F75B2DB-084E-887D-02D2-0B9CEE287D49}"/>
          </ac:grpSpMkLst>
        </pc:grpChg>
        <pc:picChg chg="mod">
          <ac:chgData name="김윤성님(Yunesung Kim)/Access개발팀" userId="b5f7759c-2915-495b-a4bf-42e3553974d8" providerId="ADAL" clId="{352E8315-9A94-45FA-BB1E-03BF82C025C6}" dt="2024-06-18T08:19:37.434" v="4510" actId="1036"/>
          <ac:picMkLst>
            <pc:docMk/>
            <pc:sldMk cId="2854423323" sldId="2147378410"/>
            <ac:picMk id="12" creationId="{3B963E72-0C9F-FD3D-5283-E3DD6BB14094}"/>
          </ac:picMkLst>
        </pc:picChg>
        <pc:picChg chg="mod">
          <ac:chgData name="김윤성님(Yunesung Kim)/Access개발팀" userId="b5f7759c-2915-495b-a4bf-42e3553974d8" providerId="ADAL" clId="{352E8315-9A94-45FA-BB1E-03BF82C025C6}" dt="2024-06-18T08:19:37.434" v="4510" actId="1036"/>
          <ac:picMkLst>
            <pc:docMk/>
            <pc:sldMk cId="2854423323" sldId="2147378410"/>
            <ac:picMk id="13" creationId="{977CECF4-E97A-4DC0-A26A-3077A9D1594F}"/>
          </ac:picMkLst>
        </pc:picChg>
        <pc:picChg chg="mod">
          <ac:chgData name="김윤성님(Yunesung Kim)/Access개발팀" userId="b5f7759c-2915-495b-a4bf-42e3553974d8" providerId="ADAL" clId="{352E8315-9A94-45FA-BB1E-03BF82C025C6}" dt="2024-06-18T08:19:37.434" v="4510" actId="1036"/>
          <ac:picMkLst>
            <pc:docMk/>
            <pc:sldMk cId="2854423323" sldId="2147378410"/>
            <ac:picMk id="14" creationId="{2D1CDEB4-F77B-C8AE-9436-230610CA1F0E}"/>
          </ac:picMkLst>
        </pc:picChg>
        <pc:picChg chg="mod">
          <ac:chgData name="김윤성님(Yunesung Kim)/Access개발팀" userId="b5f7759c-2915-495b-a4bf-42e3553974d8" providerId="ADAL" clId="{352E8315-9A94-45FA-BB1E-03BF82C025C6}" dt="2024-06-18T08:19:37.434" v="4510" actId="1036"/>
          <ac:picMkLst>
            <pc:docMk/>
            <pc:sldMk cId="2854423323" sldId="2147378410"/>
            <ac:picMk id="15" creationId="{B39A1E58-B6C5-FCC8-9E22-62A2CF91662D}"/>
          </ac:picMkLst>
        </pc:picChg>
        <pc:picChg chg="mod">
          <ac:chgData name="김윤성님(Yunesung Kim)/Access개발팀" userId="b5f7759c-2915-495b-a4bf-42e3553974d8" providerId="ADAL" clId="{352E8315-9A94-45FA-BB1E-03BF82C025C6}" dt="2024-06-18T08:19:37.434" v="4510" actId="1036"/>
          <ac:picMkLst>
            <pc:docMk/>
            <pc:sldMk cId="2854423323" sldId="2147378410"/>
            <ac:picMk id="17" creationId="{21528734-65C1-E577-B649-123D97CA7FD8}"/>
          </ac:picMkLst>
        </pc:picChg>
        <pc:picChg chg="mod">
          <ac:chgData name="김윤성님(Yunesung Kim)/Access개발팀" userId="b5f7759c-2915-495b-a4bf-42e3553974d8" providerId="ADAL" clId="{352E8315-9A94-45FA-BB1E-03BF82C025C6}" dt="2024-06-18T08:19:37.434" v="4510" actId="1036"/>
          <ac:picMkLst>
            <pc:docMk/>
            <pc:sldMk cId="2854423323" sldId="2147378410"/>
            <ac:picMk id="37" creationId="{03F65DD6-5332-EC8A-4A36-D9102469D9CB}"/>
          </ac:picMkLst>
        </pc:picChg>
      </pc:sldChg>
      <pc:sldChg chg="addSp delSp modSp mod">
        <pc:chgData name="김윤성님(Yunesung Kim)/Access개발팀" userId="b5f7759c-2915-495b-a4bf-42e3553974d8" providerId="ADAL" clId="{352E8315-9A94-45FA-BB1E-03BF82C025C6}" dt="2024-06-18T06:05:18.816" v="2207" actId="404"/>
        <pc:sldMkLst>
          <pc:docMk/>
          <pc:sldMk cId="3594079048" sldId="2147378412"/>
        </pc:sldMkLst>
        <pc:spChg chg="mod">
          <ac:chgData name="김윤성님(Yunesung Kim)/Access개발팀" userId="b5f7759c-2915-495b-a4bf-42e3553974d8" providerId="ADAL" clId="{352E8315-9A94-45FA-BB1E-03BF82C025C6}" dt="2024-06-18T04:38:00.210" v="302" actId="1036"/>
          <ac:spMkLst>
            <pc:docMk/>
            <pc:sldMk cId="3594079048" sldId="2147378412"/>
            <ac:spMk id="2" creationId="{949A06BF-72F4-2439-2FAC-88BAA7C6E2F6}"/>
          </ac:spMkLst>
        </pc:spChg>
        <pc:spChg chg="del">
          <ac:chgData name="김윤성님(Yunesung Kim)/Access개발팀" userId="b5f7759c-2915-495b-a4bf-42e3553974d8" providerId="ADAL" clId="{352E8315-9A94-45FA-BB1E-03BF82C025C6}" dt="2024-06-18T04:34:41.954" v="143" actId="478"/>
          <ac:spMkLst>
            <pc:docMk/>
            <pc:sldMk cId="3594079048" sldId="2147378412"/>
            <ac:spMk id="9" creationId="{E9A497C3-C182-171E-6F5A-9E9DF2FE3B6B}"/>
          </ac:spMkLst>
        </pc:spChg>
        <pc:spChg chg="del mod">
          <ac:chgData name="김윤성님(Yunesung Kim)/Access개발팀" userId="b5f7759c-2915-495b-a4bf-42e3553974d8" providerId="ADAL" clId="{352E8315-9A94-45FA-BB1E-03BF82C025C6}" dt="2024-06-18T04:35:58.125" v="198" actId="478"/>
          <ac:spMkLst>
            <pc:docMk/>
            <pc:sldMk cId="3594079048" sldId="2147378412"/>
            <ac:spMk id="10" creationId="{1F455764-B83C-745C-42C4-A43B58759D3D}"/>
          </ac:spMkLst>
        </pc:spChg>
        <pc:spChg chg="del mod">
          <ac:chgData name="김윤성님(Yunesung Kim)/Access개발팀" userId="b5f7759c-2915-495b-a4bf-42e3553974d8" providerId="ADAL" clId="{352E8315-9A94-45FA-BB1E-03BF82C025C6}" dt="2024-06-18T04:36:59.302" v="267" actId="478"/>
          <ac:spMkLst>
            <pc:docMk/>
            <pc:sldMk cId="3594079048" sldId="2147378412"/>
            <ac:spMk id="12" creationId="{EC49B50F-5066-9607-6C8C-BDF86643A4BD}"/>
          </ac:spMkLst>
        </pc:spChg>
        <pc:spChg chg="del mod">
          <ac:chgData name="김윤성님(Yunesung Kim)/Access개발팀" userId="b5f7759c-2915-495b-a4bf-42e3553974d8" providerId="ADAL" clId="{352E8315-9A94-45FA-BB1E-03BF82C025C6}" dt="2024-06-18T04:37:18.490" v="273" actId="478"/>
          <ac:spMkLst>
            <pc:docMk/>
            <pc:sldMk cId="3594079048" sldId="2147378412"/>
            <ac:spMk id="41" creationId="{7AF17485-E2BF-6960-F04B-77A9B21A2A9E}"/>
          </ac:spMkLst>
        </pc:spChg>
        <pc:spChg chg="add mod ord">
          <ac:chgData name="김윤성님(Yunesung Kim)/Access개발팀" userId="b5f7759c-2915-495b-a4bf-42e3553974d8" providerId="ADAL" clId="{352E8315-9A94-45FA-BB1E-03BF82C025C6}" dt="2024-06-18T04:35:07.904" v="166" actId="166"/>
          <ac:spMkLst>
            <pc:docMk/>
            <pc:sldMk cId="3594079048" sldId="2147378412"/>
            <ac:spMk id="42" creationId="{E5BF50B3-1B20-EB47-77EF-20A6F4FA90C4}"/>
          </ac:spMkLst>
        </pc:spChg>
        <pc:spChg chg="add mod ord">
          <ac:chgData name="김윤성님(Yunesung Kim)/Access개발팀" userId="b5f7759c-2915-495b-a4bf-42e3553974d8" providerId="ADAL" clId="{352E8315-9A94-45FA-BB1E-03BF82C025C6}" dt="2024-06-18T04:35:07.904" v="166" actId="166"/>
          <ac:spMkLst>
            <pc:docMk/>
            <pc:sldMk cId="3594079048" sldId="2147378412"/>
            <ac:spMk id="43" creationId="{0DD97EA3-7775-695C-F35F-C228F23AE4CE}"/>
          </ac:spMkLst>
        </pc:spChg>
        <pc:spChg chg="add mod">
          <ac:chgData name="김윤성님(Yunesung Kim)/Access개발팀" userId="b5f7759c-2915-495b-a4bf-42e3553974d8" providerId="ADAL" clId="{352E8315-9A94-45FA-BB1E-03BF82C025C6}" dt="2024-06-18T04:35:02.894" v="165" actId="14100"/>
          <ac:spMkLst>
            <pc:docMk/>
            <pc:sldMk cId="3594079048" sldId="2147378412"/>
            <ac:spMk id="44" creationId="{0C2BCC15-5054-8743-3A12-3C7634F1FCE3}"/>
          </ac:spMkLst>
        </pc:spChg>
        <pc:spChg chg="mod">
          <ac:chgData name="김윤성님(Yunesung Kim)/Access개발팀" userId="b5f7759c-2915-495b-a4bf-42e3553974d8" providerId="ADAL" clId="{352E8315-9A94-45FA-BB1E-03BF82C025C6}" dt="2024-06-18T06:05:18.816" v="2207" actId="404"/>
          <ac:spMkLst>
            <pc:docMk/>
            <pc:sldMk cId="3594079048" sldId="2147378412"/>
            <ac:spMk id="45" creationId="{16927343-F72C-485D-9AFF-58848750A92F}"/>
          </ac:spMkLst>
        </pc:spChg>
        <pc:spChg chg="add del">
          <ac:chgData name="김윤성님(Yunesung Kim)/Access개발팀" userId="b5f7759c-2915-495b-a4bf-42e3553974d8" providerId="ADAL" clId="{352E8315-9A94-45FA-BB1E-03BF82C025C6}" dt="2024-06-18T04:49:14.982" v="913" actId="478"/>
          <ac:spMkLst>
            <pc:docMk/>
            <pc:sldMk cId="3594079048" sldId="2147378412"/>
            <ac:spMk id="47" creationId="{537AEEE5-8C2A-B0DA-0B91-AA3F2E208576}"/>
          </ac:spMkLst>
        </pc:spChg>
        <pc:spChg chg="del">
          <ac:chgData name="김윤성님(Yunesung Kim)/Access개발팀" userId="b5f7759c-2915-495b-a4bf-42e3553974d8" providerId="ADAL" clId="{352E8315-9A94-45FA-BB1E-03BF82C025C6}" dt="2024-06-18T04:35:30.555" v="173" actId="478"/>
          <ac:spMkLst>
            <pc:docMk/>
            <pc:sldMk cId="3594079048" sldId="2147378412"/>
            <ac:spMk id="48" creationId="{676FA6E5-0C52-25F2-BB8A-C4DF77B2C51B}"/>
          </ac:spMkLst>
        </pc:spChg>
        <pc:spChg chg="add mod">
          <ac:chgData name="김윤성님(Yunesung Kim)/Access개발팀" userId="b5f7759c-2915-495b-a4bf-42e3553974d8" providerId="ADAL" clId="{352E8315-9A94-45FA-BB1E-03BF82C025C6}" dt="2024-06-18T04:35:02.894" v="165" actId="14100"/>
          <ac:spMkLst>
            <pc:docMk/>
            <pc:sldMk cId="3594079048" sldId="2147378412"/>
            <ac:spMk id="49" creationId="{58DA4BDE-9CF7-C4E9-E7B6-BDDF395905AA}"/>
          </ac:spMkLst>
        </pc:spChg>
        <pc:spChg chg="add mod">
          <ac:chgData name="김윤성님(Yunesung Kim)/Access개발팀" userId="b5f7759c-2915-495b-a4bf-42e3553974d8" providerId="ADAL" clId="{352E8315-9A94-45FA-BB1E-03BF82C025C6}" dt="2024-06-18T04:41:47.263" v="477" actId="1036"/>
          <ac:spMkLst>
            <pc:docMk/>
            <pc:sldMk cId="3594079048" sldId="2147378412"/>
            <ac:spMk id="50" creationId="{7E88BF2F-F349-7C7E-8E2A-9A92DA328AEF}"/>
          </ac:spMkLst>
        </pc:spChg>
        <pc:spChg chg="add mod">
          <ac:chgData name="김윤성님(Yunesung Kim)/Access개발팀" userId="b5f7759c-2915-495b-a4bf-42e3553974d8" providerId="ADAL" clId="{352E8315-9A94-45FA-BB1E-03BF82C025C6}" dt="2024-06-18T04:36:12.166" v="245" actId="1036"/>
          <ac:spMkLst>
            <pc:docMk/>
            <pc:sldMk cId="3594079048" sldId="2147378412"/>
            <ac:spMk id="51" creationId="{CF4819CF-9E99-4F6A-E7B8-DEDD587EDD62}"/>
          </ac:spMkLst>
        </pc:spChg>
        <pc:spChg chg="add mod">
          <ac:chgData name="김윤성님(Yunesung Kim)/Access개발팀" userId="b5f7759c-2915-495b-a4bf-42e3553974d8" providerId="ADAL" clId="{352E8315-9A94-45FA-BB1E-03BF82C025C6}" dt="2024-06-18T04:41:47.263" v="477" actId="1036"/>
          <ac:spMkLst>
            <pc:docMk/>
            <pc:sldMk cId="3594079048" sldId="2147378412"/>
            <ac:spMk id="52" creationId="{DED80A45-8212-CAC5-E653-4E3A651654BF}"/>
          </ac:spMkLst>
        </pc:spChg>
        <pc:spChg chg="add mod">
          <ac:chgData name="김윤성님(Yunesung Kim)/Access개발팀" userId="b5f7759c-2915-495b-a4bf-42e3553974d8" providerId="ADAL" clId="{352E8315-9A94-45FA-BB1E-03BF82C025C6}" dt="2024-06-18T04:37:16.539" v="272"/>
          <ac:spMkLst>
            <pc:docMk/>
            <pc:sldMk cId="3594079048" sldId="2147378412"/>
            <ac:spMk id="53" creationId="{4A9F653E-7DD0-CBBB-9B47-0E63C80D3F39}"/>
          </ac:spMkLst>
        </pc:spChg>
        <pc:spChg chg="add mod">
          <ac:chgData name="김윤성님(Yunesung Kim)/Access개발팀" userId="b5f7759c-2915-495b-a4bf-42e3553974d8" providerId="ADAL" clId="{352E8315-9A94-45FA-BB1E-03BF82C025C6}" dt="2024-06-18T04:49:26.803" v="944" actId="20577"/>
          <ac:spMkLst>
            <pc:docMk/>
            <pc:sldMk cId="3594079048" sldId="2147378412"/>
            <ac:spMk id="54" creationId="{9B4FCAF7-7EBE-B5D3-354C-3098DD636129}"/>
          </ac:spMkLst>
        </pc:spChg>
        <pc:grpChg chg="del mod">
          <ac:chgData name="김윤성님(Yunesung Kim)/Access개발팀" userId="b5f7759c-2915-495b-a4bf-42e3553974d8" providerId="ADAL" clId="{352E8315-9A94-45FA-BB1E-03BF82C025C6}" dt="2024-06-18T04:34:46.319" v="144" actId="478"/>
          <ac:grpSpMkLst>
            <pc:docMk/>
            <pc:sldMk cId="3594079048" sldId="2147378412"/>
            <ac:grpSpMk id="3" creationId="{F16EC6F2-7DDF-0448-7A78-D7E366BB294A}"/>
          </ac:grpSpMkLst>
        </pc:grpChg>
        <pc:grpChg chg="del mod">
          <ac:chgData name="김윤성님(Yunesung Kim)/Access개발팀" userId="b5f7759c-2915-495b-a4bf-42e3553974d8" providerId="ADAL" clId="{352E8315-9A94-45FA-BB1E-03BF82C025C6}" dt="2024-06-18T04:34:46.319" v="144" actId="478"/>
          <ac:grpSpMkLst>
            <pc:docMk/>
            <pc:sldMk cId="3594079048" sldId="2147378412"/>
            <ac:grpSpMk id="6" creationId="{2C09324C-084D-40D9-CE89-1E573CBE4271}"/>
          </ac:grpSpMkLst>
        </pc:grpChg>
        <pc:grpChg chg="mod">
          <ac:chgData name="김윤성님(Yunesung Kim)/Access개발팀" userId="b5f7759c-2915-495b-a4bf-42e3553974d8" providerId="ADAL" clId="{352E8315-9A94-45FA-BB1E-03BF82C025C6}" dt="2024-06-18T04:36:12.166" v="245" actId="1036"/>
          <ac:grpSpMkLst>
            <pc:docMk/>
            <pc:sldMk cId="3594079048" sldId="2147378412"/>
            <ac:grpSpMk id="13" creationId="{29D260B2-BC72-72D7-2E2E-91693634169A}"/>
          </ac:grpSpMkLst>
        </pc:grpChg>
        <pc:graphicFrameChg chg="mod modGraphic">
          <ac:chgData name="김윤성님(Yunesung Kim)/Access개발팀" userId="b5f7759c-2915-495b-a4bf-42e3553974d8" providerId="ADAL" clId="{352E8315-9A94-45FA-BB1E-03BF82C025C6}" dt="2024-06-18T04:36:57.337" v="266" actId="14100"/>
          <ac:graphicFrameMkLst>
            <pc:docMk/>
            <pc:sldMk cId="3594079048" sldId="2147378412"/>
            <ac:graphicFrameMk id="11" creationId="{9EDB3FEA-317B-EB73-CF2C-973E629281AD}"/>
          </ac:graphicFrameMkLst>
        </pc:graphicFrameChg>
      </pc:sldChg>
      <pc:sldChg chg="addSp delSp modSp mod">
        <pc:chgData name="김윤성님(Yunesung Kim)/Access개발팀" userId="b5f7759c-2915-495b-a4bf-42e3553974d8" providerId="ADAL" clId="{352E8315-9A94-45FA-BB1E-03BF82C025C6}" dt="2024-06-18T08:41:11.277" v="5471" actId="20577"/>
        <pc:sldMkLst>
          <pc:docMk/>
          <pc:sldMk cId="2200448925" sldId="2147378413"/>
        </pc:sldMkLst>
        <pc:spChg chg="del">
          <ac:chgData name="김윤성님(Yunesung Kim)/Access개발팀" userId="b5f7759c-2915-495b-a4bf-42e3553974d8" providerId="ADAL" clId="{352E8315-9A94-45FA-BB1E-03BF82C025C6}" dt="2024-06-18T05:16:39.796" v="1757" actId="478"/>
          <ac:spMkLst>
            <pc:docMk/>
            <pc:sldMk cId="2200448925" sldId="2147378413"/>
            <ac:spMk id="3" creationId="{05675476-4300-DB7D-63A3-7D0C6E3B3725}"/>
          </ac:spMkLst>
        </pc:spChg>
        <pc:spChg chg="add mod">
          <ac:chgData name="김윤성님(Yunesung Kim)/Access개발팀" userId="b5f7759c-2915-495b-a4bf-42e3553974d8" providerId="ADAL" clId="{352E8315-9A94-45FA-BB1E-03BF82C025C6}" dt="2024-06-18T05:22:51.903" v="1845" actId="14100"/>
          <ac:spMkLst>
            <pc:docMk/>
            <pc:sldMk cId="2200448925" sldId="2147378413"/>
            <ac:spMk id="4" creationId="{266C7E34-0D8C-F56D-A4D9-681E5F1EB90C}"/>
          </ac:spMkLst>
        </pc:spChg>
        <pc:spChg chg="add mod">
          <ac:chgData name="김윤성님(Yunesung Kim)/Access개발팀" userId="b5f7759c-2915-495b-a4bf-42e3553974d8" providerId="ADAL" clId="{352E8315-9A94-45FA-BB1E-03BF82C025C6}" dt="2024-06-18T07:35:34.751" v="2614" actId="20577"/>
          <ac:spMkLst>
            <pc:docMk/>
            <pc:sldMk cId="2200448925" sldId="2147378413"/>
            <ac:spMk id="6" creationId="{645FA473-B432-B3D6-D4EB-C31155070CA6}"/>
          </ac:spMkLst>
        </pc:spChg>
        <pc:spChg chg="add mod">
          <ac:chgData name="김윤성님(Yunesung Kim)/Access개발팀" userId="b5f7759c-2915-495b-a4bf-42e3553974d8" providerId="ADAL" clId="{352E8315-9A94-45FA-BB1E-03BF82C025C6}" dt="2024-06-18T07:18:34.641" v="2404" actId="1035"/>
          <ac:spMkLst>
            <pc:docMk/>
            <pc:sldMk cId="2200448925" sldId="2147378413"/>
            <ac:spMk id="7" creationId="{F1562A86-2A4D-6B69-DF1E-A7F1BBE1ED5B}"/>
          </ac:spMkLst>
        </pc:spChg>
        <pc:spChg chg="del mod">
          <ac:chgData name="김윤성님(Yunesung Kim)/Access개발팀" userId="b5f7759c-2915-495b-a4bf-42e3553974d8" providerId="ADAL" clId="{352E8315-9A94-45FA-BB1E-03BF82C025C6}" dt="2024-06-18T05:26:27.687" v="1881" actId="21"/>
          <ac:spMkLst>
            <pc:docMk/>
            <pc:sldMk cId="2200448925" sldId="2147378413"/>
            <ac:spMk id="8" creationId="{F29CE7F2-0C63-E647-EF88-C8E5534D3309}"/>
          </ac:spMkLst>
        </pc:spChg>
        <pc:spChg chg="add mod">
          <ac:chgData name="김윤성님(Yunesung Kim)/Access개발팀" userId="b5f7759c-2915-495b-a4bf-42e3553974d8" providerId="ADAL" clId="{352E8315-9A94-45FA-BB1E-03BF82C025C6}" dt="2024-06-18T07:18:34.641" v="2404" actId="1035"/>
          <ac:spMkLst>
            <pc:docMk/>
            <pc:sldMk cId="2200448925" sldId="2147378413"/>
            <ac:spMk id="9" creationId="{49EF75BC-41EA-4093-AEE2-C7D3FBE48447}"/>
          </ac:spMkLst>
        </pc:spChg>
        <pc:spChg chg="add mod">
          <ac:chgData name="김윤성님(Yunesung Kim)/Access개발팀" userId="b5f7759c-2915-495b-a4bf-42e3553974d8" providerId="ADAL" clId="{352E8315-9A94-45FA-BB1E-03BF82C025C6}" dt="2024-06-18T07:18:34.641" v="2404" actId="1035"/>
          <ac:spMkLst>
            <pc:docMk/>
            <pc:sldMk cId="2200448925" sldId="2147378413"/>
            <ac:spMk id="10" creationId="{CE9AA04D-BEDA-7FAF-F20F-430C2CC464AF}"/>
          </ac:spMkLst>
        </pc:spChg>
        <pc:spChg chg="add mod">
          <ac:chgData name="김윤성님(Yunesung Kim)/Access개발팀" userId="b5f7759c-2915-495b-a4bf-42e3553974d8" providerId="ADAL" clId="{352E8315-9A94-45FA-BB1E-03BF82C025C6}" dt="2024-06-18T08:41:11.277" v="5471" actId="20577"/>
          <ac:spMkLst>
            <pc:docMk/>
            <pc:sldMk cId="2200448925" sldId="2147378413"/>
            <ac:spMk id="12" creationId="{31AC9876-6ABC-38B5-0157-9EE6768F5272}"/>
          </ac:spMkLst>
        </pc:spChg>
        <pc:spChg chg="del mod">
          <ac:chgData name="김윤성님(Yunesung Kim)/Access개발팀" userId="b5f7759c-2915-495b-a4bf-42e3553974d8" providerId="ADAL" clId="{352E8315-9A94-45FA-BB1E-03BF82C025C6}" dt="2024-06-18T05:26:04.391" v="1872" actId="21"/>
          <ac:spMkLst>
            <pc:docMk/>
            <pc:sldMk cId="2200448925" sldId="2147378413"/>
            <ac:spMk id="14" creationId="{E1C58972-D635-3FB6-735F-8A9DBE8A4C78}"/>
          </ac:spMkLst>
        </pc:spChg>
        <pc:spChg chg="del mod">
          <ac:chgData name="김윤성님(Yunesung Kim)/Access개발팀" userId="b5f7759c-2915-495b-a4bf-42e3553974d8" providerId="ADAL" clId="{352E8315-9A94-45FA-BB1E-03BF82C025C6}" dt="2024-06-18T05:26:04.391" v="1872" actId="21"/>
          <ac:spMkLst>
            <pc:docMk/>
            <pc:sldMk cId="2200448925" sldId="2147378413"/>
            <ac:spMk id="15" creationId="{36195533-653F-788C-9D73-E5A094C6A881}"/>
          </ac:spMkLst>
        </pc:spChg>
        <pc:spChg chg="del mod">
          <ac:chgData name="김윤성님(Yunesung Kim)/Access개발팀" userId="b5f7759c-2915-495b-a4bf-42e3553974d8" providerId="ADAL" clId="{352E8315-9A94-45FA-BB1E-03BF82C025C6}" dt="2024-06-18T05:26:04.391" v="1872" actId="21"/>
          <ac:spMkLst>
            <pc:docMk/>
            <pc:sldMk cId="2200448925" sldId="2147378413"/>
            <ac:spMk id="16" creationId="{6F54461F-1786-EB04-CCD1-68AC3FF3FBE6}"/>
          </ac:spMkLst>
        </pc:spChg>
        <pc:spChg chg="add mod">
          <ac:chgData name="김윤성님(Yunesung Kim)/Access개발팀" userId="b5f7759c-2915-495b-a4bf-42e3553974d8" providerId="ADAL" clId="{352E8315-9A94-45FA-BB1E-03BF82C025C6}" dt="2024-06-18T07:18:34.641" v="2404" actId="1035"/>
          <ac:spMkLst>
            <pc:docMk/>
            <pc:sldMk cId="2200448925" sldId="2147378413"/>
            <ac:spMk id="17" creationId="{2802585E-727C-3AB8-9D4A-91B05A4F0033}"/>
          </ac:spMkLst>
        </pc:spChg>
        <pc:spChg chg="add del">
          <ac:chgData name="김윤성님(Yunesung Kim)/Access개발팀" userId="b5f7759c-2915-495b-a4bf-42e3553974d8" providerId="ADAL" clId="{352E8315-9A94-45FA-BB1E-03BF82C025C6}" dt="2024-06-18T05:39:00.178" v="1932" actId="22"/>
          <ac:spMkLst>
            <pc:docMk/>
            <pc:sldMk cId="2200448925" sldId="2147378413"/>
            <ac:spMk id="19" creationId="{00655045-875B-4F75-E757-36E71DA4E216}"/>
          </ac:spMkLst>
        </pc:spChg>
        <pc:spChg chg="add del mod">
          <ac:chgData name="김윤성님(Yunesung Kim)/Access개발팀" userId="b5f7759c-2915-495b-a4bf-42e3553974d8" providerId="ADAL" clId="{352E8315-9A94-45FA-BB1E-03BF82C025C6}" dt="2024-06-18T06:07:04.288" v="2265" actId="478"/>
          <ac:spMkLst>
            <pc:docMk/>
            <pc:sldMk cId="2200448925" sldId="2147378413"/>
            <ac:spMk id="24" creationId="{AE14FD30-0EC3-A342-1E79-42A1DD9FCE2A}"/>
          </ac:spMkLst>
        </pc:spChg>
        <pc:spChg chg="add del mod">
          <ac:chgData name="김윤성님(Yunesung Kim)/Access개발팀" userId="b5f7759c-2915-495b-a4bf-42e3553974d8" providerId="ADAL" clId="{352E8315-9A94-45FA-BB1E-03BF82C025C6}" dt="2024-06-18T06:07:32.654" v="2289" actId="478"/>
          <ac:spMkLst>
            <pc:docMk/>
            <pc:sldMk cId="2200448925" sldId="2147378413"/>
            <ac:spMk id="25" creationId="{590BEBC5-D2AE-B902-FE4F-04BB528AEC6E}"/>
          </ac:spMkLst>
        </pc:spChg>
        <pc:spChg chg="add mod">
          <ac:chgData name="김윤성님(Yunesung Kim)/Access개발팀" userId="b5f7759c-2915-495b-a4bf-42e3553974d8" providerId="ADAL" clId="{352E8315-9A94-45FA-BB1E-03BF82C025C6}" dt="2024-06-18T06:07:19.183" v="2269" actId="571"/>
          <ac:spMkLst>
            <pc:docMk/>
            <pc:sldMk cId="2200448925" sldId="2147378413"/>
            <ac:spMk id="26" creationId="{35091544-ED10-9216-9D3F-9853D8D515C8}"/>
          </ac:spMkLst>
        </pc:spChg>
        <pc:spChg chg="add mod">
          <ac:chgData name="김윤성님(Yunesung Kim)/Access개발팀" userId="b5f7759c-2915-495b-a4bf-42e3553974d8" providerId="ADAL" clId="{352E8315-9A94-45FA-BB1E-03BF82C025C6}" dt="2024-06-18T07:22:14.567" v="2442" actId="20577"/>
          <ac:spMkLst>
            <pc:docMk/>
            <pc:sldMk cId="2200448925" sldId="2147378413"/>
            <ac:spMk id="31" creationId="{D1BD78DA-7C3F-3B61-67C2-0DCC87F86E28}"/>
          </ac:spMkLst>
        </pc:spChg>
        <pc:spChg chg="add mod">
          <ac:chgData name="김윤성님(Yunesung Kim)/Access개발팀" userId="b5f7759c-2915-495b-a4bf-42e3553974d8" providerId="ADAL" clId="{352E8315-9A94-45FA-BB1E-03BF82C025C6}" dt="2024-06-18T07:22:06.092" v="2440" actId="1036"/>
          <ac:spMkLst>
            <pc:docMk/>
            <pc:sldMk cId="2200448925" sldId="2147378413"/>
            <ac:spMk id="32" creationId="{C6DBBB51-9629-D369-EEE6-BAD361B2EA0B}"/>
          </ac:spMkLst>
        </pc:spChg>
        <pc:spChg chg="add del mod">
          <ac:chgData name="김윤성님(Yunesung Kim)/Access개발팀" userId="b5f7759c-2915-495b-a4bf-42e3553974d8" providerId="ADAL" clId="{352E8315-9A94-45FA-BB1E-03BF82C025C6}" dt="2024-06-18T07:24:15.249" v="2448" actId="21"/>
          <ac:spMkLst>
            <pc:docMk/>
            <pc:sldMk cId="2200448925" sldId="2147378413"/>
            <ac:spMk id="33" creationId="{59C5AB9D-6C17-F6FB-0B75-3E54319F3E85}"/>
          </ac:spMkLst>
        </pc:spChg>
        <pc:picChg chg="del mod">
          <ac:chgData name="김윤성님(Yunesung Kim)/Access개발팀" userId="b5f7759c-2915-495b-a4bf-42e3553974d8" providerId="ADAL" clId="{352E8315-9A94-45FA-BB1E-03BF82C025C6}" dt="2024-06-18T05:26:04.391" v="1872" actId="21"/>
          <ac:picMkLst>
            <pc:docMk/>
            <pc:sldMk cId="2200448925" sldId="2147378413"/>
            <ac:picMk id="5" creationId="{032600D0-B361-9FF0-AD4F-AEF5ADEE8D14}"/>
          </ac:picMkLst>
        </pc:picChg>
        <pc:picChg chg="del mod">
          <ac:chgData name="김윤성님(Yunesung Kim)/Access개발팀" userId="b5f7759c-2915-495b-a4bf-42e3553974d8" providerId="ADAL" clId="{352E8315-9A94-45FA-BB1E-03BF82C025C6}" dt="2024-06-18T05:26:04.391" v="1872" actId="21"/>
          <ac:picMkLst>
            <pc:docMk/>
            <pc:sldMk cId="2200448925" sldId="2147378413"/>
            <ac:picMk id="11" creationId="{5A307E38-3B0D-C852-745B-F69379ACB540}"/>
          </ac:picMkLst>
        </pc:picChg>
        <pc:picChg chg="del mod">
          <ac:chgData name="김윤성님(Yunesung Kim)/Access개발팀" userId="b5f7759c-2915-495b-a4bf-42e3553974d8" providerId="ADAL" clId="{352E8315-9A94-45FA-BB1E-03BF82C025C6}" dt="2024-06-18T05:26:16.887" v="1878" actId="21"/>
          <ac:picMkLst>
            <pc:docMk/>
            <pc:sldMk cId="2200448925" sldId="2147378413"/>
            <ac:picMk id="13" creationId="{991A3FAA-AF0A-34E7-9ACA-AEE8E07BEA7A}"/>
          </ac:picMkLst>
        </pc:picChg>
        <pc:picChg chg="add del mod">
          <ac:chgData name="김윤성님(Yunesung Kim)/Access개발팀" userId="b5f7759c-2915-495b-a4bf-42e3553974d8" providerId="ADAL" clId="{352E8315-9A94-45FA-BB1E-03BF82C025C6}" dt="2024-06-18T05:39:08.788" v="1935" actId="478"/>
          <ac:picMkLst>
            <pc:docMk/>
            <pc:sldMk cId="2200448925" sldId="2147378413"/>
            <ac:picMk id="20" creationId="{D0B4692B-F26F-51CD-156A-5245F6501EB5}"/>
          </ac:picMkLst>
        </pc:picChg>
        <pc:picChg chg="add del">
          <ac:chgData name="김윤성님(Yunesung Kim)/Access개발팀" userId="b5f7759c-2915-495b-a4bf-42e3553974d8" providerId="ADAL" clId="{352E8315-9A94-45FA-BB1E-03BF82C025C6}" dt="2024-06-18T05:40:48.991" v="1939" actId="478"/>
          <ac:picMkLst>
            <pc:docMk/>
            <pc:sldMk cId="2200448925" sldId="2147378413"/>
            <ac:picMk id="21" creationId="{0BECD702-0C15-CE7B-EF15-6BA5C29F37F0}"/>
          </ac:picMkLst>
        </pc:picChg>
        <pc:picChg chg="add mod">
          <ac:chgData name="김윤성님(Yunesung Kim)/Access개발팀" userId="b5f7759c-2915-495b-a4bf-42e3553974d8" providerId="ADAL" clId="{352E8315-9A94-45FA-BB1E-03BF82C025C6}" dt="2024-06-18T07:18:34.641" v="2404" actId="1035"/>
          <ac:picMkLst>
            <pc:docMk/>
            <pc:sldMk cId="2200448925" sldId="2147378413"/>
            <ac:picMk id="22" creationId="{D69664F0-44B0-1678-CCC9-1F9271A901E3}"/>
          </ac:picMkLst>
        </pc:picChg>
        <pc:picChg chg="add mod">
          <ac:chgData name="김윤성님(Yunesung Kim)/Access개발팀" userId="b5f7759c-2915-495b-a4bf-42e3553974d8" providerId="ADAL" clId="{352E8315-9A94-45FA-BB1E-03BF82C025C6}" dt="2024-06-18T07:22:06.092" v="2440" actId="1036"/>
          <ac:picMkLst>
            <pc:docMk/>
            <pc:sldMk cId="2200448925" sldId="2147378413"/>
            <ac:picMk id="28" creationId="{0509001D-78FB-4A60-784E-0C6AB3250070}"/>
          </ac:picMkLst>
        </pc:picChg>
        <pc:picChg chg="add mod">
          <ac:chgData name="김윤성님(Yunesung Kim)/Access개발팀" userId="b5f7759c-2915-495b-a4bf-42e3553974d8" providerId="ADAL" clId="{352E8315-9A94-45FA-BB1E-03BF82C025C6}" dt="2024-06-18T07:22:06.092" v="2440" actId="1036"/>
          <ac:picMkLst>
            <pc:docMk/>
            <pc:sldMk cId="2200448925" sldId="2147378413"/>
            <ac:picMk id="30" creationId="{CF76E78E-CD2B-B759-078D-93A2200A2E92}"/>
          </ac:picMkLst>
        </pc:picChg>
        <pc:picChg chg="add del">
          <ac:chgData name="김윤성님(Yunesung Kim)/Access개발팀" userId="b5f7759c-2915-495b-a4bf-42e3553974d8" providerId="ADAL" clId="{352E8315-9A94-45FA-BB1E-03BF82C025C6}" dt="2024-06-18T05:40:45.721" v="1937" actId="478"/>
          <ac:picMkLst>
            <pc:docMk/>
            <pc:sldMk cId="2200448925" sldId="2147378413"/>
            <ac:picMk id="4098" creationId="{5BE608D5-5FCE-C980-77DB-A5C5A0372802}"/>
          </ac:picMkLst>
        </pc:picChg>
      </pc:sldChg>
      <pc:sldChg chg="addSp delSp modSp mod">
        <pc:chgData name="김윤성님(Yunesung Kim)/Access개발팀" userId="b5f7759c-2915-495b-a4bf-42e3553974d8" providerId="ADAL" clId="{352E8315-9A94-45FA-BB1E-03BF82C025C6}" dt="2024-06-18T08:39:19.644" v="5428"/>
        <pc:sldMkLst>
          <pc:docMk/>
          <pc:sldMk cId="2162762842" sldId="2147378414"/>
        </pc:sldMkLst>
        <pc:spChg chg="add del mod">
          <ac:chgData name="김윤성님(Yunesung Kim)/Access개발팀" userId="b5f7759c-2915-495b-a4bf-42e3553974d8" providerId="ADAL" clId="{352E8315-9A94-45FA-BB1E-03BF82C025C6}" dt="2024-06-18T08:37:32.242" v="5375" actId="478"/>
          <ac:spMkLst>
            <pc:docMk/>
            <pc:sldMk cId="2162762842" sldId="2147378414"/>
            <ac:spMk id="3" creationId="{05675476-4300-DB7D-63A3-7D0C6E3B3725}"/>
          </ac:spMkLst>
        </pc:spChg>
        <pc:spChg chg="add mod">
          <ac:chgData name="김윤성님(Yunesung Kim)/Access개발팀" userId="b5f7759c-2915-495b-a4bf-42e3553974d8" providerId="ADAL" clId="{352E8315-9A94-45FA-BB1E-03BF82C025C6}" dt="2024-06-18T08:33:34.730" v="5236"/>
          <ac:spMkLst>
            <pc:docMk/>
            <pc:sldMk cId="2162762842" sldId="2147378414"/>
            <ac:spMk id="4" creationId="{CE167C94-9FAB-474F-2C11-F9FEDF4CFEF9}"/>
          </ac:spMkLst>
        </pc:spChg>
        <pc:spChg chg="del mod">
          <ac:chgData name="김윤성님(Yunesung Kim)/Access개발팀" userId="b5f7759c-2915-495b-a4bf-42e3553974d8" providerId="ADAL" clId="{352E8315-9A94-45FA-BB1E-03BF82C025C6}" dt="2024-06-18T08:20:45.040" v="4513" actId="21"/>
          <ac:spMkLst>
            <pc:docMk/>
            <pc:sldMk cId="2162762842" sldId="2147378414"/>
            <ac:spMk id="5" creationId="{1DEA7996-DD29-26AB-72C4-C6D90D409BE8}"/>
          </ac:spMkLst>
        </pc:spChg>
        <pc:spChg chg="add mod">
          <ac:chgData name="김윤성님(Yunesung Kim)/Access개발팀" userId="b5f7759c-2915-495b-a4bf-42e3553974d8" providerId="ADAL" clId="{352E8315-9A94-45FA-BB1E-03BF82C025C6}" dt="2024-06-18T08:24:33.091" v="4883"/>
          <ac:spMkLst>
            <pc:docMk/>
            <pc:sldMk cId="2162762842" sldId="2147378414"/>
            <ac:spMk id="6" creationId="{42C89C36-62F6-A7AC-D242-F369D419F6D6}"/>
          </ac:spMkLst>
        </pc:spChg>
        <pc:spChg chg="add mod">
          <ac:chgData name="김윤성님(Yunesung Kim)/Access개발팀" userId="b5f7759c-2915-495b-a4bf-42e3553974d8" providerId="ADAL" clId="{352E8315-9A94-45FA-BB1E-03BF82C025C6}" dt="2024-06-18T08:36:06.110" v="5347" actId="6549"/>
          <ac:spMkLst>
            <pc:docMk/>
            <pc:sldMk cId="2162762842" sldId="2147378414"/>
            <ac:spMk id="7" creationId="{8B855BD5-F845-5D72-73A2-5537D47520E1}"/>
          </ac:spMkLst>
        </pc:spChg>
        <pc:spChg chg="add mod">
          <ac:chgData name="김윤성님(Yunesung Kim)/Access개발팀" userId="b5f7759c-2915-495b-a4bf-42e3553974d8" providerId="ADAL" clId="{352E8315-9A94-45FA-BB1E-03BF82C025C6}" dt="2024-06-18T08:24:33.091" v="4883"/>
          <ac:spMkLst>
            <pc:docMk/>
            <pc:sldMk cId="2162762842" sldId="2147378414"/>
            <ac:spMk id="8" creationId="{60B7C0AE-9611-A143-C17B-FD28E55B0F70}"/>
          </ac:spMkLst>
        </pc:spChg>
        <pc:spChg chg="add mod">
          <ac:chgData name="김윤성님(Yunesung Kim)/Access개발팀" userId="b5f7759c-2915-495b-a4bf-42e3553974d8" providerId="ADAL" clId="{352E8315-9A94-45FA-BB1E-03BF82C025C6}" dt="2024-06-18T08:39:19.644" v="5428"/>
          <ac:spMkLst>
            <pc:docMk/>
            <pc:sldMk cId="2162762842" sldId="2147378414"/>
            <ac:spMk id="10" creationId="{AB3BAD5C-D4D5-E478-7421-DE4D7E1E65BC}"/>
          </ac:spMkLst>
        </pc:spChg>
        <pc:spChg chg="mod topLvl">
          <ac:chgData name="김윤성님(Yunesung Kim)/Access개발팀" userId="b5f7759c-2915-495b-a4bf-42e3553974d8" providerId="ADAL" clId="{352E8315-9A94-45FA-BB1E-03BF82C025C6}" dt="2024-06-18T08:29:40.103" v="5094" actId="1036"/>
          <ac:spMkLst>
            <pc:docMk/>
            <pc:sldMk cId="2162762842" sldId="2147378414"/>
            <ac:spMk id="14" creationId="{6C938284-C863-B0E6-3C81-D1849AC1A7DD}"/>
          </ac:spMkLst>
        </pc:spChg>
        <pc:spChg chg="mod topLvl">
          <ac:chgData name="김윤성님(Yunesung Kim)/Access개발팀" userId="b5f7759c-2915-495b-a4bf-42e3553974d8" providerId="ADAL" clId="{352E8315-9A94-45FA-BB1E-03BF82C025C6}" dt="2024-06-18T08:29:40.103" v="5094" actId="1036"/>
          <ac:spMkLst>
            <pc:docMk/>
            <pc:sldMk cId="2162762842" sldId="2147378414"/>
            <ac:spMk id="16" creationId="{08E0A77F-1967-242E-8D6C-3243D8CDCBA1}"/>
          </ac:spMkLst>
        </pc:spChg>
        <pc:spChg chg="del">
          <ac:chgData name="김윤성님(Yunesung Kim)/Access개발팀" userId="b5f7759c-2915-495b-a4bf-42e3553974d8" providerId="ADAL" clId="{352E8315-9A94-45FA-BB1E-03BF82C025C6}" dt="2024-06-18T08:20:45.040" v="4513" actId="21"/>
          <ac:spMkLst>
            <pc:docMk/>
            <pc:sldMk cId="2162762842" sldId="2147378414"/>
            <ac:spMk id="18" creationId="{BE6FA20E-ECEF-4664-2BBF-60642A7F5CA5}"/>
          </ac:spMkLst>
        </pc:spChg>
        <pc:spChg chg="del">
          <ac:chgData name="김윤성님(Yunesung Kim)/Access개발팀" userId="b5f7759c-2915-495b-a4bf-42e3553974d8" providerId="ADAL" clId="{352E8315-9A94-45FA-BB1E-03BF82C025C6}" dt="2024-06-18T08:20:45.040" v="4513" actId="21"/>
          <ac:spMkLst>
            <pc:docMk/>
            <pc:sldMk cId="2162762842" sldId="2147378414"/>
            <ac:spMk id="19" creationId="{04556F03-2FF3-B137-8388-63614DE02E99}"/>
          </ac:spMkLst>
        </pc:spChg>
        <pc:spChg chg="del">
          <ac:chgData name="김윤성님(Yunesung Kim)/Access개발팀" userId="b5f7759c-2915-495b-a4bf-42e3553974d8" providerId="ADAL" clId="{352E8315-9A94-45FA-BB1E-03BF82C025C6}" dt="2024-06-18T08:20:45.040" v="4513" actId="21"/>
          <ac:spMkLst>
            <pc:docMk/>
            <pc:sldMk cId="2162762842" sldId="2147378414"/>
            <ac:spMk id="20" creationId="{7AB6F0D0-D44A-8EBC-4DC5-887A33BA3898}"/>
          </ac:spMkLst>
        </pc:spChg>
        <pc:spChg chg="mod topLvl">
          <ac:chgData name="김윤성님(Yunesung Kim)/Access개발팀" userId="b5f7759c-2915-495b-a4bf-42e3553974d8" providerId="ADAL" clId="{352E8315-9A94-45FA-BB1E-03BF82C025C6}" dt="2024-06-18T08:29:40.103" v="5094" actId="1036"/>
          <ac:spMkLst>
            <pc:docMk/>
            <pc:sldMk cId="2162762842" sldId="2147378414"/>
            <ac:spMk id="21" creationId="{3216E34B-9404-D0DE-028F-A09FA8E76E5A}"/>
          </ac:spMkLst>
        </pc:spChg>
        <pc:spChg chg="mod topLvl">
          <ac:chgData name="김윤성님(Yunesung Kim)/Access개발팀" userId="b5f7759c-2915-495b-a4bf-42e3553974d8" providerId="ADAL" clId="{352E8315-9A94-45FA-BB1E-03BF82C025C6}" dt="2024-06-18T08:29:40.103" v="5094" actId="1036"/>
          <ac:spMkLst>
            <pc:docMk/>
            <pc:sldMk cId="2162762842" sldId="2147378414"/>
            <ac:spMk id="22" creationId="{50927847-5DC4-73D1-9795-D6BE7687C760}"/>
          </ac:spMkLst>
        </pc:spChg>
        <pc:spChg chg="add mod">
          <ac:chgData name="김윤성님(Yunesung Kim)/Access개발팀" userId="b5f7759c-2915-495b-a4bf-42e3553974d8" providerId="ADAL" clId="{352E8315-9A94-45FA-BB1E-03BF82C025C6}" dt="2024-06-18T08:30:52.630" v="5175" actId="554"/>
          <ac:spMkLst>
            <pc:docMk/>
            <pc:sldMk cId="2162762842" sldId="2147378414"/>
            <ac:spMk id="27" creationId="{1790DEC2-1B41-DE92-91EE-1102C3EF6BBD}"/>
          </ac:spMkLst>
        </pc:spChg>
        <pc:spChg chg="add mod">
          <ac:chgData name="김윤성님(Yunesung Kim)/Access개발팀" userId="b5f7759c-2915-495b-a4bf-42e3553974d8" providerId="ADAL" clId="{352E8315-9A94-45FA-BB1E-03BF82C025C6}" dt="2024-06-18T08:30:17.274" v="5153" actId="1037"/>
          <ac:spMkLst>
            <pc:docMk/>
            <pc:sldMk cId="2162762842" sldId="2147378414"/>
            <ac:spMk id="28" creationId="{D638674C-A0E1-4279-0D92-4470307B6CC8}"/>
          </ac:spMkLst>
        </pc:spChg>
        <pc:spChg chg="add mod">
          <ac:chgData name="김윤성님(Yunesung Kim)/Access개발팀" userId="b5f7759c-2915-495b-a4bf-42e3553974d8" providerId="ADAL" clId="{352E8315-9A94-45FA-BB1E-03BF82C025C6}" dt="2024-06-18T08:30:17.274" v="5153" actId="1037"/>
          <ac:spMkLst>
            <pc:docMk/>
            <pc:sldMk cId="2162762842" sldId="2147378414"/>
            <ac:spMk id="29" creationId="{881D8346-B141-C49B-23CF-25BE9EA22F57}"/>
          </ac:spMkLst>
        </pc:spChg>
        <pc:spChg chg="add mod">
          <ac:chgData name="김윤성님(Yunesung Kim)/Access개발팀" userId="b5f7759c-2915-495b-a4bf-42e3553974d8" providerId="ADAL" clId="{352E8315-9A94-45FA-BB1E-03BF82C025C6}" dt="2024-06-18T08:35:51.290" v="5303" actId="1036"/>
          <ac:spMkLst>
            <pc:docMk/>
            <pc:sldMk cId="2162762842" sldId="2147378414"/>
            <ac:spMk id="31" creationId="{EC7A6A46-E573-82D3-C51A-2D35D576F553}"/>
          </ac:spMkLst>
        </pc:spChg>
        <pc:spChg chg="add mod">
          <ac:chgData name="김윤성님(Yunesung Kim)/Access개발팀" userId="b5f7759c-2915-495b-a4bf-42e3553974d8" providerId="ADAL" clId="{352E8315-9A94-45FA-BB1E-03BF82C025C6}" dt="2024-06-18T08:34:09.227" v="5244" actId="1076"/>
          <ac:spMkLst>
            <pc:docMk/>
            <pc:sldMk cId="2162762842" sldId="2147378414"/>
            <ac:spMk id="32" creationId="{2C421692-B912-3669-2E67-91B719CD4DF3}"/>
          </ac:spMkLst>
        </pc:spChg>
        <pc:spChg chg="add mod">
          <ac:chgData name="김윤성님(Yunesung Kim)/Access개발팀" userId="b5f7759c-2915-495b-a4bf-42e3553974d8" providerId="ADAL" clId="{352E8315-9A94-45FA-BB1E-03BF82C025C6}" dt="2024-06-18T08:35:41.675" v="5294" actId="1036"/>
          <ac:spMkLst>
            <pc:docMk/>
            <pc:sldMk cId="2162762842" sldId="2147378414"/>
            <ac:spMk id="38" creationId="{B1D16D7C-2723-6393-0874-09303A44745A}"/>
          </ac:spMkLst>
        </pc:spChg>
        <pc:spChg chg="add mod">
          <ac:chgData name="김윤성님(Yunesung Kim)/Access개발팀" userId="b5f7759c-2915-495b-a4bf-42e3553974d8" providerId="ADAL" clId="{352E8315-9A94-45FA-BB1E-03BF82C025C6}" dt="2024-06-18T08:37:35.287" v="5378"/>
          <ac:spMkLst>
            <pc:docMk/>
            <pc:sldMk cId="2162762842" sldId="2147378414"/>
            <ac:spMk id="39" creationId="{247C42EA-633E-A2F5-578A-402010D07C74}"/>
          </ac:spMkLst>
        </pc:spChg>
        <pc:grpChg chg="add del mod">
          <ac:chgData name="김윤성님(Yunesung Kim)/Access개발팀" userId="b5f7759c-2915-495b-a4bf-42e3553974d8" providerId="ADAL" clId="{352E8315-9A94-45FA-BB1E-03BF82C025C6}" dt="2024-06-18T08:26:26.208" v="4949" actId="165"/>
          <ac:grpSpMkLst>
            <pc:docMk/>
            <pc:sldMk cId="2162762842" sldId="2147378414"/>
            <ac:grpSpMk id="12" creationId="{76E9C1F3-49D5-D433-CF55-C22DFE0E2214}"/>
          </ac:grpSpMkLst>
        </pc:grpChg>
        <pc:picChg chg="del">
          <ac:chgData name="김윤성님(Yunesung Kim)/Access개발팀" userId="b5f7759c-2915-495b-a4bf-42e3553974d8" providerId="ADAL" clId="{352E8315-9A94-45FA-BB1E-03BF82C025C6}" dt="2024-06-18T08:20:45.040" v="4513" actId="21"/>
          <ac:picMkLst>
            <pc:docMk/>
            <pc:sldMk cId="2162762842" sldId="2147378414"/>
            <ac:picMk id="9" creationId="{EC13BE72-3323-52FC-DF51-3FF37A757408}"/>
          </ac:picMkLst>
        </pc:picChg>
        <pc:picChg chg="del">
          <ac:chgData name="김윤성님(Yunesung Kim)/Access개발팀" userId="b5f7759c-2915-495b-a4bf-42e3553974d8" providerId="ADAL" clId="{352E8315-9A94-45FA-BB1E-03BF82C025C6}" dt="2024-06-18T08:20:45.040" v="4513" actId="21"/>
          <ac:picMkLst>
            <pc:docMk/>
            <pc:sldMk cId="2162762842" sldId="2147378414"/>
            <ac:picMk id="11" creationId="{4EFB781E-E45A-B0A7-F71B-8765A23B222F}"/>
          </ac:picMkLst>
        </pc:picChg>
        <pc:picChg chg="del">
          <ac:chgData name="김윤성님(Yunesung Kim)/Access개발팀" userId="b5f7759c-2915-495b-a4bf-42e3553974d8" providerId="ADAL" clId="{352E8315-9A94-45FA-BB1E-03BF82C025C6}" dt="2024-06-18T08:20:45.040" v="4513" actId="21"/>
          <ac:picMkLst>
            <pc:docMk/>
            <pc:sldMk cId="2162762842" sldId="2147378414"/>
            <ac:picMk id="13" creationId="{96CE5D41-0F56-02EC-E914-ECB0B5D0F3A4}"/>
          </ac:picMkLst>
        </pc:picChg>
        <pc:picChg chg="del">
          <ac:chgData name="김윤성님(Yunesung Kim)/Access개발팀" userId="b5f7759c-2915-495b-a4bf-42e3553974d8" providerId="ADAL" clId="{352E8315-9A94-45FA-BB1E-03BF82C025C6}" dt="2024-06-18T08:20:45.040" v="4513" actId="21"/>
          <ac:picMkLst>
            <pc:docMk/>
            <pc:sldMk cId="2162762842" sldId="2147378414"/>
            <ac:picMk id="15" creationId="{E8DFF755-761F-9EDC-42B8-975AB358D949}"/>
          </ac:picMkLst>
        </pc:picChg>
        <pc:picChg chg="del">
          <ac:chgData name="김윤성님(Yunesung Kim)/Access개발팀" userId="b5f7759c-2915-495b-a4bf-42e3553974d8" providerId="ADAL" clId="{352E8315-9A94-45FA-BB1E-03BF82C025C6}" dt="2024-06-18T08:20:45.040" v="4513" actId="21"/>
          <ac:picMkLst>
            <pc:docMk/>
            <pc:sldMk cId="2162762842" sldId="2147378414"/>
            <ac:picMk id="17" creationId="{180DFE28-7185-63C5-E827-93FD68F42A13}"/>
          </ac:picMkLst>
        </pc:picChg>
        <pc:picChg chg="mod topLvl">
          <ac:chgData name="김윤성님(Yunesung Kim)/Access개발팀" userId="b5f7759c-2915-495b-a4bf-42e3553974d8" providerId="ADAL" clId="{352E8315-9A94-45FA-BB1E-03BF82C025C6}" dt="2024-06-18T08:29:40.103" v="5094" actId="1036"/>
          <ac:picMkLst>
            <pc:docMk/>
            <pc:sldMk cId="2162762842" sldId="2147378414"/>
            <ac:picMk id="23" creationId="{25A0F4F1-BE88-A9C3-DC16-2F7BB21AF61C}"/>
          </ac:picMkLst>
        </pc:picChg>
        <pc:picChg chg="mod topLvl">
          <ac:chgData name="김윤성님(Yunesung Kim)/Access개발팀" userId="b5f7759c-2915-495b-a4bf-42e3553974d8" providerId="ADAL" clId="{352E8315-9A94-45FA-BB1E-03BF82C025C6}" dt="2024-06-18T08:29:40.103" v="5094" actId="1036"/>
          <ac:picMkLst>
            <pc:docMk/>
            <pc:sldMk cId="2162762842" sldId="2147378414"/>
            <ac:picMk id="24" creationId="{11824AAA-48AA-B8B0-0460-CD8E0F5A7821}"/>
          </ac:picMkLst>
        </pc:picChg>
        <pc:picChg chg="mod topLvl">
          <ac:chgData name="김윤성님(Yunesung Kim)/Access개발팀" userId="b5f7759c-2915-495b-a4bf-42e3553974d8" providerId="ADAL" clId="{352E8315-9A94-45FA-BB1E-03BF82C025C6}" dt="2024-06-18T08:29:40.103" v="5094" actId="1036"/>
          <ac:picMkLst>
            <pc:docMk/>
            <pc:sldMk cId="2162762842" sldId="2147378414"/>
            <ac:picMk id="25" creationId="{DD249371-9A89-7F75-403B-426F1CDE0E3C}"/>
          </ac:picMkLst>
        </pc:picChg>
        <pc:picChg chg="mod topLvl">
          <ac:chgData name="김윤성님(Yunesung Kim)/Access개발팀" userId="b5f7759c-2915-495b-a4bf-42e3553974d8" providerId="ADAL" clId="{352E8315-9A94-45FA-BB1E-03BF82C025C6}" dt="2024-06-18T08:29:40.103" v="5094" actId="1036"/>
          <ac:picMkLst>
            <pc:docMk/>
            <pc:sldMk cId="2162762842" sldId="2147378414"/>
            <ac:picMk id="26" creationId="{9EB7AA5D-B078-C92F-D5F8-4422A3547062}"/>
          </ac:picMkLst>
        </pc:picChg>
        <pc:picChg chg="add mod">
          <ac:chgData name="김윤성님(Yunesung Kim)/Access개발팀" userId="b5f7759c-2915-495b-a4bf-42e3553974d8" providerId="ADAL" clId="{352E8315-9A94-45FA-BB1E-03BF82C025C6}" dt="2024-06-18T08:30:17.274" v="5153" actId="1037"/>
          <ac:picMkLst>
            <pc:docMk/>
            <pc:sldMk cId="2162762842" sldId="2147378414"/>
            <ac:picMk id="30" creationId="{1D293B07-2880-0525-B425-F556EFB8B6DC}"/>
          </ac:picMkLst>
        </pc:picChg>
        <pc:picChg chg="add mod">
          <ac:chgData name="김윤성님(Yunesung Kim)/Access개발팀" userId="b5f7759c-2915-495b-a4bf-42e3553974d8" providerId="ADAL" clId="{352E8315-9A94-45FA-BB1E-03BF82C025C6}" dt="2024-06-18T08:35:51.290" v="5303" actId="1036"/>
          <ac:picMkLst>
            <pc:docMk/>
            <pc:sldMk cId="2162762842" sldId="2147378414"/>
            <ac:picMk id="33" creationId="{5E28999B-0F21-8B14-1EB6-962D5D8BA625}"/>
          </ac:picMkLst>
        </pc:picChg>
        <pc:picChg chg="add mod">
          <ac:chgData name="김윤성님(Yunesung Kim)/Access개발팀" userId="b5f7759c-2915-495b-a4bf-42e3553974d8" providerId="ADAL" clId="{352E8315-9A94-45FA-BB1E-03BF82C025C6}" dt="2024-06-18T08:35:51.290" v="5303" actId="1036"/>
          <ac:picMkLst>
            <pc:docMk/>
            <pc:sldMk cId="2162762842" sldId="2147378414"/>
            <ac:picMk id="34" creationId="{D2845EDA-9650-4FBC-7C26-B67672FC6023}"/>
          </ac:picMkLst>
        </pc:picChg>
        <pc:picChg chg="add del mod">
          <ac:chgData name="김윤성님(Yunesung Kim)/Access개발팀" userId="b5f7759c-2915-495b-a4bf-42e3553974d8" providerId="ADAL" clId="{352E8315-9A94-45FA-BB1E-03BF82C025C6}" dt="2024-06-18T08:34:45.543" v="5255" actId="478"/>
          <ac:picMkLst>
            <pc:docMk/>
            <pc:sldMk cId="2162762842" sldId="2147378414"/>
            <ac:picMk id="35" creationId="{F74BCC0F-6A18-9CD6-AE64-BFF37A2CD93C}"/>
          </ac:picMkLst>
        </pc:picChg>
        <pc:picChg chg="add mod">
          <ac:chgData name="김윤성님(Yunesung Kim)/Access개발팀" userId="b5f7759c-2915-495b-a4bf-42e3553974d8" providerId="ADAL" clId="{352E8315-9A94-45FA-BB1E-03BF82C025C6}" dt="2024-06-18T08:35:51.290" v="5303" actId="1036"/>
          <ac:picMkLst>
            <pc:docMk/>
            <pc:sldMk cId="2162762842" sldId="2147378414"/>
            <ac:picMk id="36" creationId="{54026571-5585-29AE-964C-48BA097E6F97}"/>
          </ac:picMkLst>
        </pc:picChg>
        <pc:picChg chg="add mod">
          <ac:chgData name="김윤성님(Yunesung Kim)/Access개발팀" userId="b5f7759c-2915-495b-a4bf-42e3553974d8" providerId="ADAL" clId="{352E8315-9A94-45FA-BB1E-03BF82C025C6}" dt="2024-06-18T08:35:52.625" v="5304" actId="1035"/>
          <ac:picMkLst>
            <pc:docMk/>
            <pc:sldMk cId="2162762842" sldId="2147378414"/>
            <ac:picMk id="37" creationId="{50BF5E16-55BF-EA08-D00E-EC13F03F7CE3}"/>
          </ac:picMkLst>
        </pc:picChg>
      </pc:sldChg>
      <pc:sldChg chg="addSp delSp modSp mod">
        <pc:chgData name="김윤성님(Yunesung Kim)/Access개발팀" userId="b5f7759c-2915-495b-a4bf-42e3553974d8" providerId="ADAL" clId="{352E8315-9A94-45FA-BB1E-03BF82C025C6}" dt="2024-06-18T08:25:36.524" v="4904" actId="113"/>
        <pc:sldMkLst>
          <pc:docMk/>
          <pc:sldMk cId="3828154699" sldId="2147378415"/>
        </pc:sldMkLst>
        <pc:spChg chg="del">
          <ac:chgData name="김윤성님(Yunesung Kim)/Access개발팀" userId="b5f7759c-2915-495b-a4bf-42e3553974d8" providerId="ADAL" clId="{352E8315-9A94-45FA-BB1E-03BF82C025C6}" dt="2024-06-18T04:55:22.243" v="1025" actId="478"/>
          <ac:spMkLst>
            <pc:docMk/>
            <pc:sldMk cId="3828154699" sldId="2147378415"/>
            <ac:spMk id="3" creationId="{05675476-4300-DB7D-63A3-7D0C6E3B3725}"/>
          </ac:spMkLst>
        </pc:spChg>
        <pc:spChg chg="add mod">
          <ac:chgData name="김윤성님(Yunesung Kim)/Access개발팀" userId="b5f7759c-2915-495b-a4bf-42e3553974d8" providerId="ADAL" clId="{352E8315-9A94-45FA-BB1E-03BF82C025C6}" dt="2024-06-18T08:04:33.217" v="3690" actId="20577"/>
          <ac:spMkLst>
            <pc:docMk/>
            <pc:sldMk cId="3828154699" sldId="2147378415"/>
            <ac:spMk id="4" creationId="{442D72F8-083F-1294-502B-16B3688FADE4}"/>
          </ac:spMkLst>
        </pc:spChg>
        <pc:spChg chg="add mod">
          <ac:chgData name="김윤성님(Yunesung Kim)/Access개발팀" userId="b5f7759c-2915-495b-a4bf-42e3553974d8" providerId="ADAL" clId="{352E8315-9A94-45FA-BB1E-03BF82C025C6}" dt="2024-06-18T08:25:36.524" v="4904" actId="113"/>
          <ac:spMkLst>
            <pc:docMk/>
            <pc:sldMk cId="3828154699" sldId="2147378415"/>
            <ac:spMk id="5" creationId="{C9106B37-6323-0B71-476D-0FB570DEADFD}"/>
          </ac:spMkLst>
        </pc:spChg>
        <pc:spChg chg="del">
          <ac:chgData name="김윤성님(Yunesung Kim)/Access개발팀" userId="b5f7759c-2915-495b-a4bf-42e3553974d8" providerId="ADAL" clId="{352E8315-9A94-45FA-BB1E-03BF82C025C6}" dt="2024-06-18T04:55:32.654" v="1031" actId="478"/>
          <ac:spMkLst>
            <pc:docMk/>
            <pc:sldMk cId="3828154699" sldId="2147378415"/>
            <ac:spMk id="8" creationId="{366C7949-04DB-A363-C998-034E2A855055}"/>
          </ac:spMkLst>
        </pc:spChg>
        <pc:spChg chg="mod">
          <ac:chgData name="김윤성님(Yunesung Kim)/Access개발팀" userId="b5f7759c-2915-495b-a4bf-42e3553974d8" providerId="ADAL" clId="{352E8315-9A94-45FA-BB1E-03BF82C025C6}" dt="2024-06-18T08:02:14.538" v="3416" actId="1037"/>
          <ac:spMkLst>
            <pc:docMk/>
            <pc:sldMk cId="3828154699" sldId="2147378415"/>
            <ac:spMk id="10" creationId="{03B29875-617E-1A7C-DA8C-62F20E266DAF}"/>
          </ac:spMkLst>
        </pc:spChg>
        <pc:picChg chg="mod">
          <ac:chgData name="김윤성님(Yunesung Kim)/Access개발팀" userId="b5f7759c-2915-495b-a4bf-42e3553974d8" providerId="ADAL" clId="{352E8315-9A94-45FA-BB1E-03BF82C025C6}" dt="2024-06-18T08:02:08.163" v="3409" actId="14100"/>
          <ac:picMkLst>
            <pc:docMk/>
            <pc:sldMk cId="3828154699" sldId="2147378415"/>
            <ac:picMk id="9" creationId="{BBA971CB-713F-AF85-5C73-A1EE408A5036}"/>
          </ac:picMkLst>
        </pc:picChg>
      </pc:sldChg>
      <pc:sldChg chg="addSp delSp modSp mod ord">
        <pc:chgData name="김윤성님(Yunesung Kim)/Access개발팀" userId="b5f7759c-2915-495b-a4bf-42e3553974d8" providerId="ADAL" clId="{352E8315-9A94-45FA-BB1E-03BF82C025C6}" dt="2024-06-18T08:17:58.678" v="4497" actId="21"/>
        <pc:sldMkLst>
          <pc:docMk/>
          <pc:sldMk cId="3265784314" sldId="2147378416"/>
        </pc:sldMkLst>
        <pc:spChg chg="add mod">
          <ac:chgData name="김윤성님(Yunesung Kim)/Access개발팀" userId="b5f7759c-2915-495b-a4bf-42e3553974d8" providerId="ADAL" clId="{352E8315-9A94-45FA-BB1E-03BF82C025C6}" dt="2024-06-18T08:17:58.678" v="4497" actId="21"/>
          <ac:spMkLst>
            <pc:docMk/>
            <pc:sldMk cId="3265784314" sldId="2147378416"/>
            <ac:spMk id="8" creationId="{04BA21DD-228D-8989-7FC1-C4093CBD3FB0}"/>
          </ac:spMkLst>
        </pc:spChg>
        <pc:spChg chg="del">
          <ac:chgData name="김윤성님(Yunesung Kim)/Access개발팀" userId="b5f7759c-2915-495b-a4bf-42e3553974d8" providerId="ADAL" clId="{352E8315-9A94-45FA-BB1E-03BF82C025C6}" dt="2024-06-18T04:54:10.959" v="991" actId="478"/>
          <ac:spMkLst>
            <pc:docMk/>
            <pc:sldMk cId="3265784314" sldId="2147378416"/>
            <ac:spMk id="31" creationId="{F6CFBF34-36E8-D577-A003-E78F54B62094}"/>
          </ac:spMkLst>
        </pc:spChg>
      </pc:sldChg>
      <pc:sldChg chg="del">
        <pc:chgData name="김윤성님(Yunesung Kim)/Access개발팀" userId="b5f7759c-2915-495b-a4bf-42e3553974d8" providerId="ADAL" clId="{352E8315-9A94-45FA-BB1E-03BF82C025C6}" dt="2024-06-18T05:30:40.508" v="1924" actId="47"/>
        <pc:sldMkLst>
          <pc:docMk/>
          <pc:sldMk cId="3647887129" sldId="2147378460"/>
        </pc:sldMkLst>
      </pc:sldChg>
      <pc:sldChg chg="add del">
        <pc:chgData name="김윤성님(Yunesung Kim)/Access개발팀" userId="b5f7759c-2915-495b-a4bf-42e3553974d8" providerId="ADAL" clId="{352E8315-9A94-45FA-BB1E-03BF82C025C6}" dt="2024-06-18T05:22:39.588" v="1813" actId="47"/>
        <pc:sldMkLst>
          <pc:docMk/>
          <pc:sldMk cId="1279450304" sldId="2147378461"/>
        </pc:sldMkLst>
      </pc:sldChg>
      <pc:sldChg chg="addSp delSp modSp new del mod">
        <pc:chgData name="김윤성님(Yunesung Kim)/Access개발팀" userId="b5f7759c-2915-495b-a4bf-42e3553974d8" providerId="ADAL" clId="{352E8315-9A94-45FA-BB1E-03BF82C025C6}" dt="2024-06-18T05:03:13.506" v="1222" actId="47"/>
        <pc:sldMkLst>
          <pc:docMk/>
          <pc:sldMk cId="2433249560" sldId="2147378461"/>
        </pc:sldMkLst>
        <pc:spChg chg="add del mod">
          <ac:chgData name="김윤성님(Yunesung Kim)/Access개발팀" userId="b5f7759c-2915-495b-a4bf-42e3553974d8" providerId="ADAL" clId="{352E8315-9A94-45FA-BB1E-03BF82C025C6}" dt="2024-06-18T05:01:28.016" v="1174" actId="21"/>
          <ac:spMkLst>
            <pc:docMk/>
            <pc:sldMk cId="2433249560" sldId="2147378461"/>
            <ac:spMk id="9" creationId="{8C1EF2F2-A66B-41D4-A11A-F357C9FEF6F5}"/>
          </ac:spMkLst>
        </pc:spChg>
        <pc:spChg chg="add del mod">
          <ac:chgData name="김윤성님(Yunesung Kim)/Access개발팀" userId="b5f7759c-2915-495b-a4bf-42e3553974d8" providerId="ADAL" clId="{352E8315-9A94-45FA-BB1E-03BF82C025C6}" dt="2024-06-18T05:01:24.355" v="1173" actId="478"/>
          <ac:spMkLst>
            <pc:docMk/>
            <pc:sldMk cId="2433249560" sldId="2147378461"/>
            <ac:spMk id="10" creationId="{B4DC5A2C-F773-ACA7-B763-A3F7E0AA5CEE}"/>
          </ac:spMkLst>
        </pc:spChg>
        <pc:spChg chg="add del mod">
          <ac:chgData name="김윤성님(Yunesung Kim)/Access개발팀" userId="b5f7759c-2915-495b-a4bf-42e3553974d8" providerId="ADAL" clId="{352E8315-9A94-45FA-BB1E-03BF82C025C6}" dt="2024-06-18T05:01:28.016" v="1174" actId="21"/>
          <ac:spMkLst>
            <pc:docMk/>
            <pc:sldMk cId="2433249560" sldId="2147378461"/>
            <ac:spMk id="19" creationId="{F9560844-AEFB-46CC-9AB7-4C4F2D66C6FF}"/>
          </ac:spMkLst>
        </pc:spChg>
        <pc:picChg chg="add del mod">
          <ac:chgData name="김윤성님(Yunesung Kim)/Access개발팀" userId="b5f7759c-2915-495b-a4bf-42e3553974d8" providerId="ADAL" clId="{352E8315-9A94-45FA-BB1E-03BF82C025C6}" dt="2024-06-18T05:01:28.016" v="1174" actId="21"/>
          <ac:picMkLst>
            <pc:docMk/>
            <pc:sldMk cId="2433249560" sldId="2147378461"/>
            <ac:picMk id="5" creationId="{F44BD637-7543-4495-86BD-F70AE77B544B}"/>
          </ac:picMkLst>
        </pc:picChg>
      </pc:sldChg>
      <pc:sldChg chg="addSp delSp modSp new mod">
        <pc:chgData name="김윤성님(Yunesung Kim)/Access개발팀" userId="b5f7759c-2915-495b-a4bf-42e3553974d8" providerId="ADAL" clId="{352E8315-9A94-45FA-BB1E-03BF82C025C6}" dt="2024-06-18T07:58:59.997" v="3346"/>
        <pc:sldMkLst>
          <pc:docMk/>
          <pc:sldMk cId="2892596941" sldId="2147378462"/>
        </pc:sldMkLst>
        <pc:spChg chg="add mod">
          <ac:chgData name="김윤성님(Yunesung Kim)/Access개발팀" userId="b5f7759c-2915-495b-a4bf-42e3553974d8" providerId="ADAL" clId="{352E8315-9A94-45FA-BB1E-03BF82C025C6}" dt="2024-06-18T05:22:59.299" v="1860"/>
          <ac:spMkLst>
            <pc:docMk/>
            <pc:sldMk cId="2892596941" sldId="2147378462"/>
            <ac:spMk id="4" creationId="{C2F4CB66-9C1B-271C-F427-15DA0B86C40D}"/>
          </ac:spMkLst>
        </pc:spChg>
        <pc:spChg chg="add mod">
          <ac:chgData name="김윤성님(Yunesung Kim)/Access개발팀" userId="b5f7759c-2915-495b-a4bf-42e3553974d8" providerId="ADAL" clId="{352E8315-9A94-45FA-BB1E-03BF82C025C6}" dt="2024-06-18T07:01:26.862" v="2311"/>
          <ac:spMkLst>
            <pc:docMk/>
            <pc:sldMk cId="2892596941" sldId="2147378462"/>
            <ac:spMk id="5" creationId="{D7630E4A-206B-FA8D-058C-A101557C3F9F}"/>
          </ac:spMkLst>
        </pc:spChg>
        <pc:spChg chg="add mod">
          <ac:chgData name="김윤성님(Yunesung Kim)/Access개발팀" userId="b5f7759c-2915-495b-a4bf-42e3553974d8" providerId="ADAL" clId="{352E8315-9A94-45FA-BB1E-03BF82C025C6}" dt="2024-06-18T07:35:47.546" v="2615"/>
          <ac:spMkLst>
            <pc:docMk/>
            <pc:sldMk cId="2892596941" sldId="2147378462"/>
            <ac:spMk id="6" creationId="{4C19A45F-6A8A-0323-8E94-A722898F838F}"/>
          </ac:spMkLst>
        </pc:spChg>
        <pc:spChg chg="add mod">
          <ac:chgData name="김윤성님(Yunesung Kim)/Access개발팀" userId="b5f7759c-2915-495b-a4bf-42e3553974d8" providerId="ADAL" clId="{352E8315-9A94-45FA-BB1E-03BF82C025C6}" dt="2024-06-18T07:35:47.546" v="2615"/>
          <ac:spMkLst>
            <pc:docMk/>
            <pc:sldMk cId="2892596941" sldId="2147378462"/>
            <ac:spMk id="7" creationId="{C349467B-3A16-C976-F429-18AF56ECA02F}"/>
          </ac:spMkLst>
        </pc:spChg>
        <pc:spChg chg="add del mod">
          <ac:chgData name="김윤성님(Yunesung Kim)/Access개발팀" userId="b5f7759c-2915-495b-a4bf-42e3553974d8" providerId="ADAL" clId="{352E8315-9A94-45FA-BB1E-03BF82C025C6}" dt="2024-06-18T07:35:51.371" v="2616" actId="478"/>
          <ac:spMkLst>
            <pc:docMk/>
            <pc:sldMk cId="2892596941" sldId="2147378462"/>
            <ac:spMk id="8" creationId="{F29CE7F2-0C63-E647-EF88-C8E5534D3309}"/>
          </ac:spMkLst>
        </pc:spChg>
        <pc:spChg chg="add mod">
          <ac:chgData name="김윤성님(Yunesung Kim)/Access개발팀" userId="b5f7759c-2915-495b-a4bf-42e3553974d8" providerId="ADAL" clId="{352E8315-9A94-45FA-BB1E-03BF82C025C6}" dt="2024-06-18T07:35:47.546" v="2615"/>
          <ac:spMkLst>
            <pc:docMk/>
            <pc:sldMk cId="2892596941" sldId="2147378462"/>
            <ac:spMk id="9" creationId="{6B1F6946-A714-01F4-2142-65CC82C3B977}"/>
          </ac:spMkLst>
        </pc:spChg>
        <pc:spChg chg="add mod">
          <ac:chgData name="김윤성님(Yunesung Kim)/Access개발팀" userId="b5f7759c-2915-495b-a4bf-42e3553974d8" providerId="ADAL" clId="{352E8315-9A94-45FA-BB1E-03BF82C025C6}" dt="2024-06-18T07:35:47.546" v="2615"/>
          <ac:spMkLst>
            <pc:docMk/>
            <pc:sldMk cId="2892596941" sldId="2147378462"/>
            <ac:spMk id="10" creationId="{C31ABF3C-87F2-771F-F06A-88A178B09C8C}"/>
          </ac:spMkLst>
        </pc:spChg>
        <pc:spChg chg="add mod">
          <ac:chgData name="김윤성님(Yunesung Kim)/Access개발팀" userId="b5f7759c-2915-495b-a4bf-42e3553974d8" providerId="ADAL" clId="{352E8315-9A94-45FA-BB1E-03BF82C025C6}" dt="2024-06-18T07:58:59.997" v="3346"/>
          <ac:spMkLst>
            <pc:docMk/>
            <pc:sldMk cId="2892596941" sldId="2147378462"/>
            <ac:spMk id="11" creationId="{6E85559C-07FC-3D6C-E9BB-2335DA7721A2}"/>
          </ac:spMkLst>
        </pc:spChg>
        <pc:spChg chg="add mod ord">
          <ac:chgData name="김윤성님(Yunesung Kim)/Access개발팀" userId="b5f7759c-2915-495b-a4bf-42e3553974d8" providerId="ADAL" clId="{352E8315-9A94-45FA-BB1E-03BF82C025C6}" dt="2024-06-18T07:50:05.656" v="3258" actId="12788"/>
          <ac:spMkLst>
            <pc:docMk/>
            <pc:sldMk cId="2892596941" sldId="2147378462"/>
            <ac:spMk id="13" creationId="{2774C8FB-71B4-601C-4104-FBF4CD49194E}"/>
          </ac:spMkLst>
        </pc:spChg>
        <pc:spChg chg="add mod">
          <ac:chgData name="김윤성님(Yunesung Kim)/Access개발팀" userId="b5f7759c-2915-495b-a4bf-42e3553974d8" providerId="ADAL" clId="{352E8315-9A94-45FA-BB1E-03BF82C025C6}" dt="2024-06-18T07:48:08.007" v="3042" actId="1035"/>
          <ac:spMkLst>
            <pc:docMk/>
            <pc:sldMk cId="2892596941" sldId="2147378462"/>
            <ac:spMk id="14" creationId="{E1C58972-D635-3FB6-735F-8A9DBE8A4C78}"/>
          </ac:spMkLst>
        </pc:spChg>
        <pc:spChg chg="add mod">
          <ac:chgData name="김윤성님(Yunesung Kim)/Access개발팀" userId="b5f7759c-2915-495b-a4bf-42e3553974d8" providerId="ADAL" clId="{352E8315-9A94-45FA-BB1E-03BF82C025C6}" dt="2024-06-18T07:48:08.007" v="3042" actId="1035"/>
          <ac:spMkLst>
            <pc:docMk/>
            <pc:sldMk cId="2892596941" sldId="2147378462"/>
            <ac:spMk id="15" creationId="{36195533-653F-788C-9D73-E5A094C6A881}"/>
          </ac:spMkLst>
        </pc:spChg>
        <pc:spChg chg="add mod">
          <ac:chgData name="김윤성님(Yunesung Kim)/Access개발팀" userId="b5f7759c-2915-495b-a4bf-42e3553974d8" providerId="ADAL" clId="{352E8315-9A94-45FA-BB1E-03BF82C025C6}" dt="2024-06-18T07:50:05.656" v="3258" actId="12788"/>
          <ac:spMkLst>
            <pc:docMk/>
            <pc:sldMk cId="2892596941" sldId="2147378462"/>
            <ac:spMk id="16" creationId="{35CC5CF3-19CA-30A1-288F-3D2C50E9A3D7}"/>
          </ac:spMkLst>
        </pc:spChg>
        <pc:spChg chg="add mod">
          <ac:chgData name="김윤성님(Yunesung Kim)/Access개발팀" userId="b5f7759c-2915-495b-a4bf-42e3553974d8" providerId="ADAL" clId="{352E8315-9A94-45FA-BB1E-03BF82C025C6}" dt="2024-06-18T07:49:40.335" v="3237"/>
          <ac:spMkLst>
            <pc:docMk/>
            <pc:sldMk cId="2892596941" sldId="2147378462"/>
            <ac:spMk id="17" creationId="{AADBEF74-F737-304E-DB46-6BA952CB0787}"/>
          </ac:spMkLst>
        </pc:spChg>
        <pc:graphicFrameChg chg="add mod">
          <ac:chgData name="김윤성님(Yunesung Kim)/Access개발팀" userId="b5f7759c-2915-495b-a4bf-42e3553974d8" providerId="ADAL" clId="{352E8315-9A94-45FA-BB1E-03BF82C025C6}" dt="2024-06-18T05:21:49.273" v="1804"/>
          <ac:graphicFrameMkLst>
            <pc:docMk/>
            <pc:sldMk cId="2892596941" sldId="2147378462"/>
            <ac:graphicFrameMk id="2" creationId="{D1B137C8-8F15-FE35-C526-0C55A755F690}"/>
          </ac:graphicFrameMkLst>
        </pc:graphicFrameChg>
        <pc:graphicFrameChg chg="add mod modGraphic">
          <ac:chgData name="김윤성님(Yunesung Kim)/Access개발팀" userId="b5f7759c-2915-495b-a4bf-42e3553974d8" providerId="ADAL" clId="{352E8315-9A94-45FA-BB1E-03BF82C025C6}" dt="2024-06-18T07:47:46.046" v="3020" actId="14100"/>
          <ac:graphicFrameMkLst>
            <pc:docMk/>
            <pc:sldMk cId="2892596941" sldId="2147378462"/>
            <ac:graphicFrameMk id="3" creationId="{ECE3AC34-6106-D519-69FA-98E9D2F8C613}"/>
          </ac:graphicFrameMkLst>
        </pc:graphicFrameChg>
        <pc:picChg chg="add mod">
          <ac:chgData name="김윤성님(Yunesung Kim)/Access개발팀" userId="b5f7759c-2915-495b-a4bf-42e3553974d8" providerId="ADAL" clId="{352E8315-9A94-45FA-BB1E-03BF82C025C6}" dt="2024-06-18T07:48:08.007" v="3042" actId="1035"/>
          <ac:picMkLst>
            <pc:docMk/>
            <pc:sldMk cId="2892596941" sldId="2147378462"/>
            <ac:picMk id="12" creationId="{5A307E38-3B0D-C852-745B-F69379ACB540}"/>
          </ac:picMkLst>
        </pc:picChg>
      </pc:sldChg>
      <pc:sldChg chg="addSp delSp modSp new del mod">
        <pc:chgData name="김윤성님(Yunesung Kim)/Access개발팀" userId="b5f7759c-2915-495b-a4bf-42e3553974d8" providerId="ADAL" clId="{352E8315-9A94-45FA-BB1E-03BF82C025C6}" dt="2024-06-18T07:48:10.737" v="3043" actId="47"/>
        <pc:sldMkLst>
          <pc:docMk/>
          <pc:sldMk cId="1285125402" sldId="2147378463"/>
        </pc:sldMkLst>
        <pc:spChg chg="add mod">
          <ac:chgData name="김윤성님(Yunesung Kim)/Access개발팀" userId="b5f7759c-2915-495b-a4bf-42e3553974d8" providerId="ADAL" clId="{352E8315-9A94-45FA-BB1E-03BF82C025C6}" dt="2024-06-18T07:38:11.688" v="2636" actId="6549"/>
          <ac:spMkLst>
            <pc:docMk/>
            <pc:sldMk cId="1285125402" sldId="2147378463"/>
            <ac:spMk id="2" creationId="{D2C27E32-9158-03CE-89CB-E1A7B18CADF3}"/>
          </ac:spMkLst>
        </pc:spChg>
        <pc:spChg chg="add mod">
          <ac:chgData name="김윤성님(Yunesung Kim)/Access개발팀" userId="b5f7759c-2915-495b-a4bf-42e3553974d8" providerId="ADAL" clId="{352E8315-9A94-45FA-BB1E-03BF82C025C6}" dt="2024-06-18T07:24:22.645" v="2452"/>
          <ac:spMkLst>
            <pc:docMk/>
            <pc:sldMk cId="1285125402" sldId="2147378463"/>
            <ac:spMk id="3" creationId="{46B876A0-5297-6046-B4CF-C14A6F209AAB}"/>
          </ac:spMkLst>
        </pc:spChg>
        <pc:spChg chg="add del mod">
          <ac:chgData name="김윤성님(Yunesung Kim)/Access개발팀" userId="b5f7759c-2915-495b-a4bf-42e3553974d8" providerId="ADAL" clId="{352E8315-9A94-45FA-BB1E-03BF82C025C6}" dt="2024-06-18T07:46:58.629" v="2977" actId="478"/>
          <ac:spMkLst>
            <pc:docMk/>
            <pc:sldMk cId="1285125402" sldId="2147378463"/>
            <ac:spMk id="5" creationId="{5DC939AF-9D9D-C4D3-F55E-7B2E55FB0696}"/>
          </ac:spMkLst>
        </pc:spChg>
        <pc:spChg chg="add del mod">
          <ac:chgData name="김윤성님(Yunesung Kim)/Access개발팀" userId="b5f7759c-2915-495b-a4bf-42e3553974d8" providerId="ADAL" clId="{352E8315-9A94-45FA-BB1E-03BF82C025C6}" dt="2024-06-18T07:45:08.915" v="2909" actId="21"/>
          <ac:spMkLst>
            <pc:docMk/>
            <pc:sldMk cId="1285125402" sldId="2147378463"/>
            <ac:spMk id="14" creationId="{E1C58972-D635-3FB6-735F-8A9DBE8A4C78}"/>
          </ac:spMkLst>
        </pc:spChg>
        <pc:spChg chg="add del mod">
          <ac:chgData name="김윤성님(Yunesung Kim)/Access개발팀" userId="b5f7759c-2915-495b-a4bf-42e3553974d8" providerId="ADAL" clId="{352E8315-9A94-45FA-BB1E-03BF82C025C6}" dt="2024-06-18T07:45:08.915" v="2909" actId="21"/>
          <ac:spMkLst>
            <pc:docMk/>
            <pc:sldMk cId="1285125402" sldId="2147378463"/>
            <ac:spMk id="15" creationId="{36195533-653F-788C-9D73-E5A094C6A881}"/>
          </ac:spMkLst>
        </pc:spChg>
        <pc:spChg chg="add del mod">
          <ac:chgData name="김윤성님(Yunesung Kim)/Access개발팀" userId="b5f7759c-2915-495b-a4bf-42e3553974d8" providerId="ADAL" clId="{352E8315-9A94-45FA-BB1E-03BF82C025C6}" dt="2024-06-18T07:32:19.880" v="2510" actId="478"/>
          <ac:spMkLst>
            <pc:docMk/>
            <pc:sldMk cId="1285125402" sldId="2147378463"/>
            <ac:spMk id="33" creationId="{59C5AB9D-6C17-F6FB-0B75-3E54319F3E85}"/>
          </ac:spMkLst>
        </pc:spChg>
        <pc:picChg chg="add del mod">
          <ac:chgData name="김윤성님(Yunesung Kim)/Access개발팀" userId="b5f7759c-2915-495b-a4bf-42e3553974d8" providerId="ADAL" clId="{352E8315-9A94-45FA-BB1E-03BF82C025C6}" dt="2024-06-18T07:45:08.915" v="2909" actId="21"/>
          <ac:picMkLst>
            <pc:docMk/>
            <pc:sldMk cId="1285125402" sldId="2147378463"/>
            <ac:picMk id="11" creationId="{5A307E38-3B0D-C852-745B-F69379ACB540}"/>
          </ac:picMkLst>
        </pc:picChg>
        <pc:picChg chg="add del mod">
          <ac:chgData name="김윤성님(Yunesung Kim)/Access개발팀" userId="b5f7759c-2915-495b-a4bf-42e3553974d8" providerId="ADAL" clId="{352E8315-9A94-45FA-BB1E-03BF82C025C6}" dt="2024-06-18T07:46:58.629" v="2977" actId="478"/>
          <ac:picMkLst>
            <pc:docMk/>
            <pc:sldMk cId="1285125402" sldId="2147378463"/>
            <ac:picMk id="13" creationId="{991A3FAA-AF0A-34E7-9ACA-AEE8E07BEA7A}"/>
          </ac:picMkLst>
        </pc:picChg>
      </pc:sldChg>
      <pc:sldChg chg="addSp delSp modSp new del mod">
        <pc:chgData name="김윤성님(Yunesung Kim)/Access개발팀" userId="b5f7759c-2915-495b-a4bf-42e3553974d8" providerId="ADAL" clId="{352E8315-9A94-45FA-BB1E-03BF82C025C6}" dt="2024-06-18T07:36:58.874" v="2632" actId="47"/>
        <pc:sldMkLst>
          <pc:docMk/>
          <pc:sldMk cId="1885771881" sldId="2147378464"/>
        </pc:sldMkLst>
        <pc:spChg chg="add del mod">
          <ac:chgData name="김윤성님(Yunesung Kim)/Access개발팀" userId="b5f7759c-2915-495b-a4bf-42e3553974d8" providerId="ADAL" clId="{352E8315-9A94-45FA-BB1E-03BF82C025C6}" dt="2024-06-18T07:36:51.149" v="2628" actId="21"/>
          <ac:spMkLst>
            <pc:docMk/>
            <pc:sldMk cId="1885771881" sldId="2147378464"/>
            <ac:spMk id="14" creationId="{E1C58972-D635-3FB6-735F-8A9DBE8A4C78}"/>
          </ac:spMkLst>
        </pc:spChg>
        <pc:spChg chg="add del mod">
          <ac:chgData name="김윤성님(Yunesung Kim)/Access개발팀" userId="b5f7759c-2915-495b-a4bf-42e3553974d8" providerId="ADAL" clId="{352E8315-9A94-45FA-BB1E-03BF82C025C6}" dt="2024-06-18T07:36:51.149" v="2628" actId="21"/>
          <ac:spMkLst>
            <pc:docMk/>
            <pc:sldMk cId="1885771881" sldId="2147378464"/>
            <ac:spMk id="15" creationId="{36195533-653F-788C-9D73-E5A094C6A881}"/>
          </ac:spMkLst>
        </pc:spChg>
        <pc:spChg chg="add del mod">
          <ac:chgData name="김윤성님(Yunesung Kim)/Access개발팀" userId="b5f7759c-2915-495b-a4bf-42e3553974d8" providerId="ADAL" clId="{352E8315-9A94-45FA-BB1E-03BF82C025C6}" dt="2024-06-18T07:32:35.360" v="2511" actId="478"/>
          <ac:spMkLst>
            <pc:docMk/>
            <pc:sldMk cId="1885771881" sldId="2147378464"/>
            <ac:spMk id="16" creationId="{6F54461F-1786-EB04-CCD1-68AC3FF3FBE6}"/>
          </ac:spMkLst>
        </pc:spChg>
        <pc:picChg chg="add mod">
          <ac:chgData name="김윤성님(Yunesung Kim)/Access개발팀" userId="b5f7759c-2915-495b-a4bf-42e3553974d8" providerId="ADAL" clId="{352E8315-9A94-45FA-BB1E-03BF82C025C6}" dt="2024-06-18T05:38:45.417" v="1930" actId="1076"/>
          <ac:picMkLst>
            <pc:docMk/>
            <pc:sldMk cId="1885771881" sldId="2147378464"/>
            <ac:picMk id="2" creationId="{17B84C7F-126F-261B-B251-08052BBE2E21}"/>
          </ac:picMkLst>
        </pc:picChg>
        <pc:picChg chg="add del mod">
          <ac:chgData name="김윤성님(Yunesung Kim)/Access개발팀" userId="b5f7759c-2915-495b-a4bf-42e3553974d8" providerId="ADAL" clId="{352E8315-9A94-45FA-BB1E-03BF82C025C6}" dt="2024-06-18T05:38:44.262" v="1929" actId="478"/>
          <ac:picMkLst>
            <pc:docMk/>
            <pc:sldMk cId="1885771881" sldId="2147378464"/>
            <ac:picMk id="5" creationId="{032600D0-B361-9FF0-AD4F-AEF5ADEE8D14}"/>
          </ac:picMkLst>
        </pc:picChg>
        <pc:picChg chg="add del mod">
          <ac:chgData name="김윤성님(Yunesung Kim)/Access개발팀" userId="b5f7759c-2915-495b-a4bf-42e3553974d8" providerId="ADAL" clId="{352E8315-9A94-45FA-BB1E-03BF82C025C6}" dt="2024-06-18T07:36:51.149" v="2628" actId="21"/>
          <ac:picMkLst>
            <pc:docMk/>
            <pc:sldMk cId="1885771881" sldId="2147378464"/>
            <ac:picMk id="11" creationId="{5A307E38-3B0D-C852-745B-F69379ACB540}"/>
          </ac:picMkLst>
        </pc:picChg>
      </pc:sldChg>
      <pc:sldChg chg="modSp add del mod">
        <pc:chgData name="김윤성님(Yunesung Kim)/Access개발팀" userId="b5f7759c-2915-495b-a4bf-42e3553974d8" providerId="ADAL" clId="{352E8315-9A94-45FA-BB1E-03BF82C025C6}" dt="2024-06-18T09:03:38.018" v="5572" actId="47"/>
        <pc:sldMkLst>
          <pc:docMk/>
          <pc:sldMk cId="2246154351" sldId="2147378465"/>
        </pc:sldMkLst>
        <pc:spChg chg="mod">
          <ac:chgData name="김윤성님(Yunesung Kim)/Access개발팀" userId="b5f7759c-2915-495b-a4bf-42e3553974d8" providerId="ADAL" clId="{352E8315-9A94-45FA-BB1E-03BF82C025C6}" dt="2024-06-18T05:30:02.436" v="1913" actId="13926"/>
          <ac:spMkLst>
            <pc:docMk/>
            <pc:sldMk cId="2246154351" sldId="2147378465"/>
            <ac:spMk id="2" creationId="{D8D5A87E-07EE-FF08-EA65-5FC342F59A52}"/>
          </ac:spMkLst>
        </pc:spChg>
        <pc:spChg chg="mod">
          <ac:chgData name="김윤성님(Yunesung Kim)/Access개발팀" userId="b5f7759c-2915-495b-a4bf-42e3553974d8" providerId="ADAL" clId="{352E8315-9A94-45FA-BB1E-03BF82C025C6}" dt="2024-06-18T05:30:19.777" v="1923" actId="1036"/>
          <ac:spMkLst>
            <pc:docMk/>
            <pc:sldMk cId="2246154351" sldId="2147378465"/>
            <ac:spMk id="4" creationId="{9E6DD981-004A-173A-327A-61FA86FABE1B}"/>
          </ac:spMkLst>
        </pc:spChg>
        <pc:spChg chg="mod">
          <ac:chgData name="김윤성님(Yunesung Kim)/Access개발팀" userId="b5f7759c-2915-495b-a4bf-42e3553974d8" providerId="ADAL" clId="{352E8315-9A94-45FA-BB1E-03BF82C025C6}" dt="2024-06-18T05:30:19.777" v="1923" actId="1036"/>
          <ac:spMkLst>
            <pc:docMk/>
            <pc:sldMk cId="2246154351" sldId="2147378465"/>
            <ac:spMk id="6" creationId="{0D2440D1-ACCD-6D3E-14BB-F265EE4D907E}"/>
          </ac:spMkLst>
        </pc:spChg>
        <pc:spChg chg="mod">
          <ac:chgData name="김윤성님(Yunesung Kim)/Access개발팀" userId="b5f7759c-2915-495b-a4bf-42e3553974d8" providerId="ADAL" clId="{352E8315-9A94-45FA-BB1E-03BF82C025C6}" dt="2024-06-18T05:30:19.777" v="1923" actId="1036"/>
          <ac:spMkLst>
            <pc:docMk/>
            <pc:sldMk cId="2246154351" sldId="2147378465"/>
            <ac:spMk id="13" creationId="{A0A71C17-D220-B4CE-4607-FEEA4225EB78}"/>
          </ac:spMkLst>
        </pc:spChg>
        <pc:spChg chg="mod">
          <ac:chgData name="김윤성님(Yunesung Kim)/Access개발팀" userId="b5f7759c-2915-495b-a4bf-42e3553974d8" providerId="ADAL" clId="{352E8315-9A94-45FA-BB1E-03BF82C025C6}" dt="2024-06-18T05:29:59.121" v="1912" actId="13926"/>
          <ac:spMkLst>
            <pc:docMk/>
            <pc:sldMk cId="2246154351" sldId="2147378465"/>
            <ac:spMk id="38" creationId="{313EEA63-7095-BAF3-C30A-2FC4B903D43F}"/>
          </ac:spMkLst>
        </pc:spChg>
        <pc:spChg chg="mod">
          <ac:chgData name="김윤성님(Yunesung Kim)/Access개발팀" userId="b5f7759c-2915-495b-a4bf-42e3553974d8" providerId="ADAL" clId="{352E8315-9A94-45FA-BB1E-03BF82C025C6}" dt="2024-06-18T05:30:19.777" v="1923" actId="1036"/>
          <ac:spMkLst>
            <pc:docMk/>
            <pc:sldMk cId="2246154351" sldId="2147378465"/>
            <ac:spMk id="130" creationId="{C9A98A51-D5A1-3546-97DB-E99AC7A3A9C6}"/>
          </ac:spMkLst>
        </pc:spChg>
        <pc:spChg chg="mod">
          <ac:chgData name="김윤성님(Yunesung Kim)/Access개발팀" userId="b5f7759c-2915-495b-a4bf-42e3553974d8" providerId="ADAL" clId="{352E8315-9A94-45FA-BB1E-03BF82C025C6}" dt="2024-06-18T05:30:19.777" v="1923" actId="1036"/>
          <ac:spMkLst>
            <pc:docMk/>
            <pc:sldMk cId="2246154351" sldId="2147378465"/>
            <ac:spMk id="135" creationId="{18DE0649-E9C9-1B95-8E6D-E680574EE3DB}"/>
          </ac:spMkLst>
        </pc:spChg>
        <pc:spChg chg="mod">
          <ac:chgData name="김윤성님(Yunesung Kim)/Access개발팀" userId="b5f7759c-2915-495b-a4bf-42e3553974d8" providerId="ADAL" clId="{352E8315-9A94-45FA-BB1E-03BF82C025C6}" dt="2024-06-18T05:30:19.777" v="1923" actId="1036"/>
          <ac:spMkLst>
            <pc:docMk/>
            <pc:sldMk cId="2246154351" sldId="2147378465"/>
            <ac:spMk id="136" creationId="{5BD8C791-3912-8B55-FEDF-BDC76D0138CD}"/>
          </ac:spMkLst>
        </pc:spChg>
        <pc:picChg chg="mod">
          <ac:chgData name="김윤성님(Yunesung Kim)/Access개발팀" userId="b5f7759c-2915-495b-a4bf-42e3553974d8" providerId="ADAL" clId="{352E8315-9A94-45FA-BB1E-03BF82C025C6}" dt="2024-06-18T05:30:19.777" v="1923" actId="1036"/>
          <ac:picMkLst>
            <pc:docMk/>
            <pc:sldMk cId="2246154351" sldId="2147378465"/>
            <ac:picMk id="3" creationId="{7EE6BAF9-A88C-F6F2-FAE0-E67F9AA80793}"/>
          </ac:picMkLst>
        </pc:picChg>
        <pc:picChg chg="mod">
          <ac:chgData name="김윤성님(Yunesung Kim)/Access개발팀" userId="b5f7759c-2915-495b-a4bf-42e3553974d8" providerId="ADAL" clId="{352E8315-9A94-45FA-BB1E-03BF82C025C6}" dt="2024-06-18T05:30:19.777" v="1923" actId="1036"/>
          <ac:picMkLst>
            <pc:docMk/>
            <pc:sldMk cId="2246154351" sldId="2147378465"/>
            <ac:picMk id="5" creationId="{0DDA92B6-9FE3-6C34-946B-67D702B7B5A5}"/>
          </ac:picMkLst>
        </pc:picChg>
        <pc:picChg chg="mod">
          <ac:chgData name="김윤성님(Yunesung Kim)/Access개발팀" userId="b5f7759c-2915-495b-a4bf-42e3553974d8" providerId="ADAL" clId="{352E8315-9A94-45FA-BB1E-03BF82C025C6}" dt="2024-06-18T05:30:19.777" v="1923" actId="1036"/>
          <ac:picMkLst>
            <pc:docMk/>
            <pc:sldMk cId="2246154351" sldId="2147378465"/>
            <ac:picMk id="8" creationId="{5A69810E-C6DE-9B8E-7C69-4E017D6057BC}"/>
          </ac:picMkLst>
        </pc:picChg>
        <pc:picChg chg="mod">
          <ac:chgData name="김윤성님(Yunesung Kim)/Access개발팀" userId="b5f7759c-2915-495b-a4bf-42e3553974d8" providerId="ADAL" clId="{352E8315-9A94-45FA-BB1E-03BF82C025C6}" dt="2024-06-18T05:30:19.777" v="1923" actId="1036"/>
          <ac:picMkLst>
            <pc:docMk/>
            <pc:sldMk cId="2246154351" sldId="2147378465"/>
            <ac:picMk id="10" creationId="{5197E9F1-CAC8-A01A-1969-6B263539ED28}"/>
          </ac:picMkLst>
        </pc:picChg>
        <pc:picChg chg="mod">
          <ac:chgData name="김윤성님(Yunesung Kim)/Access개발팀" userId="b5f7759c-2915-495b-a4bf-42e3553974d8" providerId="ADAL" clId="{352E8315-9A94-45FA-BB1E-03BF82C025C6}" dt="2024-06-18T05:30:19.777" v="1923" actId="1036"/>
          <ac:picMkLst>
            <pc:docMk/>
            <pc:sldMk cId="2246154351" sldId="2147378465"/>
            <ac:picMk id="11" creationId="{8A711050-68B2-9B7E-3518-193911C71CF8}"/>
          </ac:picMkLst>
        </pc:picChg>
        <pc:picChg chg="mod">
          <ac:chgData name="김윤성님(Yunesung Kim)/Access개발팀" userId="b5f7759c-2915-495b-a4bf-42e3553974d8" providerId="ADAL" clId="{352E8315-9A94-45FA-BB1E-03BF82C025C6}" dt="2024-06-18T05:30:19.777" v="1923" actId="1036"/>
          <ac:picMkLst>
            <pc:docMk/>
            <pc:sldMk cId="2246154351" sldId="2147378465"/>
            <ac:picMk id="12" creationId="{5EE9D32A-F10C-4928-B6E9-930414B42BEF}"/>
          </ac:picMkLst>
        </pc:picChg>
      </pc:sldChg>
      <pc:sldChg chg="modSp add del mod">
        <pc:chgData name="김윤성님(Yunesung Kim)/Access개발팀" userId="b5f7759c-2915-495b-a4bf-42e3553974d8" providerId="ADAL" clId="{352E8315-9A94-45FA-BB1E-03BF82C025C6}" dt="2024-06-18T09:03:36.803" v="5571" actId="47"/>
        <pc:sldMkLst>
          <pc:docMk/>
          <pc:sldMk cId="2596710965" sldId="2147378466"/>
        </pc:sldMkLst>
        <pc:spChg chg="mod">
          <ac:chgData name="김윤성님(Yunesung Kim)/Access개발팀" userId="b5f7759c-2915-495b-a4bf-42e3553974d8" providerId="ADAL" clId="{352E8315-9A94-45FA-BB1E-03BF82C025C6}" dt="2024-06-18T05:30:09.922" v="1914" actId="13926"/>
          <ac:spMkLst>
            <pc:docMk/>
            <pc:sldMk cId="2596710965" sldId="2147378466"/>
            <ac:spMk id="5" creationId="{E0CF8CA0-880B-EDA0-9E4C-343EE6A121C9}"/>
          </ac:spMkLst>
        </pc:spChg>
      </pc:sldChg>
      <pc:sldChg chg="addSp modSp new del mod">
        <pc:chgData name="김윤성님(Yunesung Kim)/Access개발팀" userId="b5f7759c-2915-495b-a4bf-42e3553974d8" providerId="ADAL" clId="{352E8315-9A94-45FA-BB1E-03BF82C025C6}" dt="2024-06-18T08:36:10.535" v="5348" actId="47"/>
        <pc:sldMkLst>
          <pc:docMk/>
          <pc:sldMk cId="952581950" sldId="2147378467"/>
        </pc:sldMkLst>
        <pc:spChg chg="add mod">
          <ac:chgData name="김윤성님(Yunesung Kim)/Access개발팀" userId="b5f7759c-2915-495b-a4bf-42e3553974d8" providerId="ADAL" clId="{352E8315-9A94-45FA-BB1E-03BF82C025C6}" dt="2024-06-18T08:20:50.770" v="4516" actId="1076"/>
          <ac:spMkLst>
            <pc:docMk/>
            <pc:sldMk cId="952581950" sldId="2147378467"/>
            <ac:spMk id="5" creationId="{1DEA7996-DD29-26AB-72C4-C6D90D409BE8}"/>
          </ac:spMkLst>
        </pc:spChg>
        <pc:spChg chg="add mod">
          <ac:chgData name="김윤성님(Yunesung Kim)/Access개발팀" userId="b5f7759c-2915-495b-a4bf-42e3553974d8" providerId="ADAL" clId="{352E8315-9A94-45FA-BB1E-03BF82C025C6}" dt="2024-06-18T08:20:47.095" v="4515"/>
          <ac:spMkLst>
            <pc:docMk/>
            <pc:sldMk cId="952581950" sldId="2147378467"/>
            <ac:spMk id="18" creationId="{BE6FA20E-ECEF-4664-2BBF-60642A7F5CA5}"/>
          </ac:spMkLst>
        </pc:spChg>
        <pc:spChg chg="add mod">
          <ac:chgData name="김윤성님(Yunesung Kim)/Access개발팀" userId="b5f7759c-2915-495b-a4bf-42e3553974d8" providerId="ADAL" clId="{352E8315-9A94-45FA-BB1E-03BF82C025C6}" dt="2024-06-18T08:20:47.095" v="4515"/>
          <ac:spMkLst>
            <pc:docMk/>
            <pc:sldMk cId="952581950" sldId="2147378467"/>
            <ac:spMk id="19" creationId="{04556F03-2FF3-B137-8388-63614DE02E99}"/>
          </ac:spMkLst>
        </pc:spChg>
        <pc:spChg chg="add mod">
          <ac:chgData name="김윤성님(Yunesung Kim)/Access개발팀" userId="b5f7759c-2915-495b-a4bf-42e3553974d8" providerId="ADAL" clId="{352E8315-9A94-45FA-BB1E-03BF82C025C6}" dt="2024-06-18T08:20:47.095" v="4515"/>
          <ac:spMkLst>
            <pc:docMk/>
            <pc:sldMk cId="952581950" sldId="2147378467"/>
            <ac:spMk id="20" creationId="{7AB6F0D0-D44A-8EBC-4DC5-887A33BA3898}"/>
          </ac:spMkLst>
        </pc:spChg>
        <pc:picChg chg="add mod">
          <ac:chgData name="김윤성님(Yunesung Kim)/Access개발팀" userId="b5f7759c-2915-495b-a4bf-42e3553974d8" providerId="ADAL" clId="{352E8315-9A94-45FA-BB1E-03BF82C025C6}" dt="2024-06-18T08:20:47.095" v="4515"/>
          <ac:picMkLst>
            <pc:docMk/>
            <pc:sldMk cId="952581950" sldId="2147378467"/>
            <ac:picMk id="9" creationId="{EC13BE72-3323-52FC-DF51-3FF37A757408}"/>
          </ac:picMkLst>
        </pc:picChg>
        <pc:picChg chg="add mod">
          <ac:chgData name="김윤성님(Yunesung Kim)/Access개발팀" userId="b5f7759c-2915-495b-a4bf-42e3553974d8" providerId="ADAL" clId="{352E8315-9A94-45FA-BB1E-03BF82C025C6}" dt="2024-06-18T08:20:47.095" v="4515"/>
          <ac:picMkLst>
            <pc:docMk/>
            <pc:sldMk cId="952581950" sldId="2147378467"/>
            <ac:picMk id="11" creationId="{4EFB781E-E45A-B0A7-F71B-8765A23B222F}"/>
          </ac:picMkLst>
        </pc:picChg>
        <pc:picChg chg="add mod">
          <ac:chgData name="김윤성님(Yunesung Kim)/Access개발팀" userId="b5f7759c-2915-495b-a4bf-42e3553974d8" providerId="ADAL" clId="{352E8315-9A94-45FA-BB1E-03BF82C025C6}" dt="2024-06-18T08:20:47.095" v="4515"/>
          <ac:picMkLst>
            <pc:docMk/>
            <pc:sldMk cId="952581950" sldId="2147378467"/>
            <ac:picMk id="13" creationId="{96CE5D41-0F56-02EC-E914-ECB0B5D0F3A4}"/>
          </ac:picMkLst>
        </pc:picChg>
        <pc:picChg chg="add mod">
          <ac:chgData name="김윤성님(Yunesung Kim)/Access개발팀" userId="b5f7759c-2915-495b-a4bf-42e3553974d8" providerId="ADAL" clId="{352E8315-9A94-45FA-BB1E-03BF82C025C6}" dt="2024-06-18T08:20:47.095" v="4515"/>
          <ac:picMkLst>
            <pc:docMk/>
            <pc:sldMk cId="952581950" sldId="2147378467"/>
            <ac:picMk id="15" creationId="{E8DFF755-761F-9EDC-42B8-975AB358D949}"/>
          </ac:picMkLst>
        </pc:picChg>
        <pc:picChg chg="add mod">
          <ac:chgData name="김윤성님(Yunesung Kim)/Access개발팀" userId="b5f7759c-2915-495b-a4bf-42e3553974d8" providerId="ADAL" clId="{352E8315-9A94-45FA-BB1E-03BF82C025C6}" dt="2024-06-18T08:20:47.095" v="4515"/>
          <ac:picMkLst>
            <pc:docMk/>
            <pc:sldMk cId="952581950" sldId="2147378467"/>
            <ac:picMk id="17" creationId="{180DFE28-7185-63C5-E827-93FD68F42A13}"/>
          </ac:picMkLst>
        </pc:picChg>
      </pc:sldChg>
      <pc:sldChg chg="modSp add mod">
        <pc:chgData name="김윤성님(Yunesung Kim)/Access개발팀" userId="b5f7759c-2915-495b-a4bf-42e3553974d8" providerId="ADAL" clId="{352E8315-9A94-45FA-BB1E-03BF82C025C6}" dt="2024-06-18T09:14:09.344" v="5749" actId="1076"/>
        <pc:sldMkLst>
          <pc:docMk/>
          <pc:sldMk cId="2313455777" sldId="2147378467"/>
        </pc:sldMkLst>
        <pc:spChg chg="mod">
          <ac:chgData name="김윤성님(Yunesung Kim)/Access개발팀" userId="b5f7759c-2915-495b-a4bf-42e3553974d8" providerId="ADAL" clId="{352E8315-9A94-45FA-BB1E-03BF82C025C6}" dt="2024-06-18T09:08:10.925" v="5720"/>
          <ac:spMkLst>
            <pc:docMk/>
            <pc:sldMk cId="2313455777" sldId="2147378467"/>
            <ac:spMk id="2" creationId="{D8D5A87E-07EE-FF08-EA65-5FC342F59A52}"/>
          </ac:spMkLst>
        </pc:spChg>
        <pc:spChg chg="mod">
          <ac:chgData name="김윤성님(Yunesung Kim)/Access개발팀" userId="b5f7759c-2915-495b-a4bf-42e3553974d8" providerId="ADAL" clId="{352E8315-9A94-45FA-BB1E-03BF82C025C6}" dt="2024-06-18T09:14:09.344" v="5749" actId="1076"/>
          <ac:spMkLst>
            <pc:docMk/>
            <pc:sldMk cId="2313455777" sldId="2147378467"/>
            <ac:spMk id="45" creationId="{EB29FA63-0659-BC07-C933-69938F964DF4}"/>
          </ac:spMkLst>
        </pc:spChg>
        <pc:spChg chg="mod">
          <ac:chgData name="김윤성님(Yunesung Kim)/Access개발팀" userId="b5f7759c-2915-495b-a4bf-42e3553974d8" providerId="ADAL" clId="{352E8315-9A94-45FA-BB1E-03BF82C025C6}" dt="2024-06-18T09:14:07.349" v="5748" actId="1076"/>
          <ac:spMkLst>
            <pc:docMk/>
            <pc:sldMk cId="2313455777" sldId="2147378467"/>
            <ac:spMk id="46" creationId="{1D77CA1E-93D0-2616-6167-6743917E4A52}"/>
          </ac:spMkLst>
        </pc:spChg>
      </pc:sldChg>
      <pc:sldChg chg="add del">
        <pc:chgData name="김윤성님(Yunesung Kim)/Access개발팀" userId="b5f7759c-2915-495b-a4bf-42e3553974d8" providerId="ADAL" clId="{352E8315-9A94-45FA-BB1E-03BF82C025C6}" dt="2024-06-18T09:03:29.198" v="5568"/>
        <pc:sldMkLst>
          <pc:docMk/>
          <pc:sldMk cId="3024819701" sldId="2147378467"/>
        </pc:sldMkLst>
      </pc:sldChg>
      <pc:sldChg chg="addSp modSp new del">
        <pc:chgData name="김윤성님(Yunesung Kim)/Access개발팀" userId="b5f7759c-2915-495b-a4bf-42e3553974d8" providerId="ADAL" clId="{352E8315-9A94-45FA-BB1E-03BF82C025C6}" dt="2024-06-18T08:14:43.808" v="4326" actId="47"/>
        <pc:sldMkLst>
          <pc:docMk/>
          <pc:sldMk cId="4094229648" sldId="2147378467"/>
        </pc:sldMkLst>
        <pc:spChg chg="add mod">
          <ac:chgData name="김윤성님(Yunesung Kim)/Access개발팀" userId="b5f7759c-2915-495b-a4bf-42e3553974d8" providerId="ADAL" clId="{352E8315-9A94-45FA-BB1E-03BF82C025C6}" dt="2024-06-18T08:10:14.325" v="3956"/>
          <ac:spMkLst>
            <pc:docMk/>
            <pc:sldMk cId="4094229648" sldId="2147378467"/>
            <ac:spMk id="3" creationId="{33EDE3E8-B33E-430B-BF74-0E40D6D51426}"/>
          </ac:spMkLst>
        </pc:spChg>
        <pc:grpChg chg="add mod">
          <ac:chgData name="김윤성님(Yunesung Kim)/Access개발팀" userId="b5f7759c-2915-495b-a4bf-42e3553974d8" providerId="ADAL" clId="{352E8315-9A94-45FA-BB1E-03BF82C025C6}" dt="2024-06-18T08:10:14.325" v="3956"/>
          <ac:grpSpMkLst>
            <pc:docMk/>
            <pc:sldMk cId="4094229648" sldId="2147378467"/>
            <ac:grpSpMk id="7" creationId="{E79CCEAA-BE7B-752A-ADF0-06033EAF8EF8}"/>
          </ac:grpSpMkLst>
        </pc:grpChg>
        <pc:picChg chg="mod">
          <ac:chgData name="김윤성님(Yunesung Kim)/Access개발팀" userId="b5f7759c-2915-495b-a4bf-42e3553974d8" providerId="ADAL" clId="{352E8315-9A94-45FA-BB1E-03BF82C025C6}" dt="2024-06-18T08:10:14.325" v="3956"/>
          <ac:picMkLst>
            <pc:docMk/>
            <pc:sldMk cId="4094229648" sldId="2147378467"/>
            <ac:picMk id="4" creationId="{9DCEAE44-F9B7-0B80-8E68-3B95687B9568}"/>
          </ac:picMkLst>
        </pc:picChg>
        <pc:picChg chg="mod">
          <ac:chgData name="김윤성님(Yunesung Kim)/Access개발팀" userId="b5f7759c-2915-495b-a4bf-42e3553974d8" providerId="ADAL" clId="{352E8315-9A94-45FA-BB1E-03BF82C025C6}" dt="2024-06-18T08:10:14.325" v="3956"/>
          <ac:picMkLst>
            <pc:docMk/>
            <pc:sldMk cId="4094229648" sldId="2147378467"/>
            <ac:picMk id="5" creationId="{38EC4539-D046-EDC1-E411-57E1DE01B6C8}"/>
          </ac:picMkLst>
        </pc:picChg>
      </pc:sldChg>
      <pc:sldChg chg="modSp add del mod">
        <pc:chgData name="김윤성님(Yunesung Kim)/Access개발팀" userId="b5f7759c-2915-495b-a4bf-42e3553974d8" providerId="ADAL" clId="{352E8315-9A94-45FA-BB1E-03BF82C025C6}" dt="2024-06-18T09:10:36.013" v="5745" actId="20577"/>
        <pc:sldMkLst>
          <pc:docMk/>
          <pc:sldMk cId="475999366" sldId="2147378468"/>
        </pc:sldMkLst>
        <pc:spChg chg="mod">
          <ac:chgData name="김윤성님(Yunesung Kim)/Access개발팀" userId="b5f7759c-2915-495b-a4bf-42e3553974d8" providerId="ADAL" clId="{352E8315-9A94-45FA-BB1E-03BF82C025C6}" dt="2024-06-18T09:10:15.866" v="5735" actId="20577"/>
          <ac:spMkLst>
            <pc:docMk/>
            <pc:sldMk cId="475999366" sldId="2147378468"/>
            <ac:spMk id="6" creationId="{F2CD40E7-BF5A-64A8-97C2-6A95551AD140}"/>
          </ac:spMkLst>
        </pc:spChg>
        <pc:spChg chg="mod">
          <ac:chgData name="김윤성님(Yunesung Kim)/Access개발팀" userId="b5f7759c-2915-495b-a4bf-42e3553974d8" providerId="ADAL" clId="{352E8315-9A94-45FA-BB1E-03BF82C025C6}" dt="2024-06-18T09:10:36.013" v="5745" actId="20577"/>
          <ac:spMkLst>
            <pc:docMk/>
            <pc:sldMk cId="475999366" sldId="2147378468"/>
            <ac:spMk id="25" creationId="{59E8E286-768F-6817-CE6C-12A1F6E77D3E}"/>
          </ac:spMkLst>
        </pc:spChg>
        <pc:spChg chg="mod">
          <ac:chgData name="김윤성님(Yunesung Kim)/Access개발팀" userId="b5f7759c-2915-495b-a4bf-42e3553974d8" providerId="ADAL" clId="{352E8315-9A94-45FA-BB1E-03BF82C025C6}" dt="2024-06-18T09:10:30.703" v="5741"/>
          <ac:spMkLst>
            <pc:docMk/>
            <pc:sldMk cId="475999366" sldId="2147378468"/>
            <ac:spMk id="29" creationId="{BB49B301-81E0-84DA-0F31-47559B897FEC}"/>
          </ac:spMkLst>
        </pc:spChg>
      </pc:sldChg>
    </pc:docChg>
  </pc:docChgLst>
  <pc:docChgLst>
    <pc:chgData name="김윤성님(Yunesung Kim)/Access개발팀" userId="b5f7759c-2915-495b-a4bf-42e3553974d8" providerId="ADAL" clId="{C6A6E7FF-E2F2-4B8A-A30F-5A96EF7F3571}"/>
    <pc:docChg chg="undo custSel addSld delSld modSld modSection">
      <pc:chgData name="김윤성님(Yunesung Kim)/Access개발팀" userId="b5f7759c-2915-495b-a4bf-42e3553974d8" providerId="ADAL" clId="{C6A6E7FF-E2F2-4B8A-A30F-5A96EF7F3571}" dt="2024-10-24T08:46:39.433" v="57" actId="20577"/>
      <pc:docMkLst>
        <pc:docMk/>
      </pc:docMkLst>
      <pc:sldChg chg="add del">
        <pc:chgData name="김윤성님(Yunesung Kim)/Access개발팀" userId="b5f7759c-2915-495b-a4bf-42e3553974d8" providerId="ADAL" clId="{C6A6E7FF-E2F2-4B8A-A30F-5A96EF7F3571}" dt="2024-10-24T08:42:17.285" v="25" actId="47"/>
        <pc:sldMkLst>
          <pc:docMk/>
          <pc:sldMk cId="840266564" sldId="2147378408"/>
        </pc:sldMkLst>
      </pc:sldChg>
      <pc:sldChg chg="modSp mod">
        <pc:chgData name="김윤성님(Yunesung Kim)/Access개발팀" userId="b5f7759c-2915-495b-a4bf-42e3553974d8" providerId="ADAL" clId="{C6A6E7FF-E2F2-4B8A-A30F-5A96EF7F3571}" dt="2024-10-24T08:46:39.433" v="57" actId="20577"/>
        <pc:sldMkLst>
          <pc:docMk/>
          <pc:sldMk cId="3401871762" sldId="2147378476"/>
        </pc:sldMkLst>
        <pc:spChg chg="mod">
          <ac:chgData name="김윤성님(Yunesung Kim)/Access개발팀" userId="b5f7759c-2915-495b-a4bf-42e3553974d8" providerId="ADAL" clId="{C6A6E7FF-E2F2-4B8A-A30F-5A96EF7F3571}" dt="2024-10-24T08:46:39.433" v="57" actId="20577"/>
          <ac:spMkLst>
            <pc:docMk/>
            <pc:sldMk cId="3401871762" sldId="2147378476"/>
            <ac:spMk id="3" creationId="{3261FB83-6B18-CA63-6704-3F6D7A3A4C95}"/>
          </ac:spMkLst>
        </pc:spChg>
      </pc:sldChg>
      <pc:sldChg chg="add del">
        <pc:chgData name="김윤성님(Yunesung Kim)/Access개발팀" userId="b5f7759c-2915-495b-a4bf-42e3553974d8" providerId="ADAL" clId="{C6A6E7FF-E2F2-4B8A-A30F-5A96EF7F3571}" dt="2024-10-24T08:41:54.553" v="23" actId="47"/>
        <pc:sldMkLst>
          <pc:docMk/>
          <pc:sldMk cId="4007458869" sldId="2147378480"/>
        </pc:sldMkLst>
      </pc:sldChg>
      <pc:sldChg chg="modSp add del mod">
        <pc:chgData name="김윤성님(Yunesung Kim)/Access개발팀" userId="b5f7759c-2915-495b-a4bf-42e3553974d8" providerId="ADAL" clId="{C6A6E7FF-E2F2-4B8A-A30F-5A96EF7F3571}" dt="2024-10-24T08:42:19.175" v="27" actId="47"/>
        <pc:sldMkLst>
          <pc:docMk/>
          <pc:sldMk cId="4253138269" sldId="2147378481"/>
        </pc:sldMkLst>
        <pc:spChg chg="mod">
          <ac:chgData name="김윤성님(Yunesung Kim)/Access개발팀" userId="b5f7759c-2915-495b-a4bf-42e3553974d8" providerId="ADAL" clId="{C6A6E7FF-E2F2-4B8A-A30F-5A96EF7F3571}" dt="2024-10-24T08:41:04.770" v="11" actId="13926"/>
          <ac:spMkLst>
            <pc:docMk/>
            <pc:sldMk cId="4253138269" sldId="2147378481"/>
            <ac:spMk id="4" creationId="{51565632-3F9C-CB77-360E-753E3F4A4918}"/>
          </ac:spMkLst>
        </pc:spChg>
      </pc:sldChg>
      <pc:sldChg chg="modSp add del mod">
        <pc:chgData name="김윤성님(Yunesung Kim)/Access개발팀" userId="b5f7759c-2915-495b-a4bf-42e3553974d8" providerId="ADAL" clId="{C6A6E7FF-E2F2-4B8A-A30F-5A96EF7F3571}" dt="2024-10-24T08:42:20.240" v="28" actId="20577"/>
        <pc:sldMkLst>
          <pc:docMk/>
          <pc:sldMk cId="3072347457" sldId="2147378482"/>
        </pc:sldMkLst>
        <pc:spChg chg="mod">
          <ac:chgData name="김윤성님(Yunesung Kim)/Access개발팀" userId="b5f7759c-2915-495b-a4bf-42e3553974d8" providerId="ADAL" clId="{C6A6E7FF-E2F2-4B8A-A30F-5A96EF7F3571}" dt="2024-10-24T08:42:20.240" v="28" actId="20577"/>
          <ac:spMkLst>
            <pc:docMk/>
            <pc:sldMk cId="3072347457" sldId="2147378482"/>
            <ac:spMk id="7" creationId="{11BD9211-5E77-E43D-87D1-1E3C16E2FDBF}"/>
          </ac:spMkLst>
        </pc:spChg>
      </pc:sldChg>
      <pc:sldChg chg="modSp add del mod">
        <pc:chgData name="김윤성님(Yunesung Kim)/Access개발팀" userId="b5f7759c-2915-495b-a4bf-42e3553974d8" providerId="ADAL" clId="{C6A6E7FF-E2F2-4B8A-A30F-5A96EF7F3571}" dt="2024-10-24T08:42:18.425" v="26" actId="20577"/>
        <pc:sldMkLst>
          <pc:docMk/>
          <pc:sldMk cId="835279711" sldId="2147378485"/>
        </pc:sldMkLst>
        <pc:spChg chg="mod">
          <ac:chgData name="김윤성님(Yunesung Kim)/Access개발팀" userId="b5f7759c-2915-495b-a4bf-42e3553974d8" providerId="ADAL" clId="{C6A6E7FF-E2F2-4B8A-A30F-5A96EF7F3571}" dt="2024-10-24T08:42:18.425" v="26" actId="20577"/>
          <ac:spMkLst>
            <pc:docMk/>
            <pc:sldMk cId="835279711" sldId="2147378485"/>
            <ac:spMk id="7" creationId="{11BD9211-5E77-E43D-87D1-1E3C16E2FDBF}"/>
          </ac:spMkLst>
        </pc:spChg>
      </pc:sldChg>
      <pc:sldChg chg="modSp add mod">
        <pc:chgData name="김윤성님(Yunesung Kim)/Access개발팀" userId="b5f7759c-2915-495b-a4bf-42e3553974d8" providerId="ADAL" clId="{C6A6E7FF-E2F2-4B8A-A30F-5A96EF7F3571}" dt="2024-10-24T08:42:37.383" v="33" actId="108"/>
        <pc:sldMkLst>
          <pc:docMk/>
          <pc:sldMk cId="365670660" sldId="2147378486"/>
        </pc:sldMkLst>
        <pc:spChg chg="mod">
          <ac:chgData name="김윤성님(Yunesung Kim)/Access개발팀" userId="b5f7759c-2915-495b-a4bf-42e3553974d8" providerId="ADAL" clId="{C6A6E7FF-E2F2-4B8A-A30F-5A96EF7F3571}" dt="2024-10-24T08:42:37.383" v="33" actId="108"/>
          <ac:spMkLst>
            <pc:docMk/>
            <pc:sldMk cId="365670660" sldId="2147378486"/>
            <ac:spMk id="4" creationId="{51565632-3F9C-CB77-360E-753E3F4A4918}"/>
          </ac:spMkLst>
        </pc:spChg>
      </pc:sldChg>
    </pc:docChg>
  </pc:docChgLst>
  <pc:docChgLst>
    <pc:chgData name="김윤성님(Yunesung Kim)/Access개발팀" userId="b5f7759c-2915-495b-a4bf-42e3553974d8" providerId="ADAL" clId="{8EC67EF0-149C-41E7-A3D2-9D09E71B68C4}"/>
    <pc:docChg chg="undo custSel addSld delSld modSld modSection">
      <pc:chgData name="김윤성님(Yunesung Kim)/Access개발팀" userId="b5f7759c-2915-495b-a4bf-42e3553974d8" providerId="ADAL" clId="{8EC67EF0-149C-41E7-A3D2-9D09E71B68C4}" dt="2024-06-24T11:06:14.749" v="216"/>
      <pc:docMkLst>
        <pc:docMk/>
      </pc:docMkLst>
      <pc:sldChg chg="modSp mod">
        <pc:chgData name="김윤성님(Yunesung Kim)/Access개발팀" userId="b5f7759c-2915-495b-a4bf-42e3553974d8" providerId="ADAL" clId="{8EC67EF0-149C-41E7-A3D2-9D09E71B68C4}" dt="2024-06-24T08:24:12.918" v="63" actId="108"/>
        <pc:sldMkLst>
          <pc:docMk/>
          <pc:sldMk cId="428369161" sldId="259535"/>
        </pc:sldMkLst>
        <pc:spChg chg="mod">
          <ac:chgData name="김윤성님(Yunesung Kim)/Access개발팀" userId="b5f7759c-2915-495b-a4bf-42e3553974d8" providerId="ADAL" clId="{8EC67EF0-149C-41E7-A3D2-9D09E71B68C4}" dt="2024-06-24T08:24:12.918" v="63" actId="108"/>
          <ac:spMkLst>
            <pc:docMk/>
            <pc:sldMk cId="428369161" sldId="259535"/>
            <ac:spMk id="10" creationId="{D45FDDB2-52F1-3319-1B62-D8643B7BA9CD}"/>
          </ac:spMkLst>
        </pc:spChg>
      </pc:sldChg>
      <pc:sldChg chg="modSp mod">
        <pc:chgData name="김윤성님(Yunesung Kim)/Access개발팀" userId="b5f7759c-2915-495b-a4bf-42e3553974d8" providerId="ADAL" clId="{8EC67EF0-149C-41E7-A3D2-9D09E71B68C4}" dt="2024-06-24T08:47:30.323" v="200" actId="1035"/>
        <pc:sldMkLst>
          <pc:docMk/>
          <pc:sldMk cId="3274429331" sldId="2147378259"/>
        </pc:sldMkLst>
        <pc:spChg chg="mod">
          <ac:chgData name="김윤성님(Yunesung Kim)/Access개발팀" userId="b5f7759c-2915-495b-a4bf-42e3553974d8" providerId="ADAL" clId="{8EC67EF0-149C-41E7-A3D2-9D09E71B68C4}" dt="2024-06-24T08:47:30.323" v="200" actId="1035"/>
          <ac:spMkLst>
            <pc:docMk/>
            <pc:sldMk cId="3274429331" sldId="2147378259"/>
            <ac:spMk id="4" creationId="{35540846-B40C-CEEC-68CC-FD80841D27D9}"/>
          </ac:spMkLst>
        </pc:spChg>
        <pc:spChg chg="mod">
          <ac:chgData name="김윤성님(Yunesung Kim)/Access개발팀" userId="b5f7759c-2915-495b-a4bf-42e3553974d8" providerId="ADAL" clId="{8EC67EF0-149C-41E7-A3D2-9D09E71B68C4}" dt="2024-06-24T08:47:30.323" v="200" actId="1035"/>
          <ac:spMkLst>
            <pc:docMk/>
            <pc:sldMk cId="3274429331" sldId="2147378259"/>
            <ac:spMk id="6" creationId="{0D5F805A-6399-5155-DAE7-93BDF3D2FD4B}"/>
          </ac:spMkLst>
        </pc:spChg>
        <pc:spChg chg="mod">
          <ac:chgData name="김윤성님(Yunesung Kim)/Access개발팀" userId="b5f7759c-2915-495b-a4bf-42e3553974d8" providerId="ADAL" clId="{8EC67EF0-149C-41E7-A3D2-9D09E71B68C4}" dt="2024-06-24T08:47:30.323" v="200" actId="1035"/>
          <ac:spMkLst>
            <pc:docMk/>
            <pc:sldMk cId="3274429331" sldId="2147378259"/>
            <ac:spMk id="8" creationId="{689D660D-D900-806E-4A17-6E4711DFC989}"/>
          </ac:spMkLst>
        </pc:spChg>
        <pc:spChg chg="mod">
          <ac:chgData name="김윤성님(Yunesung Kim)/Access개발팀" userId="b5f7759c-2915-495b-a4bf-42e3553974d8" providerId="ADAL" clId="{8EC67EF0-149C-41E7-A3D2-9D09E71B68C4}" dt="2024-06-24T08:47:30.323" v="200" actId="1035"/>
          <ac:spMkLst>
            <pc:docMk/>
            <pc:sldMk cId="3274429331" sldId="2147378259"/>
            <ac:spMk id="9" creationId="{5FED1236-F622-AFF8-EB05-47FA935E1D26}"/>
          </ac:spMkLst>
        </pc:spChg>
        <pc:spChg chg="mod">
          <ac:chgData name="김윤성님(Yunesung Kim)/Access개발팀" userId="b5f7759c-2915-495b-a4bf-42e3553974d8" providerId="ADAL" clId="{8EC67EF0-149C-41E7-A3D2-9D09E71B68C4}" dt="2024-06-24T08:47:30.323" v="200" actId="1035"/>
          <ac:spMkLst>
            <pc:docMk/>
            <pc:sldMk cId="3274429331" sldId="2147378259"/>
            <ac:spMk id="10" creationId="{127CD5A0-4A66-E134-4F4C-A18C941B2A8B}"/>
          </ac:spMkLst>
        </pc:spChg>
        <pc:spChg chg="mod">
          <ac:chgData name="김윤성님(Yunesung Kim)/Access개발팀" userId="b5f7759c-2915-495b-a4bf-42e3553974d8" providerId="ADAL" clId="{8EC67EF0-149C-41E7-A3D2-9D09E71B68C4}" dt="2024-06-24T08:47:30.323" v="200" actId="1035"/>
          <ac:spMkLst>
            <pc:docMk/>
            <pc:sldMk cId="3274429331" sldId="2147378259"/>
            <ac:spMk id="11" creationId="{032599EA-6DDE-61D9-AA3B-710363566998}"/>
          </ac:spMkLst>
        </pc:spChg>
        <pc:spChg chg="mod">
          <ac:chgData name="김윤성님(Yunesung Kim)/Access개발팀" userId="b5f7759c-2915-495b-a4bf-42e3553974d8" providerId="ADAL" clId="{8EC67EF0-149C-41E7-A3D2-9D09E71B68C4}" dt="2024-06-24T08:23:23.882" v="55" actId="108"/>
          <ac:spMkLst>
            <pc:docMk/>
            <pc:sldMk cId="3274429331" sldId="2147378259"/>
            <ac:spMk id="133" creationId="{8146B691-2E04-E947-A9F2-0A8938ED6904}"/>
          </ac:spMkLst>
        </pc:spChg>
        <pc:picChg chg="mod">
          <ac:chgData name="김윤성님(Yunesung Kim)/Access개발팀" userId="b5f7759c-2915-495b-a4bf-42e3553974d8" providerId="ADAL" clId="{8EC67EF0-149C-41E7-A3D2-9D09E71B68C4}" dt="2024-06-24T08:47:30.323" v="200" actId="1035"/>
          <ac:picMkLst>
            <pc:docMk/>
            <pc:sldMk cId="3274429331" sldId="2147378259"/>
            <ac:picMk id="3" creationId="{EE5F229E-090B-DC74-7462-07AD7CC672E3}"/>
          </ac:picMkLst>
        </pc:picChg>
        <pc:cxnChg chg="mod">
          <ac:chgData name="김윤성님(Yunesung Kim)/Access개발팀" userId="b5f7759c-2915-495b-a4bf-42e3553974d8" providerId="ADAL" clId="{8EC67EF0-149C-41E7-A3D2-9D09E71B68C4}" dt="2024-06-24T08:47:30.323" v="200" actId="1035"/>
          <ac:cxnSpMkLst>
            <pc:docMk/>
            <pc:sldMk cId="3274429331" sldId="2147378259"/>
            <ac:cxnSpMk id="13" creationId="{0FC2BBEB-BD16-FA76-0CCD-6D5786B92EE1}"/>
          </ac:cxnSpMkLst>
        </pc:cxnChg>
        <pc:cxnChg chg="mod">
          <ac:chgData name="김윤성님(Yunesung Kim)/Access개발팀" userId="b5f7759c-2915-495b-a4bf-42e3553974d8" providerId="ADAL" clId="{8EC67EF0-149C-41E7-A3D2-9D09E71B68C4}" dt="2024-06-24T08:47:30.323" v="200" actId="1035"/>
          <ac:cxnSpMkLst>
            <pc:docMk/>
            <pc:sldMk cId="3274429331" sldId="2147378259"/>
            <ac:cxnSpMk id="16" creationId="{A5FCC0D1-59EE-0DD3-C574-9D9F3148E994}"/>
          </ac:cxnSpMkLst>
        </pc:cxnChg>
      </pc:sldChg>
      <pc:sldChg chg="modSp mod">
        <pc:chgData name="김윤성님(Yunesung Kim)/Access개발팀" userId="b5f7759c-2915-495b-a4bf-42e3553974d8" providerId="ADAL" clId="{8EC67EF0-149C-41E7-A3D2-9D09E71B68C4}" dt="2024-06-24T08:23:27.212" v="56" actId="108"/>
        <pc:sldMkLst>
          <pc:docMk/>
          <pc:sldMk cId="1506155354" sldId="2147378263"/>
        </pc:sldMkLst>
        <pc:spChg chg="mod">
          <ac:chgData name="김윤성님(Yunesung Kim)/Access개발팀" userId="b5f7759c-2915-495b-a4bf-42e3553974d8" providerId="ADAL" clId="{8EC67EF0-149C-41E7-A3D2-9D09E71B68C4}" dt="2024-06-24T08:23:27.212" v="56" actId="108"/>
          <ac:spMkLst>
            <pc:docMk/>
            <pc:sldMk cId="1506155354" sldId="2147378263"/>
            <ac:spMk id="4" creationId="{B508F4F6-D3C7-D797-5FA1-9BF64F2512C0}"/>
          </ac:spMkLst>
        </pc:spChg>
      </pc:sldChg>
      <pc:sldChg chg="modSp mod">
        <pc:chgData name="김윤성님(Yunesung Kim)/Access개발팀" userId="b5f7759c-2915-495b-a4bf-42e3553974d8" providerId="ADAL" clId="{8EC67EF0-149C-41E7-A3D2-9D09E71B68C4}" dt="2024-06-24T08:23:16.967" v="53" actId="108"/>
        <pc:sldMkLst>
          <pc:docMk/>
          <pc:sldMk cId="372284585" sldId="2147378309"/>
        </pc:sldMkLst>
        <pc:spChg chg="mod">
          <ac:chgData name="김윤성님(Yunesung Kim)/Access개발팀" userId="b5f7759c-2915-495b-a4bf-42e3553974d8" providerId="ADAL" clId="{8EC67EF0-149C-41E7-A3D2-9D09E71B68C4}" dt="2024-06-24T08:23:16.967" v="53" actId="108"/>
          <ac:spMkLst>
            <pc:docMk/>
            <pc:sldMk cId="372284585" sldId="2147378309"/>
            <ac:spMk id="4" creationId="{840B8F8D-1058-3C84-8AFA-FCA21A1A3F67}"/>
          </ac:spMkLst>
        </pc:spChg>
      </pc:sldChg>
      <pc:sldChg chg="modSp mod">
        <pc:chgData name="김윤성님(Yunesung Kim)/Access개발팀" userId="b5f7759c-2915-495b-a4bf-42e3553974d8" providerId="ADAL" clId="{8EC67EF0-149C-41E7-A3D2-9D09E71B68C4}" dt="2024-06-24T08:23:20.087" v="54" actId="108"/>
        <pc:sldMkLst>
          <pc:docMk/>
          <pc:sldMk cId="1910984593" sldId="2147378315"/>
        </pc:sldMkLst>
        <pc:spChg chg="mod">
          <ac:chgData name="김윤성님(Yunesung Kim)/Access개발팀" userId="b5f7759c-2915-495b-a4bf-42e3553974d8" providerId="ADAL" clId="{8EC67EF0-149C-41E7-A3D2-9D09E71B68C4}" dt="2024-06-24T08:23:20.087" v="54" actId="108"/>
          <ac:spMkLst>
            <pc:docMk/>
            <pc:sldMk cId="1910984593" sldId="2147378315"/>
            <ac:spMk id="39" creationId="{4A11C8F3-203D-900C-AE48-9F135F3229C3}"/>
          </ac:spMkLst>
        </pc:spChg>
      </pc:sldChg>
      <pc:sldChg chg="modSp mod">
        <pc:chgData name="김윤성님(Yunesung Kim)/Access개발팀" userId="b5f7759c-2915-495b-a4bf-42e3553974d8" providerId="ADAL" clId="{8EC67EF0-149C-41E7-A3D2-9D09E71B68C4}" dt="2024-06-24T08:23:30.797" v="57" actId="108"/>
        <pc:sldMkLst>
          <pc:docMk/>
          <pc:sldMk cId="3102118068" sldId="2147378328"/>
        </pc:sldMkLst>
        <pc:spChg chg="mod">
          <ac:chgData name="김윤성님(Yunesung Kim)/Access개발팀" userId="b5f7759c-2915-495b-a4bf-42e3553974d8" providerId="ADAL" clId="{8EC67EF0-149C-41E7-A3D2-9D09E71B68C4}" dt="2024-06-24T08:23:30.797" v="57" actId="108"/>
          <ac:spMkLst>
            <pc:docMk/>
            <pc:sldMk cId="3102118068" sldId="2147378328"/>
            <ac:spMk id="6" creationId="{558878D7-6046-042C-B41B-BC2BB1636797}"/>
          </ac:spMkLst>
        </pc:spChg>
      </pc:sldChg>
      <pc:sldChg chg="modSp mod">
        <pc:chgData name="김윤성님(Yunesung Kim)/Access개발팀" userId="b5f7759c-2915-495b-a4bf-42e3553974d8" providerId="ADAL" clId="{8EC67EF0-149C-41E7-A3D2-9D09E71B68C4}" dt="2024-06-24T08:22:24.300" v="44" actId="108"/>
        <pc:sldMkLst>
          <pc:docMk/>
          <pc:sldMk cId="969760682" sldId="2147378386"/>
        </pc:sldMkLst>
        <pc:spChg chg="mod">
          <ac:chgData name="김윤성님(Yunesung Kim)/Access개발팀" userId="b5f7759c-2915-495b-a4bf-42e3553974d8" providerId="ADAL" clId="{8EC67EF0-149C-41E7-A3D2-9D09E71B68C4}" dt="2024-06-24T08:22:24.300" v="44" actId="108"/>
          <ac:spMkLst>
            <pc:docMk/>
            <pc:sldMk cId="969760682" sldId="2147378386"/>
            <ac:spMk id="4" creationId="{68CF4828-3FB8-A619-8C9D-8BC7BBF5C9C4}"/>
          </ac:spMkLst>
        </pc:spChg>
      </pc:sldChg>
      <pc:sldChg chg="modSp mod">
        <pc:chgData name="김윤성님(Yunesung Kim)/Access개발팀" userId="b5f7759c-2915-495b-a4bf-42e3553974d8" providerId="ADAL" clId="{8EC67EF0-149C-41E7-A3D2-9D09E71B68C4}" dt="2024-06-24T08:22:28.470" v="45" actId="108"/>
        <pc:sldMkLst>
          <pc:docMk/>
          <pc:sldMk cId="3942444605" sldId="2147378387"/>
        </pc:sldMkLst>
        <pc:spChg chg="mod">
          <ac:chgData name="김윤성님(Yunesung Kim)/Access개발팀" userId="b5f7759c-2915-495b-a4bf-42e3553974d8" providerId="ADAL" clId="{8EC67EF0-149C-41E7-A3D2-9D09E71B68C4}" dt="2024-06-24T08:22:28.470" v="45" actId="108"/>
          <ac:spMkLst>
            <pc:docMk/>
            <pc:sldMk cId="3942444605" sldId="2147378387"/>
            <ac:spMk id="14" creationId="{CBBAB5C9-C650-528A-3BF6-C46BF6B4C376}"/>
          </ac:spMkLst>
        </pc:spChg>
      </pc:sldChg>
      <pc:sldChg chg="modSp mod">
        <pc:chgData name="김윤성님(Yunesung Kim)/Access개발팀" userId="b5f7759c-2915-495b-a4bf-42e3553974d8" providerId="ADAL" clId="{8EC67EF0-149C-41E7-A3D2-9D09E71B68C4}" dt="2024-06-24T08:22:33.826" v="46" actId="108"/>
        <pc:sldMkLst>
          <pc:docMk/>
          <pc:sldMk cId="1731429878" sldId="2147378388"/>
        </pc:sldMkLst>
        <pc:spChg chg="mod">
          <ac:chgData name="김윤성님(Yunesung Kim)/Access개발팀" userId="b5f7759c-2915-495b-a4bf-42e3553974d8" providerId="ADAL" clId="{8EC67EF0-149C-41E7-A3D2-9D09E71B68C4}" dt="2024-06-24T08:22:33.826" v="46" actId="108"/>
          <ac:spMkLst>
            <pc:docMk/>
            <pc:sldMk cId="1731429878" sldId="2147378388"/>
            <ac:spMk id="7" creationId="{52246B56-708C-246F-26E4-BFDD194B8877}"/>
          </ac:spMkLst>
        </pc:spChg>
      </pc:sldChg>
      <pc:sldChg chg="modSp mod">
        <pc:chgData name="김윤성님(Yunesung Kim)/Access개발팀" userId="b5f7759c-2915-495b-a4bf-42e3553974d8" providerId="ADAL" clId="{8EC67EF0-149C-41E7-A3D2-9D09E71B68C4}" dt="2024-06-24T08:22:42.556" v="47" actId="108"/>
        <pc:sldMkLst>
          <pc:docMk/>
          <pc:sldMk cId="2488740772" sldId="2147378389"/>
        </pc:sldMkLst>
        <pc:spChg chg="mod">
          <ac:chgData name="김윤성님(Yunesung Kim)/Access개발팀" userId="b5f7759c-2915-495b-a4bf-42e3553974d8" providerId="ADAL" clId="{8EC67EF0-149C-41E7-A3D2-9D09E71B68C4}" dt="2024-06-24T08:22:42.556" v="47" actId="108"/>
          <ac:spMkLst>
            <pc:docMk/>
            <pc:sldMk cId="2488740772" sldId="2147378389"/>
            <ac:spMk id="4" creationId="{B01D5E34-E961-CE1D-6638-EE027D6E17CB}"/>
          </ac:spMkLst>
        </pc:spChg>
      </pc:sldChg>
      <pc:sldChg chg="modSp mod">
        <pc:chgData name="김윤성님(Yunesung Kim)/Access개발팀" userId="b5f7759c-2915-495b-a4bf-42e3553974d8" providerId="ADAL" clId="{8EC67EF0-149C-41E7-A3D2-9D09E71B68C4}" dt="2024-06-24T08:22:57.766" v="50" actId="20577"/>
        <pc:sldMkLst>
          <pc:docMk/>
          <pc:sldMk cId="3350546730" sldId="2147378390"/>
        </pc:sldMkLst>
        <pc:spChg chg="mod">
          <ac:chgData name="김윤성님(Yunesung Kim)/Access개발팀" userId="b5f7759c-2915-495b-a4bf-42e3553974d8" providerId="ADAL" clId="{8EC67EF0-149C-41E7-A3D2-9D09E71B68C4}" dt="2024-06-24T08:22:57.766" v="50" actId="20577"/>
          <ac:spMkLst>
            <pc:docMk/>
            <pc:sldMk cId="3350546730" sldId="2147378390"/>
            <ac:spMk id="4" creationId="{B01D5E34-E961-CE1D-6638-EE027D6E17CB}"/>
          </ac:spMkLst>
        </pc:spChg>
      </pc:sldChg>
      <pc:sldChg chg="modSp mod">
        <pc:chgData name="김윤성님(Yunesung Kim)/Access개발팀" userId="b5f7759c-2915-495b-a4bf-42e3553974d8" providerId="ADAL" clId="{8EC67EF0-149C-41E7-A3D2-9D09E71B68C4}" dt="2024-06-24T08:23:09.166" v="52" actId="57"/>
        <pc:sldMkLst>
          <pc:docMk/>
          <pc:sldMk cId="1959172929" sldId="2147378391"/>
        </pc:sldMkLst>
        <pc:spChg chg="mod">
          <ac:chgData name="김윤성님(Yunesung Kim)/Access개발팀" userId="b5f7759c-2915-495b-a4bf-42e3553974d8" providerId="ADAL" clId="{8EC67EF0-149C-41E7-A3D2-9D09E71B68C4}" dt="2024-06-24T08:23:09.166" v="52" actId="57"/>
          <ac:spMkLst>
            <pc:docMk/>
            <pc:sldMk cId="1959172929" sldId="2147378391"/>
            <ac:spMk id="5" creationId="{8D775C20-8D21-0873-1FE5-6C4356AE0157}"/>
          </ac:spMkLst>
        </pc:spChg>
      </pc:sldChg>
      <pc:sldChg chg="modSp mod">
        <pc:chgData name="김윤성님(Yunesung Kim)/Access개발팀" userId="b5f7759c-2915-495b-a4bf-42e3553974d8" providerId="ADAL" clId="{8EC67EF0-149C-41E7-A3D2-9D09E71B68C4}" dt="2024-06-24T08:23:34.547" v="58" actId="108"/>
        <pc:sldMkLst>
          <pc:docMk/>
          <pc:sldMk cId="1244406343" sldId="2147378392"/>
        </pc:sldMkLst>
        <pc:spChg chg="mod">
          <ac:chgData name="김윤성님(Yunesung Kim)/Access개발팀" userId="b5f7759c-2915-495b-a4bf-42e3553974d8" providerId="ADAL" clId="{8EC67EF0-149C-41E7-A3D2-9D09E71B68C4}" dt="2024-06-24T08:23:34.547" v="58" actId="108"/>
          <ac:spMkLst>
            <pc:docMk/>
            <pc:sldMk cId="1244406343" sldId="2147378392"/>
            <ac:spMk id="20521" creationId="{58D8CF3C-394B-7713-D366-575B76604285}"/>
          </ac:spMkLst>
        </pc:spChg>
      </pc:sldChg>
      <pc:sldChg chg="modSp mod">
        <pc:chgData name="김윤성님(Yunesung Kim)/Access개발팀" userId="b5f7759c-2915-495b-a4bf-42e3553974d8" providerId="ADAL" clId="{8EC67EF0-149C-41E7-A3D2-9D09E71B68C4}" dt="2024-06-24T08:23:42.437" v="60" actId="108"/>
        <pc:sldMkLst>
          <pc:docMk/>
          <pc:sldMk cId="2109556359" sldId="2147378395"/>
        </pc:sldMkLst>
        <pc:spChg chg="mod">
          <ac:chgData name="김윤성님(Yunesung Kim)/Access개발팀" userId="b5f7759c-2915-495b-a4bf-42e3553974d8" providerId="ADAL" clId="{8EC67EF0-149C-41E7-A3D2-9D09E71B68C4}" dt="2024-06-24T08:23:42.437" v="60" actId="108"/>
          <ac:spMkLst>
            <pc:docMk/>
            <pc:sldMk cId="2109556359" sldId="2147378395"/>
            <ac:spMk id="15" creationId="{22EDA9E5-7548-E055-D4C6-F4D959DEEB37}"/>
          </ac:spMkLst>
        </pc:spChg>
      </pc:sldChg>
      <pc:sldChg chg="del">
        <pc:chgData name="김윤성님(Yunesung Kim)/Access개발팀" userId="b5f7759c-2915-495b-a4bf-42e3553974d8" providerId="ADAL" clId="{8EC67EF0-149C-41E7-A3D2-9D09E71B68C4}" dt="2024-06-24T08:56:42.126" v="204" actId="47"/>
        <pc:sldMkLst>
          <pc:docMk/>
          <pc:sldMk cId="2200448925" sldId="2147378413"/>
        </pc:sldMkLst>
      </pc:sldChg>
      <pc:sldChg chg="modSp mod">
        <pc:chgData name="김윤성님(Yunesung Kim)/Access개발팀" userId="b5f7759c-2915-495b-a4bf-42e3553974d8" providerId="ADAL" clId="{8EC67EF0-149C-41E7-A3D2-9D09E71B68C4}" dt="2024-06-24T08:24:39.454" v="73"/>
        <pc:sldMkLst>
          <pc:docMk/>
          <pc:sldMk cId="3828154699" sldId="2147378415"/>
        </pc:sldMkLst>
        <pc:spChg chg="mod">
          <ac:chgData name="김윤성님(Yunesung Kim)/Access개발팀" userId="b5f7759c-2915-495b-a4bf-42e3553974d8" providerId="ADAL" clId="{8EC67EF0-149C-41E7-A3D2-9D09E71B68C4}" dt="2024-06-24T08:24:39.454" v="73"/>
          <ac:spMkLst>
            <pc:docMk/>
            <pc:sldMk cId="3828154699" sldId="2147378415"/>
            <ac:spMk id="5" creationId="{C9106B37-6323-0B71-476D-0FB570DEADFD}"/>
          </ac:spMkLst>
        </pc:spChg>
      </pc:sldChg>
      <pc:sldChg chg="addSp delSp modSp mod">
        <pc:chgData name="김윤성님(Yunesung Kim)/Access개발팀" userId="b5f7759c-2915-495b-a4bf-42e3553974d8" providerId="ADAL" clId="{8EC67EF0-149C-41E7-A3D2-9D09E71B68C4}" dt="2024-06-24T11:06:14.749" v="216"/>
        <pc:sldMkLst>
          <pc:docMk/>
          <pc:sldMk cId="3379777597" sldId="2147378421"/>
        </pc:sldMkLst>
        <pc:spChg chg="add mod">
          <ac:chgData name="김윤성님(Yunesung Kim)/Access개발팀" userId="b5f7759c-2915-495b-a4bf-42e3553974d8" providerId="ADAL" clId="{8EC67EF0-149C-41E7-A3D2-9D09E71B68C4}" dt="2024-06-24T11:06:14.749" v="216"/>
          <ac:spMkLst>
            <pc:docMk/>
            <pc:sldMk cId="3379777597" sldId="2147378421"/>
            <ac:spMk id="2" creationId="{F1945394-45A8-F71F-3501-EAC8BC5C0A16}"/>
          </ac:spMkLst>
        </pc:spChg>
        <pc:spChg chg="mod">
          <ac:chgData name="김윤성님(Yunesung Kim)/Access개발팀" userId="b5f7759c-2915-495b-a4bf-42e3553974d8" providerId="ADAL" clId="{8EC67EF0-149C-41E7-A3D2-9D09E71B68C4}" dt="2024-06-24T08:29:07.581" v="182" actId="12788"/>
          <ac:spMkLst>
            <pc:docMk/>
            <pc:sldMk cId="3379777597" sldId="2147378421"/>
            <ac:spMk id="4" creationId="{9809F4FB-8BB2-1091-B84A-3C9EC42F515C}"/>
          </ac:spMkLst>
        </pc:spChg>
        <pc:spChg chg="add mod">
          <ac:chgData name="김윤성님(Yunesung Kim)/Access개발팀" userId="b5f7759c-2915-495b-a4bf-42e3553974d8" providerId="ADAL" clId="{8EC67EF0-149C-41E7-A3D2-9D09E71B68C4}" dt="2024-06-24T11:06:14.749" v="216"/>
          <ac:spMkLst>
            <pc:docMk/>
            <pc:sldMk cId="3379777597" sldId="2147378421"/>
            <ac:spMk id="7" creationId="{ED0B4D75-4CDD-3BE2-E3FC-37D4E483450E}"/>
          </ac:spMkLst>
        </pc:spChg>
        <pc:spChg chg="add mod">
          <ac:chgData name="김윤성님(Yunesung Kim)/Access개발팀" userId="b5f7759c-2915-495b-a4bf-42e3553974d8" providerId="ADAL" clId="{8EC67EF0-149C-41E7-A3D2-9D09E71B68C4}" dt="2024-06-24T11:06:14.749" v="216"/>
          <ac:spMkLst>
            <pc:docMk/>
            <pc:sldMk cId="3379777597" sldId="2147378421"/>
            <ac:spMk id="8" creationId="{6E91FC26-C212-EC6E-B6C7-6482C8DDCAAD}"/>
          </ac:spMkLst>
        </pc:spChg>
        <pc:spChg chg="add mod">
          <ac:chgData name="김윤성님(Yunesung Kim)/Access개발팀" userId="b5f7759c-2915-495b-a4bf-42e3553974d8" providerId="ADAL" clId="{8EC67EF0-149C-41E7-A3D2-9D09E71B68C4}" dt="2024-06-24T11:06:14.749" v="216"/>
          <ac:spMkLst>
            <pc:docMk/>
            <pc:sldMk cId="3379777597" sldId="2147378421"/>
            <ac:spMk id="9" creationId="{480707A8-7FFD-E350-AEFF-AB0C917B23D0}"/>
          </ac:spMkLst>
        </pc:spChg>
        <pc:spChg chg="add mod">
          <ac:chgData name="김윤성님(Yunesung Kim)/Access개발팀" userId="b5f7759c-2915-495b-a4bf-42e3553974d8" providerId="ADAL" clId="{8EC67EF0-149C-41E7-A3D2-9D09E71B68C4}" dt="2024-06-24T11:06:14.749" v="216"/>
          <ac:spMkLst>
            <pc:docMk/>
            <pc:sldMk cId="3379777597" sldId="2147378421"/>
            <ac:spMk id="11" creationId="{B62808FE-B2BE-FB79-CD6B-C29F887070B5}"/>
          </ac:spMkLst>
        </pc:spChg>
        <pc:spChg chg="add mod">
          <ac:chgData name="김윤성님(Yunesung Kim)/Access개발팀" userId="b5f7759c-2915-495b-a4bf-42e3553974d8" providerId="ADAL" clId="{8EC67EF0-149C-41E7-A3D2-9D09E71B68C4}" dt="2024-06-24T11:06:14.749" v="216"/>
          <ac:spMkLst>
            <pc:docMk/>
            <pc:sldMk cId="3379777597" sldId="2147378421"/>
            <ac:spMk id="12" creationId="{E24E7603-37B6-B5CA-FE62-189561619369}"/>
          </ac:spMkLst>
        </pc:spChg>
        <pc:spChg chg="add mod">
          <ac:chgData name="김윤성님(Yunesung Kim)/Access개발팀" userId="b5f7759c-2915-495b-a4bf-42e3553974d8" providerId="ADAL" clId="{8EC67EF0-149C-41E7-A3D2-9D09E71B68C4}" dt="2024-06-24T11:06:14.749" v="216"/>
          <ac:spMkLst>
            <pc:docMk/>
            <pc:sldMk cId="3379777597" sldId="2147378421"/>
            <ac:spMk id="14" creationId="{D30DD6FC-3C70-1563-9978-FCD1367BB14C}"/>
          </ac:spMkLst>
        </pc:spChg>
        <pc:spChg chg="add mod">
          <ac:chgData name="김윤성님(Yunesung Kim)/Access개발팀" userId="b5f7759c-2915-495b-a4bf-42e3553974d8" providerId="ADAL" clId="{8EC67EF0-149C-41E7-A3D2-9D09E71B68C4}" dt="2024-06-24T11:06:14.749" v="216"/>
          <ac:spMkLst>
            <pc:docMk/>
            <pc:sldMk cId="3379777597" sldId="2147378421"/>
            <ac:spMk id="15" creationId="{7C4AC854-800E-DECE-B0B0-AFBBC4528C68}"/>
          </ac:spMkLst>
        </pc:spChg>
        <pc:spChg chg="add mod">
          <ac:chgData name="김윤성님(Yunesung Kim)/Access개발팀" userId="b5f7759c-2915-495b-a4bf-42e3553974d8" providerId="ADAL" clId="{8EC67EF0-149C-41E7-A3D2-9D09E71B68C4}" dt="2024-06-24T11:06:14.749" v="216"/>
          <ac:spMkLst>
            <pc:docMk/>
            <pc:sldMk cId="3379777597" sldId="2147378421"/>
            <ac:spMk id="16" creationId="{4343DD9D-5EF9-9B62-4A96-1DFEEA06CB8A}"/>
          </ac:spMkLst>
        </pc:spChg>
        <pc:spChg chg="add mod">
          <ac:chgData name="김윤성님(Yunesung Kim)/Access개발팀" userId="b5f7759c-2915-495b-a4bf-42e3553974d8" providerId="ADAL" clId="{8EC67EF0-149C-41E7-A3D2-9D09E71B68C4}" dt="2024-06-24T11:06:14.749" v="216"/>
          <ac:spMkLst>
            <pc:docMk/>
            <pc:sldMk cId="3379777597" sldId="2147378421"/>
            <ac:spMk id="17" creationId="{C93728D8-E85D-D3E7-583B-61FD9BE43970}"/>
          </ac:spMkLst>
        </pc:spChg>
        <pc:spChg chg="add mod">
          <ac:chgData name="김윤성님(Yunesung Kim)/Access개발팀" userId="b5f7759c-2915-495b-a4bf-42e3553974d8" providerId="ADAL" clId="{8EC67EF0-149C-41E7-A3D2-9D09E71B68C4}" dt="2024-06-24T11:06:14.749" v="216"/>
          <ac:spMkLst>
            <pc:docMk/>
            <pc:sldMk cId="3379777597" sldId="2147378421"/>
            <ac:spMk id="18" creationId="{BDF3C1E2-DCB0-D9F7-5E11-48D1911FB251}"/>
          </ac:spMkLst>
        </pc:spChg>
        <pc:spChg chg="add mod">
          <ac:chgData name="김윤성님(Yunesung Kim)/Access개발팀" userId="b5f7759c-2915-495b-a4bf-42e3553974d8" providerId="ADAL" clId="{8EC67EF0-149C-41E7-A3D2-9D09E71B68C4}" dt="2024-06-24T11:06:14.749" v="216"/>
          <ac:spMkLst>
            <pc:docMk/>
            <pc:sldMk cId="3379777597" sldId="2147378421"/>
            <ac:spMk id="19" creationId="{2C5B22AD-EE81-FFB1-9D6F-7A123A74DF11}"/>
          </ac:spMkLst>
        </pc:spChg>
        <pc:spChg chg="add mod">
          <ac:chgData name="김윤성님(Yunesung Kim)/Access개발팀" userId="b5f7759c-2915-495b-a4bf-42e3553974d8" providerId="ADAL" clId="{8EC67EF0-149C-41E7-A3D2-9D09E71B68C4}" dt="2024-06-24T11:06:14.749" v="216"/>
          <ac:spMkLst>
            <pc:docMk/>
            <pc:sldMk cId="3379777597" sldId="2147378421"/>
            <ac:spMk id="20" creationId="{5E1BC477-55A7-271D-7EC0-C31C249CE199}"/>
          </ac:spMkLst>
        </pc:spChg>
        <pc:spChg chg="add mod">
          <ac:chgData name="김윤성님(Yunesung Kim)/Access개발팀" userId="b5f7759c-2915-495b-a4bf-42e3553974d8" providerId="ADAL" clId="{8EC67EF0-149C-41E7-A3D2-9D09E71B68C4}" dt="2024-06-24T11:06:14.749" v="216"/>
          <ac:spMkLst>
            <pc:docMk/>
            <pc:sldMk cId="3379777597" sldId="2147378421"/>
            <ac:spMk id="22" creationId="{C49F90CC-525C-ED66-C648-7E8B75590EF6}"/>
          </ac:spMkLst>
        </pc:spChg>
        <pc:spChg chg="add mod">
          <ac:chgData name="김윤성님(Yunesung Kim)/Access개발팀" userId="b5f7759c-2915-495b-a4bf-42e3553974d8" providerId="ADAL" clId="{8EC67EF0-149C-41E7-A3D2-9D09E71B68C4}" dt="2024-06-24T11:06:14.749" v="216"/>
          <ac:spMkLst>
            <pc:docMk/>
            <pc:sldMk cId="3379777597" sldId="2147378421"/>
            <ac:spMk id="23" creationId="{33AB738A-6B8A-527D-C9D1-FBF634796231}"/>
          </ac:spMkLst>
        </pc:spChg>
        <pc:spChg chg="add mod">
          <ac:chgData name="김윤성님(Yunesung Kim)/Access개발팀" userId="b5f7759c-2915-495b-a4bf-42e3553974d8" providerId="ADAL" clId="{8EC67EF0-149C-41E7-A3D2-9D09E71B68C4}" dt="2024-06-24T11:06:14.749" v="216"/>
          <ac:spMkLst>
            <pc:docMk/>
            <pc:sldMk cId="3379777597" sldId="2147378421"/>
            <ac:spMk id="25" creationId="{97B2D0B4-7C66-C89A-168D-2B137FD4DBD9}"/>
          </ac:spMkLst>
        </pc:spChg>
        <pc:spChg chg="add mod">
          <ac:chgData name="김윤성님(Yunesung Kim)/Access개발팀" userId="b5f7759c-2915-495b-a4bf-42e3553974d8" providerId="ADAL" clId="{8EC67EF0-149C-41E7-A3D2-9D09E71B68C4}" dt="2024-06-24T11:06:14.749" v="216"/>
          <ac:spMkLst>
            <pc:docMk/>
            <pc:sldMk cId="3379777597" sldId="2147378421"/>
            <ac:spMk id="26" creationId="{416AC37E-4ECE-9BB4-3423-E6AFFD7CCF20}"/>
          </ac:spMkLst>
        </pc:spChg>
        <pc:spChg chg="add mod">
          <ac:chgData name="김윤성님(Yunesung Kim)/Access개발팀" userId="b5f7759c-2915-495b-a4bf-42e3553974d8" providerId="ADAL" clId="{8EC67EF0-149C-41E7-A3D2-9D09E71B68C4}" dt="2024-06-24T11:06:14.749" v="216"/>
          <ac:spMkLst>
            <pc:docMk/>
            <pc:sldMk cId="3379777597" sldId="2147378421"/>
            <ac:spMk id="27" creationId="{4535CD5E-8DD8-2A3F-5729-CF7864CCDABC}"/>
          </ac:spMkLst>
        </pc:spChg>
        <pc:spChg chg="add mod">
          <ac:chgData name="김윤성님(Yunesung Kim)/Access개발팀" userId="b5f7759c-2915-495b-a4bf-42e3553974d8" providerId="ADAL" clId="{8EC67EF0-149C-41E7-A3D2-9D09E71B68C4}" dt="2024-06-24T11:06:14.749" v="216"/>
          <ac:spMkLst>
            <pc:docMk/>
            <pc:sldMk cId="3379777597" sldId="2147378421"/>
            <ac:spMk id="28" creationId="{2496074A-1B60-216F-396E-3654AA6E1FAA}"/>
          </ac:spMkLst>
        </pc:spChg>
        <pc:spChg chg="del">
          <ac:chgData name="김윤성님(Yunesung Kim)/Access개발팀" userId="b5f7759c-2915-495b-a4bf-42e3553974d8" providerId="ADAL" clId="{8EC67EF0-149C-41E7-A3D2-9D09E71B68C4}" dt="2024-06-24T11:06:14.284" v="215" actId="478"/>
          <ac:spMkLst>
            <pc:docMk/>
            <pc:sldMk cId="3379777597" sldId="2147378421"/>
            <ac:spMk id="146" creationId="{A5AD12E6-027F-67A4-529B-8A23C5C63ED5}"/>
          </ac:spMkLst>
        </pc:spChg>
        <pc:spChg chg="del">
          <ac:chgData name="김윤성님(Yunesung Kim)/Access개발팀" userId="b5f7759c-2915-495b-a4bf-42e3553974d8" providerId="ADAL" clId="{8EC67EF0-149C-41E7-A3D2-9D09E71B68C4}" dt="2024-06-24T11:06:14.284" v="215" actId="478"/>
          <ac:spMkLst>
            <pc:docMk/>
            <pc:sldMk cId="3379777597" sldId="2147378421"/>
            <ac:spMk id="147" creationId="{C7CC591C-1A1B-484E-B8F2-97B5F17CAF88}"/>
          </ac:spMkLst>
        </pc:spChg>
        <pc:spChg chg="del">
          <ac:chgData name="김윤성님(Yunesung Kim)/Access개발팀" userId="b5f7759c-2915-495b-a4bf-42e3553974d8" providerId="ADAL" clId="{8EC67EF0-149C-41E7-A3D2-9D09E71B68C4}" dt="2024-06-24T11:06:14.284" v="215" actId="478"/>
          <ac:spMkLst>
            <pc:docMk/>
            <pc:sldMk cId="3379777597" sldId="2147378421"/>
            <ac:spMk id="149" creationId="{F795F989-F8DD-1DE7-605D-AD462B73EF24}"/>
          </ac:spMkLst>
        </pc:spChg>
        <pc:spChg chg="del">
          <ac:chgData name="김윤성님(Yunesung Kim)/Access개발팀" userId="b5f7759c-2915-495b-a4bf-42e3553974d8" providerId="ADAL" clId="{8EC67EF0-149C-41E7-A3D2-9D09E71B68C4}" dt="2024-06-24T11:06:14.284" v="215" actId="478"/>
          <ac:spMkLst>
            <pc:docMk/>
            <pc:sldMk cId="3379777597" sldId="2147378421"/>
            <ac:spMk id="150" creationId="{B2CEE341-7F10-134F-E010-9E76A0170293}"/>
          </ac:spMkLst>
        </pc:spChg>
        <pc:spChg chg="del">
          <ac:chgData name="김윤성님(Yunesung Kim)/Access개발팀" userId="b5f7759c-2915-495b-a4bf-42e3553974d8" providerId="ADAL" clId="{8EC67EF0-149C-41E7-A3D2-9D09E71B68C4}" dt="2024-06-24T11:06:14.284" v="215" actId="478"/>
          <ac:spMkLst>
            <pc:docMk/>
            <pc:sldMk cId="3379777597" sldId="2147378421"/>
            <ac:spMk id="151" creationId="{C7CC591C-1A1B-484E-B8F2-97B5F17CAF88}"/>
          </ac:spMkLst>
        </pc:spChg>
        <pc:spChg chg="del">
          <ac:chgData name="김윤성님(Yunesung Kim)/Access개발팀" userId="b5f7759c-2915-495b-a4bf-42e3553974d8" providerId="ADAL" clId="{8EC67EF0-149C-41E7-A3D2-9D09E71B68C4}" dt="2024-06-24T11:06:14.284" v="215" actId="478"/>
          <ac:spMkLst>
            <pc:docMk/>
            <pc:sldMk cId="3379777597" sldId="2147378421"/>
            <ac:spMk id="152" creationId="{2076CDBB-EAB1-4A76-C1D4-978AD88177BB}"/>
          </ac:spMkLst>
        </pc:spChg>
        <pc:spChg chg="del">
          <ac:chgData name="김윤성님(Yunesung Kim)/Access개발팀" userId="b5f7759c-2915-495b-a4bf-42e3553974d8" providerId="ADAL" clId="{8EC67EF0-149C-41E7-A3D2-9D09E71B68C4}" dt="2024-06-24T11:06:14.284" v="215" actId="478"/>
          <ac:spMkLst>
            <pc:docMk/>
            <pc:sldMk cId="3379777597" sldId="2147378421"/>
            <ac:spMk id="153" creationId="{C7CC591C-1A1B-484E-B8F2-97B5F17CAF88}"/>
          </ac:spMkLst>
        </pc:spChg>
        <pc:spChg chg="del">
          <ac:chgData name="김윤성님(Yunesung Kim)/Access개발팀" userId="b5f7759c-2915-495b-a4bf-42e3553974d8" providerId="ADAL" clId="{8EC67EF0-149C-41E7-A3D2-9D09E71B68C4}" dt="2024-06-24T11:06:14.284" v="215" actId="478"/>
          <ac:spMkLst>
            <pc:docMk/>
            <pc:sldMk cId="3379777597" sldId="2147378421"/>
            <ac:spMk id="155" creationId="{A0D70529-3813-4053-BDFB-EDA980FEB33D}"/>
          </ac:spMkLst>
        </pc:spChg>
        <pc:spChg chg="del">
          <ac:chgData name="김윤성님(Yunesung Kim)/Access개발팀" userId="b5f7759c-2915-495b-a4bf-42e3553974d8" providerId="ADAL" clId="{8EC67EF0-149C-41E7-A3D2-9D09E71B68C4}" dt="2024-06-24T11:06:14.284" v="215" actId="478"/>
          <ac:spMkLst>
            <pc:docMk/>
            <pc:sldMk cId="3379777597" sldId="2147378421"/>
            <ac:spMk id="156" creationId="{225C99F4-33B5-BC7C-A60D-430DCA331B47}"/>
          </ac:spMkLst>
        </pc:spChg>
        <pc:spChg chg="del">
          <ac:chgData name="김윤성님(Yunesung Kim)/Access개발팀" userId="b5f7759c-2915-495b-a4bf-42e3553974d8" providerId="ADAL" clId="{8EC67EF0-149C-41E7-A3D2-9D09E71B68C4}" dt="2024-06-24T11:06:14.284" v="215" actId="478"/>
          <ac:spMkLst>
            <pc:docMk/>
            <pc:sldMk cId="3379777597" sldId="2147378421"/>
            <ac:spMk id="157" creationId="{911A76EE-9B8A-03AD-AB0B-3235C85CE796}"/>
          </ac:spMkLst>
        </pc:spChg>
        <pc:spChg chg="del">
          <ac:chgData name="김윤성님(Yunesung Kim)/Access개발팀" userId="b5f7759c-2915-495b-a4bf-42e3553974d8" providerId="ADAL" clId="{8EC67EF0-149C-41E7-A3D2-9D09E71B68C4}" dt="2024-06-24T11:06:14.284" v="215" actId="478"/>
          <ac:spMkLst>
            <pc:docMk/>
            <pc:sldMk cId="3379777597" sldId="2147378421"/>
            <ac:spMk id="158" creationId="{31FF5650-2DCB-B979-18B1-66CDE8553E6C}"/>
          </ac:spMkLst>
        </pc:spChg>
        <pc:spChg chg="del">
          <ac:chgData name="김윤성님(Yunesung Kim)/Access개발팀" userId="b5f7759c-2915-495b-a4bf-42e3553974d8" providerId="ADAL" clId="{8EC67EF0-149C-41E7-A3D2-9D09E71B68C4}" dt="2024-06-24T11:06:14.284" v="215" actId="478"/>
          <ac:spMkLst>
            <pc:docMk/>
            <pc:sldMk cId="3379777597" sldId="2147378421"/>
            <ac:spMk id="159" creationId="{38E8D199-92C9-1722-C464-F051DCA55540}"/>
          </ac:spMkLst>
        </pc:spChg>
        <pc:spChg chg="del">
          <ac:chgData name="김윤성님(Yunesung Kim)/Access개발팀" userId="b5f7759c-2915-495b-a4bf-42e3553974d8" providerId="ADAL" clId="{8EC67EF0-149C-41E7-A3D2-9D09E71B68C4}" dt="2024-06-24T11:06:14.284" v="215" actId="478"/>
          <ac:spMkLst>
            <pc:docMk/>
            <pc:sldMk cId="3379777597" sldId="2147378421"/>
            <ac:spMk id="161" creationId="{4F2F8898-A3FA-FCE7-D03D-A07267BC9DEB}"/>
          </ac:spMkLst>
        </pc:spChg>
        <pc:spChg chg="del">
          <ac:chgData name="김윤성님(Yunesung Kim)/Access개발팀" userId="b5f7759c-2915-495b-a4bf-42e3553974d8" providerId="ADAL" clId="{8EC67EF0-149C-41E7-A3D2-9D09E71B68C4}" dt="2024-06-24T11:06:14.284" v="215" actId="478"/>
          <ac:spMkLst>
            <pc:docMk/>
            <pc:sldMk cId="3379777597" sldId="2147378421"/>
            <ac:spMk id="162" creationId="{A2EBB124-7C53-CCB3-7798-F369827817C0}"/>
          </ac:spMkLst>
        </pc:spChg>
        <pc:spChg chg="del">
          <ac:chgData name="김윤성님(Yunesung Kim)/Access개발팀" userId="b5f7759c-2915-495b-a4bf-42e3553974d8" providerId="ADAL" clId="{8EC67EF0-149C-41E7-A3D2-9D09E71B68C4}" dt="2024-06-24T11:06:14.284" v="215" actId="478"/>
          <ac:spMkLst>
            <pc:docMk/>
            <pc:sldMk cId="3379777597" sldId="2147378421"/>
            <ac:spMk id="163" creationId="{C7CC591C-1A1B-484E-B8F2-97B5F17CAF88}"/>
          </ac:spMkLst>
        </pc:spChg>
        <pc:spChg chg="del">
          <ac:chgData name="김윤성님(Yunesung Kim)/Access개발팀" userId="b5f7759c-2915-495b-a4bf-42e3553974d8" providerId="ADAL" clId="{8EC67EF0-149C-41E7-A3D2-9D09E71B68C4}" dt="2024-06-24T11:06:14.284" v="215" actId="478"/>
          <ac:spMkLst>
            <pc:docMk/>
            <pc:sldMk cId="3379777597" sldId="2147378421"/>
            <ac:spMk id="164" creationId="{06BAD34E-D815-7B03-0CB4-DE5C97DAD359}"/>
          </ac:spMkLst>
        </pc:spChg>
        <pc:spChg chg="del">
          <ac:chgData name="김윤성님(Yunesung Kim)/Access개발팀" userId="b5f7759c-2915-495b-a4bf-42e3553974d8" providerId="ADAL" clId="{8EC67EF0-149C-41E7-A3D2-9D09E71B68C4}" dt="2024-06-24T11:06:14.284" v="215" actId="478"/>
          <ac:spMkLst>
            <pc:docMk/>
            <pc:sldMk cId="3379777597" sldId="2147378421"/>
            <ac:spMk id="165" creationId="{7A48CC47-015A-7DDE-BADF-42D77A638C73}"/>
          </ac:spMkLst>
        </pc:spChg>
        <pc:spChg chg="del">
          <ac:chgData name="김윤성님(Yunesung Kim)/Access개발팀" userId="b5f7759c-2915-495b-a4bf-42e3553974d8" providerId="ADAL" clId="{8EC67EF0-149C-41E7-A3D2-9D09E71B68C4}" dt="2024-06-24T11:06:14.284" v="215" actId="478"/>
          <ac:spMkLst>
            <pc:docMk/>
            <pc:sldMk cId="3379777597" sldId="2147378421"/>
            <ac:spMk id="166" creationId="{E0AB655C-86BF-CEF8-BF7B-079273B8DE77}"/>
          </ac:spMkLst>
        </pc:spChg>
        <pc:spChg chg="del">
          <ac:chgData name="김윤성님(Yunesung Kim)/Access개발팀" userId="b5f7759c-2915-495b-a4bf-42e3553974d8" providerId="ADAL" clId="{8EC67EF0-149C-41E7-A3D2-9D09E71B68C4}" dt="2024-06-24T11:06:14.284" v="215" actId="478"/>
          <ac:spMkLst>
            <pc:docMk/>
            <pc:sldMk cId="3379777597" sldId="2147378421"/>
            <ac:spMk id="167" creationId="{A0D70529-3813-4053-BDFB-EDA980FEB33D}"/>
          </ac:spMkLst>
        </pc:spChg>
        <pc:spChg chg="del">
          <ac:chgData name="김윤성님(Yunesung Kim)/Access개발팀" userId="b5f7759c-2915-495b-a4bf-42e3553974d8" providerId="ADAL" clId="{8EC67EF0-149C-41E7-A3D2-9D09E71B68C4}" dt="2024-06-24T11:06:14.284" v="215" actId="478"/>
          <ac:spMkLst>
            <pc:docMk/>
            <pc:sldMk cId="3379777597" sldId="2147378421"/>
            <ac:spMk id="169" creationId="{A18E6596-50E0-CABF-64F7-454B48437A38}"/>
          </ac:spMkLst>
        </pc:spChg>
        <pc:spChg chg="del">
          <ac:chgData name="김윤성님(Yunesung Kim)/Access개발팀" userId="b5f7759c-2915-495b-a4bf-42e3553974d8" providerId="ADAL" clId="{8EC67EF0-149C-41E7-A3D2-9D09E71B68C4}" dt="2024-06-24T11:06:14.284" v="215" actId="478"/>
          <ac:spMkLst>
            <pc:docMk/>
            <pc:sldMk cId="3379777597" sldId="2147378421"/>
            <ac:spMk id="170" creationId="{E07E512D-7EBE-E3A3-0A28-3A37A5BE2EC7}"/>
          </ac:spMkLst>
        </pc:spChg>
        <pc:spChg chg="del">
          <ac:chgData name="김윤성님(Yunesung Kim)/Access개발팀" userId="b5f7759c-2915-495b-a4bf-42e3553974d8" providerId="ADAL" clId="{8EC67EF0-149C-41E7-A3D2-9D09E71B68C4}" dt="2024-06-24T11:06:14.284" v="215" actId="478"/>
          <ac:spMkLst>
            <pc:docMk/>
            <pc:sldMk cId="3379777597" sldId="2147378421"/>
            <ac:spMk id="171" creationId="{5D86B9B1-5A92-928A-71C6-3296526AB78D}"/>
          </ac:spMkLst>
        </pc:spChg>
        <pc:spChg chg="del">
          <ac:chgData name="김윤성님(Yunesung Kim)/Access개발팀" userId="b5f7759c-2915-495b-a4bf-42e3553974d8" providerId="ADAL" clId="{8EC67EF0-149C-41E7-A3D2-9D09E71B68C4}" dt="2024-06-24T11:06:14.284" v="215" actId="478"/>
          <ac:spMkLst>
            <pc:docMk/>
            <pc:sldMk cId="3379777597" sldId="2147378421"/>
            <ac:spMk id="173" creationId="{BB7A4997-18D2-70C0-416B-3BA6CDBF3BB2}"/>
          </ac:spMkLst>
        </pc:spChg>
        <pc:spChg chg="del">
          <ac:chgData name="김윤성님(Yunesung Kim)/Access개발팀" userId="b5f7759c-2915-495b-a4bf-42e3553974d8" providerId="ADAL" clId="{8EC67EF0-149C-41E7-A3D2-9D09E71B68C4}" dt="2024-06-24T11:06:14.284" v="215" actId="478"/>
          <ac:spMkLst>
            <pc:docMk/>
            <pc:sldMk cId="3379777597" sldId="2147378421"/>
            <ac:spMk id="174" creationId="{ACFDACA6-9C48-7E55-E023-57162FC1A1EE}"/>
          </ac:spMkLst>
        </pc:spChg>
        <pc:picChg chg="add mod">
          <ac:chgData name="김윤성님(Yunesung Kim)/Access개발팀" userId="b5f7759c-2915-495b-a4bf-42e3553974d8" providerId="ADAL" clId="{8EC67EF0-149C-41E7-A3D2-9D09E71B68C4}" dt="2024-06-24T11:06:14.749" v="216"/>
          <ac:picMkLst>
            <pc:docMk/>
            <pc:sldMk cId="3379777597" sldId="2147378421"/>
            <ac:picMk id="10" creationId="{D203E0CA-046B-296B-53A9-780C88280F5F}"/>
          </ac:picMkLst>
        </pc:picChg>
        <pc:picChg chg="add mod">
          <ac:chgData name="김윤성님(Yunesung Kim)/Access개발팀" userId="b5f7759c-2915-495b-a4bf-42e3553974d8" providerId="ADAL" clId="{8EC67EF0-149C-41E7-A3D2-9D09E71B68C4}" dt="2024-06-24T11:06:14.749" v="216"/>
          <ac:picMkLst>
            <pc:docMk/>
            <pc:sldMk cId="3379777597" sldId="2147378421"/>
            <ac:picMk id="24" creationId="{91F89968-DA6B-2742-8FAE-261375E2F9D6}"/>
          </ac:picMkLst>
        </pc:picChg>
        <pc:picChg chg="del">
          <ac:chgData name="김윤성님(Yunesung Kim)/Access개발팀" userId="b5f7759c-2915-495b-a4bf-42e3553974d8" providerId="ADAL" clId="{8EC67EF0-149C-41E7-A3D2-9D09E71B68C4}" dt="2024-06-24T11:06:14.284" v="215" actId="478"/>
          <ac:picMkLst>
            <pc:docMk/>
            <pc:sldMk cId="3379777597" sldId="2147378421"/>
            <ac:picMk id="154" creationId="{DEA5FBF1-303C-0189-0846-32447F41DB20}"/>
          </ac:picMkLst>
        </pc:picChg>
        <pc:picChg chg="del">
          <ac:chgData name="김윤성님(Yunesung Kim)/Access개발팀" userId="b5f7759c-2915-495b-a4bf-42e3553974d8" providerId="ADAL" clId="{8EC67EF0-149C-41E7-A3D2-9D09E71B68C4}" dt="2024-06-24T11:06:14.284" v="215" actId="478"/>
          <ac:picMkLst>
            <pc:docMk/>
            <pc:sldMk cId="3379777597" sldId="2147378421"/>
            <ac:picMk id="172" creationId="{10323E3A-EB4E-14A8-17CE-04A24B0E9DA7}"/>
          </ac:picMkLst>
        </pc:picChg>
        <pc:cxnChg chg="add mod">
          <ac:chgData name="김윤성님(Yunesung Kim)/Access개발팀" userId="b5f7759c-2915-495b-a4bf-42e3553974d8" providerId="ADAL" clId="{8EC67EF0-149C-41E7-A3D2-9D09E71B68C4}" dt="2024-06-24T11:06:14.749" v="216"/>
          <ac:cxnSpMkLst>
            <pc:docMk/>
            <pc:sldMk cId="3379777597" sldId="2147378421"/>
            <ac:cxnSpMk id="5" creationId="{9668FFA2-AE5D-860F-402B-4EFB43AA67A1}"/>
          </ac:cxnSpMkLst>
        </pc:cxnChg>
        <pc:cxnChg chg="add mod">
          <ac:chgData name="김윤성님(Yunesung Kim)/Access개발팀" userId="b5f7759c-2915-495b-a4bf-42e3553974d8" providerId="ADAL" clId="{8EC67EF0-149C-41E7-A3D2-9D09E71B68C4}" dt="2024-06-24T11:06:14.749" v="216"/>
          <ac:cxnSpMkLst>
            <pc:docMk/>
            <pc:sldMk cId="3379777597" sldId="2147378421"/>
            <ac:cxnSpMk id="13" creationId="{56630B31-A76C-5EAA-CD93-A203707EFCF5}"/>
          </ac:cxnSpMkLst>
        </pc:cxnChg>
        <pc:cxnChg chg="add mod">
          <ac:chgData name="김윤성님(Yunesung Kim)/Access개발팀" userId="b5f7759c-2915-495b-a4bf-42e3553974d8" providerId="ADAL" clId="{8EC67EF0-149C-41E7-A3D2-9D09E71B68C4}" dt="2024-06-24T11:06:14.749" v="216"/>
          <ac:cxnSpMkLst>
            <pc:docMk/>
            <pc:sldMk cId="3379777597" sldId="2147378421"/>
            <ac:cxnSpMk id="21" creationId="{244A3907-A58D-0291-2653-E7165E5E16F4}"/>
          </ac:cxnSpMkLst>
        </pc:cxnChg>
        <pc:cxnChg chg="del">
          <ac:chgData name="김윤성님(Yunesung Kim)/Access개발팀" userId="b5f7759c-2915-495b-a4bf-42e3553974d8" providerId="ADAL" clId="{8EC67EF0-149C-41E7-A3D2-9D09E71B68C4}" dt="2024-06-24T11:06:14.284" v="215" actId="478"/>
          <ac:cxnSpMkLst>
            <pc:docMk/>
            <pc:sldMk cId="3379777597" sldId="2147378421"/>
            <ac:cxnSpMk id="148" creationId="{6C3F0107-2D03-2F9C-2984-993CC7E6D78C}"/>
          </ac:cxnSpMkLst>
        </pc:cxnChg>
        <pc:cxnChg chg="del">
          <ac:chgData name="김윤성님(Yunesung Kim)/Access개발팀" userId="b5f7759c-2915-495b-a4bf-42e3553974d8" providerId="ADAL" clId="{8EC67EF0-149C-41E7-A3D2-9D09E71B68C4}" dt="2024-06-24T11:06:14.284" v="215" actId="478"/>
          <ac:cxnSpMkLst>
            <pc:docMk/>
            <pc:sldMk cId="3379777597" sldId="2147378421"/>
            <ac:cxnSpMk id="160" creationId="{4D47AADA-72BA-787B-1E45-4FC7F7AEB1CB}"/>
          </ac:cxnSpMkLst>
        </pc:cxnChg>
        <pc:cxnChg chg="del">
          <ac:chgData name="김윤성님(Yunesung Kim)/Access개발팀" userId="b5f7759c-2915-495b-a4bf-42e3553974d8" providerId="ADAL" clId="{8EC67EF0-149C-41E7-A3D2-9D09E71B68C4}" dt="2024-06-24T11:06:14.284" v="215" actId="478"/>
          <ac:cxnSpMkLst>
            <pc:docMk/>
            <pc:sldMk cId="3379777597" sldId="2147378421"/>
            <ac:cxnSpMk id="168" creationId="{CB2B7101-1078-5574-E805-4A5099586DCB}"/>
          </ac:cxnSpMkLst>
        </pc:cxnChg>
      </pc:sldChg>
      <pc:sldChg chg="modSp mod">
        <pc:chgData name="김윤성님(Yunesung Kim)/Access개발팀" userId="b5f7759c-2915-495b-a4bf-42e3553974d8" providerId="ADAL" clId="{8EC67EF0-149C-41E7-A3D2-9D09E71B68C4}" dt="2024-06-24T08:27:56.014" v="169" actId="12788"/>
        <pc:sldMkLst>
          <pc:docMk/>
          <pc:sldMk cId="1711736827" sldId="2147378430"/>
        </pc:sldMkLst>
        <pc:spChg chg="mod">
          <ac:chgData name="김윤성님(Yunesung Kim)/Access개발팀" userId="b5f7759c-2915-495b-a4bf-42e3553974d8" providerId="ADAL" clId="{8EC67EF0-149C-41E7-A3D2-9D09E71B68C4}" dt="2024-06-24T08:27:56.014" v="169" actId="12788"/>
          <ac:spMkLst>
            <pc:docMk/>
            <pc:sldMk cId="1711736827" sldId="2147378430"/>
            <ac:spMk id="20" creationId="{BA90C60B-ED79-B62D-646A-A21680092BBE}"/>
          </ac:spMkLst>
        </pc:spChg>
      </pc:sldChg>
      <pc:sldChg chg="addSp modSp add del mod">
        <pc:chgData name="김윤성님(Yunesung Kim)/Access개발팀" userId="b5f7759c-2915-495b-a4bf-42e3553974d8" providerId="ADAL" clId="{8EC67EF0-149C-41E7-A3D2-9D09E71B68C4}" dt="2024-06-24T10:26:46.853" v="210"/>
        <pc:sldMkLst>
          <pc:docMk/>
          <pc:sldMk cId="1198518745" sldId="2147378436"/>
        </pc:sldMkLst>
        <pc:spChg chg="mod">
          <ac:chgData name="김윤성님(Yunesung Kim)/Access개발팀" userId="b5f7759c-2915-495b-a4bf-42e3553974d8" providerId="ADAL" clId="{8EC67EF0-149C-41E7-A3D2-9D09E71B68C4}" dt="2024-06-24T08:29:02.856" v="181" actId="12788"/>
          <ac:spMkLst>
            <pc:docMk/>
            <pc:sldMk cId="1198518745" sldId="2147378436"/>
            <ac:spMk id="4" creationId="{FD753144-AC29-BE50-97EF-EBBA2C1B685A}"/>
          </ac:spMkLst>
        </pc:spChg>
        <pc:spChg chg="add mod">
          <ac:chgData name="김윤성님(Yunesung Kim)/Access개발팀" userId="b5f7759c-2915-495b-a4bf-42e3553974d8" providerId="ADAL" clId="{8EC67EF0-149C-41E7-A3D2-9D09E71B68C4}" dt="2024-06-24T10:26:46.853" v="210"/>
          <ac:spMkLst>
            <pc:docMk/>
            <pc:sldMk cId="1198518745" sldId="2147378436"/>
            <ac:spMk id="7" creationId="{8D5C3FF7-4484-4DBF-DE10-3780BF6710AB}"/>
          </ac:spMkLst>
        </pc:spChg>
      </pc:sldChg>
      <pc:sldChg chg="modSp mod">
        <pc:chgData name="김윤성님(Yunesung Kim)/Access개발팀" userId="b5f7759c-2915-495b-a4bf-42e3553974d8" providerId="ADAL" clId="{8EC67EF0-149C-41E7-A3D2-9D09E71B68C4}" dt="2024-06-24T08:28:57.516" v="180" actId="12788"/>
        <pc:sldMkLst>
          <pc:docMk/>
          <pc:sldMk cId="2107559873" sldId="2147378437"/>
        </pc:sldMkLst>
        <pc:spChg chg="mod">
          <ac:chgData name="김윤성님(Yunesung Kim)/Access개발팀" userId="b5f7759c-2915-495b-a4bf-42e3553974d8" providerId="ADAL" clId="{8EC67EF0-149C-41E7-A3D2-9D09E71B68C4}" dt="2024-06-24T08:28:57.516" v="180" actId="12788"/>
          <ac:spMkLst>
            <pc:docMk/>
            <pc:sldMk cId="2107559873" sldId="2147378437"/>
            <ac:spMk id="4" creationId="{FD753144-AC29-BE50-97EF-EBBA2C1B685A}"/>
          </ac:spMkLst>
        </pc:spChg>
      </pc:sldChg>
      <pc:sldChg chg="modSp mod">
        <pc:chgData name="김윤성님(Yunesung Kim)/Access개발팀" userId="b5f7759c-2915-495b-a4bf-42e3553974d8" providerId="ADAL" clId="{8EC67EF0-149C-41E7-A3D2-9D09E71B68C4}" dt="2024-06-24T08:28:52.821" v="179" actId="12788"/>
        <pc:sldMkLst>
          <pc:docMk/>
          <pc:sldMk cId="2117910013" sldId="2147378438"/>
        </pc:sldMkLst>
        <pc:spChg chg="mod">
          <ac:chgData name="김윤성님(Yunesung Kim)/Access개발팀" userId="b5f7759c-2915-495b-a4bf-42e3553974d8" providerId="ADAL" clId="{8EC67EF0-149C-41E7-A3D2-9D09E71B68C4}" dt="2024-06-24T08:28:52.821" v="179" actId="12788"/>
          <ac:spMkLst>
            <pc:docMk/>
            <pc:sldMk cId="2117910013" sldId="2147378438"/>
            <ac:spMk id="4" creationId="{FD753144-AC29-BE50-97EF-EBBA2C1B685A}"/>
          </ac:spMkLst>
        </pc:spChg>
      </pc:sldChg>
      <pc:sldChg chg="modSp mod">
        <pc:chgData name="김윤성님(Yunesung Kim)/Access개발팀" userId="b5f7759c-2915-495b-a4bf-42e3553974d8" providerId="ADAL" clId="{8EC67EF0-149C-41E7-A3D2-9D09E71B68C4}" dt="2024-06-24T08:27:46.639" v="167" actId="1036"/>
        <pc:sldMkLst>
          <pc:docMk/>
          <pc:sldMk cId="1323501987" sldId="2147378448"/>
        </pc:sldMkLst>
        <pc:spChg chg="mod">
          <ac:chgData name="김윤성님(Yunesung Kim)/Access개발팀" userId="b5f7759c-2915-495b-a4bf-42e3553974d8" providerId="ADAL" clId="{8EC67EF0-149C-41E7-A3D2-9D09E71B68C4}" dt="2024-06-24T08:27:46.639" v="167" actId="1036"/>
          <ac:spMkLst>
            <pc:docMk/>
            <pc:sldMk cId="1323501987" sldId="2147378448"/>
            <ac:spMk id="24" creationId="{7AF4C16F-E9CB-4041-0FBA-2DF51794D664}"/>
          </ac:spMkLst>
        </pc:spChg>
      </pc:sldChg>
      <pc:sldChg chg="modSp mod">
        <pc:chgData name="김윤성님(Yunesung Kim)/Access개발팀" userId="b5f7759c-2915-495b-a4bf-42e3553974d8" providerId="ADAL" clId="{8EC67EF0-149C-41E7-A3D2-9D09E71B68C4}" dt="2024-06-24T08:28:02.104" v="170" actId="12788"/>
        <pc:sldMkLst>
          <pc:docMk/>
          <pc:sldMk cId="2198261125" sldId="2147378450"/>
        </pc:sldMkLst>
        <pc:spChg chg="mod">
          <ac:chgData name="김윤성님(Yunesung Kim)/Access개발팀" userId="b5f7759c-2915-495b-a4bf-42e3553974d8" providerId="ADAL" clId="{8EC67EF0-149C-41E7-A3D2-9D09E71B68C4}" dt="2024-06-24T08:28:02.104" v="170" actId="12788"/>
          <ac:spMkLst>
            <pc:docMk/>
            <pc:sldMk cId="2198261125" sldId="2147378450"/>
            <ac:spMk id="4" creationId="{FD753144-AC29-BE50-97EF-EBBA2C1B685A}"/>
          </ac:spMkLst>
        </pc:spChg>
      </pc:sldChg>
      <pc:sldChg chg="addSp delSp modSp mod">
        <pc:chgData name="김윤성님(Yunesung Kim)/Access개발팀" userId="b5f7759c-2915-495b-a4bf-42e3553974d8" providerId="ADAL" clId="{8EC67EF0-149C-41E7-A3D2-9D09E71B68C4}" dt="2024-06-24T10:27:21.157" v="214"/>
        <pc:sldMkLst>
          <pc:docMk/>
          <pc:sldMk cId="3630211031" sldId="2147378456"/>
        </pc:sldMkLst>
        <pc:spChg chg="mod">
          <ac:chgData name="김윤성님(Yunesung Kim)/Access개발팀" userId="b5f7759c-2915-495b-a4bf-42e3553974d8" providerId="ADAL" clId="{8EC67EF0-149C-41E7-A3D2-9D09E71B68C4}" dt="2024-06-24T10:27:21.157" v="214"/>
          <ac:spMkLst>
            <pc:docMk/>
            <pc:sldMk cId="3630211031" sldId="2147378456"/>
            <ac:spMk id="3" creationId="{DDEC490C-E69C-F969-EF54-C2839E2C21E6}"/>
          </ac:spMkLst>
        </pc:spChg>
        <pc:spChg chg="del">
          <ac:chgData name="김윤성님(Yunesung Kim)/Access개발팀" userId="b5f7759c-2915-495b-a4bf-42e3553974d8" providerId="ADAL" clId="{8EC67EF0-149C-41E7-A3D2-9D09E71B68C4}" dt="2024-06-24T10:27:09.625" v="212" actId="478"/>
          <ac:spMkLst>
            <pc:docMk/>
            <pc:sldMk cId="3630211031" sldId="2147378456"/>
            <ac:spMk id="4" creationId="{FD753144-AC29-BE50-97EF-EBBA2C1B685A}"/>
          </ac:spMkLst>
        </pc:spChg>
        <pc:spChg chg="add mod">
          <ac:chgData name="김윤성님(Yunesung Kim)/Access개발팀" userId="b5f7759c-2915-495b-a4bf-42e3553974d8" providerId="ADAL" clId="{8EC67EF0-149C-41E7-A3D2-9D09E71B68C4}" dt="2024-06-24T10:27:10.030" v="213"/>
          <ac:spMkLst>
            <pc:docMk/>
            <pc:sldMk cId="3630211031" sldId="2147378456"/>
            <ac:spMk id="9" creationId="{4BF01738-80EB-C362-188D-E21A488E965D}"/>
          </ac:spMkLst>
        </pc:spChg>
      </pc:sldChg>
      <pc:sldChg chg="modSp mod">
        <pc:chgData name="김윤성님(Yunesung Kim)/Access개발팀" userId="b5f7759c-2915-495b-a4bf-42e3553974d8" providerId="ADAL" clId="{8EC67EF0-149C-41E7-A3D2-9D09E71B68C4}" dt="2024-06-24T08:28:07.970" v="178" actId="12788"/>
        <pc:sldMkLst>
          <pc:docMk/>
          <pc:sldMk cId="818952495" sldId="2147378458"/>
        </pc:sldMkLst>
        <pc:spChg chg="mod">
          <ac:chgData name="김윤성님(Yunesung Kim)/Access개발팀" userId="b5f7759c-2915-495b-a4bf-42e3553974d8" providerId="ADAL" clId="{8EC67EF0-149C-41E7-A3D2-9D09E71B68C4}" dt="2024-06-24T08:28:07.970" v="178" actId="12788"/>
          <ac:spMkLst>
            <pc:docMk/>
            <pc:sldMk cId="818952495" sldId="2147378458"/>
            <ac:spMk id="7" creationId="{0FC03E37-B299-0D93-B40A-79AA4D541252}"/>
          </ac:spMkLst>
        </pc:spChg>
      </pc:sldChg>
      <pc:sldChg chg="modSp mod">
        <pc:chgData name="김윤성님(Yunesung Kim)/Access개발팀" userId="b5f7759c-2915-495b-a4bf-42e3553974d8" providerId="ADAL" clId="{8EC67EF0-149C-41E7-A3D2-9D09E71B68C4}" dt="2024-06-24T08:27:51.019" v="168" actId="12788"/>
        <pc:sldMkLst>
          <pc:docMk/>
          <pc:sldMk cId="3320383420" sldId="2147378459"/>
        </pc:sldMkLst>
        <pc:spChg chg="mod">
          <ac:chgData name="김윤성님(Yunesung Kim)/Access개발팀" userId="b5f7759c-2915-495b-a4bf-42e3553974d8" providerId="ADAL" clId="{8EC67EF0-149C-41E7-A3D2-9D09E71B68C4}" dt="2024-06-24T08:27:51.019" v="168" actId="12788"/>
          <ac:spMkLst>
            <pc:docMk/>
            <pc:sldMk cId="3320383420" sldId="2147378459"/>
            <ac:spMk id="19" creationId="{DC996DDD-CE71-7F47-FA24-A2B8EDB37805}"/>
          </ac:spMkLst>
        </pc:spChg>
      </pc:sldChg>
      <pc:sldChg chg="modSp mod">
        <pc:chgData name="김윤성님(Yunesung Kim)/Access개발팀" userId="b5f7759c-2915-495b-a4bf-42e3553974d8" providerId="ADAL" clId="{8EC67EF0-149C-41E7-A3D2-9D09E71B68C4}" dt="2024-06-24T08:24:06.333" v="61" actId="108"/>
        <pc:sldMkLst>
          <pc:docMk/>
          <pc:sldMk cId="2892596941" sldId="2147378462"/>
        </pc:sldMkLst>
        <pc:spChg chg="mod">
          <ac:chgData name="김윤성님(Yunesung Kim)/Access개발팀" userId="b5f7759c-2915-495b-a4bf-42e3553974d8" providerId="ADAL" clId="{8EC67EF0-149C-41E7-A3D2-9D09E71B68C4}" dt="2024-06-24T08:24:06.333" v="61" actId="108"/>
          <ac:spMkLst>
            <pc:docMk/>
            <pc:sldMk cId="2892596941" sldId="2147378462"/>
            <ac:spMk id="11" creationId="{6E85559C-07FC-3D6C-E9BB-2335DA7721A2}"/>
          </ac:spMkLst>
        </pc:spChg>
      </pc:sldChg>
      <pc:sldChg chg="modSp mod">
        <pc:chgData name="김윤성님(Yunesung Kim)/Access개발팀" userId="b5f7759c-2915-495b-a4bf-42e3553974d8" providerId="ADAL" clId="{8EC67EF0-149C-41E7-A3D2-9D09E71B68C4}" dt="2024-06-24T08:23:38.072" v="59" actId="108"/>
        <pc:sldMkLst>
          <pc:docMk/>
          <pc:sldMk cId="3027180944" sldId="2147378469"/>
        </pc:sldMkLst>
        <pc:spChg chg="mod">
          <ac:chgData name="김윤성님(Yunesung Kim)/Access개발팀" userId="b5f7759c-2915-495b-a4bf-42e3553974d8" providerId="ADAL" clId="{8EC67EF0-149C-41E7-A3D2-9D09E71B68C4}" dt="2024-06-24T08:23:38.072" v="59" actId="108"/>
          <ac:spMkLst>
            <pc:docMk/>
            <pc:sldMk cId="3027180944" sldId="2147378469"/>
            <ac:spMk id="20521" creationId="{58D8CF3C-394B-7713-D366-575B76604285}"/>
          </ac:spMkLst>
        </pc:spChg>
      </pc:sldChg>
      <pc:sldChg chg="modSp mod">
        <pc:chgData name="김윤성님(Yunesung Kim)/Access개발팀" userId="b5f7759c-2915-495b-a4bf-42e3553974d8" providerId="ADAL" clId="{8EC67EF0-149C-41E7-A3D2-9D09E71B68C4}" dt="2024-06-24T08:24:09.543" v="62" actId="108"/>
        <pc:sldMkLst>
          <pc:docMk/>
          <pc:sldMk cId="2898540894" sldId="2147378470"/>
        </pc:sldMkLst>
        <pc:spChg chg="mod">
          <ac:chgData name="김윤성님(Yunesung Kim)/Access개발팀" userId="b5f7759c-2915-495b-a4bf-42e3553974d8" providerId="ADAL" clId="{8EC67EF0-149C-41E7-A3D2-9D09E71B68C4}" dt="2024-06-24T08:24:09.543" v="62" actId="108"/>
          <ac:spMkLst>
            <pc:docMk/>
            <pc:sldMk cId="2898540894" sldId="2147378470"/>
            <ac:spMk id="5" creationId="{C9106B37-6323-0B71-476D-0FB570DEADFD}"/>
          </ac:spMkLst>
        </pc:spChg>
      </pc:sldChg>
      <pc:sldChg chg="add">
        <pc:chgData name="김윤성님(Yunesung Kim)/Access개발팀" userId="b5f7759c-2915-495b-a4bf-42e3553974d8" providerId="ADAL" clId="{8EC67EF0-149C-41E7-A3D2-9D09E71B68C4}" dt="2024-06-24T08:56:39.568" v="203"/>
        <pc:sldMkLst>
          <pc:docMk/>
          <pc:sldMk cId="157281918" sldId="2147378471"/>
        </pc:sldMkLst>
      </pc:sldChg>
      <pc:sldChg chg="add del">
        <pc:chgData name="김윤성님(Yunesung Kim)/Access개발팀" userId="b5f7759c-2915-495b-a4bf-42e3553974d8" providerId="ADAL" clId="{8EC67EF0-149C-41E7-A3D2-9D09E71B68C4}" dt="2024-06-24T08:56:39.495" v="202"/>
        <pc:sldMkLst>
          <pc:docMk/>
          <pc:sldMk cId="2430900997" sldId="2147378471"/>
        </pc:sldMkLst>
      </pc:sldChg>
      <pc:sldChg chg="add del">
        <pc:chgData name="김윤성님(Yunesung Kim)/Access개발팀" userId="b5f7759c-2915-495b-a4bf-42e3553974d8" providerId="ADAL" clId="{8EC67EF0-149C-41E7-A3D2-9D09E71B68C4}" dt="2024-06-24T10:26:35.622" v="206"/>
        <pc:sldMkLst>
          <pc:docMk/>
          <pc:sldMk cId="203257527" sldId="2147378472"/>
        </pc:sldMkLst>
      </pc:sldChg>
      <pc:sldChg chg="add del">
        <pc:chgData name="김윤성님(Yunesung Kim)/Access개발팀" userId="b5f7759c-2915-495b-a4bf-42e3553974d8" providerId="ADAL" clId="{8EC67EF0-149C-41E7-A3D2-9D09E71B68C4}" dt="2024-06-24T10:26:48.403" v="211" actId="47"/>
        <pc:sldMkLst>
          <pc:docMk/>
          <pc:sldMk cId="2941023803" sldId="2147378472"/>
        </pc:sldMkLst>
      </pc:sldChg>
    </pc:docChg>
  </pc:docChgLst>
  <pc:docChgLst>
    <pc:chgData name="김윤성님(Yunesung Kim)/Access개발팀" userId="b5f7759c-2915-495b-a4bf-42e3553974d8" providerId="ADAL" clId="{A656909C-EC53-4C85-8A45-F5B1E1A2BF5D}"/>
    <pc:docChg chg="undo custSel addSld delSld modSld sldOrd delMainMaster modSection">
      <pc:chgData name="김윤성님(Yunesung Kim)/Access개발팀" userId="b5f7759c-2915-495b-a4bf-42e3553974d8" providerId="ADAL" clId="{A656909C-EC53-4C85-8A45-F5B1E1A2BF5D}" dt="2024-10-22T12:03:29.772" v="5956" actId="108"/>
      <pc:docMkLst>
        <pc:docMk/>
      </pc:docMkLst>
      <pc:sldChg chg="del">
        <pc:chgData name="김윤성님(Yunesung Kim)/Access개발팀" userId="b5f7759c-2915-495b-a4bf-42e3553974d8" providerId="ADAL" clId="{A656909C-EC53-4C85-8A45-F5B1E1A2BF5D}" dt="2024-10-22T08:56:52.657" v="254" actId="47"/>
        <pc:sldMkLst>
          <pc:docMk/>
          <pc:sldMk cId="266766003" sldId="265"/>
        </pc:sldMkLst>
      </pc:sldChg>
      <pc:sldChg chg="modSp mod">
        <pc:chgData name="김윤성님(Yunesung Kim)/Access개발팀" userId="b5f7759c-2915-495b-a4bf-42e3553974d8" providerId="ADAL" clId="{A656909C-EC53-4C85-8A45-F5B1E1A2BF5D}" dt="2024-10-22T12:02:54.880" v="5952" actId="12788"/>
        <pc:sldMkLst>
          <pc:docMk/>
          <pc:sldMk cId="3062651615" sldId="259062"/>
        </pc:sldMkLst>
        <pc:spChg chg="mod">
          <ac:chgData name="김윤성님(Yunesung Kim)/Access개발팀" userId="b5f7759c-2915-495b-a4bf-42e3553974d8" providerId="ADAL" clId="{A656909C-EC53-4C85-8A45-F5B1E1A2BF5D}" dt="2024-10-22T12:02:54.880" v="5952" actId="12788"/>
          <ac:spMkLst>
            <pc:docMk/>
            <pc:sldMk cId="3062651615" sldId="259062"/>
            <ac:spMk id="2" creationId="{D3455FC2-8BB4-865D-A9CA-FA6A13964163}"/>
          </ac:spMkLst>
        </pc:spChg>
        <pc:spChg chg="mod">
          <ac:chgData name="김윤성님(Yunesung Kim)/Access개발팀" userId="b5f7759c-2915-495b-a4bf-42e3553974d8" providerId="ADAL" clId="{A656909C-EC53-4C85-8A45-F5B1E1A2BF5D}" dt="2024-10-22T12:02:54.880" v="5952" actId="12788"/>
          <ac:spMkLst>
            <pc:docMk/>
            <pc:sldMk cId="3062651615" sldId="259062"/>
            <ac:spMk id="6" creationId="{A1B44C16-B20E-2227-9A5F-8F7078538330}"/>
          </ac:spMkLst>
        </pc:spChg>
        <pc:spChg chg="mod">
          <ac:chgData name="김윤성님(Yunesung Kim)/Access개발팀" userId="b5f7759c-2915-495b-a4bf-42e3553974d8" providerId="ADAL" clId="{A656909C-EC53-4C85-8A45-F5B1E1A2BF5D}" dt="2024-10-22T12:02:54.880" v="5952" actId="12788"/>
          <ac:spMkLst>
            <pc:docMk/>
            <pc:sldMk cId="3062651615" sldId="259062"/>
            <ac:spMk id="7" creationId="{F2BA0EC5-51E6-CD1F-15EB-11B9FBD98366}"/>
          </ac:spMkLst>
        </pc:spChg>
        <pc:spChg chg="mod">
          <ac:chgData name="김윤성님(Yunesung Kim)/Access개발팀" userId="b5f7759c-2915-495b-a4bf-42e3553974d8" providerId="ADAL" clId="{A656909C-EC53-4C85-8A45-F5B1E1A2BF5D}" dt="2024-10-22T12:02:54.880" v="5952" actId="12788"/>
          <ac:spMkLst>
            <pc:docMk/>
            <pc:sldMk cId="3062651615" sldId="259062"/>
            <ac:spMk id="13" creationId="{BF15595E-B7BA-4872-B359-5B264957E4C8}"/>
          </ac:spMkLst>
        </pc:spChg>
        <pc:spChg chg="mod">
          <ac:chgData name="김윤성님(Yunesung Kim)/Access개발팀" userId="b5f7759c-2915-495b-a4bf-42e3553974d8" providerId="ADAL" clId="{A656909C-EC53-4C85-8A45-F5B1E1A2BF5D}" dt="2024-10-22T12:02:54.880" v="5952" actId="12788"/>
          <ac:spMkLst>
            <pc:docMk/>
            <pc:sldMk cId="3062651615" sldId="259062"/>
            <ac:spMk id="14" creationId="{041972ED-EA58-4EAC-80F4-AA41511F1ADF}"/>
          </ac:spMkLst>
        </pc:spChg>
        <pc:spChg chg="mod">
          <ac:chgData name="김윤성님(Yunesung Kim)/Access개발팀" userId="b5f7759c-2915-495b-a4bf-42e3553974d8" providerId="ADAL" clId="{A656909C-EC53-4C85-8A45-F5B1E1A2BF5D}" dt="2024-10-22T12:02:54.880" v="5952" actId="12788"/>
          <ac:spMkLst>
            <pc:docMk/>
            <pc:sldMk cId="3062651615" sldId="259062"/>
            <ac:spMk id="18" creationId="{504086C3-21C2-4D6D-A0DC-8033A39A7313}"/>
          </ac:spMkLst>
        </pc:spChg>
        <pc:cxnChg chg="mod">
          <ac:chgData name="김윤성님(Yunesung Kim)/Access개발팀" userId="b5f7759c-2915-495b-a4bf-42e3553974d8" providerId="ADAL" clId="{A656909C-EC53-4C85-8A45-F5B1E1A2BF5D}" dt="2024-10-22T12:02:54.880" v="5952" actId="12788"/>
          <ac:cxnSpMkLst>
            <pc:docMk/>
            <pc:sldMk cId="3062651615" sldId="259062"/>
            <ac:cxnSpMk id="15" creationId="{6F5EB6C1-F4D7-4D65-A019-8B6172AB4558}"/>
          </ac:cxnSpMkLst>
        </pc:cxnChg>
      </pc:sldChg>
      <pc:sldChg chg="del">
        <pc:chgData name="김윤성님(Yunesung Kim)/Access개발팀" userId="b5f7759c-2915-495b-a4bf-42e3553974d8" providerId="ADAL" clId="{A656909C-EC53-4C85-8A45-F5B1E1A2BF5D}" dt="2024-10-22T08:56:52.657" v="254" actId="47"/>
        <pc:sldMkLst>
          <pc:docMk/>
          <pc:sldMk cId="428369161" sldId="259535"/>
        </pc:sldMkLst>
      </pc:sldChg>
      <pc:sldChg chg="del">
        <pc:chgData name="김윤성님(Yunesung Kim)/Access개발팀" userId="b5f7759c-2915-495b-a4bf-42e3553974d8" providerId="ADAL" clId="{A656909C-EC53-4C85-8A45-F5B1E1A2BF5D}" dt="2024-10-22T09:07:20.478" v="484" actId="47"/>
        <pc:sldMkLst>
          <pc:docMk/>
          <pc:sldMk cId="3274429331" sldId="2147378259"/>
        </pc:sldMkLst>
      </pc:sldChg>
      <pc:sldChg chg="del">
        <pc:chgData name="김윤성님(Yunesung Kim)/Access개발팀" userId="b5f7759c-2915-495b-a4bf-42e3553974d8" providerId="ADAL" clId="{A656909C-EC53-4C85-8A45-F5B1E1A2BF5D}" dt="2024-10-22T09:07:20.478" v="484" actId="47"/>
        <pc:sldMkLst>
          <pc:docMk/>
          <pc:sldMk cId="1506155354" sldId="2147378263"/>
        </pc:sldMkLst>
      </pc:sldChg>
      <pc:sldChg chg="addSp delSp modSp del mod">
        <pc:chgData name="김윤성님(Yunesung Kim)/Access개발팀" userId="b5f7759c-2915-495b-a4bf-42e3553974d8" providerId="ADAL" clId="{A656909C-EC53-4C85-8A45-F5B1E1A2BF5D}" dt="2024-10-22T11:11:36.695" v="4365" actId="47"/>
        <pc:sldMkLst>
          <pc:docMk/>
          <pc:sldMk cId="1770435871" sldId="2147378286"/>
        </pc:sldMkLst>
        <pc:spChg chg="del">
          <ac:chgData name="김윤성님(Yunesung Kim)/Access개발팀" userId="b5f7759c-2915-495b-a4bf-42e3553974d8" providerId="ADAL" clId="{A656909C-EC53-4C85-8A45-F5B1E1A2BF5D}" dt="2024-10-22T08:51:49.274" v="95" actId="478"/>
          <ac:spMkLst>
            <pc:docMk/>
            <pc:sldMk cId="1770435871" sldId="2147378286"/>
            <ac:spMk id="3" creationId="{1AEE9740-7620-8B45-6DAD-71ACAC153FBA}"/>
          </ac:spMkLst>
        </pc:spChg>
        <pc:spChg chg="mod">
          <ac:chgData name="김윤성님(Yunesung Kim)/Access개발팀" userId="b5f7759c-2915-495b-a4bf-42e3553974d8" providerId="ADAL" clId="{A656909C-EC53-4C85-8A45-F5B1E1A2BF5D}" dt="2024-10-22T08:54:05.192" v="118" actId="14100"/>
          <ac:spMkLst>
            <pc:docMk/>
            <pc:sldMk cId="1770435871" sldId="2147378286"/>
            <ac:spMk id="5" creationId="{30AC7718-6CE1-E8F5-DBDC-F90C5401AFC9}"/>
          </ac:spMkLst>
        </pc:spChg>
        <pc:spChg chg="mod">
          <ac:chgData name="김윤성님(Yunesung Kim)/Access개발팀" userId="b5f7759c-2915-495b-a4bf-42e3553974d8" providerId="ADAL" clId="{A656909C-EC53-4C85-8A45-F5B1E1A2BF5D}" dt="2024-10-22T08:54:33.506" v="173" actId="1036"/>
          <ac:spMkLst>
            <pc:docMk/>
            <pc:sldMk cId="1770435871" sldId="2147378286"/>
            <ac:spMk id="8" creationId="{4A3DD1ED-C856-4CCC-0B42-25517F45923E}"/>
          </ac:spMkLst>
        </pc:spChg>
        <pc:spChg chg="mod">
          <ac:chgData name="김윤성님(Yunesung Kim)/Access개발팀" userId="b5f7759c-2915-495b-a4bf-42e3553974d8" providerId="ADAL" clId="{A656909C-EC53-4C85-8A45-F5B1E1A2BF5D}" dt="2024-10-22T08:54:33.506" v="173" actId="1036"/>
          <ac:spMkLst>
            <pc:docMk/>
            <pc:sldMk cId="1770435871" sldId="2147378286"/>
            <ac:spMk id="14" creationId="{2E517895-B1DA-A076-CAA2-82DC93DE3CEC}"/>
          </ac:spMkLst>
        </pc:spChg>
        <pc:spChg chg="mod">
          <ac:chgData name="김윤성님(Yunesung Kim)/Access개발팀" userId="b5f7759c-2915-495b-a4bf-42e3553974d8" providerId="ADAL" clId="{A656909C-EC53-4C85-8A45-F5B1E1A2BF5D}" dt="2024-10-22T08:54:33.506" v="173" actId="1036"/>
          <ac:spMkLst>
            <pc:docMk/>
            <pc:sldMk cId="1770435871" sldId="2147378286"/>
            <ac:spMk id="15" creationId="{EA77A2D3-433F-7441-7E06-1923CC0D8B05}"/>
          </ac:spMkLst>
        </pc:spChg>
        <pc:spChg chg="mod">
          <ac:chgData name="김윤성님(Yunesung Kim)/Access개발팀" userId="b5f7759c-2915-495b-a4bf-42e3553974d8" providerId="ADAL" clId="{A656909C-EC53-4C85-8A45-F5B1E1A2BF5D}" dt="2024-10-22T08:54:33.506" v="173" actId="1036"/>
          <ac:spMkLst>
            <pc:docMk/>
            <pc:sldMk cId="1770435871" sldId="2147378286"/>
            <ac:spMk id="17" creationId="{B57DE12A-AA35-B899-E124-29C8F01405BF}"/>
          </ac:spMkLst>
        </pc:spChg>
        <pc:spChg chg="mod">
          <ac:chgData name="김윤성님(Yunesung Kim)/Access개발팀" userId="b5f7759c-2915-495b-a4bf-42e3553974d8" providerId="ADAL" clId="{A656909C-EC53-4C85-8A45-F5B1E1A2BF5D}" dt="2024-10-22T08:54:33.506" v="173" actId="1036"/>
          <ac:spMkLst>
            <pc:docMk/>
            <pc:sldMk cId="1770435871" sldId="2147378286"/>
            <ac:spMk id="18" creationId="{E79C3D31-65EE-A38A-93AF-78F1BC652C51}"/>
          </ac:spMkLst>
        </pc:spChg>
        <pc:spChg chg="mod">
          <ac:chgData name="김윤성님(Yunesung Kim)/Access개발팀" userId="b5f7759c-2915-495b-a4bf-42e3553974d8" providerId="ADAL" clId="{A656909C-EC53-4C85-8A45-F5B1E1A2BF5D}" dt="2024-10-22T08:54:33.506" v="173" actId="1036"/>
          <ac:spMkLst>
            <pc:docMk/>
            <pc:sldMk cId="1770435871" sldId="2147378286"/>
            <ac:spMk id="23" creationId="{6DD64F27-E80A-150C-4A0F-8F52334B24EA}"/>
          </ac:spMkLst>
        </pc:spChg>
        <pc:spChg chg="mod">
          <ac:chgData name="김윤성님(Yunesung Kim)/Access개발팀" userId="b5f7759c-2915-495b-a4bf-42e3553974d8" providerId="ADAL" clId="{A656909C-EC53-4C85-8A45-F5B1E1A2BF5D}" dt="2024-10-22T08:54:33.506" v="173" actId="1036"/>
          <ac:spMkLst>
            <pc:docMk/>
            <pc:sldMk cId="1770435871" sldId="2147378286"/>
            <ac:spMk id="28" creationId="{D05CC82C-C19C-DD12-8CD4-A8E3CAEF1DC9}"/>
          </ac:spMkLst>
        </pc:spChg>
        <pc:spChg chg="mod">
          <ac:chgData name="김윤성님(Yunesung Kim)/Access개발팀" userId="b5f7759c-2915-495b-a4bf-42e3553974d8" providerId="ADAL" clId="{A656909C-EC53-4C85-8A45-F5B1E1A2BF5D}" dt="2024-10-22T08:54:33.506" v="173" actId="1036"/>
          <ac:spMkLst>
            <pc:docMk/>
            <pc:sldMk cId="1770435871" sldId="2147378286"/>
            <ac:spMk id="29" creationId="{79DB7004-AE13-E5C3-256B-6D4DB7FBB5B5}"/>
          </ac:spMkLst>
        </pc:spChg>
        <pc:spChg chg="mod">
          <ac:chgData name="김윤성님(Yunesung Kim)/Access개발팀" userId="b5f7759c-2915-495b-a4bf-42e3553974d8" providerId="ADAL" clId="{A656909C-EC53-4C85-8A45-F5B1E1A2BF5D}" dt="2024-10-22T08:54:33.506" v="173" actId="1036"/>
          <ac:spMkLst>
            <pc:docMk/>
            <pc:sldMk cId="1770435871" sldId="2147378286"/>
            <ac:spMk id="36" creationId="{8F40B36A-C0EF-28BE-FE27-9E2DBCBE8166}"/>
          </ac:spMkLst>
        </pc:spChg>
        <pc:spChg chg="mod">
          <ac:chgData name="김윤성님(Yunesung Kim)/Access개발팀" userId="b5f7759c-2915-495b-a4bf-42e3553974d8" providerId="ADAL" clId="{A656909C-EC53-4C85-8A45-F5B1E1A2BF5D}" dt="2024-10-22T08:54:33.506" v="173" actId="1036"/>
          <ac:spMkLst>
            <pc:docMk/>
            <pc:sldMk cId="1770435871" sldId="2147378286"/>
            <ac:spMk id="37" creationId="{C63B29DA-2EFC-7CFA-3C57-E1AB0D40BB1D}"/>
          </ac:spMkLst>
        </pc:spChg>
        <pc:spChg chg="mod">
          <ac:chgData name="김윤성님(Yunesung Kim)/Access개발팀" userId="b5f7759c-2915-495b-a4bf-42e3553974d8" providerId="ADAL" clId="{A656909C-EC53-4C85-8A45-F5B1E1A2BF5D}" dt="2024-10-22T08:54:33.506" v="173" actId="1036"/>
          <ac:spMkLst>
            <pc:docMk/>
            <pc:sldMk cId="1770435871" sldId="2147378286"/>
            <ac:spMk id="38" creationId="{E91E9EE8-479C-32C0-6AF3-E00DAA48010E}"/>
          </ac:spMkLst>
        </pc:spChg>
        <pc:spChg chg="mod">
          <ac:chgData name="김윤성님(Yunesung Kim)/Access개발팀" userId="b5f7759c-2915-495b-a4bf-42e3553974d8" providerId="ADAL" clId="{A656909C-EC53-4C85-8A45-F5B1E1A2BF5D}" dt="2024-10-22T08:54:33.506" v="173" actId="1036"/>
          <ac:spMkLst>
            <pc:docMk/>
            <pc:sldMk cId="1770435871" sldId="2147378286"/>
            <ac:spMk id="39" creationId="{8B6F0161-1FBE-F2B4-FC2C-876F3B570F11}"/>
          </ac:spMkLst>
        </pc:spChg>
        <pc:spChg chg="mod">
          <ac:chgData name="김윤성님(Yunesung Kim)/Access개발팀" userId="b5f7759c-2915-495b-a4bf-42e3553974d8" providerId="ADAL" clId="{A656909C-EC53-4C85-8A45-F5B1E1A2BF5D}" dt="2024-10-22T08:54:33.506" v="173" actId="1036"/>
          <ac:spMkLst>
            <pc:docMk/>
            <pc:sldMk cId="1770435871" sldId="2147378286"/>
            <ac:spMk id="41" creationId="{88BE202E-8B5D-2FB6-B1B6-5E7D2204B49F}"/>
          </ac:spMkLst>
        </pc:spChg>
        <pc:spChg chg="del">
          <ac:chgData name="김윤성님(Yunesung Kim)/Access개발팀" userId="b5f7759c-2915-495b-a4bf-42e3553974d8" providerId="ADAL" clId="{A656909C-EC53-4C85-8A45-F5B1E1A2BF5D}" dt="2024-10-22T08:51:42.194" v="82" actId="478"/>
          <ac:spMkLst>
            <pc:docMk/>
            <pc:sldMk cId="1770435871" sldId="2147378286"/>
            <ac:spMk id="44" creationId="{498E3AF9-6BBE-2C80-55FB-EF1B20942DFE}"/>
          </ac:spMkLst>
        </pc:spChg>
        <pc:spChg chg="del">
          <ac:chgData name="김윤성님(Yunesung Kim)/Access개발팀" userId="b5f7759c-2915-495b-a4bf-42e3553974d8" providerId="ADAL" clId="{A656909C-EC53-4C85-8A45-F5B1E1A2BF5D}" dt="2024-10-22T08:51:42.194" v="82" actId="478"/>
          <ac:spMkLst>
            <pc:docMk/>
            <pc:sldMk cId="1770435871" sldId="2147378286"/>
            <ac:spMk id="45" creationId="{2E0ADA4E-37CB-6DD9-5B3D-B1D2A7A12661}"/>
          </ac:spMkLst>
        </pc:spChg>
        <pc:spChg chg="del">
          <ac:chgData name="김윤성님(Yunesung Kim)/Access개발팀" userId="b5f7759c-2915-495b-a4bf-42e3553974d8" providerId="ADAL" clId="{A656909C-EC53-4C85-8A45-F5B1E1A2BF5D}" dt="2024-10-22T08:51:42.194" v="82" actId="478"/>
          <ac:spMkLst>
            <pc:docMk/>
            <pc:sldMk cId="1770435871" sldId="2147378286"/>
            <ac:spMk id="46" creationId="{203489E0-DC7B-BBCC-33FB-C441642D698B}"/>
          </ac:spMkLst>
        </pc:spChg>
        <pc:spChg chg="del">
          <ac:chgData name="김윤성님(Yunesung Kim)/Access개발팀" userId="b5f7759c-2915-495b-a4bf-42e3553974d8" providerId="ADAL" clId="{A656909C-EC53-4C85-8A45-F5B1E1A2BF5D}" dt="2024-10-22T08:51:42.194" v="82" actId="478"/>
          <ac:spMkLst>
            <pc:docMk/>
            <pc:sldMk cId="1770435871" sldId="2147378286"/>
            <ac:spMk id="47" creationId="{924C7FCC-1C9A-8C70-4D94-5A04325ED963}"/>
          </ac:spMkLst>
        </pc:spChg>
        <pc:spChg chg="del">
          <ac:chgData name="김윤성님(Yunesung Kim)/Access개발팀" userId="b5f7759c-2915-495b-a4bf-42e3553974d8" providerId="ADAL" clId="{A656909C-EC53-4C85-8A45-F5B1E1A2BF5D}" dt="2024-10-22T08:51:42.194" v="82" actId="478"/>
          <ac:spMkLst>
            <pc:docMk/>
            <pc:sldMk cId="1770435871" sldId="2147378286"/>
            <ac:spMk id="48" creationId="{5DC0B460-A108-786D-4BEB-07F9331AF0CC}"/>
          </ac:spMkLst>
        </pc:spChg>
        <pc:spChg chg="del">
          <ac:chgData name="김윤성님(Yunesung Kim)/Access개발팀" userId="b5f7759c-2915-495b-a4bf-42e3553974d8" providerId="ADAL" clId="{A656909C-EC53-4C85-8A45-F5B1E1A2BF5D}" dt="2024-10-22T08:51:42.194" v="82" actId="478"/>
          <ac:spMkLst>
            <pc:docMk/>
            <pc:sldMk cId="1770435871" sldId="2147378286"/>
            <ac:spMk id="49" creationId="{A6AF3CCD-2A46-1C56-0BCA-A95952807447}"/>
          </ac:spMkLst>
        </pc:spChg>
        <pc:spChg chg="del">
          <ac:chgData name="김윤성님(Yunesung Kim)/Access개발팀" userId="b5f7759c-2915-495b-a4bf-42e3553974d8" providerId="ADAL" clId="{A656909C-EC53-4C85-8A45-F5B1E1A2BF5D}" dt="2024-10-22T08:51:42.194" v="82" actId="478"/>
          <ac:spMkLst>
            <pc:docMk/>
            <pc:sldMk cId="1770435871" sldId="2147378286"/>
            <ac:spMk id="50" creationId="{C8B50B01-EAF7-551E-D77D-692840F53081}"/>
          </ac:spMkLst>
        </pc:spChg>
        <pc:spChg chg="del">
          <ac:chgData name="김윤성님(Yunesung Kim)/Access개발팀" userId="b5f7759c-2915-495b-a4bf-42e3553974d8" providerId="ADAL" clId="{A656909C-EC53-4C85-8A45-F5B1E1A2BF5D}" dt="2024-10-22T08:51:42.194" v="82" actId="478"/>
          <ac:spMkLst>
            <pc:docMk/>
            <pc:sldMk cId="1770435871" sldId="2147378286"/>
            <ac:spMk id="51" creationId="{07B492AD-ECB1-72B4-E70A-91CEDEFAE191}"/>
          </ac:spMkLst>
        </pc:spChg>
        <pc:spChg chg="del">
          <ac:chgData name="김윤성님(Yunesung Kim)/Access개발팀" userId="b5f7759c-2915-495b-a4bf-42e3553974d8" providerId="ADAL" clId="{A656909C-EC53-4C85-8A45-F5B1E1A2BF5D}" dt="2024-10-22T08:51:42.194" v="82" actId="478"/>
          <ac:spMkLst>
            <pc:docMk/>
            <pc:sldMk cId="1770435871" sldId="2147378286"/>
            <ac:spMk id="52" creationId="{651F258C-E7C0-C020-9F67-1CF116C253D7}"/>
          </ac:spMkLst>
        </pc:spChg>
        <pc:spChg chg="del">
          <ac:chgData name="김윤성님(Yunesung Kim)/Access개발팀" userId="b5f7759c-2915-495b-a4bf-42e3553974d8" providerId="ADAL" clId="{A656909C-EC53-4C85-8A45-F5B1E1A2BF5D}" dt="2024-10-22T08:51:42.194" v="82" actId="478"/>
          <ac:spMkLst>
            <pc:docMk/>
            <pc:sldMk cId="1770435871" sldId="2147378286"/>
            <ac:spMk id="53" creationId="{3E9F0F89-2ED5-16A2-4719-B8B4075A7466}"/>
          </ac:spMkLst>
        </pc:spChg>
        <pc:spChg chg="del">
          <ac:chgData name="김윤성님(Yunesung Kim)/Access개발팀" userId="b5f7759c-2915-495b-a4bf-42e3553974d8" providerId="ADAL" clId="{A656909C-EC53-4C85-8A45-F5B1E1A2BF5D}" dt="2024-10-22T08:51:42.194" v="82" actId="478"/>
          <ac:spMkLst>
            <pc:docMk/>
            <pc:sldMk cId="1770435871" sldId="2147378286"/>
            <ac:spMk id="54" creationId="{E9281FA2-DB74-CB19-2D0E-B12B2CCC0918}"/>
          </ac:spMkLst>
        </pc:spChg>
        <pc:spChg chg="del">
          <ac:chgData name="김윤성님(Yunesung Kim)/Access개발팀" userId="b5f7759c-2915-495b-a4bf-42e3553974d8" providerId="ADAL" clId="{A656909C-EC53-4C85-8A45-F5B1E1A2BF5D}" dt="2024-10-22T08:51:42.194" v="82" actId="478"/>
          <ac:spMkLst>
            <pc:docMk/>
            <pc:sldMk cId="1770435871" sldId="2147378286"/>
            <ac:spMk id="55" creationId="{A1B0BE76-F4A0-72A6-A2A5-77B611D5BF7E}"/>
          </ac:spMkLst>
        </pc:spChg>
        <pc:spChg chg="del">
          <ac:chgData name="김윤성님(Yunesung Kim)/Access개발팀" userId="b5f7759c-2915-495b-a4bf-42e3553974d8" providerId="ADAL" clId="{A656909C-EC53-4C85-8A45-F5B1E1A2BF5D}" dt="2024-10-22T08:51:42.194" v="82" actId="478"/>
          <ac:spMkLst>
            <pc:docMk/>
            <pc:sldMk cId="1770435871" sldId="2147378286"/>
            <ac:spMk id="56" creationId="{6C8E14B8-20BB-C1C2-DABC-849CF80D92CA}"/>
          </ac:spMkLst>
        </pc:spChg>
        <pc:spChg chg="del">
          <ac:chgData name="김윤성님(Yunesung Kim)/Access개발팀" userId="b5f7759c-2915-495b-a4bf-42e3553974d8" providerId="ADAL" clId="{A656909C-EC53-4C85-8A45-F5B1E1A2BF5D}" dt="2024-10-22T08:51:42.194" v="82" actId="478"/>
          <ac:spMkLst>
            <pc:docMk/>
            <pc:sldMk cId="1770435871" sldId="2147378286"/>
            <ac:spMk id="57" creationId="{32C1AB5A-DB48-7A7C-4275-8414EBD0BBB9}"/>
          </ac:spMkLst>
        </pc:spChg>
        <pc:spChg chg="del">
          <ac:chgData name="김윤성님(Yunesung Kim)/Access개발팀" userId="b5f7759c-2915-495b-a4bf-42e3553974d8" providerId="ADAL" clId="{A656909C-EC53-4C85-8A45-F5B1E1A2BF5D}" dt="2024-10-22T08:51:42.194" v="82" actId="478"/>
          <ac:spMkLst>
            <pc:docMk/>
            <pc:sldMk cId="1770435871" sldId="2147378286"/>
            <ac:spMk id="58" creationId="{E48D6891-554D-912F-C967-9030E0BDBA6D}"/>
          </ac:spMkLst>
        </pc:spChg>
        <pc:spChg chg="del">
          <ac:chgData name="김윤성님(Yunesung Kim)/Access개발팀" userId="b5f7759c-2915-495b-a4bf-42e3553974d8" providerId="ADAL" clId="{A656909C-EC53-4C85-8A45-F5B1E1A2BF5D}" dt="2024-10-22T08:51:42.194" v="82" actId="478"/>
          <ac:spMkLst>
            <pc:docMk/>
            <pc:sldMk cId="1770435871" sldId="2147378286"/>
            <ac:spMk id="59" creationId="{5EEE4B01-84AA-B919-4B6E-6447F656CE8C}"/>
          </ac:spMkLst>
        </pc:spChg>
        <pc:spChg chg="del">
          <ac:chgData name="김윤성님(Yunesung Kim)/Access개발팀" userId="b5f7759c-2915-495b-a4bf-42e3553974d8" providerId="ADAL" clId="{A656909C-EC53-4C85-8A45-F5B1E1A2BF5D}" dt="2024-10-22T08:51:42.194" v="82" actId="478"/>
          <ac:spMkLst>
            <pc:docMk/>
            <pc:sldMk cId="1770435871" sldId="2147378286"/>
            <ac:spMk id="61" creationId="{78F7FFB0-FCBB-E423-569A-BE972562EA29}"/>
          </ac:spMkLst>
        </pc:spChg>
        <pc:spChg chg="del">
          <ac:chgData name="김윤성님(Yunesung Kim)/Access개발팀" userId="b5f7759c-2915-495b-a4bf-42e3553974d8" providerId="ADAL" clId="{A656909C-EC53-4C85-8A45-F5B1E1A2BF5D}" dt="2024-10-22T08:51:42.194" v="82" actId="478"/>
          <ac:spMkLst>
            <pc:docMk/>
            <pc:sldMk cId="1770435871" sldId="2147378286"/>
            <ac:spMk id="62" creationId="{7758E38D-8233-F0C9-AB2B-6ACC28631A84}"/>
          </ac:spMkLst>
        </pc:spChg>
        <pc:spChg chg="del">
          <ac:chgData name="김윤성님(Yunesung Kim)/Access개발팀" userId="b5f7759c-2915-495b-a4bf-42e3553974d8" providerId="ADAL" clId="{A656909C-EC53-4C85-8A45-F5B1E1A2BF5D}" dt="2024-10-22T08:51:42.194" v="82" actId="478"/>
          <ac:spMkLst>
            <pc:docMk/>
            <pc:sldMk cId="1770435871" sldId="2147378286"/>
            <ac:spMk id="63" creationId="{4D0572CC-CDC8-5884-6C42-038DAD3AC1F4}"/>
          </ac:spMkLst>
        </pc:spChg>
        <pc:spChg chg="del">
          <ac:chgData name="김윤성님(Yunesung Kim)/Access개발팀" userId="b5f7759c-2915-495b-a4bf-42e3553974d8" providerId="ADAL" clId="{A656909C-EC53-4C85-8A45-F5B1E1A2BF5D}" dt="2024-10-22T08:51:42.194" v="82" actId="478"/>
          <ac:spMkLst>
            <pc:docMk/>
            <pc:sldMk cId="1770435871" sldId="2147378286"/>
            <ac:spMk id="64" creationId="{813D2EBC-9A8B-D84B-B242-A64E40E5FDD8}"/>
          </ac:spMkLst>
        </pc:spChg>
        <pc:spChg chg="del">
          <ac:chgData name="김윤성님(Yunesung Kim)/Access개발팀" userId="b5f7759c-2915-495b-a4bf-42e3553974d8" providerId="ADAL" clId="{A656909C-EC53-4C85-8A45-F5B1E1A2BF5D}" dt="2024-10-22T08:51:42.194" v="82" actId="478"/>
          <ac:spMkLst>
            <pc:docMk/>
            <pc:sldMk cId="1770435871" sldId="2147378286"/>
            <ac:spMk id="65" creationId="{D5E1E5DD-AD42-2C64-F75D-3958361B42DA}"/>
          </ac:spMkLst>
        </pc:spChg>
        <pc:spChg chg="del">
          <ac:chgData name="김윤성님(Yunesung Kim)/Access개발팀" userId="b5f7759c-2915-495b-a4bf-42e3553974d8" providerId="ADAL" clId="{A656909C-EC53-4C85-8A45-F5B1E1A2BF5D}" dt="2024-10-22T08:51:42.194" v="82" actId="478"/>
          <ac:spMkLst>
            <pc:docMk/>
            <pc:sldMk cId="1770435871" sldId="2147378286"/>
            <ac:spMk id="67" creationId="{BA5AF5C9-3BA5-1A28-217D-E22654A5839B}"/>
          </ac:spMkLst>
        </pc:spChg>
        <pc:spChg chg="del">
          <ac:chgData name="김윤성님(Yunesung Kim)/Access개발팀" userId="b5f7759c-2915-495b-a4bf-42e3553974d8" providerId="ADAL" clId="{A656909C-EC53-4C85-8A45-F5B1E1A2BF5D}" dt="2024-10-22T08:51:42.194" v="82" actId="478"/>
          <ac:spMkLst>
            <pc:docMk/>
            <pc:sldMk cId="1770435871" sldId="2147378286"/>
            <ac:spMk id="68" creationId="{2C26D092-993A-40CC-24CF-37586C2CBB30}"/>
          </ac:spMkLst>
        </pc:spChg>
        <pc:spChg chg="del">
          <ac:chgData name="김윤성님(Yunesung Kim)/Access개발팀" userId="b5f7759c-2915-495b-a4bf-42e3553974d8" providerId="ADAL" clId="{A656909C-EC53-4C85-8A45-F5B1E1A2BF5D}" dt="2024-10-22T08:51:42.194" v="82" actId="478"/>
          <ac:spMkLst>
            <pc:docMk/>
            <pc:sldMk cId="1770435871" sldId="2147378286"/>
            <ac:spMk id="69" creationId="{64B13D6B-832C-BEF5-9360-B422C4F3BB91}"/>
          </ac:spMkLst>
        </pc:spChg>
        <pc:spChg chg="del">
          <ac:chgData name="김윤성님(Yunesung Kim)/Access개발팀" userId="b5f7759c-2915-495b-a4bf-42e3553974d8" providerId="ADAL" clId="{A656909C-EC53-4C85-8A45-F5B1E1A2BF5D}" dt="2024-10-22T08:51:42.194" v="82" actId="478"/>
          <ac:spMkLst>
            <pc:docMk/>
            <pc:sldMk cId="1770435871" sldId="2147378286"/>
            <ac:spMk id="70" creationId="{22E38BEC-D680-F109-8F3D-94D6FE286B6D}"/>
          </ac:spMkLst>
        </pc:spChg>
        <pc:spChg chg="del">
          <ac:chgData name="김윤성님(Yunesung Kim)/Access개발팀" userId="b5f7759c-2915-495b-a4bf-42e3553974d8" providerId="ADAL" clId="{A656909C-EC53-4C85-8A45-F5B1E1A2BF5D}" dt="2024-10-22T08:51:42.194" v="82" actId="478"/>
          <ac:spMkLst>
            <pc:docMk/>
            <pc:sldMk cId="1770435871" sldId="2147378286"/>
            <ac:spMk id="71" creationId="{9EDE9786-B01A-D9C0-F1D2-E5193D05C12F}"/>
          </ac:spMkLst>
        </pc:spChg>
        <pc:spChg chg="del">
          <ac:chgData name="김윤성님(Yunesung Kim)/Access개발팀" userId="b5f7759c-2915-495b-a4bf-42e3553974d8" providerId="ADAL" clId="{A656909C-EC53-4C85-8A45-F5B1E1A2BF5D}" dt="2024-10-22T08:51:42.194" v="82" actId="478"/>
          <ac:spMkLst>
            <pc:docMk/>
            <pc:sldMk cId="1770435871" sldId="2147378286"/>
            <ac:spMk id="72" creationId="{CA338B59-1EC6-AF6A-3359-0B6FC2819F8B}"/>
          </ac:spMkLst>
        </pc:spChg>
        <pc:spChg chg="del">
          <ac:chgData name="김윤성님(Yunesung Kim)/Access개발팀" userId="b5f7759c-2915-495b-a4bf-42e3553974d8" providerId="ADAL" clId="{A656909C-EC53-4C85-8A45-F5B1E1A2BF5D}" dt="2024-10-22T08:51:42.194" v="82" actId="478"/>
          <ac:spMkLst>
            <pc:docMk/>
            <pc:sldMk cId="1770435871" sldId="2147378286"/>
            <ac:spMk id="74" creationId="{8E0F59BE-F40D-4959-B46E-F534D48ED5A9}"/>
          </ac:spMkLst>
        </pc:spChg>
        <pc:spChg chg="del">
          <ac:chgData name="김윤성님(Yunesung Kim)/Access개발팀" userId="b5f7759c-2915-495b-a4bf-42e3553974d8" providerId="ADAL" clId="{A656909C-EC53-4C85-8A45-F5B1E1A2BF5D}" dt="2024-10-22T08:51:42.194" v="82" actId="478"/>
          <ac:spMkLst>
            <pc:docMk/>
            <pc:sldMk cId="1770435871" sldId="2147378286"/>
            <ac:spMk id="75" creationId="{D7EAE7AB-EC41-8112-866D-79DA0327E6A9}"/>
          </ac:spMkLst>
        </pc:spChg>
        <pc:spChg chg="del">
          <ac:chgData name="김윤성님(Yunesung Kim)/Access개발팀" userId="b5f7759c-2915-495b-a4bf-42e3553974d8" providerId="ADAL" clId="{A656909C-EC53-4C85-8A45-F5B1E1A2BF5D}" dt="2024-10-22T08:51:42.194" v="82" actId="478"/>
          <ac:spMkLst>
            <pc:docMk/>
            <pc:sldMk cId="1770435871" sldId="2147378286"/>
            <ac:spMk id="76" creationId="{B55BB7CE-6F7B-5CE5-7917-10B5C13B00DC}"/>
          </ac:spMkLst>
        </pc:spChg>
        <pc:spChg chg="del">
          <ac:chgData name="김윤성님(Yunesung Kim)/Access개발팀" userId="b5f7759c-2915-495b-a4bf-42e3553974d8" providerId="ADAL" clId="{A656909C-EC53-4C85-8A45-F5B1E1A2BF5D}" dt="2024-10-22T08:51:42.194" v="82" actId="478"/>
          <ac:spMkLst>
            <pc:docMk/>
            <pc:sldMk cId="1770435871" sldId="2147378286"/>
            <ac:spMk id="77" creationId="{F4B389D0-BE25-B265-F992-A63039CFA995}"/>
          </ac:spMkLst>
        </pc:spChg>
        <pc:spChg chg="del">
          <ac:chgData name="김윤성님(Yunesung Kim)/Access개발팀" userId="b5f7759c-2915-495b-a4bf-42e3553974d8" providerId="ADAL" clId="{A656909C-EC53-4C85-8A45-F5B1E1A2BF5D}" dt="2024-10-22T08:51:42.194" v="82" actId="478"/>
          <ac:spMkLst>
            <pc:docMk/>
            <pc:sldMk cId="1770435871" sldId="2147378286"/>
            <ac:spMk id="78" creationId="{3FA2EBB8-1F83-EA3E-3586-BA8FD6193891}"/>
          </ac:spMkLst>
        </pc:spChg>
        <pc:spChg chg="del">
          <ac:chgData name="김윤성님(Yunesung Kim)/Access개발팀" userId="b5f7759c-2915-495b-a4bf-42e3553974d8" providerId="ADAL" clId="{A656909C-EC53-4C85-8A45-F5B1E1A2BF5D}" dt="2024-10-22T08:51:42.194" v="82" actId="478"/>
          <ac:spMkLst>
            <pc:docMk/>
            <pc:sldMk cId="1770435871" sldId="2147378286"/>
            <ac:spMk id="80" creationId="{18B4681B-3DD9-4615-51FE-F5E2E199A1D7}"/>
          </ac:spMkLst>
        </pc:spChg>
        <pc:spChg chg="del">
          <ac:chgData name="김윤성님(Yunesung Kim)/Access개발팀" userId="b5f7759c-2915-495b-a4bf-42e3553974d8" providerId="ADAL" clId="{A656909C-EC53-4C85-8A45-F5B1E1A2BF5D}" dt="2024-10-22T08:51:42.194" v="82" actId="478"/>
          <ac:spMkLst>
            <pc:docMk/>
            <pc:sldMk cId="1770435871" sldId="2147378286"/>
            <ac:spMk id="81" creationId="{8CE73DBC-B339-BD85-56C1-9F3F623019ED}"/>
          </ac:spMkLst>
        </pc:spChg>
        <pc:spChg chg="del">
          <ac:chgData name="김윤성님(Yunesung Kim)/Access개발팀" userId="b5f7759c-2915-495b-a4bf-42e3553974d8" providerId="ADAL" clId="{A656909C-EC53-4C85-8A45-F5B1E1A2BF5D}" dt="2024-10-22T08:54:06.452" v="119" actId="478"/>
          <ac:spMkLst>
            <pc:docMk/>
            <pc:sldMk cId="1770435871" sldId="2147378286"/>
            <ac:spMk id="83" creationId="{EF273457-996E-6337-6415-31AF5613EA5F}"/>
          </ac:spMkLst>
        </pc:spChg>
        <pc:spChg chg="mod">
          <ac:chgData name="김윤성님(Yunesung Kim)/Access개발팀" userId="b5f7759c-2915-495b-a4bf-42e3553974d8" providerId="ADAL" clId="{A656909C-EC53-4C85-8A45-F5B1E1A2BF5D}" dt="2024-10-22T08:54:33.506" v="173" actId="1036"/>
          <ac:spMkLst>
            <pc:docMk/>
            <pc:sldMk cId="1770435871" sldId="2147378286"/>
            <ac:spMk id="94" creationId="{71C0D8CD-1D49-A216-9B18-38B6D4A62C06}"/>
          </ac:spMkLst>
        </pc:spChg>
        <pc:spChg chg="mod">
          <ac:chgData name="김윤성님(Yunesung Kim)/Access개발팀" userId="b5f7759c-2915-495b-a4bf-42e3553974d8" providerId="ADAL" clId="{A656909C-EC53-4C85-8A45-F5B1E1A2BF5D}" dt="2024-10-22T08:54:33.506" v="173" actId="1036"/>
          <ac:spMkLst>
            <pc:docMk/>
            <pc:sldMk cId="1770435871" sldId="2147378286"/>
            <ac:spMk id="96" creationId="{016CC2AC-1944-1495-58A5-DE679DF40D31}"/>
          </ac:spMkLst>
        </pc:spChg>
        <pc:spChg chg="mod">
          <ac:chgData name="김윤성님(Yunesung Kim)/Access개발팀" userId="b5f7759c-2915-495b-a4bf-42e3553974d8" providerId="ADAL" clId="{A656909C-EC53-4C85-8A45-F5B1E1A2BF5D}" dt="2024-10-22T08:54:33.506" v="173" actId="1036"/>
          <ac:spMkLst>
            <pc:docMk/>
            <pc:sldMk cId="1770435871" sldId="2147378286"/>
            <ac:spMk id="99" creationId="{C378387A-654D-2494-40B1-8777410EC316}"/>
          </ac:spMkLst>
        </pc:spChg>
        <pc:spChg chg="mod">
          <ac:chgData name="김윤성님(Yunesung Kim)/Access개발팀" userId="b5f7759c-2915-495b-a4bf-42e3553974d8" providerId="ADAL" clId="{A656909C-EC53-4C85-8A45-F5B1E1A2BF5D}" dt="2024-10-22T08:54:33.506" v="173" actId="1036"/>
          <ac:spMkLst>
            <pc:docMk/>
            <pc:sldMk cId="1770435871" sldId="2147378286"/>
            <ac:spMk id="100" creationId="{6A304773-5304-8687-41E9-6C0D5A55769C}"/>
          </ac:spMkLst>
        </pc:spChg>
        <pc:spChg chg="mod">
          <ac:chgData name="김윤성님(Yunesung Kim)/Access개발팀" userId="b5f7759c-2915-495b-a4bf-42e3553974d8" providerId="ADAL" clId="{A656909C-EC53-4C85-8A45-F5B1E1A2BF5D}" dt="2024-10-22T08:54:33.506" v="173" actId="1036"/>
          <ac:spMkLst>
            <pc:docMk/>
            <pc:sldMk cId="1770435871" sldId="2147378286"/>
            <ac:spMk id="101" creationId="{611D3D81-0932-959B-87E1-BAF580C31696}"/>
          </ac:spMkLst>
        </pc:spChg>
        <pc:spChg chg="mod">
          <ac:chgData name="김윤성님(Yunesung Kim)/Access개발팀" userId="b5f7759c-2915-495b-a4bf-42e3553974d8" providerId="ADAL" clId="{A656909C-EC53-4C85-8A45-F5B1E1A2BF5D}" dt="2024-10-22T08:54:33.506" v="173" actId="1036"/>
          <ac:spMkLst>
            <pc:docMk/>
            <pc:sldMk cId="1770435871" sldId="2147378286"/>
            <ac:spMk id="102" creationId="{0F2DBD86-FC66-C589-E3A5-45DC6CE15973}"/>
          </ac:spMkLst>
        </pc:spChg>
        <pc:spChg chg="mod">
          <ac:chgData name="김윤성님(Yunesung Kim)/Access개발팀" userId="b5f7759c-2915-495b-a4bf-42e3553974d8" providerId="ADAL" clId="{A656909C-EC53-4C85-8A45-F5B1E1A2BF5D}" dt="2024-10-22T08:54:33.506" v="173" actId="1036"/>
          <ac:spMkLst>
            <pc:docMk/>
            <pc:sldMk cId="1770435871" sldId="2147378286"/>
            <ac:spMk id="103" creationId="{D2C3CE2C-3101-2C5B-3AA4-A3665415F094}"/>
          </ac:spMkLst>
        </pc:spChg>
        <pc:spChg chg="mod">
          <ac:chgData name="김윤성님(Yunesung Kim)/Access개발팀" userId="b5f7759c-2915-495b-a4bf-42e3553974d8" providerId="ADAL" clId="{A656909C-EC53-4C85-8A45-F5B1E1A2BF5D}" dt="2024-10-22T08:54:33.506" v="173" actId="1036"/>
          <ac:spMkLst>
            <pc:docMk/>
            <pc:sldMk cId="1770435871" sldId="2147378286"/>
            <ac:spMk id="104" creationId="{4B37E6AB-8483-3C70-DC27-05717946FE32}"/>
          </ac:spMkLst>
        </pc:spChg>
        <pc:spChg chg="mod">
          <ac:chgData name="김윤성님(Yunesung Kim)/Access개발팀" userId="b5f7759c-2915-495b-a4bf-42e3553974d8" providerId="ADAL" clId="{A656909C-EC53-4C85-8A45-F5B1E1A2BF5D}" dt="2024-10-22T08:54:33.506" v="173" actId="1036"/>
          <ac:spMkLst>
            <pc:docMk/>
            <pc:sldMk cId="1770435871" sldId="2147378286"/>
            <ac:spMk id="106" creationId="{32DAA3D0-1F29-F56C-4E9C-15CC5E950DA0}"/>
          </ac:spMkLst>
        </pc:spChg>
        <pc:spChg chg="mod">
          <ac:chgData name="김윤성님(Yunesung Kim)/Access개발팀" userId="b5f7759c-2915-495b-a4bf-42e3553974d8" providerId="ADAL" clId="{A656909C-EC53-4C85-8A45-F5B1E1A2BF5D}" dt="2024-10-22T08:54:33.506" v="173" actId="1036"/>
          <ac:spMkLst>
            <pc:docMk/>
            <pc:sldMk cId="1770435871" sldId="2147378286"/>
            <ac:spMk id="107" creationId="{99C51766-B421-6642-F05E-B1E3E780747A}"/>
          </ac:spMkLst>
        </pc:spChg>
        <pc:spChg chg="mod">
          <ac:chgData name="김윤성님(Yunesung Kim)/Access개발팀" userId="b5f7759c-2915-495b-a4bf-42e3553974d8" providerId="ADAL" clId="{A656909C-EC53-4C85-8A45-F5B1E1A2BF5D}" dt="2024-10-22T08:54:33.506" v="173" actId="1036"/>
          <ac:spMkLst>
            <pc:docMk/>
            <pc:sldMk cId="1770435871" sldId="2147378286"/>
            <ac:spMk id="111" creationId="{1EF9B664-DC18-2B92-DAE3-AD934304F998}"/>
          </ac:spMkLst>
        </pc:spChg>
        <pc:spChg chg="mod">
          <ac:chgData name="김윤성님(Yunesung Kim)/Access개발팀" userId="b5f7759c-2915-495b-a4bf-42e3553974d8" providerId="ADAL" clId="{A656909C-EC53-4C85-8A45-F5B1E1A2BF5D}" dt="2024-10-22T08:54:33.506" v="173" actId="1036"/>
          <ac:spMkLst>
            <pc:docMk/>
            <pc:sldMk cId="1770435871" sldId="2147378286"/>
            <ac:spMk id="112" creationId="{CF16D4C1-7B45-0223-DBDE-CF591FDCECA3}"/>
          </ac:spMkLst>
        </pc:spChg>
        <pc:spChg chg="mod">
          <ac:chgData name="김윤성님(Yunesung Kim)/Access개발팀" userId="b5f7759c-2915-495b-a4bf-42e3553974d8" providerId="ADAL" clId="{A656909C-EC53-4C85-8A45-F5B1E1A2BF5D}" dt="2024-10-22T08:54:33.506" v="173" actId="1036"/>
          <ac:spMkLst>
            <pc:docMk/>
            <pc:sldMk cId="1770435871" sldId="2147378286"/>
            <ac:spMk id="113" creationId="{663BFB7C-53D1-A553-71DD-3F28E1C7C62D}"/>
          </ac:spMkLst>
        </pc:spChg>
        <pc:spChg chg="mod">
          <ac:chgData name="김윤성님(Yunesung Kim)/Access개발팀" userId="b5f7759c-2915-495b-a4bf-42e3553974d8" providerId="ADAL" clId="{A656909C-EC53-4C85-8A45-F5B1E1A2BF5D}" dt="2024-10-22T08:54:33.506" v="173" actId="1036"/>
          <ac:spMkLst>
            <pc:docMk/>
            <pc:sldMk cId="1770435871" sldId="2147378286"/>
            <ac:spMk id="121" creationId="{2C311F35-01B5-5582-9DDC-7A843F405116}"/>
          </ac:spMkLst>
        </pc:spChg>
        <pc:spChg chg="mod">
          <ac:chgData name="김윤성님(Yunesung Kim)/Access개발팀" userId="b5f7759c-2915-495b-a4bf-42e3553974d8" providerId="ADAL" clId="{A656909C-EC53-4C85-8A45-F5B1E1A2BF5D}" dt="2024-10-22T08:54:33.506" v="173" actId="1036"/>
          <ac:spMkLst>
            <pc:docMk/>
            <pc:sldMk cId="1770435871" sldId="2147378286"/>
            <ac:spMk id="123" creationId="{4BA8474E-EA58-5B9F-14C9-3C712B5C796E}"/>
          </ac:spMkLst>
        </pc:spChg>
        <pc:spChg chg="mod">
          <ac:chgData name="김윤성님(Yunesung Kim)/Access개발팀" userId="b5f7759c-2915-495b-a4bf-42e3553974d8" providerId="ADAL" clId="{A656909C-EC53-4C85-8A45-F5B1E1A2BF5D}" dt="2024-10-22T08:54:33.506" v="173" actId="1036"/>
          <ac:spMkLst>
            <pc:docMk/>
            <pc:sldMk cId="1770435871" sldId="2147378286"/>
            <ac:spMk id="124" creationId="{44959064-3BFF-AB01-E6F3-44421718A7A9}"/>
          </ac:spMkLst>
        </pc:spChg>
        <pc:spChg chg="mod">
          <ac:chgData name="김윤성님(Yunesung Kim)/Access개발팀" userId="b5f7759c-2915-495b-a4bf-42e3553974d8" providerId="ADAL" clId="{A656909C-EC53-4C85-8A45-F5B1E1A2BF5D}" dt="2024-10-22T08:54:33.506" v="173" actId="1036"/>
          <ac:spMkLst>
            <pc:docMk/>
            <pc:sldMk cId="1770435871" sldId="2147378286"/>
            <ac:spMk id="125" creationId="{91BF901C-E4AF-526C-09C9-D88945B65704}"/>
          </ac:spMkLst>
        </pc:spChg>
        <pc:spChg chg="mod">
          <ac:chgData name="김윤성님(Yunesung Kim)/Access개발팀" userId="b5f7759c-2915-495b-a4bf-42e3553974d8" providerId="ADAL" clId="{A656909C-EC53-4C85-8A45-F5B1E1A2BF5D}" dt="2024-10-22T08:54:33.506" v="173" actId="1036"/>
          <ac:spMkLst>
            <pc:docMk/>
            <pc:sldMk cId="1770435871" sldId="2147378286"/>
            <ac:spMk id="126" creationId="{71A78519-AEC4-D726-4833-C7941470DE50}"/>
          </ac:spMkLst>
        </pc:spChg>
        <pc:spChg chg="mod">
          <ac:chgData name="김윤성님(Yunesung Kim)/Access개발팀" userId="b5f7759c-2915-495b-a4bf-42e3553974d8" providerId="ADAL" clId="{A656909C-EC53-4C85-8A45-F5B1E1A2BF5D}" dt="2024-10-22T08:54:33.506" v="173" actId="1036"/>
          <ac:spMkLst>
            <pc:docMk/>
            <pc:sldMk cId="1770435871" sldId="2147378286"/>
            <ac:spMk id="127" creationId="{75F6B64F-93FB-E0B4-CE81-0840871EF6B9}"/>
          </ac:spMkLst>
        </pc:spChg>
        <pc:spChg chg="mod">
          <ac:chgData name="김윤성님(Yunesung Kim)/Access개발팀" userId="b5f7759c-2915-495b-a4bf-42e3553974d8" providerId="ADAL" clId="{A656909C-EC53-4C85-8A45-F5B1E1A2BF5D}" dt="2024-10-22T08:54:33.506" v="173" actId="1036"/>
          <ac:spMkLst>
            <pc:docMk/>
            <pc:sldMk cId="1770435871" sldId="2147378286"/>
            <ac:spMk id="128" creationId="{2E4F8D5C-B8A6-4880-49E0-82F749EF9D32}"/>
          </ac:spMkLst>
        </pc:spChg>
        <pc:spChg chg="mod">
          <ac:chgData name="김윤성님(Yunesung Kim)/Access개발팀" userId="b5f7759c-2915-495b-a4bf-42e3553974d8" providerId="ADAL" clId="{A656909C-EC53-4C85-8A45-F5B1E1A2BF5D}" dt="2024-10-22T08:54:33.506" v="173" actId="1036"/>
          <ac:spMkLst>
            <pc:docMk/>
            <pc:sldMk cId="1770435871" sldId="2147378286"/>
            <ac:spMk id="132" creationId="{266B0886-285D-CE7D-340D-1BCB3856FC93}"/>
          </ac:spMkLst>
        </pc:spChg>
        <pc:spChg chg="mod">
          <ac:chgData name="김윤성님(Yunesung Kim)/Access개발팀" userId="b5f7759c-2915-495b-a4bf-42e3553974d8" providerId="ADAL" clId="{A656909C-EC53-4C85-8A45-F5B1E1A2BF5D}" dt="2024-10-22T08:54:33.506" v="173" actId="1036"/>
          <ac:spMkLst>
            <pc:docMk/>
            <pc:sldMk cId="1770435871" sldId="2147378286"/>
            <ac:spMk id="134" creationId="{589AA078-08C3-6F9B-AC19-F6FD2F421BB9}"/>
          </ac:spMkLst>
        </pc:spChg>
        <pc:spChg chg="mod">
          <ac:chgData name="김윤성님(Yunesung Kim)/Access개발팀" userId="b5f7759c-2915-495b-a4bf-42e3553974d8" providerId="ADAL" clId="{A656909C-EC53-4C85-8A45-F5B1E1A2BF5D}" dt="2024-10-22T08:54:33.506" v="173" actId="1036"/>
          <ac:spMkLst>
            <pc:docMk/>
            <pc:sldMk cId="1770435871" sldId="2147378286"/>
            <ac:spMk id="136" creationId="{BC6AEE86-AC38-4310-BF98-34408BCF2F1F}"/>
          </ac:spMkLst>
        </pc:spChg>
        <pc:spChg chg="mod">
          <ac:chgData name="김윤성님(Yunesung Kim)/Access개발팀" userId="b5f7759c-2915-495b-a4bf-42e3553974d8" providerId="ADAL" clId="{A656909C-EC53-4C85-8A45-F5B1E1A2BF5D}" dt="2024-10-22T08:54:33.506" v="173" actId="1036"/>
          <ac:spMkLst>
            <pc:docMk/>
            <pc:sldMk cId="1770435871" sldId="2147378286"/>
            <ac:spMk id="137" creationId="{8AAF814F-B776-71B6-58DE-5F48C3C3FBD7}"/>
          </ac:spMkLst>
        </pc:spChg>
        <pc:spChg chg="mod">
          <ac:chgData name="김윤성님(Yunesung Kim)/Access개발팀" userId="b5f7759c-2915-495b-a4bf-42e3553974d8" providerId="ADAL" clId="{A656909C-EC53-4C85-8A45-F5B1E1A2BF5D}" dt="2024-10-22T08:54:33.506" v="173" actId="1036"/>
          <ac:spMkLst>
            <pc:docMk/>
            <pc:sldMk cId="1770435871" sldId="2147378286"/>
            <ac:spMk id="138" creationId="{54BCD64B-E5DB-E409-367F-2A1231297B78}"/>
          </ac:spMkLst>
        </pc:spChg>
        <pc:spChg chg="mod">
          <ac:chgData name="김윤성님(Yunesung Kim)/Access개발팀" userId="b5f7759c-2915-495b-a4bf-42e3553974d8" providerId="ADAL" clId="{A656909C-EC53-4C85-8A45-F5B1E1A2BF5D}" dt="2024-10-22T08:54:33.506" v="173" actId="1036"/>
          <ac:spMkLst>
            <pc:docMk/>
            <pc:sldMk cId="1770435871" sldId="2147378286"/>
            <ac:spMk id="139" creationId="{F8D22036-8F7F-EBC0-1CCA-498C948A15A2}"/>
          </ac:spMkLst>
        </pc:spChg>
        <pc:spChg chg="mod">
          <ac:chgData name="김윤성님(Yunesung Kim)/Access개발팀" userId="b5f7759c-2915-495b-a4bf-42e3553974d8" providerId="ADAL" clId="{A656909C-EC53-4C85-8A45-F5B1E1A2BF5D}" dt="2024-10-22T08:54:33.506" v="173" actId="1036"/>
          <ac:spMkLst>
            <pc:docMk/>
            <pc:sldMk cId="1770435871" sldId="2147378286"/>
            <ac:spMk id="140" creationId="{80990AC6-A24D-E8F5-4E93-1F116ED55664}"/>
          </ac:spMkLst>
        </pc:spChg>
        <pc:spChg chg="mod">
          <ac:chgData name="김윤성님(Yunesung Kim)/Access개발팀" userId="b5f7759c-2915-495b-a4bf-42e3553974d8" providerId="ADAL" clId="{A656909C-EC53-4C85-8A45-F5B1E1A2BF5D}" dt="2024-10-22T08:54:33.506" v="173" actId="1036"/>
          <ac:spMkLst>
            <pc:docMk/>
            <pc:sldMk cId="1770435871" sldId="2147378286"/>
            <ac:spMk id="141" creationId="{74345D4A-EC30-1836-6F39-092C7722484D}"/>
          </ac:spMkLst>
        </pc:spChg>
        <pc:spChg chg="mod">
          <ac:chgData name="김윤성님(Yunesung Kim)/Access개발팀" userId="b5f7759c-2915-495b-a4bf-42e3553974d8" providerId="ADAL" clId="{A656909C-EC53-4C85-8A45-F5B1E1A2BF5D}" dt="2024-10-22T08:54:33.506" v="173" actId="1036"/>
          <ac:spMkLst>
            <pc:docMk/>
            <pc:sldMk cId="1770435871" sldId="2147378286"/>
            <ac:spMk id="142" creationId="{7172FE37-F82F-A80A-1D87-194D1752638F}"/>
          </ac:spMkLst>
        </pc:spChg>
        <pc:spChg chg="mod">
          <ac:chgData name="김윤성님(Yunesung Kim)/Access개발팀" userId="b5f7759c-2915-495b-a4bf-42e3553974d8" providerId="ADAL" clId="{A656909C-EC53-4C85-8A45-F5B1E1A2BF5D}" dt="2024-10-22T08:54:33.506" v="173" actId="1036"/>
          <ac:spMkLst>
            <pc:docMk/>
            <pc:sldMk cId="1770435871" sldId="2147378286"/>
            <ac:spMk id="143" creationId="{990223F4-AB80-9839-AD2F-3E0446EADDD8}"/>
          </ac:spMkLst>
        </pc:spChg>
        <pc:spChg chg="mod">
          <ac:chgData name="김윤성님(Yunesung Kim)/Access개발팀" userId="b5f7759c-2915-495b-a4bf-42e3553974d8" providerId="ADAL" clId="{A656909C-EC53-4C85-8A45-F5B1E1A2BF5D}" dt="2024-10-22T08:54:33.506" v="173" actId="1036"/>
          <ac:spMkLst>
            <pc:docMk/>
            <pc:sldMk cId="1770435871" sldId="2147378286"/>
            <ac:spMk id="144" creationId="{611D82EA-BC54-0AAB-3234-00B22A298EB9}"/>
          </ac:spMkLst>
        </pc:spChg>
        <pc:spChg chg="mod">
          <ac:chgData name="김윤성님(Yunesung Kim)/Access개발팀" userId="b5f7759c-2915-495b-a4bf-42e3553974d8" providerId="ADAL" clId="{A656909C-EC53-4C85-8A45-F5B1E1A2BF5D}" dt="2024-10-22T08:54:33.506" v="173" actId="1036"/>
          <ac:spMkLst>
            <pc:docMk/>
            <pc:sldMk cId="1770435871" sldId="2147378286"/>
            <ac:spMk id="145" creationId="{7AE0E2C8-5BDC-2CE5-3563-824642F4AAC5}"/>
          </ac:spMkLst>
        </pc:spChg>
        <pc:spChg chg="mod">
          <ac:chgData name="김윤성님(Yunesung Kim)/Access개발팀" userId="b5f7759c-2915-495b-a4bf-42e3553974d8" providerId="ADAL" clId="{A656909C-EC53-4C85-8A45-F5B1E1A2BF5D}" dt="2024-10-22T08:54:33.506" v="173" actId="1036"/>
          <ac:spMkLst>
            <pc:docMk/>
            <pc:sldMk cId="1770435871" sldId="2147378286"/>
            <ac:spMk id="152" creationId="{A6D0D4E5-2360-AF22-49B0-3B226B8B9B06}"/>
          </ac:spMkLst>
        </pc:spChg>
        <pc:spChg chg="add mod">
          <ac:chgData name="김윤성님(Yunesung Kim)/Access개발팀" userId="b5f7759c-2915-495b-a4bf-42e3553974d8" providerId="ADAL" clId="{A656909C-EC53-4C85-8A45-F5B1E1A2BF5D}" dt="2024-10-22T08:55:57.387" v="250" actId="14100"/>
          <ac:spMkLst>
            <pc:docMk/>
            <pc:sldMk cId="1770435871" sldId="2147378286"/>
            <ac:spMk id="171" creationId="{E62A986D-4EED-B26D-00F3-9150C333ACF2}"/>
          </ac:spMkLst>
        </pc:spChg>
        <pc:spChg chg="add mod">
          <ac:chgData name="김윤성님(Yunesung Kim)/Access개발팀" userId="b5f7759c-2915-495b-a4bf-42e3553974d8" providerId="ADAL" clId="{A656909C-EC53-4C85-8A45-F5B1E1A2BF5D}" dt="2024-10-22T08:55:47.187" v="248" actId="108"/>
          <ac:spMkLst>
            <pc:docMk/>
            <pc:sldMk cId="1770435871" sldId="2147378286"/>
            <ac:spMk id="172" creationId="{1FEB409C-84DA-4117-52A6-AFC69EB7F628}"/>
          </ac:spMkLst>
        </pc:spChg>
        <pc:grpChg chg="add mod">
          <ac:chgData name="김윤성님(Yunesung Kim)/Access개발팀" userId="b5f7759c-2915-495b-a4bf-42e3553974d8" providerId="ADAL" clId="{A656909C-EC53-4C85-8A45-F5B1E1A2BF5D}" dt="2024-10-22T08:54:33.506" v="173" actId="1036"/>
          <ac:grpSpMkLst>
            <pc:docMk/>
            <pc:sldMk cId="1770435871" sldId="2147378286"/>
            <ac:grpSpMk id="4" creationId="{B32F87E8-10DF-B783-7165-C36FAA01693D}"/>
          </ac:grpSpMkLst>
        </pc:grpChg>
        <pc:grpChg chg="mod">
          <ac:chgData name="김윤성님(Yunesung Kim)/Access개발팀" userId="b5f7759c-2915-495b-a4bf-42e3553974d8" providerId="ADAL" clId="{A656909C-EC53-4C85-8A45-F5B1E1A2BF5D}" dt="2024-10-22T08:54:33.506" v="173" actId="1036"/>
          <ac:grpSpMkLst>
            <pc:docMk/>
            <pc:sldMk cId="1770435871" sldId="2147378286"/>
            <ac:grpSpMk id="6" creationId="{48168104-D6D0-4434-6721-D6D8B7902510}"/>
          </ac:grpSpMkLst>
        </pc:grpChg>
        <pc:grpChg chg="mod">
          <ac:chgData name="김윤성님(Yunesung Kim)/Access개발팀" userId="b5f7759c-2915-495b-a4bf-42e3553974d8" providerId="ADAL" clId="{A656909C-EC53-4C85-8A45-F5B1E1A2BF5D}" dt="2024-10-22T08:54:33.506" v="173" actId="1036"/>
          <ac:grpSpMkLst>
            <pc:docMk/>
            <pc:sldMk cId="1770435871" sldId="2147378286"/>
            <ac:grpSpMk id="7" creationId="{4FB93AD9-A0C6-F5CB-B1F2-AF1C67BE6868}"/>
          </ac:grpSpMkLst>
        </pc:grpChg>
        <pc:grpChg chg="mod">
          <ac:chgData name="김윤성님(Yunesung Kim)/Access개발팀" userId="b5f7759c-2915-495b-a4bf-42e3553974d8" providerId="ADAL" clId="{A656909C-EC53-4C85-8A45-F5B1E1A2BF5D}" dt="2024-10-22T08:54:33.506" v="173" actId="1036"/>
          <ac:grpSpMkLst>
            <pc:docMk/>
            <pc:sldMk cId="1770435871" sldId="2147378286"/>
            <ac:grpSpMk id="9" creationId="{A27A973B-99DD-5E97-6CF9-AA11D5AB91C2}"/>
          </ac:grpSpMkLst>
        </pc:grpChg>
        <pc:grpChg chg="mod">
          <ac:chgData name="김윤성님(Yunesung Kim)/Access개발팀" userId="b5f7759c-2915-495b-a4bf-42e3553974d8" providerId="ADAL" clId="{A656909C-EC53-4C85-8A45-F5B1E1A2BF5D}" dt="2024-10-22T08:54:33.506" v="173" actId="1036"/>
          <ac:grpSpMkLst>
            <pc:docMk/>
            <pc:sldMk cId="1770435871" sldId="2147378286"/>
            <ac:grpSpMk id="10" creationId="{8A22E934-ADED-D592-6E9F-27A338F8142C}"/>
          </ac:grpSpMkLst>
        </pc:grpChg>
        <pc:grpChg chg="mod">
          <ac:chgData name="김윤성님(Yunesung Kim)/Access개발팀" userId="b5f7759c-2915-495b-a4bf-42e3553974d8" providerId="ADAL" clId="{A656909C-EC53-4C85-8A45-F5B1E1A2BF5D}" dt="2024-10-22T08:54:33.506" v="173" actId="1036"/>
          <ac:grpSpMkLst>
            <pc:docMk/>
            <pc:sldMk cId="1770435871" sldId="2147378286"/>
            <ac:grpSpMk id="11" creationId="{2F9DE293-7EC7-2639-3871-5770B948B8B7}"/>
          </ac:grpSpMkLst>
        </pc:grpChg>
        <pc:grpChg chg="mod">
          <ac:chgData name="김윤성님(Yunesung Kim)/Access개발팀" userId="b5f7759c-2915-495b-a4bf-42e3553974d8" providerId="ADAL" clId="{A656909C-EC53-4C85-8A45-F5B1E1A2BF5D}" dt="2024-10-22T08:54:33.506" v="173" actId="1036"/>
          <ac:grpSpMkLst>
            <pc:docMk/>
            <pc:sldMk cId="1770435871" sldId="2147378286"/>
            <ac:grpSpMk id="12" creationId="{C3E22D16-68A2-3A1D-A954-DCEA5208D20D}"/>
          </ac:grpSpMkLst>
        </pc:grpChg>
        <pc:grpChg chg="mod">
          <ac:chgData name="김윤성님(Yunesung Kim)/Access개발팀" userId="b5f7759c-2915-495b-a4bf-42e3553974d8" providerId="ADAL" clId="{A656909C-EC53-4C85-8A45-F5B1E1A2BF5D}" dt="2024-10-22T08:54:33.506" v="173" actId="1036"/>
          <ac:grpSpMkLst>
            <pc:docMk/>
            <pc:sldMk cId="1770435871" sldId="2147378286"/>
            <ac:grpSpMk id="20" creationId="{13A08199-2EEF-9474-5F48-D645E499A28E}"/>
          </ac:grpSpMkLst>
        </pc:grpChg>
        <pc:grpChg chg="mod">
          <ac:chgData name="김윤성님(Yunesung Kim)/Access개발팀" userId="b5f7759c-2915-495b-a4bf-42e3553974d8" providerId="ADAL" clId="{A656909C-EC53-4C85-8A45-F5B1E1A2BF5D}" dt="2024-10-22T08:54:33.506" v="173" actId="1036"/>
          <ac:grpSpMkLst>
            <pc:docMk/>
            <pc:sldMk cId="1770435871" sldId="2147378286"/>
            <ac:grpSpMk id="24" creationId="{3F61B4DA-8A5A-43B6-C867-35CF9DA9E9DA}"/>
          </ac:grpSpMkLst>
        </pc:grpChg>
        <pc:grpChg chg="mod">
          <ac:chgData name="김윤성님(Yunesung Kim)/Access개발팀" userId="b5f7759c-2915-495b-a4bf-42e3553974d8" providerId="ADAL" clId="{A656909C-EC53-4C85-8A45-F5B1E1A2BF5D}" dt="2024-10-22T08:54:33.506" v="173" actId="1036"/>
          <ac:grpSpMkLst>
            <pc:docMk/>
            <pc:sldMk cId="1770435871" sldId="2147378286"/>
            <ac:grpSpMk id="30" creationId="{0B47C870-AE9E-F498-8EFC-42189D3458A7}"/>
          </ac:grpSpMkLst>
        </pc:grpChg>
        <pc:grpChg chg="mod">
          <ac:chgData name="김윤성님(Yunesung Kim)/Access개발팀" userId="b5f7759c-2915-495b-a4bf-42e3553974d8" providerId="ADAL" clId="{A656909C-EC53-4C85-8A45-F5B1E1A2BF5D}" dt="2024-10-22T08:54:33.506" v="173" actId="1036"/>
          <ac:grpSpMkLst>
            <pc:docMk/>
            <pc:sldMk cId="1770435871" sldId="2147378286"/>
            <ac:grpSpMk id="31" creationId="{BCEAA78E-3724-E5E5-6D39-306D85CD3CC5}"/>
          </ac:grpSpMkLst>
        </pc:grpChg>
        <pc:grpChg chg="mod">
          <ac:chgData name="김윤성님(Yunesung Kim)/Access개발팀" userId="b5f7759c-2915-495b-a4bf-42e3553974d8" providerId="ADAL" clId="{A656909C-EC53-4C85-8A45-F5B1E1A2BF5D}" dt="2024-10-22T08:54:33.506" v="173" actId="1036"/>
          <ac:grpSpMkLst>
            <pc:docMk/>
            <pc:sldMk cId="1770435871" sldId="2147378286"/>
            <ac:grpSpMk id="35" creationId="{BB9D0C0C-7175-5CFC-0F67-2007385DB4FF}"/>
          </ac:grpSpMkLst>
        </pc:grpChg>
        <pc:grpChg chg="mod">
          <ac:chgData name="김윤성님(Yunesung Kim)/Access개발팀" userId="b5f7759c-2915-495b-a4bf-42e3553974d8" providerId="ADAL" clId="{A656909C-EC53-4C85-8A45-F5B1E1A2BF5D}" dt="2024-10-22T08:54:33.506" v="173" actId="1036"/>
          <ac:grpSpMkLst>
            <pc:docMk/>
            <pc:sldMk cId="1770435871" sldId="2147378286"/>
            <ac:grpSpMk id="42" creationId="{ECA46BFE-95CE-5CB9-B7DB-FB12339E2294}"/>
          </ac:grpSpMkLst>
        </pc:grpChg>
        <pc:grpChg chg="mod">
          <ac:chgData name="김윤성님(Yunesung Kim)/Access개발팀" userId="b5f7759c-2915-495b-a4bf-42e3553974d8" providerId="ADAL" clId="{A656909C-EC53-4C85-8A45-F5B1E1A2BF5D}" dt="2024-10-22T08:54:33.506" v="173" actId="1036"/>
          <ac:grpSpMkLst>
            <pc:docMk/>
            <pc:sldMk cId="1770435871" sldId="2147378286"/>
            <ac:grpSpMk id="92" creationId="{A3CB5075-353F-37B2-42CE-9A5444F702F1}"/>
          </ac:grpSpMkLst>
        </pc:grpChg>
        <pc:grpChg chg="mod">
          <ac:chgData name="김윤성님(Yunesung Kim)/Access개발팀" userId="b5f7759c-2915-495b-a4bf-42e3553974d8" providerId="ADAL" clId="{A656909C-EC53-4C85-8A45-F5B1E1A2BF5D}" dt="2024-10-22T08:54:33.506" v="173" actId="1036"/>
          <ac:grpSpMkLst>
            <pc:docMk/>
            <pc:sldMk cId="1770435871" sldId="2147378286"/>
            <ac:grpSpMk id="93" creationId="{818AA8F7-5B97-19E8-D377-3AE43B3BCF3A}"/>
          </ac:grpSpMkLst>
        </pc:grpChg>
        <pc:grpChg chg="mod">
          <ac:chgData name="김윤성님(Yunesung Kim)/Access개발팀" userId="b5f7759c-2915-495b-a4bf-42e3553974d8" providerId="ADAL" clId="{A656909C-EC53-4C85-8A45-F5B1E1A2BF5D}" dt="2024-10-22T08:54:33.506" v="173" actId="1036"/>
          <ac:grpSpMkLst>
            <pc:docMk/>
            <pc:sldMk cId="1770435871" sldId="2147378286"/>
            <ac:grpSpMk id="108" creationId="{08B05521-B331-EA4C-F919-ACCE36B091EC}"/>
          </ac:grpSpMkLst>
        </pc:grpChg>
        <pc:grpChg chg="mod">
          <ac:chgData name="김윤성님(Yunesung Kim)/Access개발팀" userId="b5f7759c-2915-495b-a4bf-42e3553974d8" providerId="ADAL" clId="{A656909C-EC53-4C85-8A45-F5B1E1A2BF5D}" dt="2024-10-22T08:54:33.506" v="173" actId="1036"/>
          <ac:grpSpMkLst>
            <pc:docMk/>
            <pc:sldMk cId="1770435871" sldId="2147378286"/>
            <ac:grpSpMk id="109" creationId="{7619FCF6-7A42-50E7-6B43-60C54627BCAF}"/>
          </ac:grpSpMkLst>
        </pc:grpChg>
        <pc:grpChg chg="mod">
          <ac:chgData name="김윤성님(Yunesung Kim)/Access개발팀" userId="b5f7759c-2915-495b-a4bf-42e3553974d8" providerId="ADAL" clId="{A656909C-EC53-4C85-8A45-F5B1E1A2BF5D}" dt="2024-10-22T08:54:33.506" v="173" actId="1036"/>
          <ac:grpSpMkLst>
            <pc:docMk/>
            <pc:sldMk cId="1770435871" sldId="2147378286"/>
            <ac:grpSpMk id="110" creationId="{EEEA5533-CC64-18D9-5918-2497C4EDD0BB}"/>
          </ac:grpSpMkLst>
        </pc:grpChg>
        <pc:grpChg chg="mod">
          <ac:chgData name="김윤성님(Yunesung Kim)/Access개발팀" userId="b5f7759c-2915-495b-a4bf-42e3553974d8" providerId="ADAL" clId="{A656909C-EC53-4C85-8A45-F5B1E1A2BF5D}" dt="2024-10-22T08:54:33.506" v="173" actId="1036"/>
          <ac:grpSpMkLst>
            <pc:docMk/>
            <pc:sldMk cId="1770435871" sldId="2147378286"/>
            <ac:grpSpMk id="130" creationId="{F9119A29-1CA1-75AB-6E07-504F78FB197D}"/>
          </ac:grpSpMkLst>
        </pc:grpChg>
        <pc:grpChg chg="mod">
          <ac:chgData name="김윤성님(Yunesung Kim)/Access개발팀" userId="b5f7759c-2915-495b-a4bf-42e3553974d8" providerId="ADAL" clId="{A656909C-EC53-4C85-8A45-F5B1E1A2BF5D}" dt="2024-10-22T08:54:33.506" v="173" actId="1036"/>
          <ac:grpSpMkLst>
            <pc:docMk/>
            <pc:sldMk cId="1770435871" sldId="2147378286"/>
            <ac:grpSpMk id="131" creationId="{145976B5-2137-2C11-EB9C-A86B4538E52E}"/>
          </ac:grpSpMkLst>
        </pc:grpChg>
        <pc:picChg chg="add">
          <ac:chgData name="김윤성님(Yunesung Kim)/Access개발팀" userId="b5f7759c-2915-495b-a4bf-42e3553974d8" providerId="ADAL" clId="{A656909C-EC53-4C85-8A45-F5B1E1A2BF5D}" dt="2024-10-22T08:53:19.741" v="105"/>
          <ac:picMkLst>
            <pc:docMk/>
            <pc:sldMk cId="1770435871" sldId="2147378286"/>
            <ac:picMk id="2" creationId="{3A07C959-0322-D016-447F-77E982D3CBFE}"/>
          </ac:picMkLst>
        </pc:picChg>
        <pc:picChg chg="mod">
          <ac:chgData name="김윤성님(Yunesung Kim)/Access개발팀" userId="b5f7759c-2915-495b-a4bf-42e3553974d8" providerId="ADAL" clId="{A656909C-EC53-4C85-8A45-F5B1E1A2BF5D}" dt="2024-10-22T08:54:33.506" v="173" actId="1036"/>
          <ac:picMkLst>
            <pc:docMk/>
            <pc:sldMk cId="1770435871" sldId="2147378286"/>
            <ac:picMk id="16" creationId="{4D4398B9-95BF-FA43-DB77-3071C952E91E}"/>
          </ac:picMkLst>
        </pc:picChg>
        <pc:picChg chg="mod">
          <ac:chgData name="김윤성님(Yunesung Kim)/Access개발팀" userId="b5f7759c-2915-495b-a4bf-42e3553974d8" providerId="ADAL" clId="{A656909C-EC53-4C85-8A45-F5B1E1A2BF5D}" dt="2024-10-22T08:54:33.506" v="173" actId="1036"/>
          <ac:picMkLst>
            <pc:docMk/>
            <pc:sldMk cId="1770435871" sldId="2147378286"/>
            <ac:picMk id="19" creationId="{CF9895E7-BFB5-836B-4E52-5B79A6FD9AA5}"/>
          </ac:picMkLst>
        </pc:picChg>
        <pc:picChg chg="mod">
          <ac:chgData name="김윤성님(Yunesung Kim)/Access개발팀" userId="b5f7759c-2915-495b-a4bf-42e3553974d8" providerId="ADAL" clId="{A656909C-EC53-4C85-8A45-F5B1E1A2BF5D}" dt="2024-10-22T08:54:33.506" v="173" actId="1036"/>
          <ac:picMkLst>
            <pc:docMk/>
            <pc:sldMk cId="1770435871" sldId="2147378286"/>
            <ac:picMk id="25" creationId="{C164019A-2608-33B6-4BB6-EA0E011774EF}"/>
          </ac:picMkLst>
        </pc:picChg>
        <pc:picChg chg="mod">
          <ac:chgData name="김윤성님(Yunesung Kim)/Access개발팀" userId="b5f7759c-2915-495b-a4bf-42e3553974d8" providerId="ADAL" clId="{A656909C-EC53-4C85-8A45-F5B1E1A2BF5D}" dt="2024-10-22T08:54:33.506" v="173" actId="1036"/>
          <ac:picMkLst>
            <pc:docMk/>
            <pc:sldMk cId="1770435871" sldId="2147378286"/>
            <ac:picMk id="26" creationId="{1FD2A007-FAD9-3DB6-8F63-183AB0E113F0}"/>
          </ac:picMkLst>
        </pc:picChg>
        <pc:picChg chg="mod">
          <ac:chgData name="김윤성님(Yunesung Kim)/Access개발팀" userId="b5f7759c-2915-495b-a4bf-42e3553974d8" providerId="ADAL" clId="{A656909C-EC53-4C85-8A45-F5B1E1A2BF5D}" dt="2024-10-22T08:54:33.506" v="173" actId="1036"/>
          <ac:picMkLst>
            <pc:docMk/>
            <pc:sldMk cId="1770435871" sldId="2147378286"/>
            <ac:picMk id="27" creationId="{28A3F9B2-A804-0D1D-9627-F19CAEA2D2D2}"/>
          </ac:picMkLst>
        </pc:picChg>
        <pc:picChg chg="mod">
          <ac:chgData name="김윤성님(Yunesung Kim)/Access개발팀" userId="b5f7759c-2915-495b-a4bf-42e3553974d8" providerId="ADAL" clId="{A656909C-EC53-4C85-8A45-F5B1E1A2BF5D}" dt="2024-10-22T08:54:33.506" v="173" actId="1036"/>
          <ac:picMkLst>
            <pc:docMk/>
            <pc:sldMk cId="1770435871" sldId="2147378286"/>
            <ac:picMk id="84" creationId="{DE736805-F8B4-8C91-0BF9-4567350652F0}"/>
          </ac:picMkLst>
        </pc:picChg>
        <pc:picChg chg="mod">
          <ac:chgData name="김윤성님(Yunesung Kim)/Access개발팀" userId="b5f7759c-2915-495b-a4bf-42e3553974d8" providerId="ADAL" clId="{A656909C-EC53-4C85-8A45-F5B1E1A2BF5D}" dt="2024-10-22T08:54:33.506" v="173" actId="1036"/>
          <ac:picMkLst>
            <pc:docMk/>
            <pc:sldMk cId="1770435871" sldId="2147378286"/>
            <ac:picMk id="85" creationId="{E240E022-9E34-C3AC-3B21-F54E075626A5}"/>
          </ac:picMkLst>
        </pc:picChg>
        <pc:picChg chg="mod">
          <ac:chgData name="김윤성님(Yunesung Kim)/Access개발팀" userId="b5f7759c-2915-495b-a4bf-42e3553974d8" providerId="ADAL" clId="{A656909C-EC53-4C85-8A45-F5B1E1A2BF5D}" dt="2024-10-22T08:54:33.506" v="173" actId="1036"/>
          <ac:picMkLst>
            <pc:docMk/>
            <pc:sldMk cId="1770435871" sldId="2147378286"/>
            <ac:picMk id="86" creationId="{F620EF3D-F67C-D68C-82FD-994D099B11E0}"/>
          </ac:picMkLst>
        </pc:picChg>
        <pc:picChg chg="mod">
          <ac:chgData name="김윤성님(Yunesung Kim)/Access개발팀" userId="b5f7759c-2915-495b-a4bf-42e3553974d8" providerId="ADAL" clId="{A656909C-EC53-4C85-8A45-F5B1E1A2BF5D}" dt="2024-10-22T08:54:33.506" v="173" actId="1036"/>
          <ac:picMkLst>
            <pc:docMk/>
            <pc:sldMk cId="1770435871" sldId="2147378286"/>
            <ac:picMk id="87" creationId="{B29AB775-406E-A03C-E0F8-0F18E842E3AF}"/>
          </ac:picMkLst>
        </pc:picChg>
        <pc:picChg chg="mod">
          <ac:chgData name="김윤성님(Yunesung Kim)/Access개발팀" userId="b5f7759c-2915-495b-a4bf-42e3553974d8" providerId="ADAL" clId="{A656909C-EC53-4C85-8A45-F5B1E1A2BF5D}" dt="2024-10-22T08:54:33.506" v="173" actId="1036"/>
          <ac:picMkLst>
            <pc:docMk/>
            <pc:sldMk cId="1770435871" sldId="2147378286"/>
            <ac:picMk id="88" creationId="{314BFA93-EE9C-4638-B149-40DA6D7A3ADA}"/>
          </ac:picMkLst>
        </pc:picChg>
        <pc:picChg chg="mod">
          <ac:chgData name="김윤성님(Yunesung Kim)/Access개발팀" userId="b5f7759c-2915-495b-a4bf-42e3553974d8" providerId="ADAL" clId="{A656909C-EC53-4C85-8A45-F5B1E1A2BF5D}" dt="2024-10-22T08:54:33.506" v="173" actId="1036"/>
          <ac:picMkLst>
            <pc:docMk/>
            <pc:sldMk cId="1770435871" sldId="2147378286"/>
            <ac:picMk id="89" creationId="{5BF2FE73-13D8-824D-0310-D5FD414C4866}"/>
          </ac:picMkLst>
        </pc:picChg>
        <pc:picChg chg="mod">
          <ac:chgData name="김윤성님(Yunesung Kim)/Access개발팀" userId="b5f7759c-2915-495b-a4bf-42e3553974d8" providerId="ADAL" clId="{A656909C-EC53-4C85-8A45-F5B1E1A2BF5D}" dt="2024-10-22T08:54:33.506" v="173" actId="1036"/>
          <ac:picMkLst>
            <pc:docMk/>
            <pc:sldMk cId="1770435871" sldId="2147378286"/>
            <ac:picMk id="90" creationId="{DED97DD8-371D-E8AD-10A7-6B78A51FA9D0}"/>
          </ac:picMkLst>
        </pc:picChg>
        <pc:picChg chg="mod">
          <ac:chgData name="김윤성님(Yunesung Kim)/Access개발팀" userId="b5f7759c-2915-495b-a4bf-42e3553974d8" providerId="ADAL" clId="{A656909C-EC53-4C85-8A45-F5B1E1A2BF5D}" dt="2024-10-22T08:54:33.506" v="173" actId="1036"/>
          <ac:picMkLst>
            <pc:docMk/>
            <pc:sldMk cId="1770435871" sldId="2147378286"/>
            <ac:picMk id="91" creationId="{85332F8F-A57C-2B5F-19D2-D807ACC37DBF}"/>
          </ac:picMkLst>
        </pc:picChg>
        <pc:picChg chg="mod">
          <ac:chgData name="김윤성님(Yunesung Kim)/Access개발팀" userId="b5f7759c-2915-495b-a4bf-42e3553974d8" providerId="ADAL" clId="{A656909C-EC53-4C85-8A45-F5B1E1A2BF5D}" dt="2024-10-22T08:54:33.506" v="173" actId="1036"/>
          <ac:picMkLst>
            <pc:docMk/>
            <pc:sldMk cId="1770435871" sldId="2147378286"/>
            <ac:picMk id="129" creationId="{CCF2279A-8333-017E-5D48-78418750984E}"/>
          </ac:picMkLst>
        </pc:picChg>
        <pc:picChg chg="mod">
          <ac:chgData name="김윤성님(Yunesung Kim)/Access개발팀" userId="b5f7759c-2915-495b-a4bf-42e3553974d8" providerId="ADAL" clId="{A656909C-EC53-4C85-8A45-F5B1E1A2BF5D}" dt="2024-10-22T08:54:33.506" v="173" actId="1036"/>
          <ac:picMkLst>
            <pc:docMk/>
            <pc:sldMk cId="1770435871" sldId="2147378286"/>
            <ac:picMk id="133" creationId="{A6AC1EB0-A10F-9FD9-349F-90111073A8AA}"/>
          </ac:picMkLst>
        </pc:picChg>
        <pc:picChg chg="mod">
          <ac:chgData name="김윤성님(Yunesung Kim)/Access개발팀" userId="b5f7759c-2915-495b-a4bf-42e3553974d8" providerId="ADAL" clId="{A656909C-EC53-4C85-8A45-F5B1E1A2BF5D}" dt="2024-10-22T08:54:33.506" v="173" actId="1036"/>
          <ac:picMkLst>
            <pc:docMk/>
            <pc:sldMk cId="1770435871" sldId="2147378286"/>
            <ac:picMk id="135" creationId="{7C15FC48-626E-EBD2-3044-F54BF7A96544}"/>
          </ac:picMkLst>
        </pc:picChg>
        <pc:picChg chg="mod">
          <ac:chgData name="김윤성님(Yunesung Kim)/Access개발팀" userId="b5f7759c-2915-495b-a4bf-42e3553974d8" providerId="ADAL" clId="{A656909C-EC53-4C85-8A45-F5B1E1A2BF5D}" dt="2024-10-22T08:54:33.506" v="173" actId="1036"/>
          <ac:picMkLst>
            <pc:docMk/>
            <pc:sldMk cId="1770435871" sldId="2147378286"/>
            <ac:picMk id="151" creationId="{84BED6F3-E166-092B-E710-A72BC0CA27D0}"/>
          </ac:picMkLst>
        </pc:picChg>
        <pc:cxnChg chg="mod">
          <ac:chgData name="김윤성님(Yunesung Kim)/Access개발팀" userId="b5f7759c-2915-495b-a4bf-42e3553974d8" providerId="ADAL" clId="{A656909C-EC53-4C85-8A45-F5B1E1A2BF5D}" dt="2024-10-22T08:54:33.506" v="173" actId="1036"/>
          <ac:cxnSpMkLst>
            <pc:docMk/>
            <pc:sldMk cId="1770435871" sldId="2147378286"/>
            <ac:cxnSpMk id="13" creationId="{D2C90C92-188C-7B84-1FDE-3C7FDAE1F4F7}"/>
          </ac:cxnSpMkLst>
        </pc:cxnChg>
        <pc:cxnChg chg="mod">
          <ac:chgData name="김윤성님(Yunesung Kim)/Access개발팀" userId="b5f7759c-2915-495b-a4bf-42e3553974d8" providerId="ADAL" clId="{A656909C-EC53-4C85-8A45-F5B1E1A2BF5D}" dt="2024-10-22T08:54:33.506" v="173" actId="1036"/>
          <ac:cxnSpMkLst>
            <pc:docMk/>
            <pc:sldMk cId="1770435871" sldId="2147378286"/>
            <ac:cxnSpMk id="21" creationId="{0920AA94-FFA1-5C1D-C2C8-CBE8D465E096}"/>
          </ac:cxnSpMkLst>
        </pc:cxnChg>
        <pc:cxnChg chg="mod">
          <ac:chgData name="김윤성님(Yunesung Kim)/Access개발팀" userId="b5f7759c-2915-495b-a4bf-42e3553974d8" providerId="ADAL" clId="{A656909C-EC53-4C85-8A45-F5B1E1A2BF5D}" dt="2024-10-22T08:54:33.506" v="173" actId="1036"/>
          <ac:cxnSpMkLst>
            <pc:docMk/>
            <pc:sldMk cId="1770435871" sldId="2147378286"/>
            <ac:cxnSpMk id="22" creationId="{B9756E0D-4196-4BAE-A1B1-FF484429B89E}"/>
          </ac:cxnSpMkLst>
        </pc:cxnChg>
        <pc:cxnChg chg="mod">
          <ac:chgData name="김윤성님(Yunesung Kim)/Access개발팀" userId="b5f7759c-2915-495b-a4bf-42e3553974d8" providerId="ADAL" clId="{A656909C-EC53-4C85-8A45-F5B1E1A2BF5D}" dt="2024-10-22T08:54:33.506" v="173" actId="1036"/>
          <ac:cxnSpMkLst>
            <pc:docMk/>
            <pc:sldMk cId="1770435871" sldId="2147378286"/>
            <ac:cxnSpMk id="32" creationId="{F77EBDFC-BFDC-2C88-E443-E72F0750217B}"/>
          </ac:cxnSpMkLst>
        </pc:cxnChg>
        <pc:cxnChg chg="mod">
          <ac:chgData name="김윤성님(Yunesung Kim)/Access개발팀" userId="b5f7759c-2915-495b-a4bf-42e3553974d8" providerId="ADAL" clId="{A656909C-EC53-4C85-8A45-F5B1E1A2BF5D}" dt="2024-10-22T08:54:33.506" v="173" actId="1036"/>
          <ac:cxnSpMkLst>
            <pc:docMk/>
            <pc:sldMk cId="1770435871" sldId="2147378286"/>
            <ac:cxnSpMk id="33" creationId="{9084130E-2955-9554-7751-7B6BD3A925C5}"/>
          </ac:cxnSpMkLst>
        </pc:cxnChg>
        <pc:cxnChg chg="mod">
          <ac:chgData name="김윤성님(Yunesung Kim)/Access개발팀" userId="b5f7759c-2915-495b-a4bf-42e3553974d8" providerId="ADAL" clId="{A656909C-EC53-4C85-8A45-F5B1E1A2BF5D}" dt="2024-10-22T08:54:33.506" v="173" actId="1036"/>
          <ac:cxnSpMkLst>
            <pc:docMk/>
            <pc:sldMk cId="1770435871" sldId="2147378286"/>
            <ac:cxnSpMk id="34" creationId="{943CB5E9-F694-B362-DEBE-97E6E45510FC}"/>
          </ac:cxnSpMkLst>
        </pc:cxnChg>
        <pc:cxnChg chg="mod">
          <ac:chgData name="김윤성님(Yunesung Kim)/Access개발팀" userId="b5f7759c-2915-495b-a4bf-42e3553974d8" providerId="ADAL" clId="{A656909C-EC53-4C85-8A45-F5B1E1A2BF5D}" dt="2024-10-22T08:54:33.506" v="173" actId="1036"/>
          <ac:cxnSpMkLst>
            <pc:docMk/>
            <pc:sldMk cId="1770435871" sldId="2147378286"/>
            <ac:cxnSpMk id="40" creationId="{BE3956A4-0481-39DD-5E72-DA83C39944F4}"/>
          </ac:cxnSpMkLst>
        </pc:cxnChg>
        <pc:cxnChg chg="mod">
          <ac:chgData name="김윤성님(Yunesung Kim)/Access개발팀" userId="b5f7759c-2915-495b-a4bf-42e3553974d8" providerId="ADAL" clId="{A656909C-EC53-4C85-8A45-F5B1E1A2BF5D}" dt="2024-10-22T08:54:33.506" v="173" actId="1036"/>
          <ac:cxnSpMkLst>
            <pc:docMk/>
            <pc:sldMk cId="1770435871" sldId="2147378286"/>
            <ac:cxnSpMk id="43" creationId="{A0DC28A2-335D-0473-4262-2DD51A075372}"/>
          </ac:cxnSpMkLst>
        </pc:cxnChg>
        <pc:cxnChg chg="del">
          <ac:chgData name="김윤성님(Yunesung Kim)/Access개발팀" userId="b5f7759c-2915-495b-a4bf-42e3553974d8" providerId="ADAL" clId="{A656909C-EC53-4C85-8A45-F5B1E1A2BF5D}" dt="2024-10-22T08:51:42.194" v="82" actId="478"/>
          <ac:cxnSpMkLst>
            <pc:docMk/>
            <pc:sldMk cId="1770435871" sldId="2147378286"/>
            <ac:cxnSpMk id="60" creationId="{9DDE1DE4-B1E9-67BA-5766-EFA6759A5BEE}"/>
          </ac:cxnSpMkLst>
        </pc:cxnChg>
        <pc:cxnChg chg="del">
          <ac:chgData name="김윤성님(Yunesung Kim)/Access개발팀" userId="b5f7759c-2915-495b-a4bf-42e3553974d8" providerId="ADAL" clId="{A656909C-EC53-4C85-8A45-F5B1E1A2BF5D}" dt="2024-10-22T08:51:42.194" v="82" actId="478"/>
          <ac:cxnSpMkLst>
            <pc:docMk/>
            <pc:sldMk cId="1770435871" sldId="2147378286"/>
            <ac:cxnSpMk id="66" creationId="{6D7762C1-476D-5FD6-5D36-045A14F5BFBE}"/>
          </ac:cxnSpMkLst>
        </pc:cxnChg>
        <pc:cxnChg chg="del">
          <ac:chgData name="김윤성님(Yunesung Kim)/Access개발팀" userId="b5f7759c-2915-495b-a4bf-42e3553974d8" providerId="ADAL" clId="{A656909C-EC53-4C85-8A45-F5B1E1A2BF5D}" dt="2024-10-22T08:51:42.194" v="82" actId="478"/>
          <ac:cxnSpMkLst>
            <pc:docMk/>
            <pc:sldMk cId="1770435871" sldId="2147378286"/>
            <ac:cxnSpMk id="73" creationId="{EC901A67-AEA9-EFCD-CF81-465CEDDF2889}"/>
          </ac:cxnSpMkLst>
        </pc:cxnChg>
        <pc:cxnChg chg="del">
          <ac:chgData name="김윤성님(Yunesung Kim)/Access개발팀" userId="b5f7759c-2915-495b-a4bf-42e3553974d8" providerId="ADAL" clId="{A656909C-EC53-4C85-8A45-F5B1E1A2BF5D}" dt="2024-10-22T08:51:42.194" v="82" actId="478"/>
          <ac:cxnSpMkLst>
            <pc:docMk/>
            <pc:sldMk cId="1770435871" sldId="2147378286"/>
            <ac:cxnSpMk id="79" creationId="{654BA686-0DF1-3D3E-D6B4-4A4D082BC609}"/>
          </ac:cxnSpMkLst>
        </pc:cxnChg>
        <pc:cxnChg chg="mod">
          <ac:chgData name="김윤성님(Yunesung Kim)/Access개발팀" userId="b5f7759c-2915-495b-a4bf-42e3553974d8" providerId="ADAL" clId="{A656909C-EC53-4C85-8A45-F5B1E1A2BF5D}" dt="2024-10-22T08:54:33.506" v="173" actId="1036"/>
          <ac:cxnSpMkLst>
            <pc:docMk/>
            <pc:sldMk cId="1770435871" sldId="2147378286"/>
            <ac:cxnSpMk id="82" creationId="{63BE8074-8417-06D0-3B80-4490521A78FC}"/>
          </ac:cxnSpMkLst>
        </pc:cxnChg>
        <pc:cxnChg chg="mod">
          <ac:chgData name="김윤성님(Yunesung Kim)/Access개발팀" userId="b5f7759c-2915-495b-a4bf-42e3553974d8" providerId="ADAL" clId="{A656909C-EC53-4C85-8A45-F5B1E1A2BF5D}" dt="2024-10-22T08:54:33.506" v="173" actId="1036"/>
          <ac:cxnSpMkLst>
            <pc:docMk/>
            <pc:sldMk cId="1770435871" sldId="2147378286"/>
            <ac:cxnSpMk id="95" creationId="{5359C09F-7FFD-8A83-001A-2F039F309B90}"/>
          </ac:cxnSpMkLst>
        </pc:cxnChg>
        <pc:cxnChg chg="mod">
          <ac:chgData name="김윤성님(Yunesung Kim)/Access개발팀" userId="b5f7759c-2915-495b-a4bf-42e3553974d8" providerId="ADAL" clId="{A656909C-EC53-4C85-8A45-F5B1E1A2BF5D}" dt="2024-10-22T08:54:33.506" v="173" actId="1036"/>
          <ac:cxnSpMkLst>
            <pc:docMk/>
            <pc:sldMk cId="1770435871" sldId="2147378286"/>
            <ac:cxnSpMk id="97" creationId="{3C1CE848-F472-609A-E675-698F1AB401DA}"/>
          </ac:cxnSpMkLst>
        </pc:cxnChg>
        <pc:cxnChg chg="mod">
          <ac:chgData name="김윤성님(Yunesung Kim)/Access개발팀" userId="b5f7759c-2915-495b-a4bf-42e3553974d8" providerId="ADAL" clId="{A656909C-EC53-4C85-8A45-F5B1E1A2BF5D}" dt="2024-10-22T08:54:33.506" v="173" actId="1036"/>
          <ac:cxnSpMkLst>
            <pc:docMk/>
            <pc:sldMk cId="1770435871" sldId="2147378286"/>
            <ac:cxnSpMk id="98" creationId="{457639DC-B644-F992-1CB3-F3A7FA58D992}"/>
          </ac:cxnSpMkLst>
        </pc:cxnChg>
        <pc:cxnChg chg="mod">
          <ac:chgData name="김윤성님(Yunesung Kim)/Access개발팀" userId="b5f7759c-2915-495b-a4bf-42e3553974d8" providerId="ADAL" clId="{A656909C-EC53-4C85-8A45-F5B1E1A2BF5D}" dt="2024-10-22T08:54:33.506" v="173" actId="1036"/>
          <ac:cxnSpMkLst>
            <pc:docMk/>
            <pc:sldMk cId="1770435871" sldId="2147378286"/>
            <ac:cxnSpMk id="105" creationId="{8BEB935D-817A-AD2A-FAA0-766A477528DD}"/>
          </ac:cxnSpMkLst>
        </pc:cxnChg>
        <pc:cxnChg chg="mod">
          <ac:chgData name="김윤성님(Yunesung Kim)/Access개발팀" userId="b5f7759c-2915-495b-a4bf-42e3553974d8" providerId="ADAL" clId="{A656909C-EC53-4C85-8A45-F5B1E1A2BF5D}" dt="2024-10-22T08:54:33.506" v="173" actId="1036"/>
          <ac:cxnSpMkLst>
            <pc:docMk/>
            <pc:sldMk cId="1770435871" sldId="2147378286"/>
            <ac:cxnSpMk id="114" creationId="{81425C18-9F36-7D1A-14CE-7381E0049F3D}"/>
          </ac:cxnSpMkLst>
        </pc:cxnChg>
        <pc:cxnChg chg="mod">
          <ac:chgData name="김윤성님(Yunesung Kim)/Access개발팀" userId="b5f7759c-2915-495b-a4bf-42e3553974d8" providerId="ADAL" clId="{A656909C-EC53-4C85-8A45-F5B1E1A2BF5D}" dt="2024-10-22T08:54:33.506" v="173" actId="1036"/>
          <ac:cxnSpMkLst>
            <pc:docMk/>
            <pc:sldMk cId="1770435871" sldId="2147378286"/>
            <ac:cxnSpMk id="115" creationId="{3CA14BE9-1127-AD6F-FFDF-66A119120354}"/>
          </ac:cxnSpMkLst>
        </pc:cxnChg>
        <pc:cxnChg chg="mod">
          <ac:chgData name="김윤성님(Yunesung Kim)/Access개발팀" userId="b5f7759c-2915-495b-a4bf-42e3553974d8" providerId="ADAL" clId="{A656909C-EC53-4C85-8A45-F5B1E1A2BF5D}" dt="2024-10-22T08:54:33.506" v="173" actId="1036"/>
          <ac:cxnSpMkLst>
            <pc:docMk/>
            <pc:sldMk cId="1770435871" sldId="2147378286"/>
            <ac:cxnSpMk id="116" creationId="{FD3DE3CC-25D0-3E43-2560-9A59E9CA95AB}"/>
          </ac:cxnSpMkLst>
        </pc:cxnChg>
        <pc:cxnChg chg="mod">
          <ac:chgData name="김윤성님(Yunesung Kim)/Access개발팀" userId="b5f7759c-2915-495b-a4bf-42e3553974d8" providerId="ADAL" clId="{A656909C-EC53-4C85-8A45-F5B1E1A2BF5D}" dt="2024-10-22T08:54:33.506" v="173" actId="1036"/>
          <ac:cxnSpMkLst>
            <pc:docMk/>
            <pc:sldMk cId="1770435871" sldId="2147378286"/>
            <ac:cxnSpMk id="117" creationId="{9A6AFB03-1B16-51DD-40EB-9BF35E7D1F62}"/>
          </ac:cxnSpMkLst>
        </pc:cxnChg>
        <pc:cxnChg chg="mod">
          <ac:chgData name="김윤성님(Yunesung Kim)/Access개발팀" userId="b5f7759c-2915-495b-a4bf-42e3553974d8" providerId="ADAL" clId="{A656909C-EC53-4C85-8A45-F5B1E1A2BF5D}" dt="2024-10-22T08:54:33.506" v="173" actId="1036"/>
          <ac:cxnSpMkLst>
            <pc:docMk/>
            <pc:sldMk cId="1770435871" sldId="2147378286"/>
            <ac:cxnSpMk id="118" creationId="{A4FE66E9-27B8-92AE-46CD-6C312D4E4567}"/>
          </ac:cxnSpMkLst>
        </pc:cxnChg>
        <pc:cxnChg chg="mod">
          <ac:chgData name="김윤성님(Yunesung Kim)/Access개발팀" userId="b5f7759c-2915-495b-a4bf-42e3553974d8" providerId="ADAL" clId="{A656909C-EC53-4C85-8A45-F5B1E1A2BF5D}" dt="2024-10-22T08:54:33.506" v="173" actId="1036"/>
          <ac:cxnSpMkLst>
            <pc:docMk/>
            <pc:sldMk cId="1770435871" sldId="2147378286"/>
            <ac:cxnSpMk id="119" creationId="{69858C60-27B4-6D2A-2554-DD55DA03EC8B}"/>
          </ac:cxnSpMkLst>
        </pc:cxnChg>
        <pc:cxnChg chg="mod">
          <ac:chgData name="김윤성님(Yunesung Kim)/Access개발팀" userId="b5f7759c-2915-495b-a4bf-42e3553974d8" providerId="ADAL" clId="{A656909C-EC53-4C85-8A45-F5B1E1A2BF5D}" dt="2024-10-22T08:54:33.506" v="173" actId="1036"/>
          <ac:cxnSpMkLst>
            <pc:docMk/>
            <pc:sldMk cId="1770435871" sldId="2147378286"/>
            <ac:cxnSpMk id="120" creationId="{C691B66C-EEF9-FA9E-FF7D-42D308E76731}"/>
          </ac:cxnSpMkLst>
        </pc:cxnChg>
        <pc:cxnChg chg="mod">
          <ac:chgData name="김윤성님(Yunesung Kim)/Access개발팀" userId="b5f7759c-2915-495b-a4bf-42e3553974d8" providerId="ADAL" clId="{A656909C-EC53-4C85-8A45-F5B1E1A2BF5D}" dt="2024-10-22T08:54:33.506" v="173" actId="1036"/>
          <ac:cxnSpMkLst>
            <pc:docMk/>
            <pc:sldMk cId="1770435871" sldId="2147378286"/>
            <ac:cxnSpMk id="122" creationId="{316EA581-0912-6E2D-C1B4-9C92038AFE4E}"/>
          </ac:cxnSpMkLst>
        </pc:cxnChg>
        <pc:cxnChg chg="mod">
          <ac:chgData name="김윤성님(Yunesung Kim)/Access개발팀" userId="b5f7759c-2915-495b-a4bf-42e3553974d8" providerId="ADAL" clId="{A656909C-EC53-4C85-8A45-F5B1E1A2BF5D}" dt="2024-10-22T08:54:33.506" v="173" actId="1036"/>
          <ac:cxnSpMkLst>
            <pc:docMk/>
            <pc:sldMk cId="1770435871" sldId="2147378286"/>
            <ac:cxnSpMk id="146" creationId="{61C2E7F9-8B1C-441C-EB27-D2428C935C10}"/>
          </ac:cxnSpMkLst>
        </pc:cxnChg>
        <pc:cxnChg chg="mod">
          <ac:chgData name="김윤성님(Yunesung Kim)/Access개발팀" userId="b5f7759c-2915-495b-a4bf-42e3553974d8" providerId="ADAL" clId="{A656909C-EC53-4C85-8A45-F5B1E1A2BF5D}" dt="2024-10-22T08:54:33.506" v="173" actId="1036"/>
          <ac:cxnSpMkLst>
            <pc:docMk/>
            <pc:sldMk cId="1770435871" sldId="2147378286"/>
            <ac:cxnSpMk id="147" creationId="{90C97B5C-ADA6-A3C9-EB76-81B6720AC2AE}"/>
          </ac:cxnSpMkLst>
        </pc:cxnChg>
        <pc:cxnChg chg="mod">
          <ac:chgData name="김윤성님(Yunesung Kim)/Access개발팀" userId="b5f7759c-2915-495b-a4bf-42e3553974d8" providerId="ADAL" clId="{A656909C-EC53-4C85-8A45-F5B1E1A2BF5D}" dt="2024-10-22T08:54:33.506" v="173" actId="1036"/>
          <ac:cxnSpMkLst>
            <pc:docMk/>
            <pc:sldMk cId="1770435871" sldId="2147378286"/>
            <ac:cxnSpMk id="148" creationId="{A843413E-927A-F06F-502B-79CFA1BDB909}"/>
          </ac:cxnSpMkLst>
        </pc:cxnChg>
        <pc:cxnChg chg="mod">
          <ac:chgData name="김윤성님(Yunesung Kim)/Access개발팀" userId="b5f7759c-2915-495b-a4bf-42e3553974d8" providerId="ADAL" clId="{A656909C-EC53-4C85-8A45-F5B1E1A2BF5D}" dt="2024-10-22T08:54:33.506" v="173" actId="1036"/>
          <ac:cxnSpMkLst>
            <pc:docMk/>
            <pc:sldMk cId="1770435871" sldId="2147378286"/>
            <ac:cxnSpMk id="149" creationId="{9B700A86-155A-C1C9-3086-726516A63010}"/>
          </ac:cxnSpMkLst>
        </pc:cxnChg>
        <pc:cxnChg chg="mod">
          <ac:chgData name="김윤성님(Yunesung Kim)/Access개발팀" userId="b5f7759c-2915-495b-a4bf-42e3553974d8" providerId="ADAL" clId="{A656909C-EC53-4C85-8A45-F5B1E1A2BF5D}" dt="2024-10-22T08:54:33.506" v="173" actId="1036"/>
          <ac:cxnSpMkLst>
            <pc:docMk/>
            <pc:sldMk cId="1770435871" sldId="2147378286"/>
            <ac:cxnSpMk id="150" creationId="{5DA746AC-F0E0-C5ED-435A-BE97C5E1EB33}"/>
          </ac:cxnSpMkLst>
        </pc:cxnChg>
        <pc:cxnChg chg="mod">
          <ac:chgData name="김윤성님(Yunesung Kim)/Access개발팀" userId="b5f7759c-2915-495b-a4bf-42e3553974d8" providerId="ADAL" clId="{A656909C-EC53-4C85-8A45-F5B1E1A2BF5D}" dt="2024-10-22T08:54:33.506" v="173" actId="1036"/>
          <ac:cxnSpMkLst>
            <pc:docMk/>
            <pc:sldMk cId="1770435871" sldId="2147378286"/>
            <ac:cxnSpMk id="153" creationId="{F076B5F3-490A-C8A0-F64C-B7643AC8F890}"/>
          </ac:cxnSpMkLst>
        </pc:cxnChg>
        <pc:cxnChg chg="mod">
          <ac:chgData name="김윤성님(Yunesung Kim)/Access개발팀" userId="b5f7759c-2915-495b-a4bf-42e3553974d8" providerId="ADAL" clId="{A656909C-EC53-4C85-8A45-F5B1E1A2BF5D}" dt="2024-10-22T08:54:33.506" v="173" actId="1036"/>
          <ac:cxnSpMkLst>
            <pc:docMk/>
            <pc:sldMk cId="1770435871" sldId="2147378286"/>
            <ac:cxnSpMk id="154" creationId="{8AD646F3-930E-F965-71B2-CDDB69390777}"/>
          </ac:cxnSpMkLst>
        </pc:cxnChg>
        <pc:cxnChg chg="mod">
          <ac:chgData name="김윤성님(Yunesung Kim)/Access개발팀" userId="b5f7759c-2915-495b-a4bf-42e3553974d8" providerId="ADAL" clId="{A656909C-EC53-4C85-8A45-F5B1E1A2BF5D}" dt="2024-10-22T08:54:33.506" v="173" actId="1036"/>
          <ac:cxnSpMkLst>
            <pc:docMk/>
            <pc:sldMk cId="1770435871" sldId="2147378286"/>
            <ac:cxnSpMk id="155" creationId="{910DECBC-EBBD-AC83-55E2-B8409A4924AE}"/>
          </ac:cxnSpMkLst>
        </pc:cxnChg>
        <pc:cxnChg chg="mod">
          <ac:chgData name="김윤성님(Yunesung Kim)/Access개발팀" userId="b5f7759c-2915-495b-a4bf-42e3553974d8" providerId="ADAL" clId="{A656909C-EC53-4C85-8A45-F5B1E1A2BF5D}" dt="2024-10-22T08:54:33.506" v="173" actId="1036"/>
          <ac:cxnSpMkLst>
            <pc:docMk/>
            <pc:sldMk cId="1770435871" sldId="2147378286"/>
            <ac:cxnSpMk id="156" creationId="{8F0C711F-C157-6381-6BCB-9989B272FFA0}"/>
          </ac:cxnSpMkLst>
        </pc:cxnChg>
        <pc:cxnChg chg="mod">
          <ac:chgData name="김윤성님(Yunesung Kim)/Access개발팀" userId="b5f7759c-2915-495b-a4bf-42e3553974d8" providerId="ADAL" clId="{A656909C-EC53-4C85-8A45-F5B1E1A2BF5D}" dt="2024-10-22T08:54:33.506" v="173" actId="1036"/>
          <ac:cxnSpMkLst>
            <pc:docMk/>
            <pc:sldMk cId="1770435871" sldId="2147378286"/>
            <ac:cxnSpMk id="157" creationId="{E20CD78E-905F-2720-F23B-CFE98C1032EA}"/>
          </ac:cxnSpMkLst>
        </pc:cxnChg>
        <pc:cxnChg chg="mod">
          <ac:chgData name="김윤성님(Yunesung Kim)/Access개발팀" userId="b5f7759c-2915-495b-a4bf-42e3553974d8" providerId="ADAL" clId="{A656909C-EC53-4C85-8A45-F5B1E1A2BF5D}" dt="2024-10-22T08:54:33.506" v="173" actId="1036"/>
          <ac:cxnSpMkLst>
            <pc:docMk/>
            <pc:sldMk cId="1770435871" sldId="2147378286"/>
            <ac:cxnSpMk id="158" creationId="{73629F56-AF61-5186-B950-BDF7758795B8}"/>
          </ac:cxnSpMkLst>
        </pc:cxnChg>
        <pc:cxnChg chg="mod">
          <ac:chgData name="김윤성님(Yunesung Kim)/Access개발팀" userId="b5f7759c-2915-495b-a4bf-42e3553974d8" providerId="ADAL" clId="{A656909C-EC53-4C85-8A45-F5B1E1A2BF5D}" dt="2024-10-22T08:54:33.506" v="173" actId="1036"/>
          <ac:cxnSpMkLst>
            <pc:docMk/>
            <pc:sldMk cId="1770435871" sldId="2147378286"/>
            <ac:cxnSpMk id="159" creationId="{0AF7D02E-8C36-0E5C-C393-165615B4449B}"/>
          </ac:cxnSpMkLst>
        </pc:cxnChg>
        <pc:cxnChg chg="mod">
          <ac:chgData name="김윤성님(Yunesung Kim)/Access개발팀" userId="b5f7759c-2915-495b-a4bf-42e3553974d8" providerId="ADAL" clId="{A656909C-EC53-4C85-8A45-F5B1E1A2BF5D}" dt="2024-10-22T08:54:33.506" v="173" actId="1036"/>
          <ac:cxnSpMkLst>
            <pc:docMk/>
            <pc:sldMk cId="1770435871" sldId="2147378286"/>
            <ac:cxnSpMk id="160" creationId="{33D06E18-6BAE-17A4-B603-FA7769A22E83}"/>
          </ac:cxnSpMkLst>
        </pc:cxnChg>
        <pc:cxnChg chg="mod">
          <ac:chgData name="김윤성님(Yunesung Kim)/Access개발팀" userId="b5f7759c-2915-495b-a4bf-42e3553974d8" providerId="ADAL" clId="{A656909C-EC53-4C85-8A45-F5B1E1A2BF5D}" dt="2024-10-22T08:54:33.506" v="173" actId="1036"/>
          <ac:cxnSpMkLst>
            <pc:docMk/>
            <pc:sldMk cId="1770435871" sldId="2147378286"/>
            <ac:cxnSpMk id="161" creationId="{2F15D2A9-FBE3-E43E-91CF-C301EE72599B}"/>
          </ac:cxnSpMkLst>
        </pc:cxnChg>
        <pc:cxnChg chg="mod">
          <ac:chgData name="김윤성님(Yunesung Kim)/Access개발팀" userId="b5f7759c-2915-495b-a4bf-42e3553974d8" providerId="ADAL" clId="{A656909C-EC53-4C85-8A45-F5B1E1A2BF5D}" dt="2024-10-22T08:54:33.506" v="173" actId="1036"/>
          <ac:cxnSpMkLst>
            <pc:docMk/>
            <pc:sldMk cId="1770435871" sldId="2147378286"/>
            <ac:cxnSpMk id="162" creationId="{BCC9C772-B0EC-B313-BFE9-AF5421AEB57D}"/>
          </ac:cxnSpMkLst>
        </pc:cxnChg>
        <pc:cxnChg chg="mod">
          <ac:chgData name="김윤성님(Yunesung Kim)/Access개발팀" userId="b5f7759c-2915-495b-a4bf-42e3553974d8" providerId="ADAL" clId="{A656909C-EC53-4C85-8A45-F5B1E1A2BF5D}" dt="2024-10-22T08:54:33.506" v="173" actId="1036"/>
          <ac:cxnSpMkLst>
            <pc:docMk/>
            <pc:sldMk cId="1770435871" sldId="2147378286"/>
            <ac:cxnSpMk id="163" creationId="{AB3CD6A1-B7D1-D649-78A7-D4DF067B7857}"/>
          </ac:cxnSpMkLst>
        </pc:cxnChg>
        <pc:cxnChg chg="mod">
          <ac:chgData name="김윤성님(Yunesung Kim)/Access개발팀" userId="b5f7759c-2915-495b-a4bf-42e3553974d8" providerId="ADAL" clId="{A656909C-EC53-4C85-8A45-F5B1E1A2BF5D}" dt="2024-10-22T08:54:33.506" v="173" actId="1036"/>
          <ac:cxnSpMkLst>
            <pc:docMk/>
            <pc:sldMk cId="1770435871" sldId="2147378286"/>
            <ac:cxnSpMk id="164" creationId="{FE9F8281-21CA-2499-3EAB-553855283B6B}"/>
          </ac:cxnSpMkLst>
        </pc:cxnChg>
        <pc:cxnChg chg="mod">
          <ac:chgData name="김윤성님(Yunesung Kim)/Access개발팀" userId="b5f7759c-2915-495b-a4bf-42e3553974d8" providerId="ADAL" clId="{A656909C-EC53-4C85-8A45-F5B1E1A2BF5D}" dt="2024-10-22T08:54:33.506" v="173" actId="1036"/>
          <ac:cxnSpMkLst>
            <pc:docMk/>
            <pc:sldMk cId="1770435871" sldId="2147378286"/>
            <ac:cxnSpMk id="165" creationId="{D360DD03-CB02-D499-FBF6-E7997E63FFE7}"/>
          </ac:cxnSpMkLst>
        </pc:cxnChg>
        <pc:cxnChg chg="mod">
          <ac:chgData name="김윤성님(Yunesung Kim)/Access개발팀" userId="b5f7759c-2915-495b-a4bf-42e3553974d8" providerId="ADAL" clId="{A656909C-EC53-4C85-8A45-F5B1E1A2BF5D}" dt="2024-10-22T08:54:33.506" v="173" actId="1036"/>
          <ac:cxnSpMkLst>
            <pc:docMk/>
            <pc:sldMk cId="1770435871" sldId="2147378286"/>
            <ac:cxnSpMk id="166" creationId="{D743F89F-498C-3E95-7E89-0719E20B5B12}"/>
          </ac:cxnSpMkLst>
        </pc:cxnChg>
        <pc:cxnChg chg="mod">
          <ac:chgData name="김윤성님(Yunesung Kim)/Access개발팀" userId="b5f7759c-2915-495b-a4bf-42e3553974d8" providerId="ADAL" clId="{A656909C-EC53-4C85-8A45-F5B1E1A2BF5D}" dt="2024-10-22T08:54:33.506" v="173" actId="1036"/>
          <ac:cxnSpMkLst>
            <pc:docMk/>
            <pc:sldMk cId="1770435871" sldId="2147378286"/>
            <ac:cxnSpMk id="167" creationId="{63AE793A-E689-E298-56AA-F8DA3A3A5323}"/>
          </ac:cxnSpMkLst>
        </pc:cxnChg>
        <pc:cxnChg chg="mod">
          <ac:chgData name="김윤성님(Yunesung Kim)/Access개발팀" userId="b5f7759c-2915-495b-a4bf-42e3553974d8" providerId="ADAL" clId="{A656909C-EC53-4C85-8A45-F5B1E1A2BF5D}" dt="2024-10-22T08:54:33.506" v="173" actId="1036"/>
          <ac:cxnSpMkLst>
            <pc:docMk/>
            <pc:sldMk cId="1770435871" sldId="2147378286"/>
            <ac:cxnSpMk id="168" creationId="{49605B2B-E7C3-7CE0-EB65-727E05D2F9DE}"/>
          </ac:cxnSpMkLst>
        </pc:cxnChg>
        <pc:cxnChg chg="mod">
          <ac:chgData name="김윤성님(Yunesung Kim)/Access개발팀" userId="b5f7759c-2915-495b-a4bf-42e3553974d8" providerId="ADAL" clId="{A656909C-EC53-4C85-8A45-F5B1E1A2BF5D}" dt="2024-10-22T08:54:33.506" v="173" actId="1036"/>
          <ac:cxnSpMkLst>
            <pc:docMk/>
            <pc:sldMk cId="1770435871" sldId="2147378286"/>
            <ac:cxnSpMk id="169" creationId="{3113418A-2861-6813-6DC9-01C061BEEAA6}"/>
          </ac:cxnSpMkLst>
        </pc:cxnChg>
        <pc:cxnChg chg="mod">
          <ac:chgData name="김윤성님(Yunesung Kim)/Access개발팀" userId="b5f7759c-2915-495b-a4bf-42e3553974d8" providerId="ADAL" clId="{A656909C-EC53-4C85-8A45-F5B1E1A2BF5D}" dt="2024-10-22T08:54:33.506" v="173" actId="1036"/>
          <ac:cxnSpMkLst>
            <pc:docMk/>
            <pc:sldMk cId="1770435871" sldId="2147378286"/>
            <ac:cxnSpMk id="170" creationId="{3729B3FC-736B-BDC1-365D-BD61135FEE03}"/>
          </ac:cxnSpMkLst>
        </pc:cxnChg>
      </pc:sldChg>
      <pc:sldChg chg="del">
        <pc:chgData name="김윤성님(Yunesung Kim)/Access개발팀" userId="b5f7759c-2915-495b-a4bf-42e3553974d8" providerId="ADAL" clId="{A656909C-EC53-4C85-8A45-F5B1E1A2BF5D}" dt="2024-10-22T08:52:29.700" v="96" actId="47"/>
        <pc:sldMkLst>
          <pc:docMk/>
          <pc:sldMk cId="1404356862" sldId="2147378303"/>
        </pc:sldMkLst>
      </pc:sldChg>
      <pc:sldChg chg="del">
        <pc:chgData name="김윤성님(Yunesung Kim)/Access개발팀" userId="b5f7759c-2915-495b-a4bf-42e3553974d8" providerId="ADAL" clId="{A656909C-EC53-4C85-8A45-F5B1E1A2BF5D}" dt="2024-10-22T08:59:59.240" v="290" actId="47"/>
        <pc:sldMkLst>
          <pc:docMk/>
          <pc:sldMk cId="372284585" sldId="2147378309"/>
        </pc:sldMkLst>
      </pc:sldChg>
      <pc:sldChg chg="del">
        <pc:chgData name="김윤성님(Yunesung Kim)/Access개발팀" userId="b5f7759c-2915-495b-a4bf-42e3553974d8" providerId="ADAL" clId="{A656909C-EC53-4C85-8A45-F5B1E1A2BF5D}" dt="2024-10-22T09:07:20.478" v="484" actId="47"/>
        <pc:sldMkLst>
          <pc:docMk/>
          <pc:sldMk cId="1910984593" sldId="2147378315"/>
        </pc:sldMkLst>
      </pc:sldChg>
      <pc:sldChg chg="del">
        <pc:chgData name="김윤성님(Yunesung Kim)/Access개발팀" userId="b5f7759c-2915-495b-a4bf-42e3553974d8" providerId="ADAL" clId="{A656909C-EC53-4C85-8A45-F5B1E1A2BF5D}" dt="2024-10-22T09:07:20.478" v="484" actId="47"/>
        <pc:sldMkLst>
          <pc:docMk/>
          <pc:sldMk cId="3102118068" sldId="2147378328"/>
        </pc:sldMkLst>
      </pc:sldChg>
      <pc:sldChg chg="del">
        <pc:chgData name="김윤성님(Yunesung Kim)/Access개발팀" userId="b5f7759c-2915-495b-a4bf-42e3553974d8" providerId="ADAL" clId="{A656909C-EC53-4C85-8A45-F5B1E1A2BF5D}" dt="2024-10-22T09:07:20.478" v="484" actId="47"/>
        <pc:sldMkLst>
          <pc:docMk/>
          <pc:sldMk cId="2890229732" sldId="2147378364"/>
        </pc:sldMkLst>
      </pc:sldChg>
      <pc:sldChg chg="del">
        <pc:chgData name="김윤성님(Yunesung Kim)/Access개발팀" userId="b5f7759c-2915-495b-a4bf-42e3553974d8" providerId="ADAL" clId="{A656909C-EC53-4C85-8A45-F5B1E1A2BF5D}" dt="2024-10-22T08:50:52.558" v="0" actId="47"/>
        <pc:sldMkLst>
          <pc:docMk/>
          <pc:sldMk cId="2332911498" sldId="2147378377"/>
        </pc:sldMkLst>
      </pc:sldChg>
      <pc:sldChg chg="del">
        <pc:chgData name="김윤성님(Yunesung Kim)/Access개발팀" userId="b5f7759c-2915-495b-a4bf-42e3553974d8" providerId="ADAL" clId="{A656909C-EC53-4C85-8A45-F5B1E1A2BF5D}" dt="2024-10-22T08:50:52.558" v="0" actId="47"/>
        <pc:sldMkLst>
          <pc:docMk/>
          <pc:sldMk cId="179304730" sldId="2147378378"/>
        </pc:sldMkLst>
      </pc:sldChg>
      <pc:sldChg chg="del">
        <pc:chgData name="김윤성님(Yunesung Kim)/Access개발팀" userId="b5f7759c-2915-495b-a4bf-42e3553974d8" providerId="ADAL" clId="{A656909C-EC53-4C85-8A45-F5B1E1A2BF5D}" dt="2024-10-22T08:52:30.690" v="97" actId="47"/>
        <pc:sldMkLst>
          <pc:docMk/>
          <pc:sldMk cId="1436421884" sldId="2147378382"/>
        </pc:sldMkLst>
      </pc:sldChg>
      <pc:sldChg chg="del">
        <pc:chgData name="김윤성님(Yunesung Kim)/Access개발팀" userId="b5f7759c-2915-495b-a4bf-42e3553974d8" providerId="ADAL" clId="{A656909C-EC53-4C85-8A45-F5B1E1A2BF5D}" dt="2024-10-22T08:50:52.558" v="0" actId="47"/>
        <pc:sldMkLst>
          <pc:docMk/>
          <pc:sldMk cId="896379072" sldId="2147378384"/>
        </pc:sldMkLst>
      </pc:sldChg>
      <pc:sldChg chg="delSp mod">
        <pc:chgData name="김윤성님(Yunesung Kim)/Access개발팀" userId="b5f7759c-2915-495b-a4bf-42e3553974d8" providerId="ADAL" clId="{A656909C-EC53-4C85-8A45-F5B1E1A2BF5D}" dt="2024-10-22T11:55:09.251" v="5777" actId="478"/>
        <pc:sldMkLst>
          <pc:docMk/>
          <pc:sldMk cId="1125591609" sldId="2147378385"/>
        </pc:sldMkLst>
        <pc:spChg chg="del">
          <ac:chgData name="김윤성님(Yunesung Kim)/Access개발팀" userId="b5f7759c-2915-495b-a4bf-42e3553974d8" providerId="ADAL" clId="{A656909C-EC53-4C85-8A45-F5B1E1A2BF5D}" dt="2024-10-22T11:55:09.251" v="5777" actId="478"/>
          <ac:spMkLst>
            <pc:docMk/>
            <pc:sldMk cId="1125591609" sldId="2147378385"/>
            <ac:spMk id="4" creationId="{73A1230E-BDEB-ED5F-955A-F7920FE52620}"/>
          </ac:spMkLst>
        </pc:spChg>
      </pc:sldChg>
      <pc:sldChg chg="del">
        <pc:chgData name="김윤성님(Yunesung Kim)/Access개발팀" userId="b5f7759c-2915-495b-a4bf-42e3553974d8" providerId="ADAL" clId="{A656909C-EC53-4C85-8A45-F5B1E1A2BF5D}" dt="2024-10-22T08:52:32.790" v="98" actId="47"/>
        <pc:sldMkLst>
          <pc:docMk/>
          <pc:sldMk cId="969760682" sldId="2147378386"/>
        </pc:sldMkLst>
      </pc:sldChg>
      <pc:sldChg chg="del">
        <pc:chgData name="김윤성님(Yunesung Kim)/Access개발팀" userId="b5f7759c-2915-495b-a4bf-42e3553974d8" providerId="ADAL" clId="{A656909C-EC53-4C85-8A45-F5B1E1A2BF5D}" dt="2024-10-22T08:52:34.545" v="99" actId="47"/>
        <pc:sldMkLst>
          <pc:docMk/>
          <pc:sldMk cId="3942444605" sldId="2147378387"/>
        </pc:sldMkLst>
      </pc:sldChg>
      <pc:sldChg chg="del">
        <pc:chgData name="김윤성님(Yunesung Kim)/Access개발팀" userId="b5f7759c-2915-495b-a4bf-42e3553974d8" providerId="ADAL" clId="{A656909C-EC53-4C85-8A45-F5B1E1A2BF5D}" dt="2024-10-22T08:52:36.225" v="100" actId="47"/>
        <pc:sldMkLst>
          <pc:docMk/>
          <pc:sldMk cId="1731429878" sldId="2147378388"/>
        </pc:sldMkLst>
      </pc:sldChg>
      <pc:sldChg chg="del">
        <pc:chgData name="김윤성님(Yunesung Kim)/Access개발팀" userId="b5f7759c-2915-495b-a4bf-42e3553974d8" providerId="ADAL" clId="{A656909C-EC53-4C85-8A45-F5B1E1A2BF5D}" dt="2024-10-22T08:52:37.425" v="101" actId="47"/>
        <pc:sldMkLst>
          <pc:docMk/>
          <pc:sldMk cId="2488740772" sldId="2147378389"/>
        </pc:sldMkLst>
      </pc:sldChg>
      <pc:sldChg chg="del">
        <pc:chgData name="김윤성님(Yunesung Kim)/Access개발팀" userId="b5f7759c-2915-495b-a4bf-42e3553974d8" providerId="ADAL" clId="{A656909C-EC53-4C85-8A45-F5B1E1A2BF5D}" dt="2024-10-22T08:52:39.105" v="102" actId="47"/>
        <pc:sldMkLst>
          <pc:docMk/>
          <pc:sldMk cId="3350546730" sldId="2147378390"/>
        </pc:sldMkLst>
      </pc:sldChg>
      <pc:sldChg chg="del">
        <pc:chgData name="김윤성님(Yunesung Kim)/Access개발팀" userId="b5f7759c-2915-495b-a4bf-42e3553974d8" providerId="ADAL" clId="{A656909C-EC53-4C85-8A45-F5B1E1A2BF5D}" dt="2024-10-22T08:52:40.140" v="103" actId="47"/>
        <pc:sldMkLst>
          <pc:docMk/>
          <pc:sldMk cId="1959172929" sldId="2147378391"/>
        </pc:sldMkLst>
      </pc:sldChg>
      <pc:sldChg chg="del">
        <pc:chgData name="김윤성님(Yunesung Kim)/Access개발팀" userId="b5f7759c-2915-495b-a4bf-42e3553974d8" providerId="ADAL" clId="{A656909C-EC53-4C85-8A45-F5B1E1A2BF5D}" dt="2024-10-22T09:07:20.478" v="484" actId="47"/>
        <pc:sldMkLst>
          <pc:docMk/>
          <pc:sldMk cId="1244406343" sldId="2147378392"/>
        </pc:sldMkLst>
      </pc:sldChg>
      <pc:sldChg chg="del">
        <pc:chgData name="김윤성님(Yunesung Kim)/Access개발팀" userId="b5f7759c-2915-495b-a4bf-42e3553974d8" providerId="ADAL" clId="{A656909C-EC53-4C85-8A45-F5B1E1A2BF5D}" dt="2024-10-22T09:07:20.478" v="484" actId="47"/>
        <pc:sldMkLst>
          <pc:docMk/>
          <pc:sldMk cId="2109556359" sldId="2147378395"/>
        </pc:sldMkLst>
      </pc:sldChg>
      <pc:sldChg chg="del">
        <pc:chgData name="김윤성님(Yunesung Kim)/Access개발팀" userId="b5f7759c-2915-495b-a4bf-42e3553974d8" providerId="ADAL" clId="{A656909C-EC53-4C85-8A45-F5B1E1A2BF5D}" dt="2024-10-22T09:07:20.478" v="484" actId="47"/>
        <pc:sldMkLst>
          <pc:docMk/>
          <pc:sldMk cId="1985063576" sldId="2147378396"/>
        </pc:sldMkLst>
      </pc:sldChg>
      <pc:sldChg chg="del">
        <pc:chgData name="김윤성님(Yunesung Kim)/Access개발팀" userId="b5f7759c-2915-495b-a4bf-42e3553974d8" providerId="ADAL" clId="{A656909C-EC53-4C85-8A45-F5B1E1A2BF5D}" dt="2024-10-22T09:07:20.478" v="484" actId="47"/>
        <pc:sldMkLst>
          <pc:docMk/>
          <pc:sldMk cId="1136210160" sldId="2147378397"/>
        </pc:sldMkLst>
      </pc:sldChg>
      <pc:sldChg chg="del">
        <pc:chgData name="김윤성님(Yunesung Kim)/Access개발팀" userId="b5f7759c-2915-495b-a4bf-42e3553974d8" providerId="ADAL" clId="{A656909C-EC53-4C85-8A45-F5B1E1A2BF5D}" dt="2024-10-22T09:07:20.478" v="484" actId="47"/>
        <pc:sldMkLst>
          <pc:docMk/>
          <pc:sldMk cId="3348846930" sldId="2147378398"/>
        </pc:sldMkLst>
      </pc:sldChg>
      <pc:sldChg chg="del">
        <pc:chgData name="김윤성님(Yunesung Kim)/Access개발팀" userId="b5f7759c-2915-495b-a4bf-42e3553974d8" providerId="ADAL" clId="{A656909C-EC53-4C85-8A45-F5B1E1A2BF5D}" dt="2024-10-22T09:07:20.478" v="484" actId="47"/>
        <pc:sldMkLst>
          <pc:docMk/>
          <pc:sldMk cId="1671158135" sldId="2147378399"/>
        </pc:sldMkLst>
      </pc:sldChg>
      <pc:sldChg chg="del">
        <pc:chgData name="김윤성님(Yunesung Kim)/Access개발팀" userId="b5f7759c-2915-495b-a4bf-42e3553974d8" providerId="ADAL" clId="{A656909C-EC53-4C85-8A45-F5B1E1A2BF5D}" dt="2024-10-22T08:56:16.962" v="251" actId="47"/>
        <pc:sldMkLst>
          <pc:docMk/>
          <pc:sldMk cId="2205362807" sldId="2147378401"/>
        </pc:sldMkLst>
      </pc:sldChg>
      <pc:sldChg chg="del">
        <pc:chgData name="김윤성님(Yunesung Kim)/Access개발팀" userId="b5f7759c-2915-495b-a4bf-42e3553974d8" providerId="ADAL" clId="{A656909C-EC53-4C85-8A45-F5B1E1A2BF5D}" dt="2024-10-22T09:07:20.478" v="484" actId="47"/>
        <pc:sldMkLst>
          <pc:docMk/>
          <pc:sldMk cId="2044638166" sldId="2147378402"/>
        </pc:sldMkLst>
      </pc:sldChg>
      <pc:sldChg chg="del">
        <pc:chgData name="김윤성님(Yunesung Kim)/Access개발팀" userId="b5f7759c-2915-495b-a4bf-42e3553974d8" providerId="ADAL" clId="{A656909C-EC53-4C85-8A45-F5B1E1A2BF5D}" dt="2024-10-22T08:56:52.657" v="254" actId="47"/>
        <pc:sldMkLst>
          <pc:docMk/>
          <pc:sldMk cId="2449437455" sldId="2147378406"/>
        </pc:sldMkLst>
      </pc:sldChg>
      <pc:sldChg chg="del">
        <pc:chgData name="김윤성님(Yunesung Kim)/Access개발팀" userId="b5f7759c-2915-495b-a4bf-42e3553974d8" providerId="ADAL" clId="{A656909C-EC53-4C85-8A45-F5B1E1A2BF5D}" dt="2024-10-22T08:56:52.657" v="254" actId="47"/>
        <pc:sldMkLst>
          <pc:docMk/>
          <pc:sldMk cId="559276041" sldId="2147378407"/>
        </pc:sldMkLst>
      </pc:sldChg>
      <pc:sldChg chg="modSp add del mod">
        <pc:chgData name="김윤성님(Yunesung Kim)/Access개발팀" userId="b5f7759c-2915-495b-a4bf-42e3553974d8" providerId="ADAL" clId="{A656909C-EC53-4C85-8A45-F5B1E1A2BF5D}" dt="2024-10-22T12:01:52.070" v="5930" actId="207"/>
        <pc:sldMkLst>
          <pc:docMk/>
          <pc:sldMk cId="840266564" sldId="2147378408"/>
        </pc:sldMkLst>
        <pc:spChg chg="mod">
          <ac:chgData name="김윤성님(Yunesung Kim)/Access개발팀" userId="b5f7759c-2915-495b-a4bf-42e3553974d8" providerId="ADAL" clId="{A656909C-EC53-4C85-8A45-F5B1E1A2BF5D}" dt="2024-10-22T12:00:59.252" v="5924" actId="2711"/>
          <ac:spMkLst>
            <pc:docMk/>
            <pc:sldMk cId="840266564" sldId="2147378408"/>
            <ac:spMk id="4" creationId="{51565632-3F9C-CB77-360E-753E3F4A4918}"/>
          </ac:spMkLst>
        </pc:spChg>
        <pc:spChg chg="mod">
          <ac:chgData name="김윤성님(Yunesung Kim)/Access개발팀" userId="b5f7759c-2915-495b-a4bf-42e3553974d8" providerId="ADAL" clId="{A656909C-EC53-4C85-8A45-F5B1E1A2BF5D}" dt="2024-10-22T12:01:52.070" v="5930" actId="207"/>
          <ac:spMkLst>
            <pc:docMk/>
            <pc:sldMk cId="840266564" sldId="2147378408"/>
            <ac:spMk id="43" creationId="{FC54EA02-9333-EA47-494D-C35D35A33A42}"/>
          </ac:spMkLst>
        </pc:spChg>
      </pc:sldChg>
      <pc:sldChg chg="del">
        <pc:chgData name="김윤성님(Yunesung Kim)/Access개발팀" userId="b5f7759c-2915-495b-a4bf-42e3553974d8" providerId="ADAL" clId="{A656909C-EC53-4C85-8A45-F5B1E1A2BF5D}" dt="2024-10-22T08:56:52.657" v="254" actId="47"/>
        <pc:sldMkLst>
          <pc:docMk/>
          <pc:sldMk cId="2597607478" sldId="2147378409"/>
        </pc:sldMkLst>
      </pc:sldChg>
      <pc:sldChg chg="del">
        <pc:chgData name="김윤성님(Yunesung Kim)/Access개발팀" userId="b5f7759c-2915-495b-a4bf-42e3553974d8" providerId="ADAL" clId="{A656909C-EC53-4C85-8A45-F5B1E1A2BF5D}" dt="2024-10-22T08:56:52.657" v="254" actId="47"/>
        <pc:sldMkLst>
          <pc:docMk/>
          <pc:sldMk cId="3594079048" sldId="2147378412"/>
        </pc:sldMkLst>
      </pc:sldChg>
      <pc:sldChg chg="del">
        <pc:chgData name="김윤성님(Yunesung Kim)/Access개발팀" userId="b5f7759c-2915-495b-a4bf-42e3553974d8" providerId="ADAL" clId="{A656909C-EC53-4C85-8A45-F5B1E1A2BF5D}" dt="2024-10-22T08:56:52.657" v="254" actId="47"/>
        <pc:sldMkLst>
          <pc:docMk/>
          <pc:sldMk cId="2162762842" sldId="2147378414"/>
        </pc:sldMkLst>
      </pc:sldChg>
      <pc:sldChg chg="del">
        <pc:chgData name="김윤성님(Yunesung Kim)/Access개발팀" userId="b5f7759c-2915-495b-a4bf-42e3553974d8" providerId="ADAL" clId="{A656909C-EC53-4C85-8A45-F5B1E1A2BF5D}" dt="2024-10-22T08:56:52.657" v="254" actId="47"/>
        <pc:sldMkLst>
          <pc:docMk/>
          <pc:sldMk cId="3828154699" sldId="2147378415"/>
        </pc:sldMkLst>
      </pc:sldChg>
      <pc:sldChg chg="del">
        <pc:chgData name="김윤성님(Yunesung Kim)/Access개발팀" userId="b5f7759c-2915-495b-a4bf-42e3553974d8" providerId="ADAL" clId="{A656909C-EC53-4C85-8A45-F5B1E1A2BF5D}" dt="2024-10-22T08:56:52.657" v="254" actId="47"/>
        <pc:sldMkLst>
          <pc:docMk/>
          <pc:sldMk cId="3265784314" sldId="2147378416"/>
        </pc:sldMkLst>
      </pc:sldChg>
      <pc:sldChg chg="del">
        <pc:chgData name="김윤성님(Yunesung Kim)/Access개발팀" userId="b5f7759c-2915-495b-a4bf-42e3553974d8" providerId="ADAL" clId="{A656909C-EC53-4C85-8A45-F5B1E1A2BF5D}" dt="2024-10-22T08:56:52.657" v="254" actId="47"/>
        <pc:sldMkLst>
          <pc:docMk/>
          <pc:sldMk cId="3379777597" sldId="2147378421"/>
        </pc:sldMkLst>
      </pc:sldChg>
      <pc:sldChg chg="del">
        <pc:chgData name="김윤성님(Yunesung Kim)/Access개발팀" userId="b5f7759c-2915-495b-a4bf-42e3553974d8" providerId="ADAL" clId="{A656909C-EC53-4C85-8A45-F5B1E1A2BF5D}" dt="2024-10-22T08:56:52.657" v="254" actId="47"/>
        <pc:sldMkLst>
          <pc:docMk/>
          <pc:sldMk cId="1711736827" sldId="2147378430"/>
        </pc:sldMkLst>
      </pc:sldChg>
      <pc:sldChg chg="del">
        <pc:chgData name="김윤성님(Yunesung Kim)/Access개발팀" userId="b5f7759c-2915-495b-a4bf-42e3553974d8" providerId="ADAL" clId="{A656909C-EC53-4C85-8A45-F5B1E1A2BF5D}" dt="2024-10-22T08:56:52.657" v="254" actId="47"/>
        <pc:sldMkLst>
          <pc:docMk/>
          <pc:sldMk cId="1198518745" sldId="2147378436"/>
        </pc:sldMkLst>
      </pc:sldChg>
      <pc:sldChg chg="del">
        <pc:chgData name="김윤성님(Yunesung Kim)/Access개발팀" userId="b5f7759c-2915-495b-a4bf-42e3553974d8" providerId="ADAL" clId="{A656909C-EC53-4C85-8A45-F5B1E1A2BF5D}" dt="2024-10-22T08:56:52.657" v="254" actId="47"/>
        <pc:sldMkLst>
          <pc:docMk/>
          <pc:sldMk cId="2107559873" sldId="2147378437"/>
        </pc:sldMkLst>
      </pc:sldChg>
      <pc:sldChg chg="del">
        <pc:chgData name="김윤성님(Yunesung Kim)/Access개발팀" userId="b5f7759c-2915-495b-a4bf-42e3553974d8" providerId="ADAL" clId="{A656909C-EC53-4C85-8A45-F5B1E1A2BF5D}" dt="2024-10-22T08:56:52.657" v="254" actId="47"/>
        <pc:sldMkLst>
          <pc:docMk/>
          <pc:sldMk cId="2117910013" sldId="2147378438"/>
        </pc:sldMkLst>
      </pc:sldChg>
      <pc:sldChg chg="del">
        <pc:chgData name="김윤성님(Yunesung Kim)/Access개발팀" userId="b5f7759c-2915-495b-a4bf-42e3553974d8" providerId="ADAL" clId="{A656909C-EC53-4C85-8A45-F5B1E1A2BF5D}" dt="2024-10-22T08:56:52.657" v="254" actId="47"/>
        <pc:sldMkLst>
          <pc:docMk/>
          <pc:sldMk cId="1323501987" sldId="2147378448"/>
        </pc:sldMkLst>
      </pc:sldChg>
      <pc:sldChg chg="del">
        <pc:chgData name="김윤성님(Yunesung Kim)/Access개발팀" userId="b5f7759c-2915-495b-a4bf-42e3553974d8" providerId="ADAL" clId="{A656909C-EC53-4C85-8A45-F5B1E1A2BF5D}" dt="2024-10-22T08:56:52.657" v="254" actId="47"/>
        <pc:sldMkLst>
          <pc:docMk/>
          <pc:sldMk cId="2198261125" sldId="2147378450"/>
        </pc:sldMkLst>
      </pc:sldChg>
      <pc:sldChg chg="del">
        <pc:chgData name="김윤성님(Yunesung Kim)/Access개발팀" userId="b5f7759c-2915-495b-a4bf-42e3553974d8" providerId="ADAL" clId="{A656909C-EC53-4C85-8A45-F5B1E1A2BF5D}" dt="2024-10-22T08:56:52.657" v="254" actId="47"/>
        <pc:sldMkLst>
          <pc:docMk/>
          <pc:sldMk cId="3630211031" sldId="2147378456"/>
        </pc:sldMkLst>
      </pc:sldChg>
      <pc:sldChg chg="del">
        <pc:chgData name="김윤성님(Yunesung Kim)/Access개발팀" userId="b5f7759c-2915-495b-a4bf-42e3553974d8" providerId="ADAL" clId="{A656909C-EC53-4C85-8A45-F5B1E1A2BF5D}" dt="2024-10-22T08:56:52.657" v="254" actId="47"/>
        <pc:sldMkLst>
          <pc:docMk/>
          <pc:sldMk cId="818952495" sldId="2147378458"/>
        </pc:sldMkLst>
      </pc:sldChg>
      <pc:sldChg chg="del">
        <pc:chgData name="김윤성님(Yunesung Kim)/Access개발팀" userId="b5f7759c-2915-495b-a4bf-42e3553974d8" providerId="ADAL" clId="{A656909C-EC53-4C85-8A45-F5B1E1A2BF5D}" dt="2024-10-22T08:56:52.657" v="254" actId="47"/>
        <pc:sldMkLst>
          <pc:docMk/>
          <pc:sldMk cId="3320383420" sldId="2147378459"/>
        </pc:sldMkLst>
      </pc:sldChg>
      <pc:sldChg chg="del">
        <pc:chgData name="김윤성님(Yunesung Kim)/Access개발팀" userId="b5f7759c-2915-495b-a4bf-42e3553974d8" providerId="ADAL" clId="{A656909C-EC53-4C85-8A45-F5B1E1A2BF5D}" dt="2024-10-22T08:56:52.657" v="254" actId="47"/>
        <pc:sldMkLst>
          <pc:docMk/>
          <pc:sldMk cId="2892596941" sldId="2147378462"/>
        </pc:sldMkLst>
      </pc:sldChg>
      <pc:sldChg chg="del">
        <pc:chgData name="김윤성님(Yunesung Kim)/Access개발팀" userId="b5f7759c-2915-495b-a4bf-42e3553974d8" providerId="ADAL" clId="{A656909C-EC53-4C85-8A45-F5B1E1A2BF5D}" dt="2024-10-22T09:07:20.478" v="484" actId="47"/>
        <pc:sldMkLst>
          <pc:docMk/>
          <pc:sldMk cId="2313455777" sldId="2147378467"/>
        </pc:sldMkLst>
      </pc:sldChg>
      <pc:sldChg chg="del">
        <pc:chgData name="김윤성님(Yunesung Kim)/Access개발팀" userId="b5f7759c-2915-495b-a4bf-42e3553974d8" providerId="ADAL" clId="{A656909C-EC53-4C85-8A45-F5B1E1A2BF5D}" dt="2024-10-22T09:07:20.478" v="484" actId="47"/>
        <pc:sldMkLst>
          <pc:docMk/>
          <pc:sldMk cId="475999366" sldId="2147378468"/>
        </pc:sldMkLst>
      </pc:sldChg>
      <pc:sldChg chg="del">
        <pc:chgData name="김윤성님(Yunesung Kim)/Access개발팀" userId="b5f7759c-2915-495b-a4bf-42e3553974d8" providerId="ADAL" clId="{A656909C-EC53-4C85-8A45-F5B1E1A2BF5D}" dt="2024-10-22T09:07:20.478" v="484" actId="47"/>
        <pc:sldMkLst>
          <pc:docMk/>
          <pc:sldMk cId="3027180944" sldId="2147378469"/>
        </pc:sldMkLst>
      </pc:sldChg>
      <pc:sldChg chg="del">
        <pc:chgData name="김윤성님(Yunesung Kim)/Access개발팀" userId="b5f7759c-2915-495b-a4bf-42e3553974d8" providerId="ADAL" clId="{A656909C-EC53-4C85-8A45-F5B1E1A2BF5D}" dt="2024-10-22T08:56:52.657" v="254" actId="47"/>
        <pc:sldMkLst>
          <pc:docMk/>
          <pc:sldMk cId="2898540894" sldId="2147378470"/>
        </pc:sldMkLst>
      </pc:sldChg>
      <pc:sldChg chg="del">
        <pc:chgData name="김윤성님(Yunesung Kim)/Access개발팀" userId="b5f7759c-2915-495b-a4bf-42e3553974d8" providerId="ADAL" clId="{A656909C-EC53-4C85-8A45-F5B1E1A2BF5D}" dt="2024-10-22T08:56:52.657" v="254" actId="47"/>
        <pc:sldMkLst>
          <pc:docMk/>
          <pc:sldMk cId="157281918" sldId="2147378471"/>
        </pc:sldMkLst>
      </pc:sldChg>
      <pc:sldChg chg="addSp delSp modSp add del mod ord">
        <pc:chgData name="김윤성님(Yunesung Kim)/Access개발팀" userId="b5f7759c-2915-495b-a4bf-42e3553974d8" providerId="ADAL" clId="{A656909C-EC53-4C85-8A45-F5B1E1A2BF5D}" dt="2024-10-22T11:11:36.695" v="4365" actId="47"/>
        <pc:sldMkLst>
          <pc:docMk/>
          <pc:sldMk cId="859512904" sldId="2147378472"/>
        </pc:sldMkLst>
        <pc:spChg chg="mod">
          <ac:chgData name="김윤성님(Yunesung Kim)/Access개발팀" userId="b5f7759c-2915-495b-a4bf-42e3553974d8" providerId="ADAL" clId="{A656909C-EC53-4C85-8A45-F5B1E1A2BF5D}" dt="2024-10-22T09:02:47.123" v="308" actId="14100"/>
          <ac:spMkLst>
            <pc:docMk/>
            <pc:sldMk cId="859512904" sldId="2147378472"/>
            <ac:spMk id="5" creationId="{30AC7718-6CE1-E8F5-DBDC-F90C5401AFC9}"/>
          </ac:spMkLst>
        </pc:spChg>
        <pc:spChg chg="mod topLvl">
          <ac:chgData name="김윤성님(Yunesung Kim)/Access개발팀" userId="b5f7759c-2915-495b-a4bf-42e3553974d8" providerId="ADAL" clId="{A656909C-EC53-4C85-8A45-F5B1E1A2BF5D}" dt="2024-10-22T08:59:40.520" v="289" actId="1037"/>
          <ac:spMkLst>
            <pc:docMk/>
            <pc:sldMk cId="859512904" sldId="2147378472"/>
            <ac:spMk id="44" creationId="{F819FCA0-4081-729F-4CBD-DD641BA902E6}"/>
          </ac:spMkLst>
        </pc:spChg>
        <pc:spChg chg="mod topLvl">
          <ac:chgData name="김윤성님(Yunesung Kim)/Access개발팀" userId="b5f7759c-2915-495b-a4bf-42e3553974d8" providerId="ADAL" clId="{A656909C-EC53-4C85-8A45-F5B1E1A2BF5D}" dt="2024-10-22T08:59:40.520" v="289" actId="1037"/>
          <ac:spMkLst>
            <pc:docMk/>
            <pc:sldMk cId="859512904" sldId="2147378472"/>
            <ac:spMk id="45" creationId="{50EC5D07-0721-3B78-296C-DA1E8D314C6C}"/>
          </ac:spMkLst>
        </pc:spChg>
        <pc:spChg chg="mod topLvl">
          <ac:chgData name="김윤성님(Yunesung Kim)/Access개발팀" userId="b5f7759c-2915-495b-a4bf-42e3553974d8" providerId="ADAL" clId="{A656909C-EC53-4C85-8A45-F5B1E1A2BF5D}" dt="2024-10-22T08:59:40.520" v="289" actId="1037"/>
          <ac:spMkLst>
            <pc:docMk/>
            <pc:sldMk cId="859512904" sldId="2147378472"/>
            <ac:spMk id="46" creationId="{2535C8A1-5371-F156-1290-EEDA8E1625E9}"/>
          </ac:spMkLst>
        </pc:spChg>
        <pc:spChg chg="mod topLvl">
          <ac:chgData name="김윤성님(Yunesung Kim)/Access개발팀" userId="b5f7759c-2915-495b-a4bf-42e3553974d8" providerId="ADAL" clId="{A656909C-EC53-4C85-8A45-F5B1E1A2BF5D}" dt="2024-10-22T08:59:40.520" v="289" actId="1037"/>
          <ac:spMkLst>
            <pc:docMk/>
            <pc:sldMk cId="859512904" sldId="2147378472"/>
            <ac:spMk id="47" creationId="{AD9988F8-249D-95AD-5062-4EE0F6569ED3}"/>
          </ac:spMkLst>
        </pc:spChg>
        <pc:spChg chg="mod topLvl">
          <ac:chgData name="김윤성님(Yunesung Kim)/Access개발팀" userId="b5f7759c-2915-495b-a4bf-42e3553974d8" providerId="ADAL" clId="{A656909C-EC53-4C85-8A45-F5B1E1A2BF5D}" dt="2024-10-22T08:59:40.520" v="289" actId="1037"/>
          <ac:spMkLst>
            <pc:docMk/>
            <pc:sldMk cId="859512904" sldId="2147378472"/>
            <ac:spMk id="48" creationId="{150B5AB9-67F2-0836-006A-532283A37D9E}"/>
          </ac:spMkLst>
        </pc:spChg>
        <pc:spChg chg="mod topLvl">
          <ac:chgData name="김윤성님(Yunesung Kim)/Access개발팀" userId="b5f7759c-2915-495b-a4bf-42e3553974d8" providerId="ADAL" clId="{A656909C-EC53-4C85-8A45-F5B1E1A2BF5D}" dt="2024-10-22T08:59:40.520" v="289" actId="1037"/>
          <ac:spMkLst>
            <pc:docMk/>
            <pc:sldMk cId="859512904" sldId="2147378472"/>
            <ac:spMk id="53" creationId="{8A5BF51F-47B2-76B6-9605-B32E30C34735}"/>
          </ac:spMkLst>
        </pc:spChg>
        <pc:spChg chg="mod topLvl">
          <ac:chgData name="김윤성님(Yunesung Kim)/Access개발팀" userId="b5f7759c-2915-495b-a4bf-42e3553974d8" providerId="ADAL" clId="{A656909C-EC53-4C85-8A45-F5B1E1A2BF5D}" dt="2024-10-22T08:59:40.520" v="289" actId="1037"/>
          <ac:spMkLst>
            <pc:docMk/>
            <pc:sldMk cId="859512904" sldId="2147378472"/>
            <ac:spMk id="54" creationId="{1D4B8916-2523-3B18-AF0A-ED8F02C21DFD}"/>
          </ac:spMkLst>
        </pc:spChg>
        <pc:spChg chg="mod topLvl">
          <ac:chgData name="김윤성님(Yunesung Kim)/Access개발팀" userId="b5f7759c-2915-495b-a4bf-42e3553974d8" providerId="ADAL" clId="{A656909C-EC53-4C85-8A45-F5B1E1A2BF5D}" dt="2024-10-22T08:59:40.520" v="289" actId="1037"/>
          <ac:spMkLst>
            <pc:docMk/>
            <pc:sldMk cId="859512904" sldId="2147378472"/>
            <ac:spMk id="58" creationId="{5C134CF6-7055-A889-104E-D01253C29880}"/>
          </ac:spMkLst>
        </pc:spChg>
        <pc:spChg chg="mod topLvl">
          <ac:chgData name="김윤성님(Yunesung Kim)/Access개발팀" userId="b5f7759c-2915-495b-a4bf-42e3553974d8" providerId="ADAL" clId="{A656909C-EC53-4C85-8A45-F5B1E1A2BF5D}" dt="2024-10-22T08:59:40.520" v="289" actId="1037"/>
          <ac:spMkLst>
            <pc:docMk/>
            <pc:sldMk cId="859512904" sldId="2147378472"/>
            <ac:spMk id="59" creationId="{50471A2C-69A2-2C2F-44A9-349BF275D7A0}"/>
          </ac:spMkLst>
        </pc:spChg>
        <pc:spChg chg="mod topLvl">
          <ac:chgData name="김윤성님(Yunesung Kim)/Access개발팀" userId="b5f7759c-2915-495b-a4bf-42e3553974d8" providerId="ADAL" clId="{A656909C-EC53-4C85-8A45-F5B1E1A2BF5D}" dt="2024-10-22T08:59:40.520" v="289" actId="1037"/>
          <ac:spMkLst>
            <pc:docMk/>
            <pc:sldMk cId="859512904" sldId="2147378472"/>
            <ac:spMk id="67" creationId="{082ADADF-4C32-C324-FB97-7E8C97136065}"/>
          </ac:spMkLst>
        </pc:spChg>
        <pc:spChg chg="mod topLvl">
          <ac:chgData name="김윤성님(Yunesung Kim)/Access개발팀" userId="b5f7759c-2915-495b-a4bf-42e3553974d8" providerId="ADAL" clId="{A656909C-EC53-4C85-8A45-F5B1E1A2BF5D}" dt="2024-10-22T08:59:40.520" v="289" actId="1037"/>
          <ac:spMkLst>
            <pc:docMk/>
            <pc:sldMk cId="859512904" sldId="2147378472"/>
            <ac:spMk id="72" creationId="{BCF566B8-351D-A0DA-366C-32E93F6C19A3}"/>
          </ac:spMkLst>
        </pc:spChg>
        <pc:spChg chg="mod topLvl">
          <ac:chgData name="김윤성님(Yunesung Kim)/Access개발팀" userId="b5f7759c-2915-495b-a4bf-42e3553974d8" providerId="ADAL" clId="{A656909C-EC53-4C85-8A45-F5B1E1A2BF5D}" dt="2024-10-22T08:59:40.520" v="289" actId="1037"/>
          <ac:spMkLst>
            <pc:docMk/>
            <pc:sldMk cId="859512904" sldId="2147378472"/>
            <ac:spMk id="73" creationId="{D3D7125F-4E19-115B-5E01-6FB55279B3CB}"/>
          </ac:spMkLst>
        </pc:spChg>
        <pc:spChg chg="mod topLvl">
          <ac:chgData name="김윤성님(Yunesung Kim)/Access개발팀" userId="b5f7759c-2915-495b-a4bf-42e3553974d8" providerId="ADAL" clId="{A656909C-EC53-4C85-8A45-F5B1E1A2BF5D}" dt="2024-10-22T08:59:40.520" v="289" actId="1037"/>
          <ac:spMkLst>
            <pc:docMk/>
            <pc:sldMk cId="859512904" sldId="2147378472"/>
            <ac:spMk id="74" creationId="{CC29887D-A512-94AD-FDB3-D6C50E90A8A8}"/>
          </ac:spMkLst>
        </pc:spChg>
        <pc:spChg chg="mod topLvl">
          <ac:chgData name="김윤성님(Yunesung Kim)/Access개발팀" userId="b5f7759c-2915-495b-a4bf-42e3553974d8" providerId="ADAL" clId="{A656909C-EC53-4C85-8A45-F5B1E1A2BF5D}" dt="2024-10-22T08:59:40.520" v="289" actId="1037"/>
          <ac:spMkLst>
            <pc:docMk/>
            <pc:sldMk cId="859512904" sldId="2147378472"/>
            <ac:spMk id="75" creationId="{549C85BB-A21F-4283-1226-38D4ADF52FB7}"/>
          </ac:spMkLst>
        </pc:spChg>
        <pc:spChg chg="mod topLvl">
          <ac:chgData name="김윤성님(Yunesung Kim)/Access개발팀" userId="b5f7759c-2915-495b-a4bf-42e3553974d8" providerId="ADAL" clId="{A656909C-EC53-4C85-8A45-F5B1E1A2BF5D}" dt="2024-10-22T08:59:40.520" v="289" actId="1037"/>
          <ac:spMkLst>
            <pc:docMk/>
            <pc:sldMk cId="859512904" sldId="2147378472"/>
            <ac:spMk id="77" creationId="{5DD71DEF-02DB-2501-597A-9F02F874BC81}"/>
          </ac:spMkLst>
        </pc:spChg>
        <pc:spChg chg="mod topLvl">
          <ac:chgData name="김윤성님(Yunesung Kim)/Access개발팀" userId="b5f7759c-2915-495b-a4bf-42e3553974d8" providerId="ADAL" clId="{A656909C-EC53-4C85-8A45-F5B1E1A2BF5D}" dt="2024-10-22T08:59:40.520" v="289" actId="1037"/>
          <ac:spMkLst>
            <pc:docMk/>
            <pc:sldMk cId="859512904" sldId="2147378472"/>
            <ac:spMk id="79" creationId="{C4C53015-1CAF-E35D-E432-BB8CC5AE5A3B}"/>
          </ac:spMkLst>
        </pc:spChg>
        <pc:spChg chg="mod topLvl">
          <ac:chgData name="김윤성님(Yunesung Kim)/Access개발팀" userId="b5f7759c-2915-495b-a4bf-42e3553974d8" providerId="ADAL" clId="{A656909C-EC53-4C85-8A45-F5B1E1A2BF5D}" dt="2024-10-22T08:59:40.520" v="289" actId="1037"/>
          <ac:spMkLst>
            <pc:docMk/>
            <pc:sldMk cId="859512904" sldId="2147378472"/>
            <ac:spMk id="81" creationId="{2F26C5D6-067F-5F57-5C45-8394D5A57185}"/>
          </ac:spMkLst>
        </pc:spChg>
        <pc:spChg chg="mod topLvl">
          <ac:chgData name="김윤성님(Yunesung Kim)/Access개발팀" userId="b5f7759c-2915-495b-a4bf-42e3553974d8" providerId="ADAL" clId="{A656909C-EC53-4C85-8A45-F5B1E1A2BF5D}" dt="2024-10-22T08:59:40.520" v="289" actId="1037"/>
          <ac:spMkLst>
            <pc:docMk/>
            <pc:sldMk cId="859512904" sldId="2147378472"/>
            <ac:spMk id="83" creationId="{4B4B258B-6807-4786-ABEF-B8A055336E3E}"/>
          </ac:spMkLst>
        </pc:spChg>
        <pc:spChg chg="del">
          <ac:chgData name="김윤성님(Yunesung Kim)/Access개발팀" userId="b5f7759c-2915-495b-a4bf-42e3553974d8" providerId="ADAL" clId="{A656909C-EC53-4C85-8A45-F5B1E1A2BF5D}" dt="2024-10-22T09:02:56.048" v="309" actId="478"/>
          <ac:spMkLst>
            <pc:docMk/>
            <pc:sldMk cId="859512904" sldId="2147378472"/>
            <ac:spMk id="171" creationId="{E62A986D-4EED-B26D-00F3-9150C333ACF2}"/>
          </ac:spMkLst>
        </pc:spChg>
        <pc:spChg chg="mod">
          <ac:chgData name="김윤성님(Yunesung Kim)/Access개발팀" userId="b5f7759c-2915-495b-a4bf-42e3553974d8" providerId="ADAL" clId="{A656909C-EC53-4C85-8A45-F5B1E1A2BF5D}" dt="2024-10-22T09:03:10.314" v="310" actId="207"/>
          <ac:spMkLst>
            <pc:docMk/>
            <pc:sldMk cId="859512904" sldId="2147378472"/>
            <ac:spMk id="172" creationId="{1FEB409C-84DA-4117-52A6-AFC69EB7F628}"/>
          </ac:spMkLst>
        </pc:spChg>
        <pc:spChg chg="mod topLvl">
          <ac:chgData name="김윤성님(Yunesung Kim)/Access개발팀" userId="b5f7759c-2915-495b-a4bf-42e3553974d8" providerId="ADAL" clId="{A656909C-EC53-4C85-8A45-F5B1E1A2BF5D}" dt="2024-10-22T08:59:40.520" v="289" actId="1037"/>
          <ac:spMkLst>
            <pc:docMk/>
            <pc:sldMk cId="859512904" sldId="2147378472"/>
            <ac:spMk id="177" creationId="{96F38F3C-827E-8E63-1CA0-D6356108F79A}"/>
          </ac:spMkLst>
        </pc:spChg>
        <pc:spChg chg="mod topLvl">
          <ac:chgData name="김윤성님(Yunesung Kim)/Access개발팀" userId="b5f7759c-2915-495b-a4bf-42e3553974d8" providerId="ADAL" clId="{A656909C-EC53-4C85-8A45-F5B1E1A2BF5D}" dt="2024-10-22T08:59:40.520" v="289" actId="1037"/>
          <ac:spMkLst>
            <pc:docMk/>
            <pc:sldMk cId="859512904" sldId="2147378472"/>
            <ac:spMk id="178" creationId="{DD5842E4-40BE-79C1-425C-616B30162013}"/>
          </ac:spMkLst>
        </pc:spChg>
        <pc:spChg chg="mod topLvl">
          <ac:chgData name="김윤성님(Yunesung Kim)/Access개발팀" userId="b5f7759c-2915-495b-a4bf-42e3553974d8" providerId="ADAL" clId="{A656909C-EC53-4C85-8A45-F5B1E1A2BF5D}" dt="2024-10-22T08:59:40.520" v="289" actId="1037"/>
          <ac:spMkLst>
            <pc:docMk/>
            <pc:sldMk cId="859512904" sldId="2147378472"/>
            <ac:spMk id="181" creationId="{3D635946-4F60-1C91-3F55-6EE59EFBF510}"/>
          </ac:spMkLst>
        </pc:spChg>
        <pc:spChg chg="mod topLvl">
          <ac:chgData name="김윤성님(Yunesung Kim)/Access개발팀" userId="b5f7759c-2915-495b-a4bf-42e3553974d8" providerId="ADAL" clId="{A656909C-EC53-4C85-8A45-F5B1E1A2BF5D}" dt="2024-10-22T08:59:40.520" v="289" actId="1037"/>
          <ac:spMkLst>
            <pc:docMk/>
            <pc:sldMk cId="859512904" sldId="2147378472"/>
            <ac:spMk id="182" creationId="{69CE48DF-837A-F7B0-95A4-ECB8CECF4BCA}"/>
          </ac:spMkLst>
        </pc:spChg>
        <pc:spChg chg="mod topLvl">
          <ac:chgData name="김윤성님(Yunesung Kim)/Access개발팀" userId="b5f7759c-2915-495b-a4bf-42e3553974d8" providerId="ADAL" clId="{A656909C-EC53-4C85-8A45-F5B1E1A2BF5D}" dt="2024-10-22T08:59:40.520" v="289" actId="1037"/>
          <ac:spMkLst>
            <pc:docMk/>
            <pc:sldMk cId="859512904" sldId="2147378472"/>
            <ac:spMk id="184" creationId="{91D0204F-AA66-CE93-0636-02D659B70F2F}"/>
          </ac:spMkLst>
        </pc:spChg>
        <pc:spChg chg="mod topLvl">
          <ac:chgData name="김윤성님(Yunesung Kim)/Access개발팀" userId="b5f7759c-2915-495b-a4bf-42e3553974d8" providerId="ADAL" clId="{A656909C-EC53-4C85-8A45-F5B1E1A2BF5D}" dt="2024-10-22T08:59:40.520" v="289" actId="1037"/>
          <ac:spMkLst>
            <pc:docMk/>
            <pc:sldMk cId="859512904" sldId="2147378472"/>
            <ac:spMk id="185" creationId="{B3B82044-C7AC-2232-E899-6917B0569DC4}"/>
          </ac:spMkLst>
        </pc:spChg>
        <pc:spChg chg="mod topLvl">
          <ac:chgData name="김윤성님(Yunesung Kim)/Access개발팀" userId="b5f7759c-2915-495b-a4bf-42e3553974d8" providerId="ADAL" clId="{A656909C-EC53-4C85-8A45-F5B1E1A2BF5D}" dt="2024-10-22T08:59:40.520" v="289" actId="1037"/>
          <ac:spMkLst>
            <pc:docMk/>
            <pc:sldMk cId="859512904" sldId="2147378472"/>
            <ac:spMk id="186" creationId="{23416DDA-6284-3199-62D0-8DF0C0A09B28}"/>
          </ac:spMkLst>
        </pc:spChg>
        <pc:spChg chg="mod topLvl">
          <ac:chgData name="김윤성님(Yunesung Kim)/Access개발팀" userId="b5f7759c-2915-495b-a4bf-42e3553974d8" providerId="ADAL" clId="{A656909C-EC53-4C85-8A45-F5B1E1A2BF5D}" dt="2024-10-22T08:59:40.520" v="289" actId="1037"/>
          <ac:spMkLst>
            <pc:docMk/>
            <pc:sldMk cId="859512904" sldId="2147378472"/>
            <ac:spMk id="196" creationId="{42E1C6BC-209E-BF77-1C76-B990E3AB2AE4}"/>
          </ac:spMkLst>
        </pc:spChg>
        <pc:spChg chg="mod topLvl">
          <ac:chgData name="김윤성님(Yunesung Kim)/Access개발팀" userId="b5f7759c-2915-495b-a4bf-42e3553974d8" providerId="ADAL" clId="{A656909C-EC53-4C85-8A45-F5B1E1A2BF5D}" dt="2024-10-22T08:59:40.520" v="289" actId="1037"/>
          <ac:spMkLst>
            <pc:docMk/>
            <pc:sldMk cId="859512904" sldId="2147378472"/>
            <ac:spMk id="198" creationId="{370C8B05-F402-E98D-EC7C-21EB437C385C}"/>
          </ac:spMkLst>
        </pc:spChg>
        <pc:spChg chg="mod topLvl">
          <ac:chgData name="김윤성님(Yunesung Kim)/Access개발팀" userId="b5f7759c-2915-495b-a4bf-42e3553974d8" providerId="ADAL" clId="{A656909C-EC53-4C85-8A45-F5B1E1A2BF5D}" dt="2024-10-22T08:59:40.520" v="289" actId="1037"/>
          <ac:spMkLst>
            <pc:docMk/>
            <pc:sldMk cId="859512904" sldId="2147378472"/>
            <ac:spMk id="203" creationId="{DFC421C2-4F5D-41EB-C722-0870B811B2A2}"/>
          </ac:spMkLst>
        </pc:spChg>
        <pc:spChg chg="mod topLvl">
          <ac:chgData name="김윤성님(Yunesung Kim)/Access개발팀" userId="b5f7759c-2915-495b-a4bf-42e3553974d8" providerId="ADAL" clId="{A656909C-EC53-4C85-8A45-F5B1E1A2BF5D}" dt="2024-10-22T08:59:40.520" v="289" actId="1037"/>
          <ac:spMkLst>
            <pc:docMk/>
            <pc:sldMk cId="859512904" sldId="2147378472"/>
            <ac:spMk id="204" creationId="{E4D44521-894E-16C5-AEF1-A848AEB7D8D7}"/>
          </ac:spMkLst>
        </pc:spChg>
        <pc:spChg chg="mod topLvl">
          <ac:chgData name="김윤성님(Yunesung Kim)/Access개발팀" userId="b5f7759c-2915-495b-a4bf-42e3553974d8" providerId="ADAL" clId="{A656909C-EC53-4C85-8A45-F5B1E1A2BF5D}" dt="2024-10-22T08:59:40.520" v="289" actId="1037"/>
          <ac:spMkLst>
            <pc:docMk/>
            <pc:sldMk cId="859512904" sldId="2147378472"/>
            <ac:spMk id="207" creationId="{CA066B63-6282-6425-3F6B-3B8C85EE696E}"/>
          </ac:spMkLst>
        </pc:spChg>
        <pc:spChg chg="mod topLvl">
          <ac:chgData name="김윤성님(Yunesung Kim)/Access개발팀" userId="b5f7759c-2915-495b-a4bf-42e3553974d8" providerId="ADAL" clId="{A656909C-EC53-4C85-8A45-F5B1E1A2BF5D}" dt="2024-10-22T08:59:40.520" v="289" actId="1037"/>
          <ac:spMkLst>
            <pc:docMk/>
            <pc:sldMk cId="859512904" sldId="2147378472"/>
            <ac:spMk id="208" creationId="{31EAC408-84CE-FAA3-D6EA-B1EC9948700D}"/>
          </ac:spMkLst>
        </pc:spChg>
        <pc:spChg chg="mod topLvl">
          <ac:chgData name="김윤성님(Yunesung Kim)/Access개발팀" userId="b5f7759c-2915-495b-a4bf-42e3553974d8" providerId="ADAL" clId="{A656909C-EC53-4C85-8A45-F5B1E1A2BF5D}" dt="2024-10-22T08:59:40.520" v="289" actId="1037"/>
          <ac:spMkLst>
            <pc:docMk/>
            <pc:sldMk cId="859512904" sldId="2147378472"/>
            <ac:spMk id="209" creationId="{AFAEE74A-E049-836B-05E8-A948F2A2DBF0}"/>
          </ac:spMkLst>
        </pc:spChg>
        <pc:spChg chg="mod">
          <ac:chgData name="김윤성님(Yunesung Kim)/Access개발팀" userId="b5f7759c-2915-495b-a4bf-42e3553974d8" providerId="ADAL" clId="{A656909C-EC53-4C85-8A45-F5B1E1A2BF5D}" dt="2024-10-22T08:58:39.129" v="268" actId="165"/>
          <ac:spMkLst>
            <pc:docMk/>
            <pc:sldMk cId="859512904" sldId="2147378472"/>
            <ac:spMk id="214" creationId="{E2AB17F4-DA9B-A922-B430-FB9621219AF7}"/>
          </ac:spMkLst>
        </pc:spChg>
        <pc:spChg chg="mod">
          <ac:chgData name="김윤성님(Yunesung Kim)/Access개발팀" userId="b5f7759c-2915-495b-a4bf-42e3553974d8" providerId="ADAL" clId="{A656909C-EC53-4C85-8A45-F5B1E1A2BF5D}" dt="2024-10-22T08:58:39.129" v="268" actId="165"/>
          <ac:spMkLst>
            <pc:docMk/>
            <pc:sldMk cId="859512904" sldId="2147378472"/>
            <ac:spMk id="222" creationId="{8F837145-5CD9-7F8F-2DE5-0FEE59BCADEF}"/>
          </ac:spMkLst>
        </pc:spChg>
        <pc:spChg chg="mod">
          <ac:chgData name="김윤성님(Yunesung Kim)/Access개발팀" userId="b5f7759c-2915-495b-a4bf-42e3553974d8" providerId="ADAL" clId="{A656909C-EC53-4C85-8A45-F5B1E1A2BF5D}" dt="2024-10-22T08:58:39.129" v="268" actId="165"/>
          <ac:spMkLst>
            <pc:docMk/>
            <pc:sldMk cId="859512904" sldId="2147378472"/>
            <ac:spMk id="224" creationId="{94FD1BCD-424D-6BA7-F5AC-D2F9412103A5}"/>
          </ac:spMkLst>
        </pc:spChg>
        <pc:spChg chg="mod">
          <ac:chgData name="김윤성님(Yunesung Kim)/Access개발팀" userId="b5f7759c-2915-495b-a4bf-42e3553974d8" providerId="ADAL" clId="{A656909C-EC53-4C85-8A45-F5B1E1A2BF5D}" dt="2024-10-22T08:58:39.129" v="268" actId="165"/>
          <ac:spMkLst>
            <pc:docMk/>
            <pc:sldMk cId="859512904" sldId="2147378472"/>
            <ac:spMk id="226" creationId="{EDD7C44E-A1AB-8D66-16DE-DF7AB9C225CD}"/>
          </ac:spMkLst>
        </pc:spChg>
        <pc:spChg chg="mod">
          <ac:chgData name="김윤성님(Yunesung Kim)/Access개발팀" userId="b5f7759c-2915-495b-a4bf-42e3553974d8" providerId="ADAL" clId="{A656909C-EC53-4C85-8A45-F5B1E1A2BF5D}" dt="2024-10-22T08:58:39.129" v="268" actId="165"/>
          <ac:spMkLst>
            <pc:docMk/>
            <pc:sldMk cId="859512904" sldId="2147378472"/>
            <ac:spMk id="228" creationId="{B66CA8FD-7053-6D5D-B008-D77F4EAC360F}"/>
          </ac:spMkLst>
        </pc:spChg>
        <pc:spChg chg="mod">
          <ac:chgData name="김윤성님(Yunesung Kim)/Access개발팀" userId="b5f7759c-2915-495b-a4bf-42e3553974d8" providerId="ADAL" clId="{A656909C-EC53-4C85-8A45-F5B1E1A2BF5D}" dt="2024-10-22T08:58:39.129" v="268" actId="165"/>
          <ac:spMkLst>
            <pc:docMk/>
            <pc:sldMk cId="859512904" sldId="2147378472"/>
            <ac:spMk id="233" creationId="{F09209DD-04DF-2269-D757-5FE9348F0996}"/>
          </ac:spMkLst>
        </pc:spChg>
        <pc:spChg chg="mod">
          <ac:chgData name="김윤성님(Yunesung Kim)/Access개발팀" userId="b5f7759c-2915-495b-a4bf-42e3553974d8" providerId="ADAL" clId="{A656909C-EC53-4C85-8A45-F5B1E1A2BF5D}" dt="2024-10-22T08:58:39.129" v="268" actId="165"/>
          <ac:spMkLst>
            <pc:docMk/>
            <pc:sldMk cId="859512904" sldId="2147378472"/>
            <ac:spMk id="234" creationId="{04EDA5CA-5DB9-A1CE-7B1F-12B33D0C7C4C}"/>
          </ac:spMkLst>
        </pc:spChg>
        <pc:spChg chg="mod">
          <ac:chgData name="김윤성님(Yunesung Kim)/Access개발팀" userId="b5f7759c-2915-495b-a4bf-42e3553974d8" providerId="ADAL" clId="{A656909C-EC53-4C85-8A45-F5B1E1A2BF5D}" dt="2024-10-22T08:58:39.129" v="268" actId="165"/>
          <ac:spMkLst>
            <pc:docMk/>
            <pc:sldMk cId="859512904" sldId="2147378472"/>
            <ac:spMk id="235" creationId="{1F434C6C-5774-8086-CB8E-63C49EF3D753}"/>
          </ac:spMkLst>
        </pc:spChg>
        <pc:spChg chg="mod">
          <ac:chgData name="김윤성님(Yunesung Kim)/Access개발팀" userId="b5f7759c-2915-495b-a4bf-42e3553974d8" providerId="ADAL" clId="{A656909C-EC53-4C85-8A45-F5B1E1A2BF5D}" dt="2024-10-22T08:58:39.129" v="268" actId="165"/>
          <ac:spMkLst>
            <pc:docMk/>
            <pc:sldMk cId="859512904" sldId="2147378472"/>
            <ac:spMk id="236" creationId="{CED8AAC9-EEB3-864C-293F-9472639A0460}"/>
          </ac:spMkLst>
        </pc:spChg>
        <pc:spChg chg="mod">
          <ac:chgData name="김윤성님(Yunesung Kim)/Access개발팀" userId="b5f7759c-2915-495b-a4bf-42e3553974d8" providerId="ADAL" clId="{A656909C-EC53-4C85-8A45-F5B1E1A2BF5D}" dt="2024-10-22T08:58:39.129" v="268" actId="165"/>
          <ac:spMkLst>
            <pc:docMk/>
            <pc:sldMk cId="859512904" sldId="2147378472"/>
            <ac:spMk id="238" creationId="{D2B815F0-3A37-E31C-EC3A-9C61B01B20CC}"/>
          </ac:spMkLst>
        </pc:spChg>
        <pc:spChg chg="mod">
          <ac:chgData name="김윤성님(Yunesung Kim)/Access개발팀" userId="b5f7759c-2915-495b-a4bf-42e3553974d8" providerId="ADAL" clId="{A656909C-EC53-4C85-8A45-F5B1E1A2BF5D}" dt="2024-10-22T08:58:39.129" v="268" actId="165"/>
          <ac:spMkLst>
            <pc:docMk/>
            <pc:sldMk cId="859512904" sldId="2147378472"/>
            <ac:spMk id="246" creationId="{C25EA00B-8788-6CA3-2F40-6392F420A3FE}"/>
          </ac:spMkLst>
        </pc:spChg>
        <pc:spChg chg="mod">
          <ac:chgData name="김윤성님(Yunesung Kim)/Access개발팀" userId="b5f7759c-2915-495b-a4bf-42e3553974d8" providerId="ADAL" clId="{A656909C-EC53-4C85-8A45-F5B1E1A2BF5D}" dt="2024-10-22T08:58:39.129" v="268" actId="165"/>
          <ac:spMkLst>
            <pc:docMk/>
            <pc:sldMk cId="859512904" sldId="2147378472"/>
            <ac:spMk id="247" creationId="{28E3F95F-C980-03C9-FD90-0F281C75984D}"/>
          </ac:spMkLst>
        </pc:spChg>
        <pc:spChg chg="mod">
          <ac:chgData name="김윤성님(Yunesung Kim)/Access개발팀" userId="b5f7759c-2915-495b-a4bf-42e3553974d8" providerId="ADAL" clId="{A656909C-EC53-4C85-8A45-F5B1E1A2BF5D}" dt="2024-10-22T08:58:39.129" v="268" actId="165"/>
          <ac:spMkLst>
            <pc:docMk/>
            <pc:sldMk cId="859512904" sldId="2147378472"/>
            <ac:spMk id="248" creationId="{5B549524-5BB7-F265-DB0F-A6F45F684D3B}"/>
          </ac:spMkLst>
        </pc:spChg>
        <pc:spChg chg="mod">
          <ac:chgData name="김윤성님(Yunesung Kim)/Access개발팀" userId="b5f7759c-2915-495b-a4bf-42e3553974d8" providerId="ADAL" clId="{A656909C-EC53-4C85-8A45-F5B1E1A2BF5D}" dt="2024-10-22T08:58:39.129" v="268" actId="165"/>
          <ac:spMkLst>
            <pc:docMk/>
            <pc:sldMk cId="859512904" sldId="2147378472"/>
            <ac:spMk id="249" creationId="{12109F7B-BE3C-23DB-A796-32851446A6AF}"/>
          </ac:spMkLst>
        </pc:spChg>
        <pc:spChg chg="mod">
          <ac:chgData name="김윤성님(Yunesung Kim)/Access개발팀" userId="b5f7759c-2915-495b-a4bf-42e3553974d8" providerId="ADAL" clId="{A656909C-EC53-4C85-8A45-F5B1E1A2BF5D}" dt="2024-10-22T08:58:39.129" v="268" actId="165"/>
          <ac:spMkLst>
            <pc:docMk/>
            <pc:sldMk cId="859512904" sldId="2147378472"/>
            <ac:spMk id="257" creationId="{1993EDB0-F747-02B5-ABC4-CF61EBD23191}"/>
          </ac:spMkLst>
        </pc:spChg>
        <pc:spChg chg="mod">
          <ac:chgData name="김윤성님(Yunesung Kim)/Access개발팀" userId="b5f7759c-2915-495b-a4bf-42e3553974d8" providerId="ADAL" clId="{A656909C-EC53-4C85-8A45-F5B1E1A2BF5D}" dt="2024-10-22T08:58:39.129" v="268" actId="165"/>
          <ac:spMkLst>
            <pc:docMk/>
            <pc:sldMk cId="859512904" sldId="2147378472"/>
            <ac:spMk id="259" creationId="{A70907B5-454B-CF4B-5B73-3EC35EC4348C}"/>
          </ac:spMkLst>
        </pc:spChg>
        <pc:grpChg chg="add del mod">
          <ac:chgData name="김윤성님(Yunesung Kim)/Access개발팀" userId="b5f7759c-2915-495b-a4bf-42e3553974d8" providerId="ADAL" clId="{A656909C-EC53-4C85-8A45-F5B1E1A2BF5D}" dt="2024-10-22T08:58:39.129" v="268" actId="165"/>
          <ac:grpSpMkLst>
            <pc:docMk/>
            <pc:sldMk cId="859512904" sldId="2147378472"/>
            <ac:grpSpMk id="2" creationId="{72A489CE-3729-A343-4997-1E97093DA21A}"/>
          </ac:grpSpMkLst>
        </pc:grpChg>
        <pc:grpChg chg="mod topLvl">
          <ac:chgData name="김윤성님(Yunesung Kim)/Access개발팀" userId="b5f7759c-2915-495b-a4bf-42e3553974d8" providerId="ADAL" clId="{A656909C-EC53-4C85-8A45-F5B1E1A2BF5D}" dt="2024-10-22T08:59:40.520" v="289" actId="1037"/>
          <ac:grpSpMkLst>
            <pc:docMk/>
            <pc:sldMk cId="859512904" sldId="2147378472"/>
            <ac:grpSpMk id="3" creationId="{FE6CFF93-3878-A98B-8C26-F64299A3F99F}"/>
          </ac:grpSpMkLst>
        </pc:grpChg>
        <pc:grpChg chg="del">
          <ac:chgData name="김윤성님(Yunesung Kim)/Access개발팀" userId="b5f7759c-2915-495b-a4bf-42e3553974d8" providerId="ADAL" clId="{A656909C-EC53-4C85-8A45-F5B1E1A2BF5D}" dt="2024-10-22T08:56:21.376" v="253" actId="478"/>
          <ac:grpSpMkLst>
            <pc:docMk/>
            <pc:sldMk cId="859512904" sldId="2147378472"/>
            <ac:grpSpMk id="4" creationId="{B32F87E8-10DF-B783-7165-C36FAA01693D}"/>
          </ac:grpSpMkLst>
        </pc:grpChg>
        <pc:grpChg chg="mod topLvl">
          <ac:chgData name="김윤성님(Yunesung Kim)/Access개발팀" userId="b5f7759c-2915-495b-a4bf-42e3553974d8" providerId="ADAL" clId="{A656909C-EC53-4C85-8A45-F5B1E1A2BF5D}" dt="2024-10-22T08:59:40.520" v="289" actId="1037"/>
          <ac:grpSpMkLst>
            <pc:docMk/>
            <pc:sldMk cId="859512904" sldId="2147378472"/>
            <ac:grpSpMk id="49" creationId="{E59324C1-2D7D-330A-772A-637E99A8E3BC}"/>
          </ac:grpSpMkLst>
        </pc:grpChg>
        <pc:grpChg chg="mod topLvl">
          <ac:chgData name="김윤성님(Yunesung Kim)/Access개발팀" userId="b5f7759c-2915-495b-a4bf-42e3553974d8" providerId="ADAL" clId="{A656909C-EC53-4C85-8A45-F5B1E1A2BF5D}" dt="2024-10-22T08:59:40.520" v="289" actId="1037"/>
          <ac:grpSpMkLst>
            <pc:docMk/>
            <pc:sldMk cId="859512904" sldId="2147378472"/>
            <ac:grpSpMk id="60" creationId="{A8D5598F-7059-41CB-3319-C291AC4CAC13}"/>
          </ac:grpSpMkLst>
        </pc:grpChg>
        <pc:grpChg chg="mod topLvl">
          <ac:chgData name="김윤성님(Yunesung Kim)/Access개발팀" userId="b5f7759c-2915-495b-a4bf-42e3553974d8" providerId="ADAL" clId="{A656909C-EC53-4C85-8A45-F5B1E1A2BF5D}" dt="2024-10-22T08:59:40.520" v="289" actId="1037"/>
          <ac:grpSpMkLst>
            <pc:docMk/>
            <pc:sldMk cId="859512904" sldId="2147378472"/>
            <ac:grpSpMk id="61" creationId="{6D4B7ADB-C5BA-0D05-2CAB-D67879D133FE}"/>
          </ac:grpSpMkLst>
        </pc:grpChg>
        <pc:grpChg chg="mod topLvl">
          <ac:chgData name="김윤성님(Yunesung Kim)/Access개발팀" userId="b5f7759c-2915-495b-a4bf-42e3553974d8" providerId="ADAL" clId="{A656909C-EC53-4C85-8A45-F5B1E1A2BF5D}" dt="2024-10-22T08:59:40.520" v="289" actId="1037"/>
          <ac:grpSpMkLst>
            <pc:docMk/>
            <pc:sldMk cId="859512904" sldId="2147378472"/>
            <ac:grpSpMk id="65" creationId="{85777D31-A78D-6882-B476-C2B6AD953904}"/>
          </ac:grpSpMkLst>
        </pc:grpChg>
        <pc:grpChg chg="mod topLvl">
          <ac:chgData name="김윤성님(Yunesung Kim)/Access개발팀" userId="b5f7759c-2915-495b-a4bf-42e3553974d8" providerId="ADAL" clId="{A656909C-EC53-4C85-8A45-F5B1E1A2BF5D}" dt="2024-10-22T08:59:40.520" v="289" actId="1037"/>
          <ac:grpSpMkLst>
            <pc:docMk/>
            <pc:sldMk cId="859512904" sldId="2147378472"/>
            <ac:grpSpMk id="66" creationId="{1E19E2A4-B229-51EC-4946-C5DB275D90F7}"/>
          </ac:grpSpMkLst>
        </pc:grpChg>
        <pc:grpChg chg="mod topLvl">
          <ac:chgData name="김윤성님(Yunesung Kim)/Access개발팀" userId="b5f7759c-2915-495b-a4bf-42e3553974d8" providerId="ADAL" clId="{A656909C-EC53-4C85-8A45-F5B1E1A2BF5D}" dt="2024-10-22T08:59:40.520" v="289" actId="1037"/>
          <ac:grpSpMkLst>
            <pc:docMk/>
            <pc:sldMk cId="859512904" sldId="2147378472"/>
            <ac:grpSpMk id="71" creationId="{6BB59C32-1BBD-42BF-108B-321311467D30}"/>
          </ac:grpSpMkLst>
        </pc:grpChg>
        <pc:grpChg chg="mod topLvl">
          <ac:chgData name="김윤성님(Yunesung Kim)/Access개발팀" userId="b5f7759c-2915-495b-a4bf-42e3553974d8" providerId="ADAL" clId="{A656909C-EC53-4C85-8A45-F5B1E1A2BF5D}" dt="2024-10-22T08:59:40.520" v="289" actId="1037"/>
          <ac:grpSpMkLst>
            <pc:docMk/>
            <pc:sldMk cId="859512904" sldId="2147378472"/>
            <ac:grpSpMk id="76" creationId="{F33F1392-6C77-6449-E1C9-F4B2B7FB9925}"/>
          </ac:grpSpMkLst>
        </pc:grpChg>
        <pc:grpChg chg="mod topLvl">
          <ac:chgData name="김윤성님(Yunesung Kim)/Access개발팀" userId="b5f7759c-2915-495b-a4bf-42e3553974d8" providerId="ADAL" clId="{A656909C-EC53-4C85-8A45-F5B1E1A2BF5D}" dt="2024-10-22T08:59:40.520" v="289" actId="1037"/>
          <ac:grpSpMkLst>
            <pc:docMk/>
            <pc:sldMk cId="859512904" sldId="2147378472"/>
            <ac:grpSpMk id="176" creationId="{F4F46DAD-FAAA-5641-53F8-A4B7683E946D}"/>
          </ac:grpSpMkLst>
        </pc:grpChg>
        <pc:grpChg chg="mod topLvl">
          <ac:chgData name="김윤성님(Yunesung Kim)/Access개발팀" userId="b5f7759c-2915-495b-a4bf-42e3553974d8" providerId="ADAL" clId="{A656909C-EC53-4C85-8A45-F5B1E1A2BF5D}" dt="2024-10-22T08:59:40.520" v="289" actId="1037"/>
          <ac:grpSpMkLst>
            <pc:docMk/>
            <pc:sldMk cId="859512904" sldId="2147378472"/>
            <ac:grpSpMk id="180" creationId="{C67E69C6-66D8-AD7A-C697-375B1B7EDDD5}"/>
          </ac:grpSpMkLst>
        </pc:grpChg>
        <pc:grpChg chg="mod topLvl">
          <ac:chgData name="김윤성님(Yunesung Kim)/Access개발팀" userId="b5f7759c-2915-495b-a4bf-42e3553974d8" providerId="ADAL" clId="{A656909C-EC53-4C85-8A45-F5B1E1A2BF5D}" dt="2024-10-22T08:59:40.520" v="289" actId="1037"/>
          <ac:grpSpMkLst>
            <pc:docMk/>
            <pc:sldMk cId="859512904" sldId="2147378472"/>
            <ac:grpSpMk id="187" creationId="{C088D88B-328C-A03A-DAC5-A7943B84104E}"/>
          </ac:grpSpMkLst>
        </pc:grpChg>
        <pc:grpChg chg="mod topLvl">
          <ac:chgData name="김윤성님(Yunesung Kim)/Access개발팀" userId="b5f7759c-2915-495b-a4bf-42e3553974d8" providerId="ADAL" clId="{A656909C-EC53-4C85-8A45-F5B1E1A2BF5D}" dt="2024-10-22T08:59:40.520" v="289" actId="1037"/>
          <ac:grpSpMkLst>
            <pc:docMk/>
            <pc:sldMk cId="859512904" sldId="2147378472"/>
            <ac:grpSpMk id="188" creationId="{4B6459C3-FA28-1775-227B-3352BAFCF84C}"/>
          </ac:grpSpMkLst>
        </pc:grpChg>
        <pc:grpChg chg="mod topLvl">
          <ac:chgData name="김윤성님(Yunesung Kim)/Access개발팀" userId="b5f7759c-2915-495b-a4bf-42e3553974d8" providerId="ADAL" clId="{A656909C-EC53-4C85-8A45-F5B1E1A2BF5D}" dt="2024-10-22T08:59:40.520" v="289" actId="1037"/>
          <ac:grpSpMkLst>
            <pc:docMk/>
            <pc:sldMk cId="859512904" sldId="2147378472"/>
            <ac:grpSpMk id="193" creationId="{20C5B7D7-9D61-15F4-8D50-6B8FB7C6E088}"/>
          </ac:grpSpMkLst>
        </pc:grpChg>
        <pc:grpChg chg="mod topLvl">
          <ac:chgData name="김윤성님(Yunesung Kim)/Access개발팀" userId="b5f7759c-2915-495b-a4bf-42e3553974d8" providerId="ADAL" clId="{A656909C-EC53-4C85-8A45-F5B1E1A2BF5D}" dt="2024-10-22T08:59:40.520" v="289" actId="1037"/>
          <ac:grpSpMkLst>
            <pc:docMk/>
            <pc:sldMk cId="859512904" sldId="2147378472"/>
            <ac:grpSpMk id="194" creationId="{A8747B8B-1030-8086-74C6-AEC04ACD7949}"/>
          </ac:grpSpMkLst>
        </pc:grpChg>
        <pc:grpChg chg="mod topLvl">
          <ac:chgData name="김윤성님(Yunesung Kim)/Access개발팀" userId="b5f7759c-2915-495b-a4bf-42e3553974d8" providerId="ADAL" clId="{A656909C-EC53-4C85-8A45-F5B1E1A2BF5D}" dt="2024-10-22T08:59:40.520" v="289" actId="1037"/>
          <ac:grpSpMkLst>
            <pc:docMk/>
            <pc:sldMk cId="859512904" sldId="2147378472"/>
            <ac:grpSpMk id="195" creationId="{032B5CA5-39D1-D2E4-9F71-A463D1A5CDC9}"/>
          </ac:grpSpMkLst>
        </pc:grpChg>
        <pc:grpChg chg="mod">
          <ac:chgData name="김윤성님(Yunesung Kim)/Access개발팀" userId="b5f7759c-2915-495b-a4bf-42e3553974d8" providerId="ADAL" clId="{A656909C-EC53-4C85-8A45-F5B1E1A2BF5D}" dt="2024-10-22T08:58:39.129" v="268" actId="165"/>
          <ac:grpSpMkLst>
            <pc:docMk/>
            <pc:sldMk cId="859512904" sldId="2147378472"/>
            <ac:grpSpMk id="210" creationId="{401A53B2-DE67-17CD-26CD-60E904B6DBF8}"/>
          </ac:grpSpMkLst>
        </pc:grpChg>
        <pc:grpChg chg="mod">
          <ac:chgData name="김윤성님(Yunesung Kim)/Access개발팀" userId="b5f7759c-2915-495b-a4bf-42e3553974d8" providerId="ADAL" clId="{A656909C-EC53-4C85-8A45-F5B1E1A2BF5D}" dt="2024-10-22T08:58:39.129" v="268" actId="165"/>
          <ac:grpSpMkLst>
            <pc:docMk/>
            <pc:sldMk cId="859512904" sldId="2147378472"/>
            <ac:grpSpMk id="221" creationId="{98278D11-3870-2F63-2EC1-1A8BE755C989}"/>
          </ac:grpSpMkLst>
        </pc:grpChg>
        <pc:grpChg chg="mod">
          <ac:chgData name="김윤성님(Yunesung Kim)/Access개발팀" userId="b5f7759c-2915-495b-a4bf-42e3553974d8" providerId="ADAL" clId="{A656909C-EC53-4C85-8A45-F5B1E1A2BF5D}" dt="2024-10-22T08:58:39.129" v="268" actId="165"/>
          <ac:grpSpMkLst>
            <pc:docMk/>
            <pc:sldMk cId="859512904" sldId="2147378472"/>
            <ac:grpSpMk id="225" creationId="{FC333E04-A372-7F80-BB66-33F0F2F36269}"/>
          </ac:grpSpMkLst>
        </pc:grpChg>
        <pc:grpChg chg="mod">
          <ac:chgData name="김윤성님(Yunesung Kim)/Access개발팀" userId="b5f7759c-2915-495b-a4bf-42e3553974d8" providerId="ADAL" clId="{A656909C-EC53-4C85-8A45-F5B1E1A2BF5D}" dt="2024-10-22T08:58:39.129" v="268" actId="165"/>
          <ac:grpSpMkLst>
            <pc:docMk/>
            <pc:sldMk cId="859512904" sldId="2147378472"/>
            <ac:grpSpMk id="229" creationId="{EFEC952E-4838-A70B-E928-DD566FE8A866}"/>
          </ac:grpSpMkLst>
        </pc:grpChg>
        <pc:grpChg chg="mod">
          <ac:chgData name="김윤성님(Yunesung Kim)/Access개발팀" userId="b5f7759c-2915-495b-a4bf-42e3553974d8" providerId="ADAL" clId="{A656909C-EC53-4C85-8A45-F5B1E1A2BF5D}" dt="2024-10-22T08:58:39.129" v="268" actId="165"/>
          <ac:grpSpMkLst>
            <pc:docMk/>
            <pc:sldMk cId="859512904" sldId="2147378472"/>
            <ac:grpSpMk id="242" creationId="{D80C68AE-D115-8AF4-65C3-52008E3F9443}"/>
          </ac:grpSpMkLst>
        </pc:grpChg>
        <pc:grpChg chg="mod">
          <ac:chgData name="김윤성님(Yunesung Kim)/Access개발팀" userId="b5f7759c-2915-495b-a4bf-42e3553974d8" providerId="ADAL" clId="{A656909C-EC53-4C85-8A45-F5B1E1A2BF5D}" dt="2024-10-22T08:58:39.129" v="268" actId="165"/>
          <ac:grpSpMkLst>
            <pc:docMk/>
            <pc:sldMk cId="859512904" sldId="2147378472"/>
            <ac:grpSpMk id="253" creationId="{E0C2BD03-B449-67F2-B0C5-CABEA7D68DE8}"/>
          </ac:grpSpMkLst>
        </pc:grpChg>
        <pc:picChg chg="mod topLvl">
          <ac:chgData name="김윤성님(Yunesung Kim)/Access개발팀" userId="b5f7759c-2915-495b-a4bf-42e3553974d8" providerId="ADAL" clId="{A656909C-EC53-4C85-8A45-F5B1E1A2BF5D}" dt="2024-10-22T08:59:40.520" v="289" actId="1037"/>
          <ac:picMkLst>
            <pc:docMk/>
            <pc:sldMk cId="859512904" sldId="2147378472"/>
            <ac:picMk id="50" creationId="{13116256-B26F-2C1B-3F8F-0DFAB4CA180F}"/>
          </ac:picMkLst>
        </pc:picChg>
        <pc:picChg chg="mod topLvl">
          <ac:chgData name="김윤성님(Yunesung Kim)/Access개발팀" userId="b5f7759c-2915-495b-a4bf-42e3553974d8" providerId="ADAL" clId="{A656909C-EC53-4C85-8A45-F5B1E1A2BF5D}" dt="2024-10-22T08:59:40.520" v="289" actId="1037"/>
          <ac:picMkLst>
            <pc:docMk/>
            <pc:sldMk cId="859512904" sldId="2147378472"/>
            <ac:picMk id="51" creationId="{FF2B79E3-8DD5-DB83-031A-30D9FE6088DD}"/>
          </ac:picMkLst>
        </pc:picChg>
        <pc:picChg chg="mod topLvl">
          <ac:chgData name="김윤성님(Yunesung Kim)/Access개발팀" userId="b5f7759c-2915-495b-a4bf-42e3553974d8" providerId="ADAL" clId="{A656909C-EC53-4C85-8A45-F5B1E1A2BF5D}" dt="2024-10-22T08:59:40.520" v="289" actId="1037"/>
          <ac:picMkLst>
            <pc:docMk/>
            <pc:sldMk cId="859512904" sldId="2147378472"/>
            <ac:picMk id="52" creationId="{D138A3CA-1AC5-497D-05D0-213447FABD5C}"/>
          </ac:picMkLst>
        </pc:picChg>
        <pc:picChg chg="mod topLvl">
          <ac:chgData name="김윤성님(Yunesung Kim)/Access개발팀" userId="b5f7759c-2915-495b-a4bf-42e3553974d8" providerId="ADAL" clId="{A656909C-EC53-4C85-8A45-F5B1E1A2BF5D}" dt="2024-10-22T08:59:40.520" v="289" actId="1037"/>
          <ac:picMkLst>
            <pc:docMk/>
            <pc:sldMk cId="859512904" sldId="2147378472"/>
            <ac:picMk id="55" creationId="{CFBD88F6-3C61-0235-C344-85993D02E18C}"/>
          </ac:picMkLst>
        </pc:picChg>
        <pc:picChg chg="mod topLvl">
          <ac:chgData name="김윤성님(Yunesung Kim)/Access개발팀" userId="b5f7759c-2915-495b-a4bf-42e3553974d8" providerId="ADAL" clId="{A656909C-EC53-4C85-8A45-F5B1E1A2BF5D}" dt="2024-10-22T08:59:40.520" v="289" actId="1037"/>
          <ac:picMkLst>
            <pc:docMk/>
            <pc:sldMk cId="859512904" sldId="2147378472"/>
            <ac:picMk id="56" creationId="{965CD454-24C7-2252-A686-063AFC710573}"/>
          </ac:picMkLst>
        </pc:picChg>
        <pc:picChg chg="mod topLvl">
          <ac:chgData name="김윤성님(Yunesung Kim)/Access개발팀" userId="b5f7759c-2915-495b-a4bf-42e3553974d8" providerId="ADAL" clId="{A656909C-EC53-4C85-8A45-F5B1E1A2BF5D}" dt="2024-10-22T08:59:40.520" v="289" actId="1037"/>
          <ac:picMkLst>
            <pc:docMk/>
            <pc:sldMk cId="859512904" sldId="2147378472"/>
            <ac:picMk id="57" creationId="{49690652-9C98-26E7-AC57-DB6F57DEC319}"/>
          </ac:picMkLst>
        </pc:picChg>
        <pc:picChg chg="mod topLvl">
          <ac:chgData name="김윤성님(Yunesung Kim)/Access개발팀" userId="b5f7759c-2915-495b-a4bf-42e3553974d8" providerId="ADAL" clId="{A656909C-EC53-4C85-8A45-F5B1E1A2BF5D}" dt="2024-10-22T08:59:40.520" v="289" actId="1037"/>
          <ac:picMkLst>
            <pc:docMk/>
            <pc:sldMk cId="859512904" sldId="2147378472"/>
            <ac:picMk id="68" creationId="{51791807-BBD4-5199-849D-535DE1698FCB}"/>
          </ac:picMkLst>
        </pc:picChg>
        <pc:picChg chg="mod topLvl">
          <ac:chgData name="김윤성님(Yunesung Kim)/Access개발팀" userId="b5f7759c-2915-495b-a4bf-42e3553974d8" providerId="ADAL" clId="{A656909C-EC53-4C85-8A45-F5B1E1A2BF5D}" dt="2024-10-22T08:59:40.520" v="289" actId="1037"/>
          <ac:picMkLst>
            <pc:docMk/>
            <pc:sldMk cId="859512904" sldId="2147378472"/>
            <ac:picMk id="70" creationId="{4F1FFFE0-5846-D9F1-B90F-8E2A532391E5}"/>
          </ac:picMkLst>
        </pc:picChg>
        <pc:picChg chg="mod topLvl">
          <ac:chgData name="김윤성님(Yunesung Kim)/Access개발팀" userId="b5f7759c-2915-495b-a4bf-42e3553974d8" providerId="ADAL" clId="{A656909C-EC53-4C85-8A45-F5B1E1A2BF5D}" dt="2024-10-22T08:59:40.520" v="289" actId="1037"/>
          <ac:picMkLst>
            <pc:docMk/>
            <pc:sldMk cId="859512904" sldId="2147378472"/>
            <ac:picMk id="80" creationId="{3A15541A-55DD-04C6-7732-15CE0A55118D}"/>
          </ac:picMkLst>
        </pc:picChg>
        <pc:picChg chg="mod topLvl">
          <ac:chgData name="김윤성님(Yunesung Kim)/Access개발팀" userId="b5f7759c-2915-495b-a4bf-42e3553974d8" providerId="ADAL" clId="{A656909C-EC53-4C85-8A45-F5B1E1A2BF5D}" dt="2024-10-22T08:59:40.520" v="289" actId="1037"/>
          <ac:picMkLst>
            <pc:docMk/>
            <pc:sldMk cId="859512904" sldId="2147378472"/>
            <ac:picMk id="173" creationId="{F6B27D27-0456-199E-D652-17180AB50F43}"/>
          </ac:picMkLst>
        </pc:picChg>
        <pc:picChg chg="mod topLvl">
          <ac:chgData name="김윤성님(Yunesung Kim)/Access개발팀" userId="b5f7759c-2915-495b-a4bf-42e3553974d8" providerId="ADAL" clId="{A656909C-EC53-4C85-8A45-F5B1E1A2BF5D}" dt="2024-10-22T08:59:40.520" v="289" actId="1037"/>
          <ac:picMkLst>
            <pc:docMk/>
            <pc:sldMk cId="859512904" sldId="2147378472"/>
            <ac:picMk id="174" creationId="{9333E743-3F9A-53E2-D88D-6B8B0E49E39D}"/>
          </ac:picMkLst>
        </pc:picChg>
        <pc:picChg chg="mod topLvl">
          <ac:chgData name="김윤성님(Yunesung Kim)/Access개발팀" userId="b5f7759c-2915-495b-a4bf-42e3553974d8" providerId="ADAL" clId="{A656909C-EC53-4C85-8A45-F5B1E1A2BF5D}" dt="2024-10-22T08:59:40.520" v="289" actId="1037"/>
          <ac:picMkLst>
            <pc:docMk/>
            <pc:sldMk cId="859512904" sldId="2147378472"/>
            <ac:picMk id="179" creationId="{435A0407-3609-8165-E4EA-4CAEE1C05CEA}"/>
          </ac:picMkLst>
        </pc:picChg>
        <pc:picChg chg="mod topLvl">
          <ac:chgData name="김윤성님(Yunesung Kim)/Access개발팀" userId="b5f7759c-2915-495b-a4bf-42e3553974d8" providerId="ADAL" clId="{A656909C-EC53-4C85-8A45-F5B1E1A2BF5D}" dt="2024-10-22T08:59:40.520" v="289" actId="1037"/>
          <ac:picMkLst>
            <pc:docMk/>
            <pc:sldMk cId="859512904" sldId="2147378472"/>
            <ac:picMk id="183" creationId="{B4C33991-5055-0A05-129C-4BF6433BBA55}"/>
          </ac:picMkLst>
        </pc:picChg>
        <pc:picChg chg="mod topLvl">
          <ac:chgData name="김윤성님(Yunesung Kim)/Access개발팀" userId="b5f7759c-2915-495b-a4bf-42e3553974d8" providerId="ADAL" clId="{A656909C-EC53-4C85-8A45-F5B1E1A2BF5D}" dt="2024-10-22T08:59:40.520" v="289" actId="1037"/>
          <ac:picMkLst>
            <pc:docMk/>
            <pc:sldMk cId="859512904" sldId="2147378472"/>
            <ac:picMk id="191" creationId="{B38F24B0-DCE7-6478-AE4B-08E8F2FB0057}"/>
          </ac:picMkLst>
        </pc:picChg>
        <pc:picChg chg="mod topLvl">
          <ac:chgData name="김윤성님(Yunesung Kim)/Access개발팀" userId="b5f7759c-2915-495b-a4bf-42e3553974d8" providerId="ADAL" clId="{A656909C-EC53-4C85-8A45-F5B1E1A2BF5D}" dt="2024-10-22T08:59:40.520" v="289" actId="1037"/>
          <ac:picMkLst>
            <pc:docMk/>
            <pc:sldMk cId="859512904" sldId="2147378472"/>
            <ac:picMk id="206" creationId="{C1ED57B5-7DFE-666F-A683-2AEC07B5479B}"/>
          </ac:picMkLst>
        </pc:picChg>
        <pc:picChg chg="mod">
          <ac:chgData name="김윤성님(Yunesung Kim)/Access개발팀" userId="b5f7759c-2915-495b-a4bf-42e3553974d8" providerId="ADAL" clId="{A656909C-EC53-4C85-8A45-F5B1E1A2BF5D}" dt="2024-10-22T08:58:39.129" v="268" actId="165"/>
          <ac:picMkLst>
            <pc:docMk/>
            <pc:sldMk cId="859512904" sldId="2147378472"/>
            <ac:picMk id="211" creationId="{4E1167A5-5D8F-4B65-1102-26F900C1CD84}"/>
          </ac:picMkLst>
        </pc:picChg>
        <pc:picChg chg="mod">
          <ac:chgData name="김윤성님(Yunesung Kim)/Access개발팀" userId="b5f7759c-2915-495b-a4bf-42e3553974d8" providerId="ADAL" clId="{A656909C-EC53-4C85-8A45-F5B1E1A2BF5D}" dt="2024-10-22T08:58:39.129" v="268" actId="165"/>
          <ac:picMkLst>
            <pc:docMk/>
            <pc:sldMk cId="859512904" sldId="2147378472"/>
            <ac:picMk id="213" creationId="{B9D10111-1451-56E7-73D2-E9588F3810DB}"/>
          </ac:picMkLst>
        </pc:picChg>
        <pc:picChg chg="mod">
          <ac:chgData name="김윤성님(Yunesung Kim)/Access개발팀" userId="b5f7759c-2915-495b-a4bf-42e3553974d8" providerId="ADAL" clId="{A656909C-EC53-4C85-8A45-F5B1E1A2BF5D}" dt="2024-10-22T08:58:39.129" v="268" actId="165"/>
          <ac:picMkLst>
            <pc:docMk/>
            <pc:sldMk cId="859512904" sldId="2147378472"/>
            <ac:picMk id="223" creationId="{01790D3A-8133-50B3-A34E-F758F9916B99}"/>
          </ac:picMkLst>
        </pc:picChg>
        <pc:picChg chg="mod">
          <ac:chgData name="김윤성님(Yunesung Kim)/Access개발팀" userId="b5f7759c-2915-495b-a4bf-42e3553974d8" providerId="ADAL" clId="{A656909C-EC53-4C85-8A45-F5B1E1A2BF5D}" dt="2024-10-22T08:58:39.129" v="268" actId="165"/>
          <ac:picMkLst>
            <pc:docMk/>
            <pc:sldMk cId="859512904" sldId="2147378472"/>
            <ac:picMk id="227" creationId="{CA8066E5-FBE6-EF4F-D183-43E726F5CBCC}"/>
          </ac:picMkLst>
        </pc:picChg>
        <pc:picChg chg="mod">
          <ac:chgData name="김윤성님(Yunesung Kim)/Access개발팀" userId="b5f7759c-2915-495b-a4bf-42e3553974d8" providerId="ADAL" clId="{A656909C-EC53-4C85-8A45-F5B1E1A2BF5D}" dt="2024-10-22T08:58:39.129" v="268" actId="165"/>
          <ac:picMkLst>
            <pc:docMk/>
            <pc:sldMk cId="859512904" sldId="2147378472"/>
            <ac:picMk id="230" creationId="{C1A6C794-99B2-6788-19C3-E8A741FE9F66}"/>
          </ac:picMkLst>
        </pc:picChg>
        <pc:picChg chg="mod">
          <ac:chgData name="김윤성님(Yunesung Kim)/Access개발팀" userId="b5f7759c-2915-495b-a4bf-42e3553974d8" providerId="ADAL" clId="{A656909C-EC53-4C85-8A45-F5B1E1A2BF5D}" dt="2024-10-22T08:58:39.129" v="268" actId="165"/>
          <ac:picMkLst>
            <pc:docMk/>
            <pc:sldMk cId="859512904" sldId="2147378472"/>
            <ac:picMk id="232" creationId="{DBB8B39C-11D3-7FE4-36F8-964DE8C99089}"/>
          </ac:picMkLst>
        </pc:picChg>
        <pc:picChg chg="mod">
          <ac:chgData name="김윤성님(Yunesung Kim)/Access개발팀" userId="b5f7759c-2915-495b-a4bf-42e3553974d8" providerId="ADAL" clId="{A656909C-EC53-4C85-8A45-F5B1E1A2BF5D}" dt="2024-10-22T08:58:39.129" v="268" actId="165"/>
          <ac:picMkLst>
            <pc:docMk/>
            <pc:sldMk cId="859512904" sldId="2147378472"/>
            <ac:picMk id="237" creationId="{20B7E34E-A639-BEF9-850E-E65FF527C2E9}"/>
          </ac:picMkLst>
        </pc:picChg>
        <pc:picChg chg="mod">
          <ac:chgData name="김윤성님(Yunesung Kim)/Access개발팀" userId="b5f7759c-2915-495b-a4bf-42e3553974d8" providerId="ADAL" clId="{A656909C-EC53-4C85-8A45-F5B1E1A2BF5D}" dt="2024-10-22T08:58:39.129" v="268" actId="165"/>
          <ac:picMkLst>
            <pc:docMk/>
            <pc:sldMk cId="859512904" sldId="2147378472"/>
            <ac:picMk id="243" creationId="{B3A52A58-ADDB-70C1-A2D6-122BECA37A93}"/>
          </ac:picMkLst>
        </pc:picChg>
        <pc:picChg chg="mod">
          <ac:chgData name="김윤성님(Yunesung Kim)/Access개발팀" userId="b5f7759c-2915-495b-a4bf-42e3553974d8" providerId="ADAL" clId="{A656909C-EC53-4C85-8A45-F5B1E1A2BF5D}" dt="2024-10-22T08:58:39.129" v="268" actId="165"/>
          <ac:picMkLst>
            <pc:docMk/>
            <pc:sldMk cId="859512904" sldId="2147378472"/>
            <ac:picMk id="245" creationId="{DAB3A82A-F455-E583-058A-01BD6DD526AB}"/>
          </ac:picMkLst>
        </pc:picChg>
        <pc:picChg chg="mod">
          <ac:chgData name="김윤성님(Yunesung Kim)/Access개발팀" userId="b5f7759c-2915-495b-a4bf-42e3553974d8" providerId="ADAL" clId="{A656909C-EC53-4C85-8A45-F5B1E1A2BF5D}" dt="2024-10-22T08:58:39.129" v="268" actId="165"/>
          <ac:picMkLst>
            <pc:docMk/>
            <pc:sldMk cId="859512904" sldId="2147378472"/>
            <ac:picMk id="254" creationId="{7068DB26-74F5-1E3B-664F-59EF0F3C1903}"/>
          </ac:picMkLst>
        </pc:picChg>
        <pc:picChg chg="mod">
          <ac:chgData name="김윤성님(Yunesung Kim)/Access개발팀" userId="b5f7759c-2915-495b-a4bf-42e3553974d8" providerId="ADAL" clId="{A656909C-EC53-4C85-8A45-F5B1E1A2BF5D}" dt="2024-10-22T08:58:39.129" v="268" actId="165"/>
          <ac:picMkLst>
            <pc:docMk/>
            <pc:sldMk cId="859512904" sldId="2147378472"/>
            <ac:picMk id="256" creationId="{262935E7-4AF1-22B0-F5DF-265AACB51830}"/>
          </ac:picMkLst>
        </pc:picChg>
        <pc:picChg chg="mod">
          <ac:chgData name="김윤성님(Yunesung Kim)/Access개발팀" userId="b5f7759c-2915-495b-a4bf-42e3553974d8" providerId="ADAL" clId="{A656909C-EC53-4C85-8A45-F5B1E1A2BF5D}" dt="2024-10-22T08:58:39.129" v="268" actId="165"/>
          <ac:picMkLst>
            <pc:docMk/>
            <pc:sldMk cId="859512904" sldId="2147378472"/>
            <ac:picMk id="258" creationId="{D122B99D-EB0C-CCB7-B678-3D6B6FD3ABB0}"/>
          </ac:picMkLst>
        </pc:picChg>
        <pc:cxnChg chg="mod topLvl">
          <ac:chgData name="김윤성님(Yunesung Kim)/Access개발팀" userId="b5f7759c-2915-495b-a4bf-42e3553974d8" providerId="ADAL" clId="{A656909C-EC53-4C85-8A45-F5B1E1A2BF5D}" dt="2024-10-22T08:59:40.520" v="289" actId="1037"/>
          <ac:cxnSpMkLst>
            <pc:docMk/>
            <pc:sldMk cId="859512904" sldId="2147378472"/>
            <ac:cxnSpMk id="62" creationId="{A1F81243-12C8-218A-E020-AADF530D573A}"/>
          </ac:cxnSpMkLst>
        </pc:cxnChg>
        <pc:cxnChg chg="mod topLvl">
          <ac:chgData name="김윤성님(Yunesung Kim)/Access개발팀" userId="b5f7759c-2915-495b-a4bf-42e3553974d8" providerId="ADAL" clId="{A656909C-EC53-4C85-8A45-F5B1E1A2BF5D}" dt="2024-10-22T08:59:40.520" v="289" actId="1037"/>
          <ac:cxnSpMkLst>
            <pc:docMk/>
            <pc:sldMk cId="859512904" sldId="2147378472"/>
            <ac:cxnSpMk id="63" creationId="{28AD2B36-6A86-F442-6F97-96F075357963}"/>
          </ac:cxnSpMkLst>
        </pc:cxnChg>
        <pc:cxnChg chg="mod topLvl">
          <ac:chgData name="김윤성님(Yunesung Kim)/Access개발팀" userId="b5f7759c-2915-495b-a4bf-42e3553974d8" providerId="ADAL" clId="{A656909C-EC53-4C85-8A45-F5B1E1A2BF5D}" dt="2024-10-22T08:59:40.520" v="289" actId="1037"/>
          <ac:cxnSpMkLst>
            <pc:docMk/>
            <pc:sldMk cId="859512904" sldId="2147378472"/>
            <ac:cxnSpMk id="64" creationId="{CCA94DBF-4FAB-7E53-E015-E82C8431AF63}"/>
          </ac:cxnSpMkLst>
        </pc:cxnChg>
        <pc:cxnChg chg="mod topLvl">
          <ac:chgData name="김윤성님(Yunesung Kim)/Access개발팀" userId="b5f7759c-2915-495b-a4bf-42e3553974d8" providerId="ADAL" clId="{A656909C-EC53-4C85-8A45-F5B1E1A2BF5D}" dt="2024-10-22T08:59:40.520" v="289" actId="1037"/>
          <ac:cxnSpMkLst>
            <pc:docMk/>
            <pc:sldMk cId="859512904" sldId="2147378472"/>
            <ac:cxnSpMk id="69" creationId="{93D5C57E-CE0B-F675-D348-AC950FF4A776}"/>
          </ac:cxnSpMkLst>
        </pc:cxnChg>
        <pc:cxnChg chg="mod topLvl">
          <ac:chgData name="김윤성님(Yunesung Kim)/Access개발팀" userId="b5f7759c-2915-495b-a4bf-42e3553974d8" providerId="ADAL" clId="{A656909C-EC53-4C85-8A45-F5B1E1A2BF5D}" dt="2024-10-22T08:59:40.520" v="289" actId="1037"/>
          <ac:cxnSpMkLst>
            <pc:docMk/>
            <pc:sldMk cId="859512904" sldId="2147378472"/>
            <ac:cxnSpMk id="78" creationId="{8156BCC4-84AF-F0F1-B9B3-72BA8C4F7E37}"/>
          </ac:cxnSpMkLst>
        </pc:cxnChg>
        <pc:cxnChg chg="mod topLvl">
          <ac:chgData name="김윤성님(Yunesung Kim)/Access개발팀" userId="b5f7759c-2915-495b-a4bf-42e3553974d8" providerId="ADAL" clId="{A656909C-EC53-4C85-8A45-F5B1E1A2BF5D}" dt="2024-10-22T08:59:40.520" v="289" actId="1037"/>
          <ac:cxnSpMkLst>
            <pc:docMk/>
            <pc:sldMk cId="859512904" sldId="2147378472"/>
            <ac:cxnSpMk id="175" creationId="{6A2EB510-E0C9-836D-8F92-7099C16CBEAD}"/>
          </ac:cxnSpMkLst>
        </pc:cxnChg>
        <pc:cxnChg chg="mod topLvl">
          <ac:chgData name="김윤성님(Yunesung Kim)/Access개발팀" userId="b5f7759c-2915-495b-a4bf-42e3553974d8" providerId="ADAL" clId="{A656909C-EC53-4C85-8A45-F5B1E1A2BF5D}" dt="2024-10-22T08:59:40.520" v="289" actId="1037"/>
          <ac:cxnSpMkLst>
            <pc:docMk/>
            <pc:sldMk cId="859512904" sldId="2147378472"/>
            <ac:cxnSpMk id="189" creationId="{355F3CF7-E6F5-5EA8-A9B7-6E734DEC9786}"/>
          </ac:cxnSpMkLst>
        </pc:cxnChg>
        <pc:cxnChg chg="mod topLvl">
          <ac:chgData name="김윤성님(Yunesung Kim)/Access개발팀" userId="b5f7759c-2915-495b-a4bf-42e3553974d8" providerId="ADAL" clId="{A656909C-EC53-4C85-8A45-F5B1E1A2BF5D}" dt="2024-10-22T08:59:40.520" v="289" actId="1037"/>
          <ac:cxnSpMkLst>
            <pc:docMk/>
            <pc:sldMk cId="859512904" sldId="2147378472"/>
            <ac:cxnSpMk id="190" creationId="{02C552DF-3592-D870-61F5-F1D37431A5B3}"/>
          </ac:cxnSpMkLst>
        </pc:cxnChg>
        <pc:cxnChg chg="mod topLvl">
          <ac:chgData name="김윤성님(Yunesung Kim)/Access개발팀" userId="b5f7759c-2915-495b-a4bf-42e3553974d8" providerId="ADAL" clId="{A656909C-EC53-4C85-8A45-F5B1E1A2BF5D}" dt="2024-10-22T08:59:40.520" v="289" actId="1037"/>
          <ac:cxnSpMkLst>
            <pc:docMk/>
            <pc:sldMk cId="859512904" sldId="2147378472"/>
            <ac:cxnSpMk id="192" creationId="{C4743E5E-8552-3F44-00FF-54E3D1F14AF8}"/>
          </ac:cxnSpMkLst>
        </pc:cxnChg>
        <pc:cxnChg chg="mod topLvl">
          <ac:chgData name="김윤성님(Yunesung Kim)/Access개발팀" userId="b5f7759c-2915-495b-a4bf-42e3553974d8" providerId="ADAL" clId="{A656909C-EC53-4C85-8A45-F5B1E1A2BF5D}" dt="2024-10-22T08:59:40.520" v="289" actId="1037"/>
          <ac:cxnSpMkLst>
            <pc:docMk/>
            <pc:sldMk cId="859512904" sldId="2147378472"/>
            <ac:cxnSpMk id="197" creationId="{C90173AE-316B-6512-473A-1CD32B9F4862}"/>
          </ac:cxnSpMkLst>
        </pc:cxnChg>
        <pc:cxnChg chg="mod topLvl">
          <ac:chgData name="김윤성님(Yunesung Kim)/Access개발팀" userId="b5f7759c-2915-495b-a4bf-42e3553974d8" providerId="ADAL" clId="{A656909C-EC53-4C85-8A45-F5B1E1A2BF5D}" dt="2024-10-22T08:59:40.520" v="289" actId="1037"/>
          <ac:cxnSpMkLst>
            <pc:docMk/>
            <pc:sldMk cId="859512904" sldId="2147378472"/>
            <ac:cxnSpMk id="199" creationId="{C410645B-93E5-9439-08DA-4A3D904E7CDE}"/>
          </ac:cxnSpMkLst>
        </pc:cxnChg>
        <pc:cxnChg chg="mod topLvl">
          <ac:chgData name="김윤성님(Yunesung Kim)/Access개발팀" userId="b5f7759c-2915-495b-a4bf-42e3553974d8" providerId="ADAL" clId="{A656909C-EC53-4C85-8A45-F5B1E1A2BF5D}" dt="2024-10-22T08:59:40.520" v="289" actId="1037"/>
          <ac:cxnSpMkLst>
            <pc:docMk/>
            <pc:sldMk cId="859512904" sldId="2147378472"/>
            <ac:cxnSpMk id="200" creationId="{0233D51D-C27D-AEC1-7894-541348DE6821}"/>
          </ac:cxnSpMkLst>
        </pc:cxnChg>
        <pc:cxnChg chg="mod topLvl">
          <ac:chgData name="김윤성님(Yunesung Kim)/Access개발팀" userId="b5f7759c-2915-495b-a4bf-42e3553974d8" providerId="ADAL" clId="{A656909C-EC53-4C85-8A45-F5B1E1A2BF5D}" dt="2024-10-22T08:59:40.520" v="289" actId="1037"/>
          <ac:cxnSpMkLst>
            <pc:docMk/>
            <pc:sldMk cId="859512904" sldId="2147378472"/>
            <ac:cxnSpMk id="201" creationId="{A02045A0-E253-99AB-2359-CD0CF15361F9}"/>
          </ac:cxnSpMkLst>
        </pc:cxnChg>
        <pc:cxnChg chg="mod topLvl">
          <ac:chgData name="김윤성님(Yunesung Kim)/Access개발팀" userId="b5f7759c-2915-495b-a4bf-42e3553974d8" providerId="ADAL" clId="{A656909C-EC53-4C85-8A45-F5B1E1A2BF5D}" dt="2024-10-22T08:59:40.520" v="289" actId="1037"/>
          <ac:cxnSpMkLst>
            <pc:docMk/>
            <pc:sldMk cId="859512904" sldId="2147378472"/>
            <ac:cxnSpMk id="202" creationId="{7477BC46-3F48-B195-21C8-DF6ED094986D}"/>
          </ac:cxnSpMkLst>
        </pc:cxnChg>
        <pc:cxnChg chg="mod topLvl">
          <ac:chgData name="김윤성님(Yunesung Kim)/Access개발팀" userId="b5f7759c-2915-495b-a4bf-42e3553974d8" providerId="ADAL" clId="{A656909C-EC53-4C85-8A45-F5B1E1A2BF5D}" dt="2024-10-22T08:59:40.520" v="289" actId="1037"/>
          <ac:cxnSpMkLst>
            <pc:docMk/>
            <pc:sldMk cId="859512904" sldId="2147378472"/>
            <ac:cxnSpMk id="205" creationId="{35D1774E-9F00-8400-EB5C-3AAD6D00DDF7}"/>
          </ac:cxnSpMkLst>
        </pc:cxnChg>
        <pc:cxnChg chg="mod">
          <ac:chgData name="김윤성님(Yunesung Kim)/Access개발팀" userId="b5f7759c-2915-495b-a4bf-42e3553974d8" providerId="ADAL" clId="{A656909C-EC53-4C85-8A45-F5B1E1A2BF5D}" dt="2024-10-22T08:58:39.129" v="268" actId="165"/>
          <ac:cxnSpMkLst>
            <pc:docMk/>
            <pc:sldMk cId="859512904" sldId="2147378472"/>
            <ac:cxnSpMk id="212" creationId="{AA962AF2-174F-2E3E-36E7-D48F4D7FC464}"/>
          </ac:cxnSpMkLst>
        </pc:cxnChg>
        <pc:cxnChg chg="mod">
          <ac:chgData name="김윤성님(Yunesung Kim)/Access개발팀" userId="b5f7759c-2915-495b-a4bf-42e3553974d8" providerId="ADAL" clId="{A656909C-EC53-4C85-8A45-F5B1E1A2BF5D}" dt="2024-10-22T08:58:39.129" v="268" actId="165"/>
          <ac:cxnSpMkLst>
            <pc:docMk/>
            <pc:sldMk cId="859512904" sldId="2147378472"/>
            <ac:cxnSpMk id="215" creationId="{6632E73B-92AB-312A-8107-03D4C68CDDA2}"/>
          </ac:cxnSpMkLst>
        </pc:cxnChg>
        <pc:cxnChg chg="mod">
          <ac:chgData name="김윤성님(Yunesung Kim)/Access개발팀" userId="b5f7759c-2915-495b-a4bf-42e3553974d8" providerId="ADAL" clId="{A656909C-EC53-4C85-8A45-F5B1E1A2BF5D}" dt="2024-10-22T08:58:39.129" v="268" actId="165"/>
          <ac:cxnSpMkLst>
            <pc:docMk/>
            <pc:sldMk cId="859512904" sldId="2147378472"/>
            <ac:cxnSpMk id="216" creationId="{A4840A8B-A372-883E-7627-F9EFE65FCE96}"/>
          </ac:cxnSpMkLst>
        </pc:cxnChg>
        <pc:cxnChg chg="mod">
          <ac:chgData name="김윤성님(Yunesung Kim)/Access개발팀" userId="b5f7759c-2915-495b-a4bf-42e3553974d8" providerId="ADAL" clId="{A656909C-EC53-4C85-8A45-F5B1E1A2BF5D}" dt="2024-10-22T08:58:39.129" v="268" actId="165"/>
          <ac:cxnSpMkLst>
            <pc:docMk/>
            <pc:sldMk cId="859512904" sldId="2147378472"/>
            <ac:cxnSpMk id="217" creationId="{F8379BFA-D3E4-896A-832A-046AF3BEE264}"/>
          </ac:cxnSpMkLst>
        </pc:cxnChg>
        <pc:cxnChg chg="mod">
          <ac:chgData name="김윤성님(Yunesung Kim)/Access개발팀" userId="b5f7759c-2915-495b-a4bf-42e3553974d8" providerId="ADAL" clId="{A656909C-EC53-4C85-8A45-F5B1E1A2BF5D}" dt="2024-10-22T08:58:39.129" v="268" actId="165"/>
          <ac:cxnSpMkLst>
            <pc:docMk/>
            <pc:sldMk cId="859512904" sldId="2147378472"/>
            <ac:cxnSpMk id="218" creationId="{976A440E-EE4A-F316-C6A1-4533F0E9D6CE}"/>
          </ac:cxnSpMkLst>
        </pc:cxnChg>
        <pc:cxnChg chg="mod">
          <ac:chgData name="김윤성님(Yunesung Kim)/Access개발팀" userId="b5f7759c-2915-495b-a4bf-42e3553974d8" providerId="ADAL" clId="{A656909C-EC53-4C85-8A45-F5B1E1A2BF5D}" dt="2024-10-22T08:58:39.129" v="268" actId="165"/>
          <ac:cxnSpMkLst>
            <pc:docMk/>
            <pc:sldMk cId="859512904" sldId="2147378472"/>
            <ac:cxnSpMk id="219" creationId="{D1F96F9C-1E88-70DB-9463-B1E5DFDBDF57}"/>
          </ac:cxnSpMkLst>
        </pc:cxnChg>
        <pc:cxnChg chg="mod">
          <ac:chgData name="김윤성님(Yunesung Kim)/Access개발팀" userId="b5f7759c-2915-495b-a4bf-42e3553974d8" providerId="ADAL" clId="{A656909C-EC53-4C85-8A45-F5B1E1A2BF5D}" dt="2024-10-22T08:58:39.129" v="268" actId="165"/>
          <ac:cxnSpMkLst>
            <pc:docMk/>
            <pc:sldMk cId="859512904" sldId="2147378472"/>
            <ac:cxnSpMk id="220" creationId="{31B7D15B-F107-36BC-A4A0-9B3ACBA98DEC}"/>
          </ac:cxnSpMkLst>
        </pc:cxnChg>
        <pc:cxnChg chg="mod">
          <ac:chgData name="김윤성님(Yunesung Kim)/Access개발팀" userId="b5f7759c-2915-495b-a4bf-42e3553974d8" providerId="ADAL" clId="{A656909C-EC53-4C85-8A45-F5B1E1A2BF5D}" dt="2024-10-22T08:58:39.129" v="268" actId="165"/>
          <ac:cxnSpMkLst>
            <pc:docMk/>
            <pc:sldMk cId="859512904" sldId="2147378472"/>
            <ac:cxnSpMk id="231" creationId="{04830780-0D99-F4E5-9649-3CD43EFBAD09}"/>
          </ac:cxnSpMkLst>
        </pc:cxnChg>
        <pc:cxnChg chg="mod">
          <ac:chgData name="김윤성님(Yunesung Kim)/Access개발팀" userId="b5f7759c-2915-495b-a4bf-42e3553974d8" providerId="ADAL" clId="{A656909C-EC53-4C85-8A45-F5B1E1A2BF5D}" dt="2024-10-22T08:58:39.129" v="268" actId="165"/>
          <ac:cxnSpMkLst>
            <pc:docMk/>
            <pc:sldMk cId="859512904" sldId="2147378472"/>
            <ac:cxnSpMk id="239" creationId="{031B13E2-84E7-AA39-2FFD-E1FB84832191}"/>
          </ac:cxnSpMkLst>
        </pc:cxnChg>
        <pc:cxnChg chg="mod">
          <ac:chgData name="김윤성님(Yunesung Kim)/Access개발팀" userId="b5f7759c-2915-495b-a4bf-42e3553974d8" providerId="ADAL" clId="{A656909C-EC53-4C85-8A45-F5B1E1A2BF5D}" dt="2024-10-22T08:58:39.129" v="268" actId="165"/>
          <ac:cxnSpMkLst>
            <pc:docMk/>
            <pc:sldMk cId="859512904" sldId="2147378472"/>
            <ac:cxnSpMk id="240" creationId="{DB773981-9876-8C39-3104-14C9968E0521}"/>
          </ac:cxnSpMkLst>
        </pc:cxnChg>
        <pc:cxnChg chg="mod">
          <ac:chgData name="김윤성님(Yunesung Kim)/Access개발팀" userId="b5f7759c-2915-495b-a4bf-42e3553974d8" providerId="ADAL" clId="{A656909C-EC53-4C85-8A45-F5B1E1A2BF5D}" dt="2024-10-22T08:58:39.129" v="268" actId="165"/>
          <ac:cxnSpMkLst>
            <pc:docMk/>
            <pc:sldMk cId="859512904" sldId="2147378472"/>
            <ac:cxnSpMk id="241" creationId="{EDA25AB5-4E06-9F82-8154-C4CC774443E9}"/>
          </ac:cxnSpMkLst>
        </pc:cxnChg>
        <pc:cxnChg chg="mod">
          <ac:chgData name="김윤성님(Yunesung Kim)/Access개발팀" userId="b5f7759c-2915-495b-a4bf-42e3553974d8" providerId="ADAL" clId="{A656909C-EC53-4C85-8A45-F5B1E1A2BF5D}" dt="2024-10-22T08:58:39.129" v="268" actId="165"/>
          <ac:cxnSpMkLst>
            <pc:docMk/>
            <pc:sldMk cId="859512904" sldId="2147378472"/>
            <ac:cxnSpMk id="244" creationId="{56FB2F2E-3F88-D44B-5166-B523D785823A}"/>
          </ac:cxnSpMkLst>
        </pc:cxnChg>
        <pc:cxnChg chg="mod">
          <ac:chgData name="김윤성님(Yunesung Kim)/Access개발팀" userId="b5f7759c-2915-495b-a4bf-42e3553974d8" providerId="ADAL" clId="{A656909C-EC53-4C85-8A45-F5B1E1A2BF5D}" dt="2024-10-22T08:58:39.129" v="268" actId="165"/>
          <ac:cxnSpMkLst>
            <pc:docMk/>
            <pc:sldMk cId="859512904" sldId="2147378472"/>
            <ac:cxnSpMk id="250" creationId="{35FA3FBA-CB23-61C1-07D8-EA675160A86C}"/>
          </ac:cxnSpMkLst>
        </pc:cxnChg>
        <pc:cxnChg chg="mod">
          <ac:chgData name="김윤성님(Yunesung Kim)/Access개발팀" userId="b5f7759c-2915-495b-a4bf-42e3553974d8" providerId="ADAL" clId="{A656909C-EC53-4C85-8A45-F5B1E1A2BF5D}" dt="2024-10-22T08:58:39.129" v="268" actId="165"/>
          <ac:cxnSpMkLst>
            <pc:docMk/>
            <pc:sldMk cId="859512904" sldId="2147378472"/>
            <ac:cxnSpMk id="251" creationId="{6036FA8D-FBF2-7676-E576-6DEEE7E5BFEA}"/>
          </ac:cxnSpMkLst>
        </pc:cxnChg>
        <pc:cxnChg chg="mod">
          <ac:chgData name="김윤성님(Yunesung Kim)/Access개발팀" userId="b5f7759c-2915-495b-a4bf-42e3553974d8" providerId="ADAL" clId="{A656909C-EC53-4C85-8A45-F5B1E1A2BF5D}" dt="2024-10-22T08:58:39.129" v="268" actId="165"/>
          <ac:cxnSpMkLst>
            <pc:docMk/>
            <pc:sldMk cId="859512904" sldId="2147378472"/>
            <ac:cxnSpMk id="252" creationId="{5D32BE66-5DF2-D8A5-5982-A0204197A224}"/>
          </ac:cxnSpMkLst>
        </pc:cxnChg>
        <pc:cxnChg chg="mod">
          <ac:chgData name="김윤성님(Yunesung Kim)/Access개발팀" userId="b5f7759c-2915-495b-a4bf-42e3553974d8" providerId="ADAL" clId="{A656909C-EC53-4C85-8A45-F5B1E1A2BF5D}" dt="2024-10-22T08:58:39.129" v="268" actId="165"/>
          <ac:cxnSpMkLst>
            <pc:docMk/>
            <pc:sldMk cId="859512904" sldId="2147378472"/>
            <ac:cxnSpMk id="255" creationId="{A0F39C91-CA5A-5EBD-F473-696EF0460AAE}"/>
          </ac:cxnSpMkLst>
        </pc:cxnChg>
        <pc:cxnChg chg="mod">
          <ac:chgData name="김윤성님(Yunesung Kim)/Access개발팀" userId="b5f7759c-2915-495b-a4bf-42e3553974d8" providerId="ADAL" clId="{A656909C-EC53-4C85-8A45-F5B1E1A2BF5D}" dt="2024-10-22T08:58:39.129" v="268" actId="165"/>
          <ac:cxnSpMkLst>
            <pc:docMk/>
            <pc:sldMk cId="859512904" sldId="2147378472"/>
            <ac:cxnSpMk id="260" creationId="{7842A5ED-7079-0FD6-A0A9-386533E10456}"/>
          </ac:cxnSpMkLst>
        </pc:cxnChg>
        <pc:cxnChg chg="mod">
          <ac:chgData name="김윤성님(Yunesung Kim)/Access개발팀" userId="b5f7759c-2915-495b-a4bf-42e3553974d8" providerId="ADAL" clId="{A656909C-EC53-4C85-8A45-F5B1E1A2BF5D}" dt="2024-10-22T08:58:39.129" v="268" actId="165"/>
          <ac:cxnSpMkLst>
            <pc:docMk/>
            <pc:sldMk cId="859512904" sldId="2147378472"/>
            <ac:cxnSpMk id="261" creationId="{5EB11AB2-3CB9-466C-166F-05259FD6D771}"/>
          </ac:cxnSpMkLst>
        </pc:cxnChg>
        <pc:cxnChg chg="mod">
          <ac:chgData name="김윤성님(Yunesung Kim)/Access개발팀" userId="b5f7759c-2915-495b-a4bf-42e3553974d8" providerId="ADAL" clId="{A656909C-EC53-4C85-8A45-F5B1E1A2BF5D}" dt="2024-10-22T08:58:39.129" v="268" actId="165"/>
          <ac:cxnSpMkLst>
            <pc:docMk/>
            <pc:sldMk cId="859512904" sldId="2147378472"/>
            <ac:cxnSpMk id="262" creationId="{67ED3BA3-D8C9-C506-F99F-8100DA3DEFDD}"/>
          </ac:cxnSpMkLst>
        </pc:cxnChg>
      </pc:sldChg>
      <pc:sldChg chg="addSp delSp modSp new mod ord">
        <pc:chgData name="김윤성님(Yunesung Kim)/Access개발팀" userId="b5f7759c-2915-495b-a4bf-42e3553974d8" providerId="ADAL" clId="{A656909C-EC53-4C85-8A45-F5B1E1A2BF5D}" dt="2024-10-22T12:02:03.381" v="5931" actId="108"/>
        <pc:sldMkLst>
          <pc:docMk/>
          <pc:sldMk cId="2989916440" sldId="2147378473"/>
        </pc:sldMkLst>
        <pc:spChg chg="add del mod">
          <ac:chgData name="김윤성님(Yunesung Kim)/Access개발팀" userId="b5f7759c-2915-495b-a4bf-42e3553974d8" providerId="ADAL" clId="{A656909C-EC53-4C85-8A45-F5B1E1A2BF5D}" dt="2024-10-22T10:14:17.095" v="1822" actId="21"/>
          <ac:spMkLst>
            <pc:docMk/>
            <pc:sldMk cId="2989916440" sldId="2147378473"/>
            <ac:spMk id="3" creationId="{165D2B8E-020C-D55E-3EB4-0E8C158FD18E}"/>
          </ac:spMkLst>
        </pc:spChg>
        <pc:spChg chg="add del mod">
          <ac:chgData name="김윤성님(Yunesung Kim)/Access개발팀" userId="b5f7759c-2915-495b-a4bf-42e3553974d8" providerId="ADAL" clId="{A656909C-EC53-4C85-8A45-F5B1E1A2BF5D}" dt="2024-10-22T10:14:17.095" v="1822" actId="21"/>
          <ac:spMkLst>
            <pc:docMk/>
            <pc:sldMk cId="2989916440" sldId="2147378473"/>
            <ac:spMk id="4" creationId="{19B90447-AE25-77F7-C31A-44DCCF839700}"/>
          </ac:spMkLst>
        </pc:spChg>
        <pc:spChg chg="add del">
          <ac:chgData name="김윤성님(Yunesung Kim)/Access개발팀" userId="b5f7759c-2915-495b-a4bf-42e3553974d8" providerId="ADAL" clId="{A656909C-EC53-4C85-8A45-F5B1E1A2BF5D}" dt="2024-10-22T09:01:30.517" v="295" actId="22"/>
          <ac:spMkLst>
            <pc:docMk/>
            <pc:sldMk cId="2989916440" sldId="2147378473"/>
            <ac:spMk id="4" creationId="{C159048A-AC0D-5F07-82E0-516DF86E038C}"/>
          </ac:spMkLst>
        </pc:spChg>
        <pc:spChg chg="add mod">
          <ac:chgData name="김윤성님(Yunesung Kim)/Access개발팀" userId="b5f7759c-2915-495b-a4bf-42e3553974d8" providerId="ADAL" clId="{A656909C-EC53-4C85-8A45-F5B1E1A2BF5D}" dt="2024-10-22T11:57:10.251" v="5884" actId="1035"/>
          <ac:spMkLst>
            <pc:docMk/>
            <pc:sldMk cId="2989916440" sldId="2147378473"/>
            <ac:spMk id="5" creationId="{3F3119D1-638C-1F49-7A18-04B84779CF46}"/>
          </ac:spMkLst>
        </pc:spChg>
        <pc:spChg chg="add mod">
          <ac:chgData name="김윤성님(Yunesung Kim)/Access개발팀" userId="b5f7759c-2915-495b-a4bf-42e3553974d8" providerId="ADAL" clId="{A656909C-EC53-4C85-8A45-F5B1E1A2BF5D}" dt="2024-10-22T10:04:07.046" v="1582" actId="571"/>
          <ac:spMkLst>
            <pc:docMk/>
            <pc:sldMk cId="2989916440" sldId="2147378473"/>
            <ac:spMk id="6" creationId="{0CCC21F7-7349-35D9-7AA8-D6C2E3583706}"/>
          </ac:spMkLst>
        </pc:spChg>
        <pc:spChg chg="add mod">
          <ac:chgData name="김윤성님(Yunesung Kim)/Access개발팀" userId="b5f7759c-2915-495b-a4bf-42e3553974d8" providerId="ADAL" clId="{A656909C-EC53-4C85-8A45-F5B1E1A2BF5D}" dt="2024-10-22T12:02:03.381" v="5931" actId="108"/>
          <ac:spMkLst>
            <pc:docMk/>
            <pc:sldMk cId="2989916440" sldId="2147378473"/>
            <ac:spMk id="7" creationId="{11BD9211-5E77-E43D-87D1-1E3C16E2FDBF}"/>
          </ac:spMkLst>
        </pc:spChg>
        <pc:spChg chg="add del">
          <ac:chgData name="김윤성님(Yunesung Kim)/Access개발팀" userId="b5f7759c-2915-495b-a4bf-42e3553974d8" providerId="ADAL" clId="{A656909C-EC53-4C85-8A45-F5B1E1A2BF5D}" dt="2024-10-22T09:04:18.175" v="338" actId="22"/>
          <ac:spMkLst>
            <pc:docMk/>
            <pc:sldMk cId="2989916440" sldId="2147378473"/>
            <ac:spMk id="9" creationId="{80B0709B-8C19-9DCA-9129-F740E055489D}"/>
          </ac:spMkLst>
        </pc:spChg>
        <pc:spChg chg="add del mod">
          <ac:chgData name="김윤성님(Yunesung Kim)/Access개발팀" userId="b5f7759c-2915-495b-a4bf-42e3553974d8" providerId="ADAL" clId="{A656909C-EC53-4C85-8A45-F5B1E1A2BF5D}" dt="2024-10-22T11:57:10.251" v="5884" actId="1035"/>
          <ac:spMkLst>
            <pc:docMk/>
            <pc:sldMk cId="2989916440" sldId="2147378473"/>
            <ac:spMk id="9" creationId="{F8DCD3B0-0379-ACD3-0F24-123F325FFF1F}"/>
          </ac:spMkLst>
        </pc:spChg>
        <pc:spChg chg="add mod">
          <ac:chgData name="김윤성님(Yunesung Kim)/Access개발팀" userId="b5f7759c-2915-495b-a4bf-42e3553974d8" providerId="ADAL" clId="{A656909C-EC53-4C85-8A45-F5B1E1A2BF5D}" dt="2024-10-22T11:57:10.251" v="5884" actId="1035"/>
          <ac:spMkLst>
            <pc:docMk/>
            <pc:sldMk cId="2989916440" sldId="2147378473"/>
            <ac:spMk id="10" creationId="{99A72EF9-6C37-A9E1-135F-1E1743DCFCA5}"/>
          </ac:spMkLst>
        </pc:spChg>
        <pc:spChg chg="add mod">
          <ac:chgData name="김윤성님(Yunesung Kim)/Access개발팀" userId="b5f7759c-2915-495b-a4bf-42e3553974d8" providerId="ADAL" clId="{A656909C-EC53-4C85-8A45-F5B1E1A2BF5D}" dt="2024-10-22T11:57:10.251" v="5884" actId="1035"/>
          <ac:spMkLst>
            <pc:docMk/>
            <pc:sldMk cId="2989916440" sldId="2147378473"/>
            <ac:spMk id="11" creationId="{D9BBEA76-F3B3-96B9-9589-49E423F8513B}"/>
          </ac:spMkLst>
        </pc:spChg>
        <pc:spChg chg="add del mod">
          <ac:chgData name="김윤성님(Yunesung Kim)/Access개발팀" userId="b5f7759c-2915-495b-a4bf-42e3553974d8" providerId="ADAL" clId="{A656909C-EC53-4C85-8A45-F5B1E1A2BF5D}" dt="2024-10-22T09:05:02.470" v="349" actId="478"/>
          <ac:spMkLst>
            <pc:docMk/>
            <pc:sldMk cId="2989916440" sldId="2147378473"/>
            <ac:spMk id="11" creationId="{E404B60B-E218-4BB9-D8BF-0E69C1E6F8F2}"/>
          </ac:spMkLst>
        </pc:spChg>
        <pc:spChg chg="add del mod">
          <ac:chgData name="김윤성님(Yunesung Kim)/Access개발팀" userId="b5f7759c-2915-495b-a4bf-42e3553974d8" providerId="ADAL" clId="{A656909C-EC53-4C85-8A45-F5B1E1A2BF5D}" dt="2024-10-22T09:59:02.924" v="1498" actId="21"/>
          <ac:spMkLst>
            <pc:docMk/>
            <pc:sldMk cId="2989916440" sldId="2147378473"/>
            <ac:spMk id="12" creationId="{165D2B8E-020C-D55E-3EB4-0E8C158FD18E}"/>
          </ac:spMkLst>
        </pc:spChg>
        <pc:spChg chg="add del mod">
          <ac:chgData name="김윤성님(Yunesung Kim)/Access개발팀" userId="b5f7759c-2915-495b-a4bf-42e3553974d8" providerId="ADAL" clId="{A656909C-EC53-4C85-8A45-F5B1E1A2BF5D}" dt="2024-10-22T10:16:36.444" v="2060" actId="478"/>
          <ac:spMkLst>
            <pc:docMk/>
            <pc:sldMk cId="2989916440" sldId="2147378473"/>
            <ac:spMk id="13" creationId="{9BC3FB42-3FFE-BF45-7D98-0B5D864AA9C1}"/>
          </ac:spMkLst>
        </pc:spChg>
        <pc:spChg chg="add del mod">
          <ac:chgData name="김윤성님(Yunesung Kim)/Access개발팀" userId="b5f7759c-2915-495b-a4bf-42e3553974d8" providerId="ADAL" clId="{A656909C-EC53-4C85-8A45-F5B1E1A2BF5D}" dt="2024-10-22T10:16:36.444" v="2060" actId="478"/>
          <ac:spMkLst>
            <pc:docMk/>
            <pc:sldMk cId="2989916440" sldId="2147378473"/>
            <ac:spMk id="14" creationId="{A24A94A6-3026-3EAD-43F2-2B79A24F0EFD}"/>
          </ac:spMkLst>
        </pc:spChg>
        <pc:spChg chg="add mod">
          <ac:chgData name="김윤성님(Yunesung Kim)/Access개발팀" userId="b5f7759c-2915-495b-a4bf-42e3553974d8" providerId="ADAL" clId="{A656909C-EC53-4C85-8A45-F5B1E1A2BF5D}" dt="2024-10-22T11:57:10.251" v="5884" actId="1035"/>
          <ac:spMkLst>
            <pc:docMk/>
            <pc:sldMk cId="2989916440" sldId="2147378473"/>
            <ac:spMk id="15" creationId="{C149FAB6-145F-3662-2186-5890BE063875}"/>
          </ac:spMkLst>
        </pc:spChg>
        <pc:spChg chg="add del mod">
          <ac:chgData name="김윤성님(Yunesung Kim)/Access개발팀" userId="b5f7759c-2915-495b-a4bf-42e3553974d8" providerId="ADAL" clId="{A656909C-EC53-4C85-8A45-F5B1E1A2BF5D}" dt="2024-10-22T10:16:36.444" v="2060" actId="478"/>
          <ac:spMkLst>
            <pc:docMk/>
            <pc:sldMk cId="2989916440" sldId="2147378473"/>
            <ac:spMk id="16" creationId="{85108131-C0D6-1F36-43E9-9A0317A6BCF0}"/>
          </ac:spMkLst>
        </pc:spChg>
        <pc:spChg chg="add del mod">
          <ac:chgData name="김윤성님(Yunesung Kim)/Access개발팀" userId="b5f7759c-2915-495b-a4bf-42e3553974d8" providerId="ADAL" clId="{A656909C-EC53-4C85-8A45-F5B1E1A2BF5D}" dt="2024-10-22T10:16:36.444" v="2060" actId="478"/>
          <ac:spMkLst>
            <pc:docMk/>
            <pc:sldMk cId="2989916440" sldId="2147378473"/>
            <ac:spMk id="17" creationId="{2ABA4A08-64FC-7968-0330-B017AC06DBEB}"/>
          </ac:spMkLst>
        </pc:spChg>
        <pc:spChg chg="mod">
          <ac:chgData name="김윤성님(Yunesung Kim)/Access개발팀" userId="b5f7759c-2915-495b-a4bf-42e3553974d8" providerId="ADAL" clId="{A656909C-EC53-4C85-8A45-F5B1E1A2BF5D}" dt="2024-10-22T09:04:42.445" v="341"/>
          <ac:spMkLst>
            <pc:docMk/>
            <pc:sldMk cId="2989916440" sldId="2147378473"/>
            <ac:spMk id="21" creationId="{B735008A-72C8-B285-558D-71B1D649C96C}"/>
          </ac:spMkLst>
        </pc:spChg>
        <pc:spChg chg="mod">
          <ac:chgData name="김윤성님(Yunesung Kim)/Access개발팀" userId="b5f7759c-2915-495b-a4bf-42e3553974d8" providerId="ADAL" clId="{A656909C-EC53-4C85-8A45-F5B1E1A2BF5D}" dt="2024-10-22T09:04:42.445" v="341"/>
          <ac:spMkLst>
            <pc:docMk/>
            <pc:sldMk cId="2989916440" sldId="2147378473"/>
            <ac:spMk id="24" creationId="{649B8C5A-72BD-F3C2-5F5F-36CB53D6B5DF}"/>
          </ac:spMkLst>
        </pc:spChg>
        <pc:spChg chg="mod">
          <ac:chgData name="김윤성님(Yunesung Kim)/Access개발팀" userId="b5f7759c-2915-495b-a4bf-42e3553974d8" providerId="ADAL" clId="{A656909C-EC53-4C85-8A45-F5B1E1A2BF5D}" dt="2024-10-22T09:04:42.445" v="341"/>
          <ac:spMkLst>
            <pc:docMk/>
            <pc:sldMk cId="2989916440" sldId="2147378473"/>
            <ac:spMk id="27" creationId="{059786C4-E8CC-257E-D7F6-965EA525C9BC}"/>
          </ac:spMkLst>
        </pc:spChg>
        <pc:spChg chg="add del mod">
          <ac:chgData name="김윤성님(Yunesung Kim)/Access개발팀" userId="b5f7759c-2915-495b-a4bf-42e3553974d8" providerId="ADAL" clId="{A656909C-EC53-4C85-8A45-F5B1E1A2BF5D}" dt="2024-10-22T10:16:36.444" v="2060" actId="478"/>
          <ac:spMkLst>
            <pc:docMk/>
            <pc:sldMk cId="2989916440" sldId="2147378473"/>
            <ac:spMk id="28" creationId="{B8300D76-DF5F-A915-A85C-F9C4C82FFF15}"/>
          </ac:spMkLst>
        </pc:spChg>
        <pc:spChg chg="add del mod">
          <ac:chgData name="김윤성님(Yunesung Kim)/Access개발팀" userId="b5f7759c-2915-495b-a4bf-42e3553974d8" providerId="ADAL" clId="{A656909C-EC53-4C85-8A45-F5B1E1A2BF5D}" dt="2024-10-22T10:16:36.444" v="2060" actId="478"/>
          <ac:spMkLst>
            <pc:docMk/>
            <pc:sldMk cId="2989916440" sldId="2147378473"/>
            <ac:spMk id="29" creationId="{6BEA0E9F-A840-83EC-AB62-C14571A8733C}"/>
          </ac:spMkLst>
        </pc:spChg>
        <pc:spChg chg="add del mod">
          <ac:chgData name="김윤성님(Yunesung Kim)/Access개발팀" userId="b5f7759c-2915-495b-a4bf-42e3553974d8" providerId="ADAL" clId="{A656909C-EC53-4C85-8A45-F5B1E1A2BF5D}" dt="2024-10-22T10:16:36.444" v="2060" actId="478"/>
          <ac:spMkLst>
            <pc:docMk/>
            <pc:sldMk cId="2989916440" sldId="2147378473"/>
            <ac:spMk id="30" creationId="{431159EF-BE2C-FBDC-817F-3B55AC7036A8}"/>
          </ac:spMkLst>
        </pc:spChg>
        <pc:spChg chg="add del mod">
          <ac:chgData name="김윤성님(Yunesung Kim)/Access개발팀" userId="b5f7759c-2915-495b-a4bf-42e3553974d8" providerId="ADAL" clId="{A656909C-EC53-4C85-8A45-F5B1E1A2BF5D}" dt="2024-10-22T10:16:36.444" v="2060" actId="478"/>
          <ac:spMkLst>
            <pc:docMk/>
            <pc:sldMk cId="2989916440" sldId="2147378473"/>
            <ac:spMk id="34" creationId="{9489E42B-5D8C-430E-6E90-CB48AEE50E81}"/>
          </ac:spMkLst>
        </pc:spChg>
        <pc:spChg chg="add del mod">
          <ac:chgData name="김윤성님(Yunesung Kim)/Access개발팀" userId="b5f7759c-2915-495b-a4bf-42e3553974d8" providerId="ADAL" clId="{A656909C-EC53-4C85-8A45-F5B1E1A2BF5D}" dt="2024-10-22T09:58:57.682" v="1495" actId="478"/>
          <ac:spMkLst>
            <pc:docMk/>
            <pc:sldMk cId="2989916440" sldId="2147378473"/>
            <ac:spMk id="35" creationId="{48EC48BC-D057-E610-C9B0-E93B31C25016}"/>
          </ac:spMkLst>
        </pc:spChg>
        <pc:spChg chg="add del mod">
          <ac:chgData name="김윤성님(Yunesung Kim)/Access개발팀" userId="b5f7759c-2915-495b-a4bf-42e3553974d8" providerId="ADAL" clId="{A656909C-EC53-4C85-8A45-F5B1E1A2BF5D}" dt="2024-10-22T10:16:36.444" v="2060" actId="478"/>
          <ac:spMkLst>
            <pc:docMk/>
            <pc:sldMk cId="2989916440" sldId="2147378473"/>
            <ac:spMk id="39" creationId="{A9D75D36-892A-1F71-C997-7FFFED64DACF}"/>
          </ac:spMkLst>
        </pc:spChg>
        <pc:spChg chg="mod">
          <ac:chgData name="김윤성님(Yunesung Kim)/Access개발팀" userId="b5f7759c-2915-495b-a4bf-42e3553974d8" providerId="ADAL" clId="{A656909C-EC53-4C85-8A45-F5B1E1A2BF5D}" dt="2024-10-22T09:04:42.445" v="341"/>
          <ac:spMkLst>
            <pc:docMk/>
            <pc:sldMk cId="2989916440" sldId="2147378473"/>
            <ac:spMk id="43" creationId="{9851FEF8-9A65-A71E-2621-15C96B34DBDE}"/>
          </ac:spMkLst>
        </pc:spChg>
        <pc:spChg chg="add del mod">
          <ac:chgData name="김윤성님(Yunesung Kim)/Access개발팀" userId="b5f7759c-2915-495b-a4bf-42e3553974d8" providerId="ADAL" clId="{A656909C-EC53-4C85-8A45-F5B1E1A2BF5D}" dt="2024-10-22T10:16:36.444" v="2060" actId="478"/>
          <ac:spMkLst>
            <pc:docMk/>
            <pc:sldMk cId="2989916440" sldId="2147378473"/>
            <ac:spMk id="46" creationId="{47CCAD6F-10DE-ACCE-C69B-3509E281059A}"/>
          </ac:spMkLst>
        </pc:spChg>
        <pc:spChg chg="add del mod">
          <ac:chgData name="김윤성님(Yunesung Kim)/Access개발팀" userId="b5f7759c-2915-495b-a4bf-42e3553974d8" providerId="ADAL" clId="{A656909C-EC53-4C85-8A45-F5B1E1A2BF5D}" dt="2024-10-22T10:16:36.444" v="2060" actId="478"/>
          <ac:spMkLst>
            <pc:docMk/>
            <pc:sldMk cId="2989916440" sldId="2147378473"/>
            <ac:spMk id="48" creationId="{59871465-5AA9-DA20-BE79-0C1E9A5182E7}"/>
          </ac:spMkLst>
        </pc:spChg>
        <pc:spChg chg="add del mod">
          <ac:chgData name="김윤성님(Yunesung Kim)/Access개발팀" userId="b5f7759c-2915-495b-a4bf-42e3553974d8" providerId="ADAL" clId="{A656909C-EC53-4C85-8A45-F5B1E1A2BF5D}" dt="2024-10-22T09:59:02.924" v="1498" actId="21"/>
          <ac:spMkLst>
            <pc:docMk/>
            <pc:sldMk cId="2989916440" sldId="2147378473"/>
            <ac:spMk id="49" creationId="{19B90447-AE25-77F7-C31A-44DCCF839700}"/>
          </ac:spMkLst>
        </pc:spChg>
        <pc:spChg chg="add del mod">
          <ac:chgData name="김윤성님(Yunesung Kim)/Access개발팀" userId="b5f7759c-2915-495b-a4bf-42e3553974d8" providerId="ADAL" clId="{A656909C-EC53-4C85-8A45-F5B1E1A2BF5D}" dt="2024-10-22T09:59:14.669" v="1505" actId="478"/>
          <ac:spMkLst>
            <pc:docMk/>
            <pc:sldMk cId="2989916440" sldId="2147378473"/>
            <ac:spMk id="51" creationId="{770B0704-5848-88D9-C2D4-F9F07A98E0C7}"/>
          </ac:spMkLst>
        </pc:spChg>
        <pc:spChg chg="add del mod">
          <ac:chgData name="김윤성님(Yunesung Kim)/Access개발팀" userId="b5f7759c-2915-495b-a4bf-42e3553974d8" providerId="ADAL" clId="{A656909C-EC53-4C85-8A45-F5B1E1A2BF5D}" dt="2024-10-22T09:59:27.164" v="1519" actId="478"/>
          <ac:spMkLst>
            <pc:docMk/>
            <pc:sldMk cId="2989916440" sldId="2147378473"/>
            <ac:spMk id="53" creationId="{4E96A775-553C-3B29-FE97-AAA0F9600BB3}"/>
          </ac:spMkLst>
        </pc:spChg>
        <pc:spChg chg="add del mod">
          <ac:chgData name="김윤성님(Yunesung Kim)/Access개발팀" userId="b5f7759c-2915-495b-a4bf-42e3553974d8" providerId="ADAL" clId="{A656909C-EC53-4C85-8A45-F5B1E1A2BF5D}" dt="2024-10-22T10:10:39.030" v="1711" actId="478"/>
          <ac:spMkLst>
            <pc:docMk/>
            <pc:sldMk cId="2989916440" sldId="2147378473"/>
            <ac:spMk id="54" creationId="{C3892ABB-CF8C-3FA2-C281-49D397FDB46D}"/>
          </ac:spMkLst>
        </pc:spChg>
        <pc:spChg chg="add mod">
          <ac:chgData name="김윤성님(Yunesung Kim)/Access개발팀" userId="b5f7759c-2915-495b-a4bf-42e3553974d8" providerId="ADAL" clId="{A656909C-EC53-4C85-8A45-F5B1E1A2BF5D}" dt="2024-10-22T11:57:10.251" v="5884" actId="1035"/>
          <ac:spMkLst>
            <pc:docMk/>
            <pc:sldMk cId="2989916440" sldId="2147378473"/>
            <ac:spMk id="55" creationId="{7261D141-E607-CE18-498A-291614DDA3AD}"/>
          </ac:spMkLst>
        </pc:spChg>
        <pc:spChg chg="mod">
          <ac:chgData name="김윤성님(Yunesung Kim)/Access개발팀" userId="b5f7759c-2915-495b-a4bf-42e3553974d8" providerId="ADAL" clId="{A656909C-EC53-4C85-8A45-F5B1E1A2BF5D}" dt="2024-10-22T10:10:05.684" v="1677" actId="571"/>
          <ac:spMkLst>
            <pc:docMk/>
            <pc:sldMk cId="2989916440" sldId="2147378473"/>
            <ac:spMk id="59" creationId="{3F286511-FF61-A212-4FDD-54BAF75C3CEF}"/>
          </ac:spMkLst>
        </pc:spChg>
        <pc:spChg chg="mod">
          <ac:chgData name="김윤성님(Yunesung Kim)/Access개발팀" userId="b5f7759c-2915-495b-a4bf-42e3553974d8" providerId="ADAL" clId="{A656909C-EC53-4C85-8A45-F5B1E1A2BF5D}" dt="2024-10-22T10:10:05.684" v="1677" actId="571"/>
          <ac:spMkLst>
            <pc:docMk/>
            <pc:sldMk cId="2989916440" sldId="2147378473"/>
            <ac:spMk id="62" creationId="{463DAE73-1E31-DF48-A3D0-2700552E97DE}"/>
          </ac:spMkLst>
        </pc:spChg>
        <pc:spChg chg="mod">
          <ac:chgData name="김윤성님(Yunesung Kim)/Access개발팀" userId="b5f7759c-2915-495b-a4bf-42e3553974d8" providerId="ADAL" clId="{A656909C-EC53-4C85-8A45-F5B1E1A2BF5D}" dt="2024-10-22T10:10:05.684" v="1677" actId="571"/>
          <ac:spMkLst>
            <pc:docMk/>
            <pc:sldMk cId="2989916440" sldId="2147378473"/>
            <ac:spMk id="65" creationId="{21CFFFF5-2025-AF03-C8BB-2DB7B42C4D69}"/>
          </ac:spMkLst>
        </pc:spChg>
        <pc:spChg chg="add mod">
          <ac:chgData name="김윤성님(Yunesung Kim)/Access개발팀" userId="b5f7759c-2915-495b-a4bf-42e3553974d8" providerId="ADAL" clId="{A656909C-EC53-4C85-8A45-F5B1E1A2BF5D}" dt="2024-10-22T11:57:10.251" v="5884" actId="1035"/>
          <ac:spMkLst>
            <pc:docMk/>
            <pc:sldMk cId="2989916440" sldId="2147378473"/>
            <ac:spMk id="66" creationId="{89658049-3DA8-557E-6ABE-78615706C173}"/>
          </ac:spMkLst>
        </pc:spChg>
        <pc:spChg chg="add mod">
          <ac:chgData name="김윤성님(Yunesung Kim)/Access개발팀" userId="b5f7759c-2915-495b-a4bf-42e3553974d8" providerId="ADAL" clId="{A656909C-EC53-4C85-8A45-F5B1E1A2BF5D}" dt="2024-10-22T11:57:10.251" v="5884" actId="1035"/>
          <ac:spMkLst>
            <pc:docMk/>
            <pc:sldMk cId="2989916440" sldId="2147378473"/>
            <ac:spMk id="67" creationId="{A853DC7B-9CCF-A5F8-E432-CDA495DA298E}"/>
          </ac:spMkLst>
        </pc:spChg>
        <pc:spChg chg="add mod">
          <ac:chgData name="김윤성님(Yunesung Kim)/Access개발팀" userId="b5f7759c-2915-495b-a4bf-42e3553974d8" providerId="ADAL" clId="{A656909C-EC53-4C85-8A45-F5B1E1A2BF5D}" dt="2024-10-22T11:57:10.251" v="5884" actId="1035"/>
          <ac:spMkLst>
            <pc:docMk/>
            <pc:sldMk cId="2989916440" sldId="2147378473"/>
            <ac:spMk id="68" creationId="{1D552B6D-56BB-1795-0FAC-3236070A45AE}"/>
          </ac:spMkLst>
        </pc:spChg>
        <pc:spChg chg="add mod">
          <ac:chgData name="김윤성님(Yunesung Kim)/Access개발팀" userId="b5f7759c-2915-495b-a4bf-42e3553974d8" providerId="ADAL" clId="{A656909C-EC53-4C85-8A45-F5B1E1A2BF5D}" dt="2024-10-22T11:57:10.251" v="5884" actId="1035"/>
          <ac:spMkLst>
            <pc:docMk/>
            <pc:sldMk cId="2989916440" sldId="2147378473"/>
            <ac:spMk id="73" creationId="{B525F502-AF29-9332-4EA3-066D5E8E3C92}"/>
          </ac:spMkLst>
        </pc:spChg>
        <pc:spChg chg="mod">
          <ac:chgData name="김윤성님(Yunesung Kim)/Access개발팀" userId="b5f7759c-2915-495b-a4bf-42e3553974d8" providerId="ADAL" clId="{A656909C-EC53-4C85-8A45-F5B1E1A2BF5D}" dt="2024-10-22T10:10:05.684" v="1677" actId="571"/>
          <ac:spMkLst>
            <pc:docMk/>
            <pc:sldMk cId="2989916440" sldId="2147378473"/>
            <ac:spMk id="77" creationId="{0349D5EF-F94E-3602-AD61-4B221BE729C7}"/>
          </ac:spMkLst>
        </pc:spChg>
        <pc:spChg chg="add mod">
          <ac:chgData name="김윤성님(Yunesung Kim)/Access개발팀" userId="b5f7759c-2915-495b-a4bf-42e3553974d8" providerId="ADAL" clId="{A656909C-EC53-4C85-8A45-F5B1E1A2BF5D}" dt="2024-10-22T11:57:10.251" v="5884" actId="1035"/>
          <ac:spMkLst>
            <pc:docMk/>
            <pc:sldMk cId="2989916440" sldId="2147378473"/>
            <ac:spMk id="79" creationId="{1AC70C8C-A381-8B2B-D7E8-F15D76AF7493}"/>
          </ac:spMkLst>
        </pc:spChg>
        <pc:spChg chg="add mod">
          <ac:chgData name="김윤성님(Yunesung Kim)/Access개발팀" userId="b5f7759c-2915-495b-a4bf-42e3553974d8" providerId="ADAL" clId="{A656909C-EC53-4C85-8A45-F5B1E1A2BF5D}" dt="2024-10-22T11:57:10.251" v="5884" actId="1035"/>
          <ac:spMkLst>
            <pc:docMk/>
            <pc:sldMk cId="2989916440" sldId="2147378473"/>
            <ac:spMk id="81" creationId="{8B737884-64BC-C9F5-48AD-1BC2393636DD}"/>
          </ac:spMkLst>
        </pc:spChg>
        <pc:spChg chg="add del mod">
          <ac:chgData name="김윤성님(Yunesung Kim)/Access개발팀" userId="b5f7759c-2915-495b-a4bf-42e3553974d8" providerId="ADAL" clId="{A656909C-EC53-4C85-8A45-F5B1E1A2BF5D}" dt="2024-10-22T10:16:33.878" v="2059" actId="478"/>
          <ac:spMkLst>
            <pc:docMk/>
            <pc:sldMk cId="2989916440" sldId="2147378473"/>
            <ac:spMk id="83" creationId="{C4DD9A0A-35EE-D48C-150C-29CAAB82FCF5}"/>
          </ac:spMkLst>
        </pc:spChg>
        <pc:spChg chg="add mod">
          <ac:chgData name="김윤성님(Yunesung Kim)/Access개발팀" userId="b5f7759c-2915-495b-a4bf-42e3553974d8" providerId="ADAL" clId="{A656909C-EC53-4C85-8A45-F5B1E1A2BF5D}" dt="2024-10-22T11:57:10.251" v="5884" actId="1035"/>
          <ac:spMkLst>
            <pc:docMk/>
            <pc:sldMk cId="2989916440" sldId="2147378473"/>
            <ac:spMk id="84" creationId="{FA2B6F04-4649-546A-FDDE-33E34E5B4C3B}"/>
          </ac:spMkLst>
        </pc:spChg>
        <pc:spChg chg="add mod">
          <ac:chgData name="김윤성님(Yunesung Kim)/Access개발팀" userId="b5f7759c-2915-495b-a4bf-42e3553974d8" providerId="ADAL" clId="{A656909C-EC53-4C85-8A45-F5B1E1A2BF5D}" dt="2024-10-22T11:57:10.251" v="5884" actId="1035"/>
          <ac:spMkLst>
            <pc:docMk/>
            <pc:sldMk cId="2989916440" sldId="2147378473"/>
            <ac:spMk id="90" creationId="{B19A251F-D771-D473-651D-D2460AD10A84}"/>
          </ac:spMkLst>
        </pc:spChg>
        <pc:spChg chg="add mod ord">
          <ac:chgData name="김윤성님(Yunesung Kim)/Access개발팀" userId="b5f7759c-2915-495b-a4bf-42e3553974d8" providerId="ADAL" clId="{A656909C-EC53-4C85-8A45-F5B1E1A2BF5D}" dt="2024-10-22T11:57:10.251" v="5884" actId="1035"/>
          <ac:spMkLst>
            <pc:docMk/>
            <pc:sldMk cId="2989916440" sldId="2147378473"/>
            <ac:spMk id="92" creationId="{A4635552-6C6E-6E57-C68F-06A6F643BFCD}"/>
          </ac:spMkLst>
        </pc:spChg>
        <pc:spChg chg="add mod">
          <ac:chgData name="김윤성님(Yunesung Kim)/Access개발팀" userId="b5f7759c-2915-495b-a4bf-42e3553974d8" providerId="ADAL" clId="{A656909C-EC53-4C85-8A45-F5B1E1A2BF5D}" dt="2024-10-22T11:57:10.251" v="5884" actId="1035"/>
          <ac:spMkLst>
            <pc:docMk/>
            <pc:sldMk cId="2989916440" sldId="2147378473"/>
            <ac:spMk id="93" creationId="{165D2B8E-020C-D55E-3EB4-0E8C158FD18E}"/>
          </ac:spMkLst>
        </pc:spChg>
        <pc:spChg chg="add mod">
          <ac:chgData name="김윤성님(Yunesung Kim)/Access개발팀" userId="b5f7759c-2915-495b-a4bf-42e3553974d8" providerId="ADAL" clId="{A656909C-EC53-4C85-8A45-F5B1E1A2BF5D}" dt="2024-10-22T11:57:10.251" v="5884" actId="1035"/>
          <ac:spMkLst>
            <pc:docMk/>
            <pc:sldMk cId="2989916440" sldId="2147378473"/>
            <ac:spMk id="94" creationId="{19B90447-AE25-77F7-C31A-44DCCF839700}"/>
          </ac:spMkLst>
        </pc:spChg>
        <pc:spChg chg="add mod">
          <ac:chgData name="김윤성님(Yunesung Kim)/Access개발팀" userId="b5f7759c-2915-495b-a4bf-42e3553974d8" providerId="ADAL" clId="{A656909C-EC53-4C85-8A45-F5B1E1A2BF5D}" dt="2024-10-22T11:57:10.251" v="5884" actId="1035"/>
          <ac:spMkLst>
            <pc:docMk/>
            <pc:sldMk cId="2989916440" sldId="2147378473"/>
            <ac:spMk id="99" creationId="{48F981DF-B447-4D5F-81BC-36D136F12EFC}"/>
          </ac:spMkLst>
        </pc:spChg>
        <pc:spChg chg="add del mod">
          <ac:chgData name="김윤성님(Yunesung Kim)/Access개발팀" userId="b5f7759c-2915-495b-a4bf-42e3553974d8" providerId="ADAL" clId="{A656909C-EC53-4C85-8A45-F5B1E1A2BF5D}" dt="2024-10-22T10:29:25.037" v="2630" actId="478"/>
          <ac:spMkLst>
            <pc:docMk/>
            <pc:sldMk cId="2989916440" sldId="2147378473"/>
            <ac:spMk id="105" creationId="{11EF940E-6AB7-551E-5B4F-81E65F37B399}"/>
          </ac:spMkLst>
        </pc:spChg>
        <pc:spChg chg="add mod">
          <ac:chgData name="김윤성님(Yunesung Kim)/Access개발팀" userId="b5f7759c-2915-495b-a4bf-42e3553974d8" providerId="ADAL" clId="{A656909C-EC53-4C85-8A45-F5B1E1A2BF5D}" dt="2024-10-22T11:57:59.496" v="5907" actId="14100"/>
          <ac:spMkLst>
            <pc:docMk/>
            <pc:sldMk cId="2989916440" sldId="2147378473"/>
            <ac:spMk id="106" creationId="{638E4345-18FD-840A-A320-1EDB1F70FF62}"/>
          </ac:spMkLst>
        </pc:spChg>
        <pc:spChg chg="add del mod">
          <ac:chgData name="김윤성님(Yunesung Kim)/Access개발팀" userId="b5f7759c-2915-495b-a4bf-42e3553974d8" providerId="ADAL" clId="{A656909C-EC53-4C85-8A45-F5B1E1A2BF5D}" dt="2024-10-22T10:26:38.703" v="2458" actId="478"/>
          <ac:spMkLst>
            <pc:docMk/>
            <pc:sldMk cId="2989916440" sldId="2147378473"/>
            <ac:spMk id="107" creationId="{F4ED8FA8-0B70-05F4-EBE1-5CB68C6F1E75}"/>
          </ac:spMkLst>
        </pc:spChg>
        <pc:spChg chg="add del mod">
          <ac:chgData name="김윤성님(Yunesung Kim)/Access개발팀" userId="b5f7759c-2915-495b-a4bf-42e3553974d8" providerId="ADAL" clId="{A656909C-EC53-4C85-8A45-F5B1E1A2BF5D}" dt="2024-10-22T10:29:43.849" v="2713" actId="478"/>
          <ac:spMkLst>
            <pc:docMk/>
            <pc:sldMk cId="2989916440" sldId="2147378473"/>
            <ac:spMk id="108" creationId="{B272C135-2AF3-FF44-BE6C-7E1369A43D9F}"/>
          </ac:spMkLst>
        </pc:spChg>
        <pc:spChg chg="add del mod">
          <ac:chgData name="김윤성님(Yunesung Kim)/Access개발팀" userId="b5f7759c-2915-495b-a4bf-42e3553974d8" providerId="ADAL" clId="{A656909C-EC53-4C85-8A45-F5B1E1A2BF5D}" dt="2024-10-22T10:28:10.869" v="2521" actId="478"/>
          <ac:spMkLst>
            <pc:docMk/>
            <pc:sldMk cId="2989916440" sldId="2147378473"/>
            <ac:spMk id="109" creationId="{EF22834D-8A57-E632-9D39-16E3A0C6C07E}"/>
          </ac:spMkLst>
        </pc:spChg>
        <pc:spChg chg="add mod">
          <ac:chgData name="김윤성님(Yunesung Kim)/Access개발팀" userId="b5f7759c-2915-495b-a4bf-42e3553974d8" providerId="ADAL" clId="{A656909C-EC53-4C85-8A45-F5B1E1A2BF5D}" dt="2024-10-22T11:57:10.251" v="5884" actId="1035"/>
          <ac:spMkLst>
            <pc:docMk/>
            <pc:sldMk cId="2989916440" sldId="2147378473"/>
            <ac:spMk id="110" creationId="{B07D6DA4-731C-A7AE-C901-32AA4C057676}"/>
          </ac:spMkLst>
        </pc:spChg>
        <pc:spChg chg="add mod">
          <ac:chgData name="김윤성님(Yunesung Kim)/Access개발팀" userId="b5f7759c-2915-495b-a4bf-42e3553974d8" providerId="ADAL" clId="{A656909C-EC53-4C85-8A45-F5B1E1A2BF5D}" dt="2024-10-22T11:58:43.239" v="5914" actId="20577"/>
          <ac:spMkLst>
            <pc:docMk/>
            <pc:sldMk cId="2989916440" sldId="2147378473"/>
            <ac:spMk id="111" creationId="{8A750BC3-B31E-F792-30F3-7908B5E6637C}"/>
          </ac:spMkLst>
        </pc:spChg>
        <pc:spChg chg="add del mod">
          <ac:chgData name="김윤성님(Yunesung Kim)/Access개발팀" userId="b5f7759c-2915-495b-a4bf-42e3553974d8" providerId="ADAL" clId="{A656909C-EC53-4C85-8A45-F5B1E1A2BF5D}" dt="2024-10-22T11:59:10.826" v="5917" actId="478"/>
          <ac:spMkLst>
            <pc:docMk/>
            <pc:sldMk cId="2989916440" sldId="2147378473"/>
            <ac:spMk id="112" creationId="{363AEB85-3E6F-160C-7522-1FAE82D63C06}"/>
          </ac:spMkLst>
        </pc:spChg>
        <pc:grpChg chg="add del mod">
          <ac:chgData name="김윤성님(Yunesung Kim)/Access개발팀" userId="b5f7759c-2915-495b-a4bf-42e3553974d8" providerId="ADAL" clId="{A656909C-EC53-4C85-8A45-F5B1E1A2BF5D}" dt="2024-10-22T10:16:36.444" v="2060" actId="478"/>
          <ac:grpSpMkLst>
            <pc:docMk/>
            <pc:sldMk cId="2989916440" sldId="2147378473"/>
            <ac:grpSpMk id="19" creationId="{09BB64A2-021D-424E-ECE0-14B5FE3E1345}"/>
          </ac:grpSpMkLst>
        </pc:grpChg>
        <pc:grpChg chg="add del mod">
          <ac:chgData name="김윤성님(Yunesung Kim)/Access개발팀" userId="b5f7759c-2915-495b-a4bf-42e3553974d8" providerId="ADAL" clId="{A656909C-EC53-4C85-8A45-F5B1E1A2BF5D}" dt="2024-10-22T10:16:36.444" v="2060" actId="478"/>
          <ac:grpSpMkLst>
            <pc:docMk/>
            <pc:sldMk cId="2989916440" sldId="2147378473"/>
            <ac:grpSpMk id="22" creationId="{22DF98EE-B600-698C-131E-2C1B49F48149}"/>
          </ac:grpSpMkLst>
        </pc:grpChg>
        <pc:grpChg chg="add del mod">
          <ac:chgData name="김윤성님(Yunesung Kim)/Access개발팀" userId="b5f7759c-2915-495b-a4bf-42e3553974d8" providerId="ADAL" clId="{A656909C-EC53-4C85-8A45-F5B1E1A2BF5D}" dt="2024-10-22T10:16:36.444" v="2060" actId="478"/>
          <ac:grpSpMkLst>
            <pc:docMk/>
            <pc:sldMk cId="2989916440" sldId="2147378473"/>
            <ac:grpSpMk id="25" creationId="{C12D4A84-140F-B999-A1B6-9833134490F0}"/>
          </ac:grpSpMkLst>
        </pc:grpChg>
        <pc:grpChg chg="add del mod">
          <ac:chgData name="김윤성님(Yunesung Kim)/Access개발팀" userId="b5f7759c-2915-495b-a4bf-42e3553974d8" providerId="ADAL" clId="{A656909C-EC53-4C85-8A45-F5B1E1A2BF5D}" dt="2024-10-22T10:16:36.444" v="2060" actId="478"/>
          <ac:grpSpMkLst>
            <pc:docMk/>
            <pc:sldMk cId="2989916440" sldId="2147378473"/>
            <ac:grpSpMk id="41" creationId="{DAF02D19-8848-98CF-7099-334CCB685D0B}"/>
          </ac:grpSpMkLst>
        </pc:grpChg>
        <pc:grpChg chg="add mod">
          <ac:chgData name="김윤성님(Yunesung Kim)/Access개발팀" userId="b5f7759c-2915-495b-a4bf-42e3553974d8" providerId="ADAL" clId="{A656909C-EC53-4C85-8A45-F5B1E1A2BF5D}" dt="2024-10-22T11:57:10.251" v="5884" actId="1035"/>
          <ac:grpSpMkLst>
            <pc:docMk/>
            <pc:sldMk cId="2989916440" sldId="2147378473"/>
            <ac:grpSpMk id="57" creationId="{1323D41E-E053-7872-9A9D-BDE0B85A602A}"/>
          </ac:grpSpMkLst>
        </pc:grpChg>
        <pc:grpChg chg="add mod">
          <ac:chgData name="김윤성님(Yunesung Kim)/Access개발팀" userId="b5f7759c-2915-495b-a4bf-42e3553974d8" providerId="ADAL" clId="{A656909C-EC53-4C85-8A45-F5B1E1A2BF5D}" dt="2024-10-22T11:57:10.251" v="5884" actId="1035"/>
          <ac:grpSpMkLst>
            <pc:docMk/>
            <pc:sldMk cId="2989916440" sldId="2147378473"/>
            <ac:grpSpMk id="60" creationId="{A1C1B065-3CAC-3AB7-344A-11CD023AC01E}"/>
          </ac:grpSpMkLst>
        </pc:grpChg>
        <pc:grpChg chg="add mod">
          <ac:chgData name="김윤성님(Yunesung Kim)/Access개발팀" userId="b5f7759c-2915-495b-a4bf-42e3553974d8" providerId="ADAL" clId="{A656909C-EC53-4C85-8A45-F5B1E1A2BF5D}" dt="2024-10-22T11:57:10.251" v="5884" actId="1035"/>
          <ac:grpSpMkLst>
            <pc:docMk/>
            <pc:sldMk cId="2989916440" sldId="2147378473"/>
            <ac:grpSpMk id="63" creationId="{A605FFE0-D43C-7AA7-A3DA-1EC94DCEB5FC}"/>
          </ac:grpSpMkLst>
        </pc:grpChg>
        <pc:grpChg chg="add mod">
          <ac:chgData name="김윤성님(Yunesung Kim)/Access개발팀" userId="b5f7759c-2915-495b-a4bf-42e3553974d8" providerId="ADAL" clId="{A656909C-EC53-4C85-8A45-F5B1E1A2BF5D}" dt="2024-10-22T11:57:10.251" v="5884" actId="1035"/>
          <ac:grpSpMkLst>
            <pc:docMk/>
            <pc:sldMk cId="2989916440" sldId="2147378473"/>
            <ac:grpSpMk id="75" creationId="{55227819-1AB2-0362-191B-4280D39F6343}"/>
          </ac:grpSpMkLst>
        </pc:grpChg>
        <pc:graphicFrameChg chg="add mod">
          <ac:chgData name="김윤성님(Yunesung Kim)/Access개발팀" userId="b5f7759c-2915-495b-a4bf-42e3553974d8" providerId="ADAL" clId="{A656909C-EC53-4C85-8A45-F5B1E1A2BF5D}" dt="2024-10-22T09:01:26.002" v="292"/>
          <ac:graphicFrameMkLst>
            <pc:docMk/>
            <pc:sldMk cId="2989916440" sldId="2147378473"/>
            <ac:graphicFrameMk id="2" creationId="{0C98F985-8681-DD1A-01DA-4E4C6397EB1C}"/>
          </ac:graphicFrameMkLst>
        </pc:graphicFrameChg>
        <pc:graphicFrameChg chg="add mod">
          <ac:chgData name="김윤성님(Yunesung Kim)/Access개발팀" userId="b5f7759c-2915-495b-a4bf-42e3553974d8" providerId="ADAL" clId="{A656909C-EC53-4C85-8A45-F5B1E1A2BF5D}" dt="2024-10-22T09:01:31.177" v="296"/>
          <ac:graphicFrameMkLst>
            <pc:docMk/>
            <pc:sldMk cId="2989916440" sldId="2147378473"/>
            <ac:graphicFrameMk id="5" creationId="{BD9D9E07-A095-478C-F83E-44DEE91A65BE}"/>
          </ac:graphicFrameMkLst>
        </pc:graphicFrameChg>
        <pc:graphicFrameChg chg="add del mod modGraphic">
          <ac:chgData name="김윤성님(Yunesung Kim)/Access개발팀" userId="b5f7759c-2915-495b-a4bf-42e3553974d8" providerId="ADAL" clId="{A656909C-EC53-4C85-8A45-F5B1E1A2BF5D}" dt="2024-10-22T09:03:38.379" v="334" actId="21"/>
          <ac:graphicFrameMkLst>
            <pc:docMk/>
            <pc:sldMk cId="2989916440" sldId="2147378473"/>
            <ac:graphicFrameMk id="6" creationId="{190B5AF9-C4EA-1A96-EAEB-85CF740D759C}"/>
          </ac:graphicFrameMkLst>
        </pc:graphicFrameChg>
        <pc:graphicFrameChg chg="add mod">
          <ac:chgData name="김윤성님(Yunesung Kim)/Access개발팀" userId="b5f7759c-2915-495b-a4bf-42e3553974d8" providerId="ADAL" clId="{A656909C-EC53-4C85-8A45-F5B1E1A2BF5D}" dt="2024-10-22T10:19:22.427" v="2176"/>
          <ac:graphicFrameMkLst>
            <pc:docMk/>
            <pc:sldMk cId="2989916440" sldId="2147378473"/>
            <ac:graphicFrameMk id="103" creationId="{E2E73ED8-72D2-356B-D4B6-152E85B8A93C}"/>
          </ac:graphicFrameMkLst>
        </pc:graphicFrameChg>
        <pc:graphicFrameChg chg="add mod modGraphic">
          <ac:chgData name="김윤성님(Yunesung Kim)/Access개발팀" userId="b5f7759c-2915-495b-a4bf-42e3553974d8" providerId="ADAL" clId="{A656909C-EC53-4C85-8A45-F5B1E1A2BF5D}" dt="2024-10-22T11:57:10.251" v="5884" actId="1035"/>
          <ac:graphicFrameMkLst>
            <pc:docMk/>
            <pc:sldMk cId="2989916440" sldId="2147378473"/>
            <ac:graphicFrameMk id="104" creationId="{9E3674DA-DC4A-559B-4ACB-D2F5A89CB16E}"/>
          </ac:graphicFrameMkLst>
        </pc:graphicFrameChg>
        <pc:picChg chg="add mod">
          <ac:chgData name="김윤성님(Yunesung Kim)/Access개발팀" userId="b5f7759c-2915-495b-a4bf-42e3553974d8" providerId="ADAL" clId="{A656909C-EC53-4C85-8A45-F5B1E1A2BF5D}" dt="2024-10-22T11:57:10.251" v="5884" actId="1035"/>
          <ac:picMkLst>
            <pc:docMk/>
            <pc:sldMk cId="2989916440" sldId="2147378473"/>
            <ac:picMk id="8" creationId="{0DA0E8D5-2362-3E0A-FDC6-412A49B8E8E8}"/>
          </ac:picMkLst>
        </pc:picChg>
        <pc:picChg chg="add del mod">
          <ac:chgData name="김윤성님(Yunesung Kim)/Access개발팀" userId="b5f7759c-2915-495b-a4bf-42e3553974d8" providerId="ADAL" clId="{A656909C-EC53-4C85-8A45-F5B1E1A2BF5D}" dt="2024-10-22T10:16:36.444" v="2060" actId="478"/>
          <ac:picMkLst>
            <pc:docMk/>
            <pc:sldMk cId="2989916440" sldId="2147378473"/>
            <ac:picMk id="18" creationId="{E1CF56FB-DAFE-D387-A87E-B7916359F153}"/>
          </ac:picMkLst>
        </pc:picChg>
        <pc:picChg chg="mod">
          <ac:chgData name="김윤성님(Yunesung Kim)/Access개발팀" userId="b5f7759c-2915-495b-a4bf-42e3553974d8" providerId="ADAL" clId="{A656909C-EC53-4C85-8A45-F5B1E1A2BF5D}" dt="2024-10-22T09:04:42.445" v="341"/>
          <ac:picMkLst>
            <pc:docMk/>
            <pc:sldMk cId="2989916440" sldId="2147378473"/>
            <ac:picMk id="20" creationId="{47B672F3-4275-7E3D-487B-3AE077DA1CB8}"/>
          </ac:picMkLst>
        </pc:picChg>
        <pc:picChg chg="mod">
          <ac:chgData name="김윤성님(Yunesung Kim)/Access개발팀" userId="b5f7759c-2915-495b-a4bf-42e3553974d8" providerId="ADAL" clId="{A656909C-EC53-4C85-8A45-F5B1E1A2BF5D}" dt="2024-10-22T09:04:42.445" v="341"/>
          <ac:picMkLst>
            <pc:docMk/>
            <pc:sldMk cId="2989916440" sldId="2147378473"/>
            <ac:picMk id="23" creationId="{0B3A5F72-0DB2-951D-C341-33CAEAA84360}"/>
          </ac:picMkLst>
        </pc:picChg>
        <pc:picChg chg="mod">
          <ac:chgData name="김윤성님(Yunesung Kim)/Access개발팀" userId="b5f7759c-2915-495b-a4bf-42e3553974d8" providerId="ADAL" clId="{A656909C-EC53-4C85-8A45-F5B1E1A2BF5D}" dt="2024-10-22T09:04:42.445" v="341"/>
          <ac:picMkLst>
            <pc:docMk/>
            <pc:sldMk cId="2989916440" sldId="2147378473"/>
            <ac:picMk id="26" creationId="{A32CEF7E-1DBD-5D87-A865-CEA9D5684641}"/>
          </ac:picMkLst>
        </pc:picChg>
        <pc:picChg chg="add del mod">
          <ac:chgData name="김윤성님(Yunesung Kim)/Access개발팀" userId="b5f7759c-2915-495b-a4bf-42e3553974d8" providerId="ADAL" clId="{A656909C-EC53-4C85-8A45-F5B1E1A2BF5D}" dt="2024-10-22T10:16:36.444" v="2060" actId="478"/>
          <ac:picMkLst>
            <pc:docMk/>
            <pc:sldMk cId="2989916440" sldId="2147378473"/>
            <ac:picMk id="31" creationId="{B95605C8-27DA-ABF9-2F20-6D9EC27AD1D1}"/>
          </ac:picMkLst>
        </pc:picChg>
        <pc:picChg chg="add del mod">
          <ac:chgData name="김윤성님(Yunesung Kim)/Access개발팀" userId="b5f7759c-2915-495b-a4bf-42e3553974d8" providerId="ADAL" clId="{A656909C-EC53-4C85-8A45-F5B1E1A2BF5D}" dt="2024-10-22T09:59:17.249" v="1508" actId="478"/>
          <ac:picMkLst>
            <pc:docMk/>
            <pc:sldMk cId="2989916440" sldId="2147378473"/>
            <ac:picMk id="32" creationId="{4732CB51-0BA6-7210-6A24-8A1FE36C9D6A}"/>
          </ac:picMkLst>
        </pc:picChg>
        <pc:picChg chg="add del mod">
          <ac:chgData name="김윤성님(Yunesung Kim)/Access개발팀" userId="b5f7759c-2915-495b-a4bf-42e3553974d8" providerId="ADAL" clId="{A656909C-EC53-4C85-8A45-F5B1E1A2BF5D}" dt="2024-10-22T09:59:15.839" v="1507" actId="478"/>
          <ac:picMkLst>
            <pc:docMk/>
            <pc:sldMk cId="2989916440" sldId="2147378473"/>
            <ac:picMk id="33" creationId="{7CA78AE4-24B2-0B8F-51D1-CE785556FB71}"/>
          </ac:picMkLst>
        </pc:picChg>
        <pc:picChg chg="add del mod">
          <ac:chgData name="김윤성님(Yunesung Kim)/Access개발팀" userId="b5f7759c-2915-495b-a4bf-42e3553974d8" providerId="ADAL" clId="{A656909C-EC53-4C85-8A45-F5B1E1A2BF5D}" dt="2024-10-22T10:16:36.444" v="2060" actId="478"/>
          <ac:picMkLst>
            <pc:docMk/>
            <pc:sldMk cId="2989916440" sldId="2147378473"/>
            <ac:picMk id="36" creationId="{519EFB76-7612-C8F2-049F-00D3526A90C5}"/>
          </ac:picMkLst>
        </pc:picChg>
        <pc:picChg chg="mod">
          <ac:chgData name="김윤성님(Yunesung Kim)/Access개발팀" userId="b5f7759c-2915-495b-a4bf-42e3553974d8" providerId="ADAL" clId="{A656909C-EC53-4C85-8A45-F5B1E1A2BF5D}" dt="2024-10-22T09:04:42.445" v="341"/>
          <ac:picMkLst>
            <pc:docMk/>
            <pc:sldMk cId="2989916440" sldId="2147378473"/>
            <ac:picMk id="42" creationId="{E6420CC3-A158-8FF9-2A07-1C028FEDD720}"/>
          </ac:picMkLst>
        </pc:picChg>
        <pc:picChg chg="add mod">
          <ac:chgData name="김윤성님(Yunesung Kim)/Access개발팀" userId="b5f7759c-2915-495b-a4bf-42e3553974d8" providerId="ADAL" clId="{A656909C-EC53-4C85-8A45-F5B1E1A2BF5D}" dt="2024-10-22T11:57:10.251" v="5884" actId="1035"/>
          <ac:picMkLst>
            <pc:docMk/>
            <pc:sldMk cId="2989916440" sldId="2147378473"/>
            <ac:picMk id="56" creationId="{44F68897-6260-5998-3DCE-86E3075A37EA}"/>
          </ac:picMkLst>
        </pc:picChg>
        <pc:picChg chg="mod">
          <ac:chgData name="김윤성님(Yunesung Kim)/Access개발팀" userId="b5f7759c-2915-495b-a4bf-42e3553974d8" providerId="ADAL" clId="{A656909C-EC53-4C85-8A45-F5B1E1A2BF5D}" dt="2024-10-22T10:10:05.684" v="1677" actId="571"/>
          <ac:picMkLst>
            <pc:docMk/>
            <pc:sldMk cId="2989916440" sldId="2147378473"/>
            <ac:picMk id="58" creationId="{5E8E8461-0D23-D95E-04C0-C3DF98D70319}"/>
          </ac:picMkLst>
        </pc:picChg>
        <pc:picChg chg="mod">
          <ac:chgData name="김윤성님(Yunesung Kim)/Access개발팀" userId="b5f7759c-2915-495b-a4bf-42e3553974d8" providerId="ADAL" clId="{A656909C-EC53-4C85-8A45-F5B1E1A2BF5D}" dt="2024-10-22T10:10:05.684" v="1677" actId="571"/>
          <ac:picMkLst>
            <pc:docMk/>
            <pc:sldMk cId="2989916440" sldId="2147378473"/>
            <ac:picMk id="61" creationId="{C942DC2C-1AE6-E02E-7EBE-BAB4F893BA74}"/>
          </ac:picMkLst>
        </pc:picChg>
        <pc:picChg chg="mod">
          <ac:chgData name="김윤성님(Yunesung Kim)/Access개발팀" userId="b5f7759c-2915-495b-a4bf-42e3553974d8" providerId="ADAL" clId="{A656909C-EC53-4C85-8A45-F5B1E1A2BF5D}" dt="2024-10-22T10:10:05.684" v="1677" actId="571"/>
          <ac:picMkLst>
            <pc:docMk/>
            <pc:sldMk cId="2989916440" sldId="2147378473"/>
            <ac:picMk id="64" creationId="{01B10F77-A55B-05F1-0149-FFDC3B3EBA18}"/>
          </ac:picMkLst>
        </pc:picChg>
        <pc:picChg chg="add mod">
          <ac:chgData name="김윤성님(Yunesung Kim)/Access개발팀" userId="b5f7759c-2915-495b-a4bf-42e3553974d8" providerId="ADAL" clId="{A656909C-EC53-4C85-8A45-F5B1E1A2BF5D}" dt="2024-10-22T11:57:10.251" v="5884" actId="1035"/>
          <ac:picMkLst>
            <pc:docMk/>
            <pc:sldMk cId="2989916440" sldId="2147378473"/>
            <ac:picMk id="69" creationId="{D33E6C6C-0044-58F8-2434-4C0A44AFFF36}"/>
          </ac:picMkLst>
        </pc:picChg>
        <pc:picChg chg="add del mod">
          <ac:chgData name="김윤성님(Yunesung Kim)/Access개발팀" userId="b5f7759c-2915-495b-a4bf-42e3553974d8" providerId="ADAL" clId="{A656909C-EC53-4C85-8A45-F5B1E1A2BF5D}" dt="2024-10-22T10:15:18.015" v="1883" actId="478"/>
          <ac:picMkLst>
            <pc:docMk/>
            <pc:sldMk cId="2989916440" sldId="2147378473"/>
            <ac:picMk id="70" creationId="{51C53866-365F-42CA-6CF0-8E98479C9F25}"/>
          </ac:picMkLst>
        </pc:picChg>
        <pc:picChg chg="mod">
          <ac:chgData name="김윤성님(Yunesung Kim)/Access개발팀" userId="b5f7759c-2915-495b-a4bf-42e3553974d8" providerId="ADAL" clId="{A656909C-EC53-4C85-8A45-F5B1E1A2BF5D}" dt="2024-10-22T10:10:05.684" v="1677" actId="571"/>
          <ac:picMkLst>
            <pc:docMk/>
            <pc:sldMk cId="2989916440" sldId="2147378473"/>
            <ac:picMk id="76" creationId="{0E20B19E-816A-4257-D640-9313276115B0}"/>
          </ac:picMkLst>
        </pc:picChg>
        <pc:cxnChg chg="add del mod">
          <ac:chgData name="김윤성님(Yunesung Kim)/Access개발팀" userId="b5f7759c-2915-495b-a4bf-42e3553974d8" providerId="ADAL" clId="{A656909C-EC53-4C85-8A45-F5B1E1A2BF5D}" dt="2024-10-22T10:16:36.444" v="2060" actId="478"/>
          <ac:cxnSpMkLst>
            <pc:docMk/>
            <pc:sldMk cId="2989916440" sldId="2147378473"/>
            <ac:cxnSpMk id="37" creationId="{9AE82126-637C-2A31-9C97-4971FC5000A5}"/>
          </ac:cxnSpMkLst>
        </pc:cxnChg>
        <pc:cxnChg chg="add del mod">
          <ac:chgData name="김윤성님(Yunesung Kim)/Access개발팀" userId="b5f7759c-2915-495b-a4bf-42e3553974d8" providerId="ADAL" clId="{A656909C-EC53-4C85-8A45-F5B1E1A2BF5D}" dt="2024-10-22T10:16:36.444" v="2060" actId="478"/>
          <ac:cxnSpMkLst>
            <pc:docMk/>
            <pc:sldMk cId="2989916440" sldId="2147378473"/>
            <ac:cxnSpMk id="38" creationId="{9E1EB224-BB56-CF72-4493-2E6CBF693147}"/>
          </ac:cxnSpMkLst>
        </pc:cxnChg>
        <pc:cxnChg chg="add del mod">
          <ac:chgData name="김윤성님(Yunesung Kim)/Access개발팀" userId="b5f7759c-2915-495b-a4bf-42e3553974d8" providerId="ADAL" clId="{A656909C-EC53-4C85-8A45-F5B1E1A2BF5D}" dt="2024-10-22T10:16:36.444" v="2060" actId="478"/>
          <ac:cxnSpMkLst>
            <pc:docMk/>
            <pc:sldMk cId="2989916440" sldId="2147378473"/>
            <ac:cxnSpMk id="40" creationId="{5F6F9894-129C-5A55-187A-EC342560BA53}"/>
          </ac:cxnSpMkLst>
        </pc:cxnChg>
        <pc:cxnChg chg="add del mod">
          <ac:chgData name="김윤성님(Yunesung Kim)/Access개발팀" userId="b5f7759c-2915-495b-a4bf-42e3553974d8" providerId="ADAL" clId="{A656909C-EC53-4C85-8A45-F5B1E1A2BF5D}" dt="2024-10-22T10:16:36.444" v="2060" actId="478"/>
          <ac:cxnSpMkLst>
            <pc:docMk/>
            <pc:sldMk cId="2989916440" sldId="2147378473"/>
            <ac:cxnSpMk id="44" creationId="{42338CFC-09FC-15AC-0337-EA379EE3E40D}"/>
          </ac:cxnSpMkLst>
        </pc:cxnChg>
        <pc:cxnChg chg="add del mod">
          <ac:chgData name="김윤성님(Yunesung Kim)/Access개발팀" userId="b5f7759c-2915-495b-a4bf-42e3553974d8" providerId="ADAL" clId="{A656909C-EC53-4C85-8A45-F5B1E1A2BF5D}" dt="2024-10-22T10:16:36.444" v="2060" actId="478"/>
          <ac:cxnSpMkLst>
            <pc:docMk/>
            <pc:sldMk cId="2989916440" sldId="2147378473"/>
            <ac:cxnSpMk id="45" creationId="{E0D9B075-5D0D-085C-62BA-DFAA6D4D7EAE}"/>
          </ac:cxnSpMkLst>
        </pc:cxnChg>
        <pc:cxnChg chg="add del mod">
          <ac:chgData name="김윤성님(Yunesung Kim)/Access개발팀" userId="b5f7759c-2915-495b-a4bf-42e3553974d8" providerId="ADAL" clId="{A656909C-EC53-4C85-8A45-F5B1E1A2BF5D}" dt="2024-10-22T10:16:36.444" v="2060" actId="478"/>
          <ac:cxnSpMkLst>
            <pc:docMk/>
            <pc:sldMk cId="2989916440" sldId="2147378473"/>
            <ac:cxnSpMk id="47" creationId="{929C255C-6A25-7E0D-BC9A-A3A0ED098B5C}"/>
          </ac:cxnSpMkLst>
        </pc:cxnChg>
        <pc:cxnChg chg="add del mod">
          <ac:chgData name="김윤성님(Yunesung Kim)/Access개발팀" userId="b5f7759c-2915-495b-a4bf-42e3553974d8" providerId="ADAL" clId="{A656909C-EC53-4C85-8A45-F5B1E1A2BF5D}" dt="2024-10-22T09:59:15.284" v="1506" actId="478"/>
          <ac:cxnSpMkLst>
            <pc:docMk/>
            <pc:sldMk cId="2989916440" sldId="2147378473"/>
            <ac:cxnSpMk id="50" creationId="{A0E3AEC6-3322-8391-671C-B42D3A21E322}"/>
          </ac:cxnSpMkLst>
        </pc:cxnChg>
        <pc:cxnChg chg="add del mod">
          <ac:chgData name="김윤성님(Yunesung Kim)/Access개발팀" userId="b5f7759c-2915-495b-a4bf-42e3553974d8" providerId="ADAL" clId="{A656909C-EC53-4C85-8A45-F5B1E1A2BF5D}" dt="2024-10-22T09:59:26.144" v="1518" actId="478"/>
          <ac:cxnSpMkLst>
            <pc:docMk/>
            <pc:sldMk cId="2989916440" sldId="2147378473"/>
            <ac:cxnSpMk id="52" creationId="{9452C7D3-A0DD-E77E-8524-5F09D942B4F5}"/>
          </ac:cxnSpMkLst>
        </pc:cxnChg>
        <pc:cxnChg chg="add mod">
          <ac:chgData name="김윤성님(Yunesung Kim)/Access개발팀" userId="b5f7759c-2915-495b-a4bf-42e3553974d8" providerId="ADAL" clId="{A656909C-EC53-4C85-8A45-F5B1E1A2BF5D}" dt="2024-10-22T11:57:10.251" v="5884" actId="1035"/>
          <ac:cxnSpMkLst>
            <pc:docMk/>
            <pc:sldMk cId="2989916440" sldId="2147378473"/>
            <ac:cxnSpMk id="71" creationId="{3B663701-BF7B-A572-B80F-F964161411B5}"/>
          </ac:cxnSpMkLst>
        </pc:cxnChg>
        <pc:cxnChg chg="add mod">
          <ac:chgData name="김윤성님(Yunesung Kim)/Access개발팀" userId="b5f7759c-2915-495b-a4bf-42e3553974d8" providerId="ADAL" clId="{A656909C-EC53-4C85-8A45-F5B1E1A2BF5D}" dt="2024-10-22T11:57:10.251" v="5884" actId="1035"/>
          <ac:cxnSpMkLst>
            <pc:docMk/>
            <pc:sldMk cId="2989916440" sldId="2147378473"/>
            <ac:cxnSpMk id="72" creationId="{FB6411D9-72FA-FE3B-EC9E-56047A56AEBE}"/>
          </ac:cxnSpMkLst>
        </pc:cxnChg>
        <pc:cxnChg chg="add mod">
          <ac:chgData name="김윤성님(Yunesung Kim)/Access개발팀" userId="b5f7759c-2915-495b-a4bf-42e3553974d8" providerId="ADAL" clId="{A656909C-EC53-4C85-8A45-F5B1E1A2BF5D}" dt="2024-10-22T11:57:10.251" v="5884" actId="1035"/>
          <ac:cxnSpMkLst>
            <pc:docMk/>
            <pc:sldMk cId="2989916440" sldId="2147378473"/>
            <ac:cxnSpMk id="74" creationId="{E6894C72-C1AD-821E-EC16-4A8605E0443D}"/>
          </ac:cxnSpMkLst>
        </pc:cxnChg>
        <pc:cxnChg chg="add mod">
          <ac:chgData name="김윤성님(Yunesung Kim)/Access개발팀" userId="b5f7759c-2915-495b-a4bf-42e3553974d8" providerId="ADAL" clId="{A656909C-EC53-4C85-8A45-F5B1E1A2BF5D}" dt="2024-10-22T11:57:10.251" v="5884" actId="1035"/>
          <ac:cxnSpMkLst>
            <pc:docMk/>
            <pc:sldMk cId="2989916440" sldId="2147378473"/>
            <ac:cxnSpMk id="78" creationId="{14A23250-D880-8EB6-8F93-99A1C543EB75}"/>
          </ac:cxnSpMkLst>
        </pc:cxnChg>
        <pc:cxnChg chg="add del mod">
          <ac:chgData name="김윤성님(Yunesung Kim)/Access개발팀" userId="b5f7759c-2915-495b-a4bf-42e3553974d8" providerId="ADAL" clId="{A656909C-EC53-4C85-8A45-F5B1E1A2BF5D}" dt="2024-10-22T10:16:36.444" v="2060" actId="478"/>
          <ac:cxnSpMkLst>
            <pc:docMk/>
            <pc:sldMk cId="2989916440" sldId="2147378473"/>
            <ac:cxnSpMk id="80" creationId="{C2DB4C20-56B9-6B43-7400-D56BB8972956}"/>
          </ac:cxnSpMkLst>
        </pc:cxnChg>
        <pc:cxnChg chg="add mod">
          <ac:chgData name="김윤성님(Yunesung Kim)/Access개발팀" userId="b5f7759c-2915-495b-a4bf-42e3553974d8" providerId="ADAL" clId="{A656909C-EC53-4C85-8A45-F5B1E1A2BF5D}" dt="2024-10-22T11:57:10.251" v="5884" actId="1035"/>
          <ac:cxnSpMkLst>
            <pc:docMk/>
            <pc:sldMk cId="2989916440" sldId="2147378473"/>
            <ac:cxnSpMk id="85" creationId="{555B2337-F32D-E6C4-8926-FD794F6A40C7}"/>
          </ac:cxnSpMkLst>
        </pc:cxnChg>
        <pc:cxnChg chg="add mod">
          <ac:chgData name="김윤성님(Yunesung Kim)/Access개발팀" userId="b5f7759c-2915-495b-a4bf-42e3553974d8" providerId="ADAL" clId="{A656909C-EC53-4C85-8A45-F5B1E1A2BF5D}" dt="2024-10-22T11:57:10.251" v="5884" actId="1035"/>
          <ac:cxnSpMkLst>
            <pc:docMk/>
            <pc:sldMk cId="2989916440" sldId="2147378473"/>
            <ac:cxnSpMk id="86" creationId="{B645838F-72B2-93B6-CF1C-0A1AA9C3D286}"/>
          </ac:cxnSpMkLst>
        </pc:cxnChg>
        <pc:cxnChg chg="add mod">
          <ac:chgData name="김윤성님(Yunesung Kim)/Access개발팀" userId="b5f7759c-2915-495b-a4bf-42e3553974d8" providerId="ADAL" clId="{A656909C-EC53-4C85-8A45-F5B1E1A2BF5D}" dt="2024-10-22T11:57:10.251" v="5884" actId="1035"/>
          <ac:cxnSpMkLst>
            <pc:docMk/>
            <pc:sldMk cId="2989916440" sldId="2147378473"/>
            <ac:cxnSpMk id="100" creationId="{5B2AC36E-C89B-73B7-994C-A08C9D593529}"/>
          </ac:cxnSpMkLst>
        </pc:cxnChg>
      </pc:sldChg>
      <pc:sldChg chg="addSp modSp new del ord">
        <pc:chgData name="김윤성님(Yunesung Kim)/Access개발팀" userId="b5f7759c-2915-495b-a4bf-42e3553974d8" providerId="ADAL" clId="{A656909C-EC53-4C85-8A45-F5B1E1A2BF5D}" dt="2024-10-22T10:34:02.535" v="2930" actId="47"/>
        <pc:sldMkLst>
          <pc:docMk/>
          <pc:sldMk cId="4120825761" sldId="2147378474"/>
        </pc:sldMkLst>
        <pc:graphicFrameChg chg="add mod">
          <ac:chgData name="김윤성님(Yunesung Kim)/Access개발팀" userId="b5f7759c-2915-495b-a4bf-42e3553974d8" providerId="ADAL" clId="{A656909C-EC53-4C85-8A45-F5B1E1A2BF5D}" dt="2024-10-22T09:03:41.214" v="336"/>
          <ac:graphicFrameMkLst>
            <pc:docMk/>
            <pc:sldMk cId="4120825761" sldId="2147378474"/>
            <ac:graphicFrameMk id="6" creationId="{190B5AF9-C4EA-1A96-EAEB-85CF740D759C}"/>
          </ac:graphicFrameMkLst>
        </pc:graphicFrameChg>
      </pc:sldChg>
      <pc:sldChg chg="addSp delSp modSp add del mod">
        <pc:chgData name="김윤성님(Yunesung Kim)/Access개발팀" userId="b5f7759c-2915-495b-a4bf-42e3553974d8" providerId="ADAL" clId="{A656909C-EC53-4C85-8A45-F5B1E1A2BF5D}" dt="2024-10-22T11:11:34.820" v="4364" actId="47"/>
        <pc:sldMkLst>
          <pc:docMk/>
          <pc:sldMk cId="3734180420" sldId="2147378475"/>
        </pc:sldMkLst>
        <pc:spChg chg="add mod">
          <ac:chgData name="김윤성님(Yunesung Kim)/Access개발팀" userId="b5f7759c-2915-495b-a4bf-42e3553974d8" providerId="ADAL" clId="{A656909C-EC53-4C85-8A45-F5B1E1A2BF5D}" dt="2024-10-22T09:08:41.794" v="488" actId="1076"/>
          <ac:spMkLst>
            <pc:docMk/>
            <pc:sldMk cId="3734180420" sldId="2147378475"/>
            <ac:spMk id="2" creationId="{736D9CB5-725D-BD7F-57F1-14D29C1B7157}"/>
          </ac:spMkLst>
        </pc:spChg>
        <pc:spChg chg="add mod">
          <ac:chgData name="김윤성님(Yunesung Kim)/Access개발팀" userId="b5f7759c-2915-495b-a4bf-42e3553974d8" providerId="ADAL" clId="{A656909C-EC53-4C85-8A45-F5B1E1A2BF5D}" dt="2024-10-22T09:08:41.794" v="488" actId="1076"/>
          <ac:spMkLst>
            <pc:docMk/>
            <pc:sldMk cId="3734180420" sldId="2147378475"/>
            <ac:spMk id="5" creationId="{75438157-27BE-7B5F-382B-674001F942BA}"/>
          </ac:spMkLst>
        </pc:spChg>
        <pc:spChg chg="add mod">
          <ac:chgData name="김윤성님(Yunesung Kim)/Access개발팀" userId="b5f7759c-2915-495b-a4bf-42e3553974d8" providerId="ADAL" clId="{A656909C-EC53-4C85-8A45-F5B1E1A2BF5D}" dt="2024-10-22T09:08:41.794" v="488" actId="1076"/>
          <ac:spMkLst>
            <pc:docMk/>
            <pc:sldMk cId="3734180420" sldId="2147378475"/>
            <ac:spMk id="7" creationId="{D1EA01A2-8841-5D62-CB78-D904EFE3C64D}"/>
          </ac:spMkLst>
        </pc:spChg>
        <pc:spChg chg="add mod">
          <ac:chgData name="김윤성님(Yunesung Kim)/Access개발팀" userId="b5f7759c-2915-495b-a4bf-42e3553974d8" providerId="ADAL" clId="{A656909C-EC53-4C85-8A45-F5B1E1A2BF5D}" dt="2024-10-22T09:08:41.794" v="488" actId="1076"/>
          <ac:spMkLst>
            <pc:docMk/>
            <pc:sldMk cId="3734180420" sldId="2147378475"/>
            <ac:spMk id="8" creationId="{3F1C1E33-D701-CC69-8306-E7FBAB7C0A06}"/>
          </ac:spMkLst>
        </pc:spChg>
        <pc:spChg chg="add mod">
          <ac:chgData name="김윤성님(Yunesung Kim)/Access개발팀" userId="b5f7759c-2915-495b-a4bf-42e3553974d8" providerId="ADAL" clId="{A656909C-EC53-4C85-8A45-F5B1E1A2BF5D}" dt="2024-10-22T09:08:41.794" v="488" actId="1076"/>
          <ac:spMkLst>
            <pc:docMk/>
            <pc:sldMk cId="3734180420" sldId="2147378475"/>
            <ac:spMk id="9" creationId="{D8AA935B-31E4-9F57-470D-BFCC50E17C45}"/>
          </ac:spMkLst>
        </pc:spChg>
        <pc:spChg chg="mod">
          <ac:chgData name="김윤성님(Yunesung Kim)/Access개발팀" userId="b5f7759c-2915-495b-a4bf-42e3553974d8" providerId="ADAL" clId="{A656909C-EC53-4C85-8A45-F5B1E1A2BF5D}" dt="2024-10-22T09:08:36.634" v="486"/>
          <ac:spMkLst>
            <pc:docMk/>
            <pc:sldMk cId="3734180420" sldId="2147378475"/>
            <ac:spMk id="11" creationId="{56F41AD3-A8FB-E1E2-C017-C10BAD3AD71A}"/>
          </ac:spMkLst>
        </pc:spChg>
        <pc:spChg chg="mod">
          <ac:chgData name="김윤성님(Yunesung Kim)/Access개발팀" userId="b5f7759c-2915-495b-a4bf-42e3553974d8" providerId="ADAL" clId="{A656909C-EC53-4C85-8A45-F5B1E1A2BF5D}" dt="2024-10-22T09:08:36.634" v="486"/>
          <ac:spMkLst>
            <pc:docMk/>
            <pc:sldMk cId="3734180420" sldId="2147378475"/>
            <ac:spMk id="14" creationId="{54A1A5A7-BEF1-689B-94AD-61F12FBFDF9A}"/>
          </ac:spMkLst>
        </pc:spChg>
        <pc:spChg chg="add mod">
          <ac:chgData name="김윤성님(Yunesung Kim)/Access개발팀" userId="b5f7759c-2915-495b-a4bf-42e3553974d8" providerId="ADAL" clId="{A656909C-EC53-4C85-8A45-F5B1E1A2BF5D}" dt="2024-10-22T09:08:41.794" v="488" actId="1076"/>
          <ac:spMkLst>
            <pc:docMk/>
            <pc:sldMk cId="3734180420" sldId="2147378475"/>
            <ac:spMk id="15" creationId="{3F161EDA-CED1-0F1E-EDFB-F9F44EFB5B27}"/>
          </ac:spMkLst>
        </pc:spChg>
        <pc:spChg chg="add mod">
          <ac:chgData name="김윤성님(Yunesung Kim)/Access개발팀" userId="b5f7759c-2915-495b-a4bf-42e3553974d8" providerId="ADAL" clId="{A656909C-EC53-4C85-8A45-F5B1E1A2BF5D}" dt="2024-10-22T09:08:41.794" v="488" actId="1076"/>
          <ac:spMkLst>
            <pc:docMk/>
            <pc:sldMk cId="3734180420" sldId="2147378475"/>
            <ac:spMk id="16" creationId="{E86F6CF7-4283-B746-F963-C7C56CBD9782}"/>
          </ac:spMkLst>
        </pc:spChg>
        <pc:spChg chg="add mod">
          <ac:chgData name="김윤성님(Yunesung Kim)/Access개발팀" userId="b5f7759c-2915-495b-a4bf-42e3553974d8" providerId="ADAL" clId="{A656909C-EC53-4C85-8A45-F5B1E1A2BF5D}" dt="2024-10-22T09:08:41.794" v="488" actId="1076"/>
          <ac:spMkLst>
            <pc:docMk/>
            <pc:sldMk cId="3734180420" sldId="2147378475"/>
            <ac:spMk id="17" creationId="{4551FE0E-40CE-AAEF-545C-2F92960854BC}"/>
          </ac:spMkLst>
        </pc:spChg>
        <pc:spChg chg="add mod">
          <ac:chgData name="김윤성님(Yunesung Kim)/Access개발팀" userId="b5f7759c-2915-495b-a4bf-42e3553974d8" providerId="ADAL" clId="{A656909C-EC53-4C85-8A45-F5B1E1A2BF5D}" dt="2024-10-22T09:08:41.794" v="488" actId="1076"/>
          <ac:spMkLst>
            <pc:docMk/>
            <pc:sldMk cId="3734180420" sldId="2147378475"/>
            <ac:spMk id="19" creationId="{B1408B9A-3D8D-C8BC-5D58-F7ADE1BFEF97}"/>
          </ac:spMkLst>
        </pc:spChg>
        <pc:spChg chg="add mod">
          <ac:chgData name="김윤성님(Yunesung Kim)/Access개발팀" userId="b5f7759c-2915-495b-a4bf-42e3553974d8" providerId="ADAL" clId="{A656909C-EC53-4C85-8A45-F5B1E1A2BF5D}" dt="2024-10-22T09:08:41.794" v="488" actId="1076"/>
          <ac:spMkLst>
            <pc:docMk/>
            <pc:sldMk cId="3734180420" sldId="2147378475"/>
            <ac:spMk id="20" creationId="{24E9DE06-C2D7-FFC1-D4CD-F0789769ED25}"/>
          </ac:spMkLst>
        </pc:spChg>
        <pc:spChg chg="add mod">
          <ac:chgData name="김윤성님(Yunesung Kim)/Access개발팀" userId="b5f7759c-2915-495b-a4bf-42e3553974d8" providerId="ADAL" clId="{A656909C-EC53-4C85-8A45-F5B1E1A2BF5D}" dt="2024-10-22T09:08:41.794" v="488" actId="1076"/>
          <ac:spMkLst>
            <pc:docMk/>
            <pc:sldMk cId="3734180420" sldId="2147378475"/>
            <ac:spMk id="21" creationId="{F65477B3-EFEE-70C6-C8E7-2634CF22FCA7}"/>
          </ac:spMkLst>
        </pc:spChg>
        <pc:spChg chg="mod">
          <ac:chgData name="김윤성님(Yunesung Kim)/Access개발팀" userId="b5f7759c-2915-495b-a4bf-42e3553974d8" providerId="ADAL" clId="{A656909C-EC53-4C85-8A45-F5B1E1A2BF5D}" dt="2024-10-22T09:08:36.634" v="486"/>
          <ac:spMkLst>
            <pc:docMk/>
            <pc:sldMk cId="3734180420" sldId="2147378475"/>
            <ac:spMk id="24" creationId="{1C25B7B6-DC0D-EC0E-BDE5-E6ECED85DE98}"/>
          </ac:spMkLst>
        </pc:spChg>
        <pc:spChg chg="mod">
          <ac:chgData name="김윤성님(Yunesung Kim)/Access개발팀" userId="b5f7759c-2915-495b-a4bf-42e3553974d8" providerId="ADAL" clId="{A656909C-EC53-4C85-8A45-F5B1E1A2BF5D}" dt="2024-10-22T09:08:36.634" v="486"/>
          <ac:spMkLst>
            <pc:docMk/>
            <pc:sldMk cId="3734180420" sldId="2147378475"/>
            <ac:spMk id="27" creationId="{163E74BC-7DD0-75E4-2413-A7E51871C578}"/>
          </ac:spMkLst>
        </pc:spChg>
        <pc:spChg chg="add mod">
          <ac:chgData name="김윤성님(Yunesung Kim)/Access개발팀" userId="b5f7759c-2915-495b-a4bf-42e3553974d8" providerId="ADAL" clId="{A656909C-EC53-4C85-8A45-F5B1E1A2BF5D}" dt="2024-10-22T09:08:41.794" v="488" actId="1076"/>
          <ac:spMkLst>
            <pc:docMk/>
            <pc:sldMk cId="3734180420" sldId="2147378475"/>
            <ac:spMk id="28" creationId="{4E963BBB-71DA-7C9B-E4E1-6BC467C61AEC}"/>
          </ac:spMkLst>
        </pc:spChg>
        <pc:spChg chg="add mod">
          <ac:chgData name="김윤성님(Yunesung Kim)/Access개발팀" userId="b5f7759c-2915-495b-a4bf-42e3553974d8" providerId="ADAL" clId="{A656909C-EC53-4C85-8A45-F5B1E1A2BF5D}" dt="2024-10-22T09:08:41.794" v="488" actId="1076"/>
          <ac:spMkLst>
            <pc:docMk/>
            <pc:sldMk cId="3734180420" sldId="2147378475"/>
            <ac:spMk id="31" creationId="{34167151-4833-16E8-E64A-AC36D9618F8B}"/>
          </ac:spMkLst>
        </pc:spChg>
        <pc:spChg chg="add mod">
          <ac:chgData name="김윤성님(Yunesung Kim)/Access개발팀" userId="b5f7759c-2915-495b-a4bf-42e3553974d8" providerId="ADAL" clId="{A656909C-EC53-4C85-8A45-F5B1E1A2BF5D}" dt="2024-10-22T09:08:41.794" v="488" actId="1076"/>
          <ac:spMkLst>
            <pc:docMk/>
            <pc:sldMk cId="3734180420" sldId="2147378475"/>
            <ac:spMk id="32" creationId="{4AA3D7FD-3AB4-F1D9-CA16-90EC5FE1041D}"/>
          </ac:spMkLst>
        </pc:spChg>
        <pc:spChg chg="add mod">
          <ac:chgData name="김윤성님(Yunesung Kim)/Access개발팀" userId="b5f7759c-2915-495b-a4bf-42e3553974d8" providerId="ADAL" clId="{A656909C-EC53-4C85-8A45-F5B1E1A2BF5D}" dt="2024-10-22T09:08:41.794" v="488" actId="1076"/>
          <ac:spMkLst>
            <pc:docMk/>
            <pc:sldMk cId="3734180420" sldId="2147378475"/>
            <ac:spMk id="33" creationId="{A264838B-FF10-DA10-058E-366463943624}"/>
          </ac:spMkLst>
        </pc:spChg>
        <pc:spChg chg="add mod">
          <ac:chgData name="김윤성님(Yunesung Kim)/Access개발팀" userId="b5f7759c-2915-495b-a4bf-42e3553974d8" providerId="ADAL" clId="{A656909C-EC53-4C85-8A45-F5B1E1A2BF5D}" dt="2024-10-22T09:08:41.794" v="488" actId="1076"/>
          <ac:spMkLst>
            <pc:docMk/>
            <pc:sldMk cId="3734180420" sldId="2147378475"/>
            <ac:spMk id="34" creationId="{9501B511-ADAF-8600-5F07-1FD54E713764}"/>
          </ac:spMkLst>
        </pc:spChg>
        <pc:spChg chg="mod">
          <ac:chgData name="김윤성님(Yunesung Kim)/Access개발팀" userId="b5f7759c-2915-495b-a4bf-42e3553974d8" providerId="ADAL" clId="{A656909C-EC53-4C85-8A45-F5B1E1A2BF5D}" dt="2024-10-22T09:08:36.634" v="486"/>
          <ac:spMkLst>
            <pc:docMk/>
            <pc:sldMk cId="3734180420" sldId="2147378475"/>
            <ac:spMk id="36" creationId="{3AAB0313-446E-D7A6-B67C-B55750BE002B}"/>
          </ac:spMkLst>
        </pc:spChg>
        <pc:spChg chg="mod">
          <ac:chgData name="김윤성님(Yunesung Kim)/Access개발팀" userId="b5f7759c-2915-495b-a4bf-42e3553974d8" providerId="ADAL" clId="{A656909C-EC53-4C85-8A45-F5B1E1A2BF5D}" dt="2024-10-22T09:08:36.634" v="486"/>
          <ac:spMkLst>
            <pc:docMk/>
            <pc:sldMk cId="3734180420" sldId="2147378475"/>
            <ac:spMk id="39" creationId="{226D681F-1B9A-D4FB-B72A-1902FF031601}"/>
          </ac:spMkLst>
        </pc:spChg>
        <pc:spChg chg="add mod">
          <ac:chgData name="김윤성님(Yunesung Kim)/Access개발팀" userId="b5f7759c-2915-495b-a4bf-42e3553974d8" providerId="ADAL" clId="{A656909C-EC53-4C85-8A45-F5B1E1A2BF5D}" dt="2024-10-22T09:08:41.794" v="488" actId="1076"/>
          <ac:spMkLst>
            <pc:docMk/>
            <pc:sldMk cId="3734180420" sldId="2147378475"/>
            <ac:spMk id="40" creationId="{79E44C6F-A2BA-E92F-879F-287BF9803967}"/>
          </ac:spMkLst>
        </pc:spChg>
        <pc:spChg chg="add mod">
          <ac:chgData name="김윤성님(Yunesung Kim)/Access개발팀" userId="b5f7759c-2915-495b-a4bf-42e3553974d8" providerId="ADAL" clId="{A656909C-EC53-4C85-8A45-F5B1E1A2BF5D}" dt="2024-10-22T09:08:41.794" v="488" actId="1076"/>
          <ac:spMkLst>
            <pc:docMk/>
            <pc:sldMk cId="3734180420" sldId="2147378475"/>
            <ac:spMk id="41" creationId="{7F82B6D2-C118-7A9E-3753-8E3AEAA94A8F}"/>
          </ac:spMkLst>
        </pc:spChg>
        <pc:spChg chg="add mod">
          <ac:chgData name="김윤성님(Yunesung Kim)/Access개발팀" userId="b5f7759c-2915-495b-a4bf-42e3553974d8" providerId="ADAL" clId="{A656909C-EC53-4C85-8A45-F5B1E1A2BF5D}" dt="2024-10-22T09:08:41.794" v="488" actId="1076"/>
          <ac:spMkLst>
            <pc:docMk/>
            <pc:sldMk cId="3734180420" sldId="2147378475"/>
            <ac:spMk id="43" creationId="{1A0E1A85-D8A2-6B46-DB0A-A6116ACF96B8}"/>
          </ac:spMkLst>
        </pc:spChg>
        <pc:spChg chg="add mod">
          <ac:chgData name="김윤성님(Yunesung Kim)/Access개발팀" userId="b5f7759c-2915-495b-a4bf-42e3553974d8" providerId="ADAL" clId="{A656909C-EC53-4C85-8A45-F5B1E1A2BF5D}" dt="2024-10-22T09:08:41.794" v="488" actId="1076"/>
          <ac:spMkLst>
            <pc:docMk/>
            <pc:sldMk cId="3734180420" sldId="2147378475"/>
            <ac:spMk id="44" creationId="{D7E36AE9-909E-6197-465D-753C619A08C5}"/>
          </ac:spMkLst>
        </pc:spChg>
        <pc:spChg chg="add mod">
          <ac:chgData name="김윤성님(Yunesung Kim)/Access개발팀" userId="b5f7759c-2915-495b-a4bf-42e3553974d8" providerId="ADAL" clId="{A656909C-EC53-4C85-8A45-F5B1E1A2BF5D}" dt="2024-10-22T09:08:41.794" v="488" actId="1076"/>
          <ac:spMkLst>
            <pc:docMk/>
            <pc:sldMk cId="3734180420" sldId="2147378475"/>
            <ac:spMk id="45" creationId="{757B1B91-1BD9-F402-9CB2-FB64834C36DA}"/>
          </ac:spMkLst>
        </pc:spChg>
        <pc:spChg chg="mod">
          <ac:chgData name="김윤성님(Yunesung Kim)/Access개발팀" userId="b5f7759c-2915-495b-a4bf-42e3553974d8" providerId="ADAL" clId="{A656909C-EC53-4C85-8A45-F5B1E1A2BF5D}" dt="2024-10-22T09:08:36.634" v="486"/>
          <ac:spMkLst>
            <pc:docMk/>
            <pc:sldMk cId="3734180420" sldId="2147378475"/>
            <ac:spMk id="48" creationId="{868D73DC-0943-7EDB-4D10-E1AA7D2EAE05}"/>
          </ac:spMkLst>
        </pc:spChg>
        <pc:spChg chg="add mod">
          <ac:chgData name="김윤성님(Yunesung Kim)/Access개발팀" userId="b5f7759c-2915-495b-a4bf-42e3553974d8" providerId="ADAL" clId="{A656909C-EC53-4C85-8A45-F5B1E1A2BF5D}" dt="2024-10-22T09:08:41.794" v="488" actId="1076"/>
          <ac:spMkLst>
            <pc:docMk/>
            <pc:sldMk cId="3734180420" sldId="2147378475"/>
            <ac:spMk id="49" creationId="{20566CEA-54D6-FA44-60D2-8CB6F93B0BE5}"/>
          </ac:spMkLst>
        </pc:spChg>
        <pc:spChg chg="add mod">
          <ac:chgData name="김윤성님(Yunesung Kim)/Access개발팀" userId="b5f7759c-2915-495b-a4bf-42e3553974d8" providerId="ADAL" clId="{A656909C-EC53-4C85-8A45-F5B1E1A2BF5D}" dt="2024-10-22T09:08:41.794" v="488" actId="1076"/>
          <ac:spMkLst>
            <pc:docMk/>
            <pc:sldMk cId="3734180420" sldId="2147378475"/>
            <ac:spMk id="51" creationId="{9CC698E4-E41D-84F9-9B06-088F36541901}"/>
          </ac:spMkLst>
        </pc:spChg>
        <pc:spChg chg="add mod">
          <ac:chgData name="김윤성님(Yunesung Kim)/Access개발팀" userId="b5f7759c-2915-495b-a4bf-42e3553974d8" providerId="ADAL" clId="{A656909C-EC53-4C85-8A45-F5B1E1A2BF5D}" dt="2024-10-22T09:08:41.794" v="488" actId="1076"/>
          <ac:spMkLst>
            <pc:docMk/>
            <pc:sldMk cId="3734180420" sldId="2147378475"/>
            <ac:spMk id="52" creationId="{4DCDBF42-440F-4452-2972-83EF16EC62ED}"/>
          </ac:spMkLst>
        </pc:spChg>
        <pc:spChg chg="add mod">
          <ac:chgData name="김윤성님(Yunesung Kim)/Access개발팀" userId="b5f7759c-2915-495b-a4bf-42e3553974d8" providerId="ADAL" clId="{A656909C-EC53-4C85-8A45-F5B1E1A2BF5D}" dt="2024-10-22T09:08:41.794" v="488" actId="1076"/>
          <ac:spMkLst>
            <pc:docMk/>
            <pc:sldMk cId="3734180420" sldId="2147378475"/>
            <ac:spMk id="53" creationId="{34C9B8D4-5468-0865-3120-09FC3F39EBCF}"/>
          </ac:spMkLst>
        </pc:spChg>
        <pc:grpChg chg="add mod">
          <ac:chgData name="김윤성님(Yunesung Kim)/Access개발팀" userId="b5f7759c-2915-495b-a4bf-42e3553974d8" providerId="ADAL" clId="{A656909C-EC53-4C85-8A45-F5B1E1A2BF5D}" dt="2024-10-22T09:08:41.794" v="488" actId="1076"/>
          <ac:grpSpMkLst>
            <pc:docMk/>
            <pc:sldMk cId="3734180420" sldId="2147378475"/>
            <ac:grpSpMk id="10" creationId="{F14DEB28-A7D4-7609-9FEF-D957CE17584F}"/>
          </ac:grpSpMkLst>
        </pc:grpChg>
        <pc:grpChg chg="mod">
          <ac:chgData name="김윤성님(Yunesung Kim)/Access개발팀" userId="b5f7759c-2915-495b-a4bf-42e3553974d8" providerId="ADAL" clId="{A656909C-EC53-4C85-8A45-F5B1E1A2BF5D}" dt="2024-10-22T09:08:36.634" v="486"/>
          <ac:grpSpMkLst>
            <pc:docMk/>
            <pc:sldMk cId="3734180420" sldId="2147378475"/>
            <ac:grpSpMk id="12" creationId="{F37F2C7B-D521-ECF7-C6C4-EA3D53A9334E}"/>
          </ac:grpSpMkLst>
        </pc:grpChg>
        <pc:grpChg chg="add mod">
          <ac:chgData name="김윤성님(Yunesung Kim)/Access개발팀" userId="b5f7759c-2915-495b-a4bf-42e3553974d8" providerId="ADAL" clId="{A656909C-EC53-4C85-8A45-F5B1E1A2BF5D}" dt="2024-10-22T09:08:41.794" v="488" actId="1076"/>
          <ac:grpSpMkLst>
            <pc:docMk/>
            <pc:sldMk cId="3734180420" sldId="2147378475"/>
            <ac:grpSpMk id="22" creationId="{9E5022DE-E36A-2CBD-CE67-3AB832354E61}"/>
          </ac:grpSpMkLst>
        </pc:grpChg>
        <pc:grpChg chg="add mod">
          <ac:chgData name="김윤성님(Yunesung Kim)/Access개발팀" userId="b5f7759c-2915-495b-a4bf-42e3553974d8" providerId="ADAL" clId="{A656909C-EC53-4C85-8A45-F5B1E1A2BF5D}" dt="2024-10-22T09:08:41.794" v="488" actId="1076"/>
          <ac:grpSpMkLst>
            <pc:docMk/>
            <pc:sldMk cId="3734180420" sldId="2147378475"/>
            <ac:grpSpMk id="25" creationId="{010AC6F7-BFEA-717C-F58E-8E588C164FC5}"/>
          </ac:grpSpMkLst>
        </pc:grpChg>
        <pc:grpChg chg="add mod">
          <ac:chgData name="김윤성님(Yunesung Kim)/Access개발팀" userId="b5f7759c-2915-495b-a4bf-42e3553974d8" providerId="ADAL" clId="{A656909C-EC53-4C85-8A45-F5B1E1A2BF5D}" dt="2024-10-22T09:08:41.794" v="488" actId="1076"/>
          <ac:grpSpMkLst>
            <pc:docMk/>
            <pc:sldMk cId="3734180420" sldId="2147378475"/>
            <ac:grpSpMk id="35" creationId="{E602FEE1-2CE8-9C19-85BB-6211474DE7C1}"/>
          </ac:grpSpMkLst>
        </pc:grpChg>
        <pc:grpChg chg="mod">
          <ac:chgData name="김윤성님(Yunesung Kim)/Access개발팀" userId="b5f7759c-2915-495b-a4bf-42e3553974d8" providerId="ADAL" clId="{A656909C-EC53-4C85-8A45-F5B1E1A2BF5D}" dt="2024-10-22T09:08:36.634" v="486"/>
          <ac:grpSpMkLst>
            <pc:docMk/>
            <pc:sldMk cId="3734180420" sldId="2147378475"/>
            <ac:grpSpMk id="37" creationId="{0A86B5E6-5434-D899-5B6D-87A5B47FF7A8}"/>
          </ac:grpSpMkLst>
        </pc:grpChg>
        <pc:grpChg chg="add mod">
          <ac:chgData name="김윤성님(Yunesung Kim)/Access개발팀" userId="b5f7759c-2915-495b-a4bf-42e3553974d8" providerId="ADAL" clId="{A656909C-EC53-4C85-8A45-F5B1E1A2BF5D}" dt="2024-10-22T09:08:41.794" v="488" actId="1076"/>
          <ac:grpSpMkLst>
            <pc:docMk/>
            <pc:sldMk cId="3734180420" sldId="2147378475"/>
            <ac:grpSpMk id="46" creationId="{A83208E6-1F67-4F96-6CA7-38E1C0972153}"/>
          </ac:grpSpMkLst>
        </pc:grpChg>
        <pc:graphicFrameChg chg="del">
          <ac:chgData name="김윤성님(Yunesung Kim)/Access개발팀" userId="b5f7759c-2915-495b-a4bf-42e3553974d8" providerId="ADAL" clId="{A656909C-EC53-4C85-8A45-F5B1E1A2BF5D}" dt="2024-10-22T09:07:55.788" v="485" actId="478"/>
          <ac:graphicFrameMkLst>
            <pc:docMk/>
            <pc:sldMk cId="3734180420" sldId="2147378475"/>
            <ac:graphicFrameMk id="6" creationId="{190B5AF9-C4EA-1A96-EAEB-85CF740D759C}"/>
          </ac:graphicFrameMkLst>
        </pc:graphicFrameChg>
        <pc:picChg chg="add mod">
          <ac:chgData name="김윤성님(Yunesung Kim)/Access개발팀" userId="b5f7759c-2915-495b-a4bf-42e3553974d8" providerId="ADAL" clId="{A656909C-EC53-4C85-8A45-F5B1E1A2BF5D}" dt="2024-10-22T09:08:41.794" v="488" actId="1076"/>
          <ac:picMkLst>
            <pc:docMk/>
            <pc:sldMk cId="3734180420" sldId="2147378475"/>
            <ac:picMk id="3" creationId="{B42E8B77-1332-5689-3FD3-6B011229BDFB}"/>
          </ac:picMkLst>
        </pc:picChg>
        <pc:picChg chg="add mod">
          <ac:chgData name="김윤성님(Yunesung Kim)/Access개발팀" userId="b5f7759c-2915-495b-a4bf-42e3553974d8" providerId="ADAL" clId="{A656909C-EC53-4C85-8A45-F5B1E1A2BF5D}" dt="2024-10-22T09:08:41.794" v="488" actId="1076"/>
          <ac:picMkLst>
            <pc:docMk/>
            <pc:sldMk cId="3734180420" sldId="2147378475"/>
            <ac:picMk id="4" creationId="{2573A246-9C12-C47B-A051-363EEC3B476B}"/>
          </ac:picMkLst>
        </pc:picChg>
        <pc:picChg chg="mod">
          <ac:chgData name="김윤성님(Yunesung Kim)/Access개발팀" userId="b5f7759c-2915-495b-a4bf-42e3553974d8" providerId="ADAL" clId="{A656909C-EC53-4C85-8A45-F5B1E1A2BF5D}" dt="2024-10-22T09:08:36.634" v="486"/>
          <ac:picMkLst>
            <pc:docMk/>
            <pc:sldMk cId="3734180420" sldId="2147378475"/>
            <ac:picMk id="13" creationId="{6CB3AD27-B17B-6E06-525E-01300930A198}"/>
          </ac:picMkLst>
        </pc:picChg>
        <pc:picChg chg="mod">
          <ac:chgData name="김윤성님(Yunesung Kim)/Access개발팀" userId="b5f7759c-2915-495b-a4bf-42e3553974d8" providerId="ADAL" clId="{A656909C-EC53-4C85-8A45-F5B1E1A2BF5D}" dt="2024-10-22T09:08:36.634" v="486"/>
          <ac:picMkLst>
            <pc:docMk/>
            <pc:sldMk cId="3734180420" sldId="2147378475"/>
            <ac:picMk id="23" creationId="{681BE390-5F6E-3313-9425-CA93F4958E6F}"/>
          </ac:picMkLst>
        </pc:picChg>
        <pc:picChg chg="mod">
          <ac:chgData name="김윤성님(Yunesung Kim)/Access개발팀" userId="b5f7759c-2915-495b-a4bf-42e3553974d8" providerId="ADAL" clId="{A656909C-EC53-4C85-8A45-F5B1E1A2BF5D}" dt="2024-10-22T09:08:36.634" v="486"/>
          <ac:picMkLst>
            <pc:docMk/>
            <pc:sldMk cId="3734180420" sldId="2147378475"/>
            <ac:picMk id="26" creationId="{B76E0167-6597-E18B-42B5-6D2E83B1D30F}"/>
          </ac:picMkLst>
        </pc:picChg>
        <pc:picChg chg="add mod">
          <ac:chgData name="김윤성님(Yunesung Kim)/Access개발팀" userId="b5f7759c-2915-495b-a4bf-42e3553974d8" providerId="ADAL" clId="{A656909C-EC53-4C85-8A45-F5B1E1A2BF5D}" dt="2024-10-22T09:08:41.794" v="488" actId="1076"/>
          <ac:picMkLst>
            <pc:docMk/>
            <pc:sldMk cId="3734180420" sldId="2147378475"/>
            <ac:picMk id="29" creationId="{FFCFABD9-1E85-18D3-39A3-307EEA1A5BED}"/>
          </ac:picMkLst>
        </pc:picChg>
        <pc:picChg chg="mod">
          <ac:chgData name="김윤성님(Yunesung Kim)/Access개발팀" userId="b5f7759c-2915-495b-a4bf-42e3553974d8" providerId="ADAL" clId="{A656909C-EC53-4C85-8A45-F5B1E1A2BF5D}" dt="2024-10-22T09:08:36.634" v="486"/>
          <ac:picMkLst>
            <pc:docMk/>
            <pc:sldMk cId="3734180420" sldId="2147378475"/>
            <ac:picMk id="38" creationId="{E438F744-7751-31B2-6A9C-DE54A836FF62}"/>
          </ac:picMkLst>
        </pc:picChg>
        <pc:picChg chg="mod">
          <ac:chgData name="김윤성님(Yunesung Kim)/Access개발팀" userId="b5f7759c-2915-495b-a4bf-42e3553974d8" providerId="ADAL" clId="{A656909C-EC53-4C85-8A45-F5B1E1A2BF5D}" dt="2024-10-22T09:08:36.634" v="486"/>
          <ac:picMkLst>
            <pc:docMk/>
            <pc:sldMk cId="3734180420" sldId="2147378475"/>
            <ac:picMk id="47" creationId="{9AC23B66-2012-6592-7718-92DD3C99722A}"/>
          </ac:picMkLst>
        </pc:picChg>
        <pc:cxnChg chg="add mod">
          <ac:chgData name="김윤성님(Yunesung Kim)/Access개발팀" userId="b5f7759c-2915-495b-a4bf-42e3553974d8" providerId="ADAL" clId="{A656909C-EC53-4C85-8A45-F5B1E1A2BF5D}" dt="2024-10-22T09:08:41.794" v="488" actId="1076"/>
          <ac:cxnSpMkLst>
            <pc:docMk/>
            <pc:sldMk cId="3734180420" sldId="2147378475"/>
            <ac:cxnSpMk id="18" creationId="{9B69F7F5-9962-31BE-DD09-67BDDCECC9F3}"/>
          </ac:cxnSpMkLst>
        </pc:cxnChg>
        <pc:cxnChg chg="add mod">
          <ac:chgData name="김윤성님(Yunesung Kim)/Access개발팀" userId="b5f7759c-2915-495b-a4bf-42e3553974d8" providerId="ADAL" clId="{A656909C-EC53-4C85-8A45-F5B1E1A2BF5D}" dt="2024-10-22T09:08:41.794" v="488" actId="1076"/>
          <ac:cxnSpMkLst>
            <pc:docMk/>
            <pc:sldMk cId="3734180420" sldId="2147378475"/>
            <ac:cxnSpMk id="30" creationId="{040CFB2B-6842-AAAD-5CEE-B183CCDF578F}"/>
          </ac:cxnSpMkLst>
        </pc:cxnChg>
        <pc:cxnChg chg="add mod">
          <ac:chgData name="김윤성님(Yunesung Kim)/Access개발팀" userId="b5f7759c-2915-495b-a4bf-42e3553974d8" providerId="ADAL" clId="{A656909C-EC53-4C85-8A45-F5B1E1A2BF5D}" dt="2024-10-22T09:08:41.794" v="488" actId="1076"/>
          <ac:cxnSpMkLst>
            <pc:docMk/>
            <pc:sldMk cId="3734180420" sldId="2147378475"/>
            <ac:cxnSpMk id="42" creationId="{3EA42DC3-8C9C-6C5D-8CDD-496F22BE1327}"/>
          </ac:cxnSpMkLst>
        </pc:cxnChg>
        <pc:cxnChg chg="add mod">
          <ac:chgData name="김윤성님(Yunesung Kim)/Access개발팀" userId="b5f7759c-2915-495b-a4bf-42e3553974d8" providerId="ADAL" clId="{A656909C-EC53-4C85-8A45-F5B1E1A2BF5D}" dt="2024-10-22T09:08:41.794" v="488" actId="1076"/>
          <ac:cxnSpMkLst>
            <pc:docMk/>
            <pc:sldMk cId="3734180420" sldId="2147378475"/>
            <ac:cxnSpMk id="50" creationId="{F6A34F39-4883-49EB-A909-3970972ABF80}"/>
          </ac:cxnSpMkLst>
        </pc:cxnChg>
      </pc:sldChg>
      <pc:sldChg chg="addSp delSp modSp new mod ord">
        <pc:chgData name="김윤성님(Yunesung Kim)/Access개발팀" userId="b5f7759c-2915-495b-a4bf-42e3553974d8" providerId="ADAL" clId="{A656909C-EC53-4C85-8A45-F5B1E1A2BF5D}" dt="2024-10-22T12:01:44.255" v="5928" actId="2711"/>
        <pc:sldMkLst>
          <pc:docMk/>
          <pc:sldMk cId="3401871762" sldId="2147378476"/>
        </pc:sldMkLst>
        <pc:spChg chg="add mod">
          <ac:chgData name="김윤성님(Yunesung Kim)/Access개발팀" userId="b5f7759c-2915-495b-a4bf-42e3553974d8" providerId="ADAL" clId="{A656909C-EC53-4C85-8A45-F5B1E1A2BF5D}" dt="2024-10-22T09:10:46.106" v="490"/>
          <ac:spMkLst>
            <pc:docMk/>
            <pc:sldMk cId="3401871762" sldId="2147378476"/>
            <ac:spMk id="2" creationId="{55D216CA-11FB-B08E-BB5B-AD3A43F5CC0A}"/>
          </ac:spMkLst>
        </pc:spChg>
        <pc:spChg chg="add mod">
          <ac:chgData name="김윤성님(Yunesung Kim)/Access개발팀" userId="b5f7759c-2915-495b-a4bf-42e3553974d8" providerId="ADAL" clId="{A656909C-EC53-4C85-8A45-F5B1E1A2BF5D}" dt="2024-10-22T11:56:17.355" v="5817" actId="1035"/>
          <ac:spMkLst>
            <pc:docMk/>
            <pc:sldMk cId="3401871762" sldId="2147378476"/>
            <ac:spMk id="2" creationId="{A4847A72-8374-6413-5DC1-A023F3297A46}"/>
          </ac:spMkLst>
        </pc:spChg>
        <pc:spChg chg="add mod">
          <ac:chgData name="김윤성님(Yunesung Kim)/Access개발팀" userId="b5f7759c-2915-495b-a4bf-42e3553974d8" providerId="ADAL" clId="{A656909C-EC53-4C85-8A45-F5B1E1A2BF5D}" dt="2024-10-22T12:00:43.141" v="5921" actId="13926"/>
          <ac:spMkLst>
            <pc:docMk/>
            <pc:sldMk cId="3401871762" sldId="2147378476"/>
            <ac:spMk id="3" creationId="{3261FB83-6B18-CA63-6704-3F6D7A3A4C95}"/>
          </ac:spMkLst>
        </pc:spChg>
        <pc:spChg chg="add mod">
          <ac:chgData name="김윤성님(Yunesung Kim)/Access개발팀" userId="b5f7759c-2915-495b-a4bf-42e3553974d8" providerId="ADAL" clId="{A656909C-EC53-4C85-8A45-F5B1E1A2BF5D}" dt="2024-10-22T12:01:44.255" v="5928" actId="2711"/>
          <ac:spMkLst>
            <pc:docMk/>
            <pc:sldMk cId="3401871762" sldId="2147378476"/>
            <ac:spMk id="4" creationId="{562BDF1F-89EB-59A8-2965-EC5A49A25A88}"/>
          </ac:spMkLst>
        </pc:spChg>
        <pc:spChg chg="add">
          <ac:chgData name="김윤성님(Yunesung Kim)/Access개발팀" userId="b5f7759c-2915-495b-a4bf-42e3553974d8" providerId="ADAL" clId="{A656909C-EC53-4C85-8A45-F5B1E1A2BF5D}" dt="2024-10-22T09:52:09.030" v="1159"/>
          <ac:spMkLst>
            <pc:docMk/>
            <pc:sldMk cId="3401871762" sldId="2147378476"/>
            <ac:spMk id="5" creationId="{44DB88DA-E418-46A8-AA5D-274EE2EC2E8B}"/>
          </ac:spMkLst>
        </pc:spChg>
        <pc:spChg chg="add">
          <ac:chgData name="김윤성님(Yunesung Kim)/Access개발팀" userId="b5f7759c-2915-495b-a4bf-42e3553974d8" providerId="ADAL" clId="{A656909C-EC53-4C85-8A45-F5B1E1A2BF5D}" dt="2024-10-22T09:52:12.735" v="1160"/>
          <ac:spMkLst>
            <pc:docMk/>
            <pc:sldMk cId="3401871762" sldId="2147378476"/>
            <ac:spMk id="6" creationId="{4543B8D2-9D07-B1F9-8165-27C649CFDF58}"/>
          </ac:spMkLst>
        </pc:spChg>
        <pc:spChg chg="add">
          <ac:chgData name="김윤성님(Yunesung Kim)/Access개발팀" userId="b5f7759c-2915-495b-a4bf-42e3553974d8" providerId="ADAL" clId="{A656909C-EC53-4C85-8A45-F5B1E1A2BF5D}" dt="2024-10-22T09:52:19.335" v="1161"/>
          <ac:spMkLst>
            <pc:docMk/>
            <pc:sldMk cId="3401871762" sldId="2147378476"/>
            <ac:spMk id="7" creationId="{491C10C1-D3E6-EF5C-2FA3-AAEF6B205644}"/>
          </ac:spMkLst>
        </pc:spChg>
        <pc:spChg chg="add">
          <ac:chgData name="김윤성님(Yunesung Kim)/Access개발팀" userId="b5f7759c-2915-495b-a4bf-42e3553974d8" providerId="ADAL" clId="{A656909C-EC53-4C85-8A45-F5B1E1A2BF5D}" dt="2024-10-22T09:52:23.985" v="1162"/>
          <ac:spMkLst>
            <pc:docMk/>
            <pc:sldMk cId="3401871762" sldId="2147378476"/>
            <ac:spMk id="8" creationId="{009BB37D-BFFF-EAC6-9920-23D3C799A155}"/>
          </ac:spMkLst>
        </pc:spChg>
        <pc:spChg chg="add del mod">
          <ac:chgData name="김윤성님(Yunesung Kim)/Access개발팀" userId="b5f7759c-2915-495b-a4bf-42e3553974d8" providerId="ADAL" clId="{A656909C-EC53-4C85-8A45-F5B1E1A2BF5D}" dt="2024-10-22T09:53:13.711" v="1239" actId="478"/>
          <ac:spMkLst>
            <pc:docMk/>
            <pc:sldMk cId="3401871762" sldId="2147378476"/>
            <ac:spMk id="9" creationId="{50BCE611-B093-3F51-7093-D2B8BC660C35}"/>
          </ac:spMkLst>
        </pc:spChg>
        <pc:spChg chg="add mod ord">
          <ac:chgData name="김윤성님(Yunesung Kim)/Access개발팀" userId="b5f7759c-2915-495b-a4bf-42e3553974d8" providerId="ADAL" clId="{A656909C-EC53-4C85-8A45-F5B1E1A2BF5D}" dt="2024-10-22T11:56:17.355" v="5817" actId="1035"/>
          <ac:spMkLst>
            <pc:docMk/>
            <pc:sldMk cId="3401871762" sldId="2147378476"/>
            <ac:spMk id="10" creationId="{29E953F2-A8EE-382C-E3E4-62D280081052}"/>
          </ac:spMkLst>
        </pc:spChg>
      </pc:sldChg>
      <pc:sldChg chg="addSp delSp modSp add mod">
        <pc:chgData name="김윤성님(Yunesung Kim)/Access개발팀" userId="b5f7759c-2915-495b-a4bf-42e3553974d8" providerId="ADAL" clId="{A656909C-EC53-4C85-8A45-F5B1E1A2BF5D}" dt="2024-10-22T12:02:07.942" v="5932" actId="108"/>
        <pc:sldMkLst>
          <pc:docMk/>
          <pc:sldMk cId="1056289587" sldId="2147378477"/>
        </pc:sldMkLst>
        <pc:spChg chg="mod">
          <ac:chgData name="김윤성님(Yunesung Kim)/Access개발팀" userId="b5f7759c-2915-495b-a4bf-42e3553974d8" providerId="ADAL" clId="{A656909C-EC53-4C85-8A45-F5B1E1A2BF5D}" dt="2024-10-22T10:33:14.530" v="2874"/>
          <ac:spMkLst>
            <pc:docMk/>
            <pc:sldMk cId="1056289587" sldId="2147378477"/>
            <ac:spMk id="3" creationId="{6F45F5F5-10D5-68C8-C93F-86D644569610}"/>
          </ac:spMkLst>
        </pc:spChg>
        <pc:spChg chg="mod">
          <ac:chgData name="김윤성님(Yunesung Kim)/Access개발팀" userId="b5f7759c-2915-495b-a4bf-42e3553974d8" providerId="ADAL" clId="{A656909C-EC53-4C85-8A45-F5B1E1A2BF5D}" dt="2024-10-22T10:33:14.530" v="2874"/>
          <ac:spMkLst>
            <pc:docMk/>
            <pc:sldMk cId="1056289587" sldId="2147378477"/>
            <ac:spMk id="6" creationId="{27CAF036-26D8-2B52-4B4B-DE7463E08C3E}"/>
          </ac:spMkLst>
        </pc:spChg>
        <pc:spChg chg="mod">
          <ac:chgData name="김윤성님(Yunesung Kim)/Access개발팀" userId="b5f7759c-2915-495b-a4bf-42e3553974d8" providerId="ADAL" clId="{A656909C-EC53-4C85-8A45-F5B1E1A2BF5D}" dt="2024-10-22T12:02:07.942" v="5932" actId="108"/>
          <ac:spMkLst>
            <pc:docMk/>
            <pc:sldMk cId="1056289587" sldId="2147378477"/>
            <ac:spMk id="7" creationId="{11BD9211-5E77-E43D-87D1-1E3C16E2FDBF}"/>
          </ac:spMkLst>
        </pc:spChg>
        <pc:spChg chg="mod">
          <ac:chgData name="김윤성님(Yunesung Kim)/Access개발팀" userId="b5f7759c-2915-495b-a4bf-42e3553974d8" providerId="ADAL" clId="{A656909C-EC53-4C85-8A45-F5B1E1A2BF5D}" dt="2024-10-22T10:33:14.530" v="2874"/>
          <ac:spMkLst>
            <pc:docMk/>
            <pc:sldMk cId="1056289587" sldId="2147378477"/>
            <ac:spMk id="8" creationId="{46A3DDCE-179E-F9BB-175F-1D1395C92434}"/>
          </ac:spMkLst>
        </pc:spChg>
        <pc:spChg chg="mod">
          <ac:chgData name="김윤성님(Yunesung Kim)/Access개발팀" userId="b5f7759c-2915-495b-a4bf-42e3553974d8" providerId="ADAL" clId="{A656909C-EC53-4C85-8A45-F5B1E1A2BF5D}" dt="2024-10-22T10:33:14.530" v="2874"/>
          <ac:spMkLst>
            <pc:docMk/>
            <pc:sldMk cId="1056289587" sldId="2147378477"/>
            <ac:spMk id="9" creationId="{A34A921F-0669-0B28-0603-4119542DE34F}"/>
          </ac:spMkLst>
        </pc:spChg>
        <pc:spChg chg="mod">
          <ac:chgData name="김윤성님(Yunesung Kim)/Access개발팀" userId="b5f7759c-2915-495b-a4bf-42e3553974d8" providerId="ADAL" clId="{A656909C-EC53-4C85-8A45-F5B1E1A2BF5D}" dt="2024-10-22T10:33:14.530" v="2874"/>
          <ac:spMkLst>
            <pc:docMk/>
            <pc:sldMk cId="1056289587" sldId="2147378477"/>
            <ac:spMk id="10" creationId="{5402DFFB-0D72-4E3C-A455-EF30C7F51C9B}"/>
          </ac:spMkLst>
        </pc:spChg>
        <pc:spChg chg="del">
          <ac:chgData name="김윤성님(Yunesung Kim)/Access개발팀" userId="b5f7759c-2915-495b-a4bf-42e3553974d8" providerId="ADAL" clId="{A656909C-EC53-4C85-8A45-F5B1E1A2BF5D}" dt="2024-10-22T10:18:38.127" v="2161" actId="478"/>
          <ac:spMkLst>
            <pc:docMk/>
            <pc:sldMk cId="1056289587" sldId="2147378477"/>
            <ac:spMk id="12" creationId="{165D2B8E-020C-D55E-3EB4-0E8C158FD18E}"/>
          </ac:spMkLst>
        </pc:spChg>
        <pc:spChg chg="del">
          <ac:chgData name="김윤성님(Yunesung Kim)/Access개발팀" userId="b5f7759c-2915-495b-a4bf-42e3553974d8" providerId="ADAL" clId="{A656909C-EC53-4C85-8A45-F5B1E1A2BF5D}" dt="2024-10-22T10:18:38.127" v="2161" actId="478"/>
          <ac:spMkLst>
            <pc:docMk/>
            <pc:sldMk cId="1056289587" sldId="2147378477"/>
            <ac:spMk id="13" creationId="{9BC3FB42-3FFE-BF45-7D98-0B5D864AA9C1}"/>
          </ac:spMkLst>
        </pc:spChg>
        <pc:spChg chg="del">
          <ac:chgData name="김윤성님(Yunesung Kim)/Access개발팀" userId="b5f7759c-2915-495b-a4bf-42e3553974d8" providerId="ADAL" clId="{A656909C-EC53-4C85-8A45-F5B1E1A2BF5D}" dt="2024-10-22T10:18:38.127" v="2161" actId="478"/>
          <ac:spMkLst>
            <pc:docMk/>
            <pc:sldMk cId="1056289587" sldId="2147378477"/>
            <ac:spMk id="14" creationId="{A24A94A6-3026-3EAD-43F2-2B79A24F0EFD}"/>
          </ac:spMkLst>
        </pc:spChg>
        <pc:spChg chg="del">
          <ac:chgData name="김윤성님(Yunesung Kim)/Access개발팀" userId="b5f7759c-2915-495b-a4bf-42e3553974d8" providerId="ADAL" clId="{A656909C-EC53-4C85-8A45-F5B1E1A2BF5D}" dt="2024-10-22T10:18:38.127" v="2161" actId="478"/>
          <ac:spMkLst>
            <pc:docMk/>
            <pc:sldMk cId="1056289587" sldId="2147378477"/>
            <ac:spMk id="15" creationId="{C149FAB6-145F-3662-2186-5890BE063875}"/>
          </ac:spMkLst>
        </pc:spChg>
        <pc:spChg chg="del">
          <ac:chgData name="김윤성님(Yunesung Kim)/Access개발팀" userId="b5f7759c-2915-495b-a4bf-42e3553974d8" providerId="ADAL" clId="{A656909C-EC53-4C85-8A45-F5B1E1A2BF5D}" dt="2024-10-22T10:18:38.127" v="2161" actId="478"/>
          <ac:spMkLst>
            <pc:docMk/>
            <pc:sldMk cId="1056289587" sldId="2147378477"/>
            <ac:spMk id="16" creationId="{85108131-C0D6-1F36-43E9-9A0317A6BCF0}"/>
          </ac:spMkLst>
        </pc:spChg>
        <pc:spChg chg="del">
          <ac:chgData name="김윤성님(Yunesung Kim)/Access개발팀" userId="b5f7759c-2915-495b-a4bf-42e3553974d8" providerId="ADAL" clId="{A656909C-EC53-4C85-8A45-F5B1E1A2BF5D}" dt="2024-10-22T10:18:38.127" v="2161" actId="478"/>
          <ac:spMkLst>
            <pc:docMk/>
            <pc:sldMk cId="1056289587" sldId="2147378477"/>
            <ac:spMk id="17" creationId="{2ABA4A08-64FC-7968-0330-B017AC06DBEB}"/>
          </ac:spMkLst>
        </pc:spChg>
        <pc:spChg chg="del">
          <ac:chgData name="김윤성님(Yunesung Kim)/Access개발팀" userId="b5f7759c-2915-495b-a4bf-42e3553974d8" providerId="ADAL" clId="{A656909C-EC53-4C85-8A45-F5B1E1A2BF5D}" dt="2024-10-22T10:18:38.127" v="2161" actId="478"/>
          <ac:spMkLst>
            <pc:docMk/>
            <pc:sldMk cId="1056289587" sldId="2147378477"/>
            <ac:spMk id="28" creationId="{B8300D76-DF5F-A915-A85C-F9C4C82FFF15}"/>
          </ac:spMkLst>
        </pc:spChg>
        <pc:spChg chg="del">
          <ac:chgData name="김윤성님(Yunesung Kim)/Access개발팀" userId="b5f7759c-2915-495b-a4bf-42e3553974d8" providerId="ADAL" clId="{A656909C-EC53-4C85-8A45-F5B1E1A2BF5D}" dt="2024-10-22T10:18:38.127" v="2161" actId="478"/>
          <ac:spMkLst>
            <pc:docMk/>
            <pc:sldMk cId="1056289587" sldId="2147378477"/>
            <ac:spMk id="29" creationId="{6BEA0E9F-A840-83EC-AB62-C14571A8733C}"/>
          </ac:spMkLst>
        </pc:spChg>
        <pc:spChg chg="del">
          <ac:chgData name="김윤성님(Yunesung Kim)/Access개발팀" userId="b5f7759c-2915-495b-a4bf-42e3553974d8" providerId="ADAL" clId="{A656909C-EC53-4C85-8A45-F5B1E1A2BF5D}" dt="2024-10-22T10:18:38.127" v="2161" actId="478"/>
          <ac:spMkLst>
            <pc:docMk/>
            <pc:sldMk cId="1056289587" sldId="2147378477"/>
            <ac:spMk id="30" creationId="{431159EF-BE2C-FBDC-817F-3B55AC7036A8}"/>
          </ac:spMkLst>
        </pc:spChg>
        <pc:spChg chg="del">
          <ac:chgData name="김윤성님(Yunesung Kim)/Access개발팀" userId="b5f7759c-2915-495b-a4bf-42e3553974d8" providerId="ADAL" clId="{A656909C-EC53-4C85-8A45-F5B1E1A2BF5D}" dt="2024-10-22T10:18:38.127" v="2161" actId="478"/>
          <ac:spMkLst>
            <pc:docMk/>
            <pc:sldMk cId="1056289587" sldId="2147378477"/>
            <ac:spMk id="34" creationId="{9489E42B-5D8C-430E-6E90-CB48AEE50E81}"/>
          </ac:spMkLst>
        </pc:spChg>
        <pc:spChg chg="del">
          <ac:chgData name="김윤성님(Yunesung Kim)/Access개발팀" userId="b5f7759c-2915-495b-a4bf-42e3553974d8" providerId="ADAL" clId="{A656909C-EC53-4C85-8A45-F5B1E1A2BF5D}" dt="2024-10-22T10:18:38.127" v="2161" actId="478"/>
          <ac:spMkLst>
            <pc:docMk/>
            <pc:sldMk cId="1056289587" sldId="2147378477"/>
            <ac:spMk id="35" creationId="{48EC48BC-D057-E610-C9B0-E93B31C25016}"/>
          </ac:spMkLst>
        </pc:spChg>
        <pc:spChg chg="del">
          <ac:chgData name="김윤성님(Yunesung Kim)/Access개발팀" userId="b5f7759c-2915-495b-a4bf-42e3553974d8" providerId="ADAL" clId="{A656909C-EC53-4C85-8A45-F5B1E1A2BF5D}" dt="2024-10-22T10:18:38.127" v="2161" actId="478"/>
          <ac:spMkLst>
            <pc:docMk/>
            <pc:sldMk cId="1056289587" sldId="2147378477"/>
            <ac:spMk id="39" creationId="{A9D75D36-892A-1F71-C997-7FFFED64DACF}"/>
          </ac:spMkLst>
        </pc:spChg>
        <pc:spChg chg="del">
          <ac:chgData name="김윤성님(Yunesung Kim)/Access개발팀" userId="b5f7759c-2915-495b-a4bf-42e3553974d8" providerId="ADAL" clId="{A656909C-EC53-4C85-8A45-F5B1E1A2BF5D}" dt="2024-10-22T10:18:38.127" v="2161" actId="478"/>
          <ac:spMkLst>
            <pc:docMk/>
            <pc:sldMk cId="1056289587" sldId="2147378477"/>
            <ac:spMk id="46" creationId="{47CCAD6F-10DE-ACCE-C69B-3509E281059A}"/>
          </ac:spMkLst>
        </pc:spChg>
        <pc:spChg chg="del">
          <ac:chgData name="김윤성님(Yunesung Kim)/Access개발팀" userId="b5f7759c-2915-495b-a4bf-42e3553974d8" providerId="ADAL" clId="{A656909C-EC53-4C85-8A45-F5B1E1A2BF5D}" dt="2024-10-22T10:18:38.127" v="2161" actId="478"/>
          <ac:spMkLst>
            <pc:docMk/>
            <pc:sldMk cId="1056289587" sldId="2147378477"/>
            <ac:spMk id="48" creationId="{59871465-5AA9-DA20-BE79-0C1E9A5182E7}"/>
          </ac:spMkLst>
        </pc:spChg>
        <pc:spChg chg="del">
          <ac:chgData name="김윤성님(Yunesung Kim)/Access개발팀" userId="b5f7759c-2915-495b-a4bf-42e3553974d8" providerId="ADAL" clId="{A656909C-EC53-4C85-8A45-F5B1E1A2BF5D}" dt="2024-10-22T10:18:38.127" v="2161" actId="478"/>
          <ac:spMkLst>
            <pc:docMk/>
            <pc:sldMk cId="1056289587" sldId="2147378477"/>
            <ac:spMk id="49" creationId="{19B90447-AE25-77F7-C31A-44DCCF839700}"/>
          </ac:spMkLst>
        </pc:spChg>
        <pc:spChg chg="del">
          <ac:chgData name="김윤성님(Yunesung Kim)/Access개발팀" userId="b5f7759c-2915-495b-a4bf-42e3553974d8" providerId="ADAL" clId="{A656909C-EC53-4C85-8A45-F5B1E1A2BF5D}" dt="2024-10-22T10:18:38.127" v="2161" actId="478"/>
          <ac:spMkLst>
            <pc:docMk/>
            <pc:sldMk cId="1056289587" sldId="2147378477"/>
            <ac:spMk id="51" creationId="{770B0704-5848-88D9-C2D4-F9F07A98E0C7}"/>
          </ac:spMkLst>
        </pc:spChg>
        <pc:spChg chg="del">
          <ac:chgData name="김윤성님(Yunesung Kim)/Access개발팀" userId="b5f7759c-2915-495b-a4bf-42e3553974d8" providerId="ADAL" clId="{A656909C-EC53-4C85-8A45-F5B1E1A2BF5D}" dt="2024-10-22T10:18:38.127" v="2161" actId="478"/>
          <ac:spMkLst>
            <pc:docMk/>
            <pc:sldMk cId="1056289587" sldId="2147378477"/>
            <ac:spMk id="53" creationId="{4E96A775-553C-3B29-FE97-AAA0F9600BB3}"/>
          </ac:spMkLst>
        </pc:spChg>
        <pc:spChg chg="del">
          <ac:chgData name="김윤성님(Yunesung Kim)/Access개발팀" userId="b5f7759c-2915-495b-a4bf-42e3553974d8" providerId="ADAL" clId="{A656909C-EC53-4C85-8A45-F5B1E1A2BF5D}" dt="2024-10-22T10:33:37.092" v="2895" actId="478"/>
          <ac:spMkLst>
            <pc:docMk/>
            <pc:sldMk cId="1056289587" sldId="2147378477"/>
            <ac:spMk id="54" creationId="{C3892ABB-CF8C-3FA2-C281-49D397FDB46D}"/>
          </ac:spMkLst>
        </pc:spChg>
        <pc:spChg chg="mod">
          <ac:chgData name="김윤성님(Yunesung Kim)/Access개발팀" userId="b5f7759c-2915-495b-a4bf-42e3553974d8" providerId="ADAL" clId="{A656909C-EC53-4C85-8A45-F5B1E1A2BF5D}" dt="2024-10-22T10:33:14.530" v="2874"/>
          <ac:spMkLst>
            <pc:docMk/>
            <pc:sldMk cId="1056289587" sldId="2147378477"/>
            <ac:spMk id="55" creationId="{34B742CC-2C1C-E051-88E8-C5AB5104953F}"/>
          </ac:spMkLst>
        </pc:spChg>
        <pc:spChg chg="mod">
          <ac:chgData name="김윤성님(Yunesung Kim)/Access개발팀" userId="b5f7759c-2915-495b-a4bf-42e3553974d8" providerId="ADAL" clId="{A656909C-EC53-4C85-8A45-F5B1E1A2BF5D}" dt="2024-10-22T10:33:14.530" v="2874"/>
          <ac:spMkLst>
            <pc:docMk/>
            <pc:sldMk cId="1056289587" sldId="2147378477"/>
            <ac:spMk id="56" creationId="{CAA04AEA-4632-7D55-22E5-721B39030CD4}"/>
          </ac:spMkLst>
        </pc:spChg>
        <pc:spChg chg="mod">
          <ac:chgData name="김윤성님(Yunesung Kim)/Access개발팀" userId="b5f7759c-2915-495b-a4bf-42e3553974d8" providerId="ADAL" clId="{A656909C-EC53-4C85-8A45-F5B1E1A2BF5D}" dt="2024-10-22T10:33:14.530" v="2874"/>
          <ac:spMkLst>
            <pc:docMk/>
            <pc:sldMk cId="1056289587" sldId="2147378477"/>
            <ac:spMk id="57" creationId="{F452FFCD-B985-C623-53C9-1BC4E97A485E}"/>
          </ac:spMkLst>
        </pc:spChg>
        <pc:spChg chg="mod">
          <ac:chgData name="김윤성님(Yunesung Kim)/Access개발팀" userId="b5f7759c-2915-495b-a4bf-42e3553974d8" providerId="ADAL" clId="{A656909C-EC53-4C85-8A45-F5B1E1A2BF5D}" dt="2024-10-22T10:33:14.530" v="2874"/>
          <ac:spMkLst>
            <pc:docMk/>
            <pc:sldMk cId="1056289587" sldId="2147378477"/>
            <ac:spMk id="59" creationId="{9B3774EC-8273-3DC4-269B-5C0DEBBE401E}"/>
          </ac:spMkLst>
        </pc:spChg>
        <pc:spChg chg="mod">
          <ac:chgData name="김윤성님(Yunesung Kim)/Access개발팀" userId="b5f7759c-2915-495b-a4bf-42e3553974d8" providerId="ADAL" clId="{A656909C-EC53-4C85-8A45-F5B1E1A2BF5D}" dt="2024-10-22T10:33:14.530" v="2874"/>
          <ac:spMkLst>
            <pc:docMk/>
            <pc:sldMk cId="1056289587" sldId="2147378477"/>
            <ac:spMk id="60" creationId="{CA95256B-984F-7BFC-53FB-3A92BB910E27}"/>
          </ac:spMkLst>
        </pc:spChg>
        <pc:spChg chg="mod">
          <ac:chgData name="김윤성님(Yunesung Kim)/Access개발팀" userId="b5f7759c-2915-495b-a4bf-42e3553974d8" providerId="ADAL" clId="{A656909C-EC53-4C85-8A45-F5B1E1A2BF5D}" dt="2024-10-22T10:33:14.530" v="2874"/>
          <ac:spMkLst>
            <pc:docMk/>
            <pc:sldMk cId="1056289587" sldId="2147378477"/>
            <ac:spMk id="61" creationId="{92C00D9C-F070-CFD1-75E2-3F8B8274C240}"/>
          </ac:spMkLst>
        </pc:spChg>
        <pc:spChg chg="mod">
          <ac:chgData name="김윤성님(Yunesung Kim)/Access개발팀" userId="b5f7759c-2915-495b-a4bf-42e3553974d8" providerId="ADAL" clId="{A656909C-EC53-4C85-8A45-F5B1E1A2BF5D}" dt="2024-10-22T10:33:14.530" v="2874"/>
          <ac:spMkLst>
            <pc:docMk/>
            <pc:sldMk cId="1056289587" sldId="2147378477"/>
            <ac:spMk id="64" creationId="{3DD394F0-3990-0B7F-12CA-A3756E17AF11}"/>
          </ac:spMkLst>
        </pc:spChg>
        <pc:spChg chg="mod">
          <ac:chgData name="김윤성님(Yunesung Kim)/Access개발팀" userId="b5f7759c-2915-495b-a4bf-42e3553974d8" providerId="ADAL" clId="{A656909C-EC53-4C85-8A45-F5B1E1A2BF5D}" dt="2024-10-22T10:33:14.530" v="2874"/>
          <ac:spMkLst>
            <pc:docMk/>
            <pc:sldMk cId="1056289587" sldId="2147378477"/>
            <ac:spMk id="67" creationId="{940D1FED-10FE-274C-E74B-D2A6F8524F43}"/>
          </ac:spMkLst>
        </pc:spChg>
        <pc:spChg chg="mod">
          <ac:chgData name="김윤성님(Yunesung Kim)/Access개발팀" userId="b5f7759c-2915-495b-a4bf-42e3553974d8" providerId="ADAL" clId="{A656909C-EC53-4C85-8A45-F5B1E1A2BF5D}" dt="2024-10-22T10:33:14.530" v="2874"/>
          <ac:spMkLst>
            <pc:docMk/>
            <pc:sldMk cId="1056289587" sldId="2147378477"/>
            <ac:spMk id="68" creationId="{BC5F8682-139E-3BC0-11BB-BA13CE9F99DD}"/>
          </ac:spMkLst>
        </pc:spChg>
        <pc:spChg chg="mod">
          <ac:chgData name="김윤성님(Yunesung Kim)/Access개발팀" userId="b5f7759c-2915-495b-a4bf-42e3553974d8" providerId="ADAL" clId="{A656909C-EC53-4C85-8A45-F5B1E1A2BF5D}" dt="2024-10-22T10:33:14.530" v="2874"/>
          <ac:spMkLst>
            <pc:docMk/>
            <pc:sldMk cId="1056289587" sldId="2147378477"/>
            <ac:spMk id="69" creationId="{EF630918-89F9-FCA6-5F90-71C42CB8CDF8}"/>
          </ac:spMkLst>
        </pc:spChg>
        <pc:spChg chg="mod">
          <ac:chgData name="김윤성님(Yunesung Kim)/Access개발팀" userId="b5f7759c-2915-495b-a4bf-42e3553974d8" providerId="ADAL" clId="{A656909C-EC53-4C85-8A45-F5B1E1A2BF5D}" dt="2024-10-22T10:33:14.530" v="2874"/>
          <ac:spMkLst>
            <pc:docMk/>
            <pc:sldMk cId="1056289587" sldId="2147378477"/>
            <ac:spMk id="70" creationId="{351DFA7E-3324-6FB6-4B7D-599D431FE088}"/>
          </ac:spMkLst>
        </pc:spChg>
        <pc:spChg chg="mod">
          <ac:chgData name="김윤성님(Yunesung Kim)/Access개발팀" userId="b5f7759c-2915-495b-a4bf-42e3553974d8" providerId="ADAL" clId="{A656909C-EC53-4C85-8A45-F5B1E1A2BF5D}" dt="2024-10-22T10:33:14.530" v="2874"/>
          <ac:spMkLst>
            <pc:docMk/>
            <pc:sldMk cId="1056289587" sldId="2147378477"/>
            <ac:spMk id="72" creationId="{003B86F3-AE53-8EEF-400B-647E40932BD3}"/>
          </ac:spMkLst>
        </pc:spChg>
        <pc:spChg chg="mod">
          <ac:chgData name="김윤성님(Yunesung Kim)/Access개발팀" userId="b5f7759c-2915-495b-a4bf-42e3553974d8" providerId="ADAL" clId="{A656909C-EC53-4C85-8A45-F5B1E1A2BF5D}" dt="2024-10-22T10:33:14.530" v="2874"/>
          <ac:spMkLst>
            <pc:docMk/>
            <pc:sldMk cId="1056289587" sldId="2147378477"/>
            <ac:spMk id="73" creationId="{58BD02C3-E724-E191-35B7-8A0AA8C5EB3A}"/>
          </ac:spMkLst>
        </pc:spChg>
        <pc:spChg chg="mod">
          <ac:chgData name="김윤성님(Yunesung Kim)/Access개발팀" userId="b5f7759c-2915-495b-a4bf-42e3553974d8" providerId="ADAL" clId="{A656909C-EC53-4C85-8A45-F5B1E1A2BF5D}" dt="2024-10-22T10:33:14.530" v="2874"/>
          <ac:spMkLst>
            <pc:docMk/>
            <pc:sldMk cId="1056289587" sldId="2147378477"/>
            <ac:spMk id="75" creationId="{9791EB70-C46E-0F83-CAAD-F45FD8576989}"/>
          </ac:spMkLst>
        </pc:spChg>
        <pc:spChg chg="mod">
          <ac:chgData name="김윤성님(Yunesung Kim)/Access개발팀" userId="b5f7759c-2915-495b-a4bf-42e3553974d8" providerId="ADAL" clId="{A656909C-EC53-4C85-8A45-F5B1E1A2BF5D}" dt="2024-10-22T10:33:14.530" v="2874"/>
          <ac:spMkLst>
            <pc:docMk/>
            <pc:sldMk cId="1056289587" sldId="2147378477"/>
            <ac:spMk id="76" creationId="{6A30D49F-862A-9158-ECBB-A67F7381A604}"/>
          </ac:spMkLst>
        </pc:spChg>
        <pc:spChg chg="mod">
          <ac:chgData name="김윤성님(Yunesung Kim)/Access개발팀" userId="b5f7759c-2915-495b-a4bf-42e3553974d8" providerId="ADAL" clId="{A656909C-EC53-4C85-8A45-F5B1E1A2BF5D}" dt="2024-10-22T10:33:14.530" v="2874"/>
          <ac:spMkLst>
            <pc:docMk/>
            <pc:sldMk cId="1056289587" sldId="2147378477"/>
            <ac:spMk id="77" creationId="{C62EA8B1-51C5-3BF5-B79B-48EEAB4C5C8C}"/>
          </ac:spMkLst>
        </pc:spChg>
        <pc:spChg chg="mod">
          <ac:chgData name="김윤성님(Yunesung Kim)/Access개발팀" userId="b5f7759c-2915-495b-a4bf-42e3553974d8" providerId="ADAL" clId="{A656909C-EC53-4C85-8A45-F5B1E1A2BF5D}" dt="2024-10-22T10:33:14.530" v="2874"/>
          <ac:spMkLst>
            <pc:docMk/>
            <pc:sldMk cId="1056289587" sldId="2147378477"/>
            <ac:spMk id="80" creationId="{B37522C1-B7AC-5401-9733-11426874CD1A}"/>
          </ac:spMkLst>
        </pc:spChg>
        <pc:spChg chg="mod">
          <ac:chgData name="김윤성님(Yunesung Kim)/Access개발팀" userId="b5f7759c-2915-495b-a4bf-42e3553974d8" providerId="ADAL" clId="{A656909C-EC53-4C85-8A45-F5B1E1A2BF5D}" dt="2024-10-22T10:33:14.530" v="2874"/>
          <ac:spMkLst>
            <pc:docMk/>
            <pc:sldMk cId="1056289587" sldId="2147378477"/>
            <ac:spMk id="82" creationId="{7226AE44-867D-E7A1-EB2C-168F0F60CECE}"/>
          </ac:spMkLst>
        </pc:spChg>
        <pc:spChg chg="mod">
          <ac:chgData name="김윤성님(Yunesung Kim)/Access개발팀" userId="b5f7759c-2915-495b-a4bf-42e3553974d8" providerId="ADAL" clId="{A656909C-EC53-4C85-8A45-F5B1E1A2BF5D}" dt="2024-10-22T10:33:14.530" v="2874"/>
          <ac:spMkLst>
            <pc:docMk/>
            <pc:sldMk cId="1056289587" sldId="2147378477"/>
            <ac:spMk id="84" creationId="{86399AAF-777D-03C1-1ED6-E16C9916459A}"/>
          </ac:spMkLst>
        </pc:spChg>
        <pc:spChg chg="mod">
          <ac:chgData name="김윤성님(Yunesung Kim)/Access개발팀" userId="b5f7759c-2915-495b-a4bf-42e3553974d8" providerId="ADAL" clId="{A656909C-EC53-4C85-8A45-F5B1E1A2BF5D}" dt="2024-10-22T10:33:14.530" v="2874"/>
          <ac:spMkLst>
            <pc:docMk/>
            <pc:sldMk cId="1056289587" sldId="2147378477"/>
            <ac:spMk id="85" creationId="{45DC8F16-B847-3DBE-2B0E-AA4F3B6EE41E}"/>
          </ac:spMkLst>
        </pc:spChg>
        <pc:spChg chg="mod">
          <ac:chgData name="김윤성님(Yunesung Kim)/Access개발팀" userId="b5f7759c-2915-495b-a4bf-42e3553974d8" providerId="ADAL" clId="{A656909C-EC53-4C85-8A45-F5B1E1A2BF5D}" dt="2024-10-22T10:33:14.530" v="2874"/>
          <ac:spMkLst>
            <pc:docMk/>
            <pc:sldMk cId="1056289587" sldId="2147378477"/>
            <ac:spMk id="88" creationId="{F97BCB34-7F56-43FB-5165-24B028D8D3EE}"/>
          </ac:spMkLst>
        </pc:spChg>
        <pc:spChg chg="mod topLvl">
          <ac:chgData name="김윤성님(Yunesung Kim)/Access개발팀" userId="b5f7759c-2915-495b-a4bf-42e3553974d8" providerId="ADAL" clId="{A656909C-EC53-4C85-8A45-F5B1E1A2BF5D}" dt="2024-10-22T11:56:45.453" v="5839" actId="1036"/>
          <ac:spMkLst>
            <pc:docMk/>
            <pc:sldMk cId="1056289587" sldId="2147378477"/>
            <ac:spMk id="90" creationId="{A76E62D6-1250-5130-C5EC-F4E05D8CC780}"/>
          </ac:spMkLst>
        </pc:spChg>
        <pc:spChg chg="mod topLvl">
          <ac:chgData name="김윤성님(Yunesung Kim)/Access개발팀" userId="b5f7759c-2915-495b-a4bf-42e3553974d8" providerId="ADAL" clId="{A656909C-EC53-4C85-8A45-F5B1E1A2BF5D}" dt="2024-10-22T11:56:45.453" v="5839" actId="1036"/>
          <ac:spMkLst>
            <pc:docMk/>
            <pc:sldMk cId="1056289587" sldId="2147378477"/>
            <ac:spMk id="93" creationId="{C676DB39-F346-2A99-7592-AF4DC3304FF3}"/>
          </ac:spMkLst>
        </pc:spChg>
        <pc:spChg chg="mod topLvl">
          <ac:chgData name="김윤성님(Yunesung Kim)/Access개발팀" userId="b5f7759c-2915-495b-a4bf-42e3553974d8" providerId="ADAL" clId="{A656909C-EC53-4C85-8A45-F5B1E1A2BF5D}" dt="2024-10-22T11:56:45.453" v="5839" actId="1036"/>
          <ac:spMkLst>
            <pc:docMk/>
            <pc:sldMk cId="1056289587" sldId="2147378477"/>
            <ac:spMk id="94" creationId="{2AF0A306-563C-10F6-DB6F-BA693F468EC7}"/>
          </ac:spMkLst>
        </pc:spChg>
        <pc:spChg chg="mod topLvl">
          <ac:chgData name="김윤성님(Yunesung Kim)/Access개발팀" userId="b5f7759c-2915-495b-a4bf-42e3553974d8" providerId="ADAL" clId="{A656909C-EC53-4C85-8A45-F5B1E1A2BF5D}" dt="2024-10-22T11:56:45.453" v="5839" actId="1036"/>
          <ac:spMkLst>
            <pc:docMk/>
            <pc:sldMk cId="1056289587" sldId="2147378477"/>
            <ac:spMk id="95" creationId="{C532FED5-3761-0314-D948-E725874C1429}"/>
          </ac:spMkLst>
        </pc:spChg>
        <pc:spChg chg="mod topLvl">
          <ac:chgData name="김윤성님(Yunesung Kim)/Access개발팀" userId="b5f7759c-2915-495b-a4bf-42e3553974d8" providerId="ADAL" clId="{A656909C-EC53-4C85-8A45-F5B1E1A2BF5D}" dt="2024-10-22T11:56:45.453" v="5839" actId="1036"/>
          <ac:spMkLst>
            <pc:docMk/>
            <pc:sldMk cId="1056289587" sldId="2147378477"/>
            <ac:spMk id="96" creationId="{22C526CB-82F5-1F83-5035-A593188E3FA5}"/>
          </ac:spMkLst>
        </pc:spChg>
        <pc:spChg chg="mod topLvl">
          <ac:chgData name="김윤성님(Yunesung Kim)/Access개발팀" userId="b5f7759c-2915-495b-a4bf-42e3553974d8" providerId="ADAL" clId="{A656909C-EC53-4C85-8A45-F5B1E1A2BF5D}" dt="2024-10-22T11:56:45.453" v="5839" actId="1036"/>
          <ac:spMkLst>
            <pc:docMk/>
            <pc:sldMk cId="1056289587" sldId="2147378477"/>
            <ac:spMk id="97" creationId="{ADBC8BB6-E359-E420-2C1A-427D3C20D85F}"/>
          </ac:spMkLst>
        </pc:spChg>
        <pc:spChg chg="mod topLvl">
          <ac:chgData name="김윤성님(Yunesung Kim)/Access개발팀" userId="b5f7759c-2915-495b-a4bf-42e3553974d8" providerId="ADAL" clId="{A656909C-EC53-4C85-8A45-F5B1E1A2BF5D}" dt="2024-10-22T11:56:45.453" v="5839" actId="1036"/>
          <ac:spMkLst>
            <pc:docMk/>
            <pc:sldMk cId="1056289587" sldId="2147378477"/>
            <ac:spMk id="99" creationId="{F102E83F-3BC3-1457-DF03-69D5302B5D06}"/>
          </ac:spMkLst>
        </pc:spChg>
        <pc:spChg chg="mod topLvl">
          <ac:chgData name="김윤성님(Yunesung Kim)/Access개발팀" userId="b5f7759c-2915-495b-a4bf-42e3553974d8" providerId="ADAL" clId="{A656909C-EC53-4C85-8A45-F5B1E1A2BF5D}" dt="2024-10-22T11:56:45.453" v="5839" actId="1036"/>
          <ac:spMkLst>
            <pc:docMk/>
            <pc:sldMk cId="1056289587" sldId="2147378477"/>
            <ac:spMk id="100" creationId="{5EB92A44-AC83-91E2-FA76-F22E23FEF817}"/>
          </ac:spMkLst>
        </pc:spChg>
        <pc:spChg chg="mod topLvl">
          <ac:chgData name="김윤성님(Yunesung Kim)/Access개발팀" userId="b5f7759c-2915-495b-a4bf-42e3553974d8" providerId="ADAL" clId="{A656909C-EC53-4C85-8A45-F5B1E1A2BF5D}" dt="2024-10-22T11:56:45.453" v="5839" actId="1036"/>
          <ac:spMkLst>
            <pc:docMk/>
            <pc:sldMk cId="1056289587" sldId="2147378477"/>
            <ac:spMk id="101" creationId="{240E0D33-E724-A699-82DA-C996533D4193}"/>
          </ac:spMkLst>
        </pc:spChg>
        <pc:spChg chg="mod topLvl">
          <ac:chgData name="김윤성님(Yunesung Kim)/Access개발팀" userId="b5f7759c-2915-495b-a4bf-42e3553974d8" providerId="ADAL" clId="{A656909C-EC53-4C85-8A45-F5B1E1A2BF5D}" dt="2024-10-22T11:56:45.453" v="5839" actId="1036"/>
          <ac:spMkLst>
            <pc:docMk/>
            <pc:sldMk cId="1056289587" sldId="2147378477"/>
            <ac:spMk id="103" creationId="{DE363C57-8631-A8FC-627D-8D9EE924E303}"/>
          </ac:spMkLst>
        </pc:spChg>
        <pc:spChg chg="mod topLvl">
          <ac:chgData name="김윤성님(Yunesung Kim)/Access개발팀" userId="b5f7759c-2915-495b-a4bf-42e3553974d8" providerId="ADAL" clId="{A656909C-EC53-4C85-8A45-F5B1E1A2BF5D}" dt="2024-10-22T11:56:45.453" v="5839" actId="1036"/>
          <ac:spMkLst>
            <pc:docMk/>
            <pc:sldMk cId="1056289587" sldId="2147378477"/>
            <ac:spMk id="104" creationId="{545E634B-A55F-6B5A-3F62-76DDC3FC7FB7}"/>
          </ac:spMkLst>
        </pc:spChg>
        <pc:spChg chg="mod topLvl">
          <ac:chgData name="김윤성님(Yunesung Kim)/Access개발팀" userId="b5f7759c-2915-495b-a4bf-42e3553974d8" providerId="ADAL" clId="{A656909C-EC53-4C85-8A45-F5B1E1A2BF5D}" dt="2024-10-22T11:56:45.453" v="5839" actId="1036"/>
          <ac:spMkLst>
            <pc:docMk/>
            <pc:sldMk cId="1056289587" sldId="2147378477"/>
            <ac:spMk id="105" creationId="{ED8C42C9-B8AA-9417-4E7C-AF4ACAE24FCD}"/>
          </ac:spMkLst>
        </pc:spChg>
        <pc:spChg chg="mod topLvl">
          <ac:chgData name="김윤성님(Yunesung Kim)/Access개발팀" userId="b5f7759c-2915-495b-a4bf-42e3553974d8" providerId="ADAL" clId="{A656909C-EC53-4C85-8A45-F5B1E1A2BF5D}" dt="2024-10-22T11:56:45.453" v="5839" actId="1036"/>
          <ac:spMkLst>
            <pc:docMk/>
            <pc:sldMk cId="1056289587" sldId="2147378477"/>
            <ac:spMk id="108" creationId="{6C32614F-4C4F-BEBF-FC6D-BB8E33FA3D64}"/>
          </ac:spMkLst>
        </pc:spChg>
        <pc:spChg chg="mod topLvl">
          <ac:chgData name="김윤성님(Yunesung Kim)/Access개발팀" userId="b5f7759c-2915-495b-a4bf-42e3553974d8" providerId="ADAL" clId="{A656909C-EC53-4C85-8A45-F5B1E1A2BF5D}" dt="2024-10-22T11:56:45.453" v="5839" actId="1036"/>
          <ac:spMkLst>
            <pc:docMk/>
            <pc:sldMk cId="1056289587" sldId="2147378477"/>
            <ac:spMk id="111" creationId="{060B7603-F8A8-4C3F-6411-AD1EAA2CAB14}"/>
          </ac:spMkLst>
        </pc:spChg>
        <pc:spChg chg="mod topLvl">
          <ac:chgData name="김윤성님(Yunesung Kim)/Access개발팀" userId="b5f7759c-2915-495b-a4bf-42e3553974d8" providerId="ADAL" clId="{A656909C-EC53-4C85-8A45-F5B1E1A2BF5D}" dt="2024-10-22T11:56:45.453" v="5839" actId="1036"/>
          <ac:spMkLst>
            <pc:docMk/>
            <pc:sldMk cId="1056289587" sldId="2147378477"/>
            <ac:spMk id="112" creationId="{F57AE5E4-3E57-CAC1-458D-A8D52D8AE687}"/>
          </ac:spMkLst>
        </pc:spChg>
        <pc:spChg chg="mod topLvl">
          <ac:chgData name="김윤성님(Yunesung Kim)/Access개발팀" userId="b5f7759c-2915-495b-a4bf-42e3553974d8" providerId="ADAL" clId="{A656909C-EC53-4C85-8A45-F5B1E1A2BF5D}" dt="2024-10-22T11:56:45.453" v="5839" actId="1036"/>
          <ac:spMkLst>
            <pc:docMk/>
            <pc:sldMk cId="1056289587" sldId="2147378477"/>
            <ac:spMk id="113" creationId="{8FB39165-DD16-FCE6-43C3-B5AE6A498B5D}"/>
          </ac:spMkLst>
        </pc:spChg>
        <pc:spChg chg="mod topLvl">
          <ac:chgData name="김윤성님(Yunesung Kim)/Access개발팀" userId="b5f7759c-2915-495b-a4bf-42e3553974d8" providerId="ADAL" clId="{A656909C-EC53-4C85-8A45-F5B1E1A2BF5D}" dt="2024-10-22T11:56:45.453" v="5839" actId="1036"/>
          <ac:spMkLst>
            <pc:docMk/>
            <pc:sldMk cId="1056289587" sldId="2147378477"/>
            <ac:spMk id="114" creationId="{E6587D9E-273B-52A8-3160-AA1BDC137DC1}"/>
          </ac:spMkLst>
        </pc:spChg>
        <pc:spChg chg="mod topLvl">
          <ac:chgData name="김윤성님(Yunesung Kim)/Access개발팀" userId="b5f7759c-2915-495b-a4bf-42e3553974d8" providerId="ADAL" clId="{A656909C-EC53-4C85-8A45-F5B1E1A2BF5D}" dt="2024-10-22T11:56:45.453" v="5839" actId="1036"/>
          <ac:spMkLst>
            <pc:docMk/>
            <pc:sldMk cId="1056289587" sldId="2147378477"/>
            <ac:spMk id="116" creationId="{0BF387BA-B582-407E-9B04-DD028D53C24B}"/>
          </ac:spMkLst>
        </pc:spChg>
        <pc:spChg chg="mod topLvl">
          <ac:chgData name="김윤성님(Yunesung Kim)/Access개발팀" userId="b5f7759c-2915-495b-a4bf-42e3553974d8" providerId="ADAL" clId="{A656909C-EC53-4C85-8A45-F5B1E1A2BF5D}" dt="2024-10-22T11:56:45.453" v="5839" actId="1036"/>
          <ac:spMkLst>
            <pc:docMk/>
            <pc:sldMk cId="1056289587" sldId="2147378477"/>
            <ac:spMk id="117" creationId="{1B9E7BD6-193F-D8B4-812D-28DE1A2DCB83}"/>
          </ac:spMkLst>
        </pc:spChg>
        <pc:spChg chg="mod topLvl">
          <ac:chgData name="김윤성님(Yunesung Kim)/Access개발팀" userId="b5f7759c-2915-495b-a4bf-42e3553974d8" providerId="ADAL" clId="{A656909C-EC53-4C85-8A45-F5B1E1A2BF5D}" dt="2024-10-22T11:56:45.453" v="5839" actId="1036"/>
          <ac:spMkLst>
            <pc:docMk/>
            <pc:sldMk cId="1056289587" sldId="2147378477"/>
            <ac:spMk id="119" creationId="{B495B01A-5272-D01E-D7FD-C39E0A1E3B70}"/>
          </ac:spMkLst>
        </pc:spChg>
        <pc:spChg chg="mod topLvl">
          <ac:chgData name="김윤성님(Yunesung Kim)/Access개발팀" userId="b5f7759c-2915-495b-a4bf-42e3553974d8" providerId="ADAL" clId="{A656909C-EC53-4C85-8A45-F5B1E1A2BF5D}" dt="2024-10-22T11:56:45.453" v="5839" actId="1036"/>
          <ac:spMkLst>
            <pc:docMk/>
            <pc:sldMk cId="1056289587" sldId="2147378477"/>
            <ac:spMk id="120" creationId="{ADC13B39-2D20-AFF3-EF74-C20EF76C2339}"/>
          </ac:spMkLst>
        </pc:spChg>
        <pc:spChg chg="mod topLvl">
          <ac:chgData name="김윤성님(Yunesung Kim)/Access개발팀" userId="b5f7759c-2915-495b-a4bf-42e3553974d8" providerId="ADAL" clId="{A656909C-EC53-4C85-8A45-F5B1E1A2BF5D}" dt="2024-10-22T11:56:45.453" v="5839" actId="1036"/>
          <ac:spMkLst>
            <pc:docMk/>
            <pc:sldMk cId="1056289587" sldId="2147378477"/>
            <ac:spMk id="121" creationId="{E59BDA44-3171-3AF0-DEC9-9E5C6E458797}"/>
          </ac:spMkLst>
        </pc:spChg>
        <pc:spChg chg="mod topLvl">
          <ac:chgData name="김윤성님(Yunesung Kim)/Access개발팀" userId="b5f7759c-2915-495b-a4bf-42e3553974d8" providerId="ADAL" clId="{A656909C-EC53-4C85-8A45-F5B1E1A2BF5D}" dt="2024-10-22T11:56:45.453" v="5839" actId="1036"/>
          <ac:spMkLst>
            <pc:docMk/>
            <pc:sldMk cId="1056289587" sldId="2147378477"/>
            <ac:spMk id="123" creationId="{1533FEC2-2C06-B3B9-BFB2-D6B3DAEE45AD}"/>
          </ac:spMkLst>
        </pc:spChg>
        <pc:spChg chg="mod topLvl">
          <ac:chgData name="김윤성님(Yunesung Kim)/Access개발팀" userId="b5f7759c-2915-495b-a4bf-42e3553974d8" providerId="ADAL" clId="{A656909C-EC53-4C85-8A45-F5B1E1A2BF5D}" dt="2024-10-22T11:56:45.453" v="5839" actId="1036"/>
          <ac:spMkLst>
            <pc:docMk/>
            <pc:sldMk cId="1056289587" sldId="2147378477"/>
            <ac:spMk id="125" creationId="{FABD76A8-1029-DD66-9BD1-D130863898BC}"/>
          </ac:spMkLst>
        </pc:spChg>
        <pc:spChg chg="mod topLvl">
          <ac:chgData name="김윤성님(Yunesung Kim)/Access개발팀" userId="b5f7759c-2915-495b-a4bf-42e3553974d8" providerId="ADAL" clId="{A656909C-EC53-4C85-8A45-F5B1E1A2BF5D}" dt="2024-10-22T11:56:45.453" v="5839" actId="1036"/>
          <ac:spMkLst>
            <pc:docMk/>
            <pc:sldMk cId="1056289587" sldId="2147378477"/>
            <ac:spMk id="126" creationId="{8B643688-A8BC-7D25-8D7B-A7345A651922}"/>
          </ac:spMkLst>
        </pc:spChg>
        <pc:spChg chg="mod topLvl">
          <ac:chgData name="김윤성님(Yunesung Kim)/Access개발팀" userId="b5f7759c-2915-495b-a4bf-42e3553974d8" providerId="ADAL" clId="{A656909C-EC53-4C85-8A45-F5B1E1A2BF5D}" dt="2024-10-22T11:56:45.453" v="5839" actId="1036"/>
          <ac:spMkLst>
            <pc:docMk/>
            <pc:sldMk cId="1056289587" sldId="2147378477"/>
            <ac:spMk id="127" creationId="{CB9382A1-77C3-DC1E-C2DE-1D46F6B1057C}"/>
          </ac:spMkLst>
        </pc:spChg>
        <pc:spChg chg="mod">
          <ac:chgData name="김윤성님(Yunesung Kim)/Access개발팀" userId="b5f7759c-2915-495b-a4bf-42e3553974d8" providerId="ADAL" clId="{A656909C-EC53-4C85-8A45-F5B1E1A2BF5D}" dt="2024-10-22T10:50:33.817" v="3631" actId="165"/>
          <ac:spMkLst>
            <pc:docMk/>
            <pc:sldMk cId="1056289587" sldId="2147378477"/>
            <ac:spMk id="129" creationId="{40377992-AC2A-C2C6-B1A0-B36F0413FB7C}"/>
          </ac:spMkLst>
        </pc:spChg>
        <pc:spChg chg="mod">
          <ac:chgData name="김윤성님(Yunesung Kim)/Access개발팀" userId="b5f7759c-2915-495b-a4bf-42e3553974d8" providerId="ADAL" clId="{A656909C-EC53-4C85-8A45-F5B1E1A2BF5D}" dt="2024-10-22T10:50:33.817" v="3631" actId="165"/>
          <ac:spMkLst>
            <pc:docMk/>
            <pc:sldMk cId="1056289587" sldId="2147378477"/>
            <ac:spMk id="130" creationId="{61C636AE-E273-C87E-2B13-20FFCECA587F}"/>
          </ac:spMkLst>
        </pc:spChg>
        <pc:spChg chg="mod">
          <ac:chgData name="김윤성님(Yunesung Kim)/Access개발팀" userId="b5f7759c-2915-495b-a4bf-42e3553974d8" providerId="ADAL" clId="{A656909C-EC53-4C85-8A45-F5B1E1A2BF5D}" dt="2024-10-22T10:50:33.817" v="3631" actId="165"/>
          <ac:spMkLst>
            <pc:docMk/>
            <pc:sldMk cId="1056289587" sldId="2147378477"/>
            <ac:spMk id="133" creationId="{2D6AE673-5516-B2C2-F7BB-9159FF717A90}"/>
          </ac:spMkLst>
        </pc:spChg>
        <pc:spChg chg="mod">
          <ac:chgData name="김윤성님(Yunesung Kim)/Access개발팀" userId="b5f7759c-2915-495b-a4bf-42e3553974d8" providerId="ADAL" clId="{A656909C-EC53-4C85-8A45-F5B1E1A2BF5D}" dt="2024-10-22T10:50:33.817" v="3631" actId="165"/>
          <ac:spMkLst>
            <pc:docMk/>
            <pc:sldMk cId="1056289587" sldId="2147378477"/>
            <ac:spMk id="135" creationId="{8E6FA2D8-4D9C-D276-B1AB-A7B3C4211A8D}"/>
          </ac:spMkLst>
        </pc:spChg>
        <pc:spChg chg="mod">
          <ac:chgData name="김윤성님(Yunesung Kim)/Access개발팀" userId="b5f7759c-2915-495b-a4bf-42e3553974d8" providerId="ADAL" clId="{A656909C-EC53-4C85-8A45-F5B1E1A2BF5D}" dt="2024-10-22T10:50:33.817" v="3631" actId="165"/>
          <ac:spMkLst>
            <pc:docMk/>
            <pc:sldMk cId="1056289587" sldId="2147378477"/>
            <ac:spMk id="137" creationId="{80CB0E38-F356-BB4B-32A8-90DBB54BBEFF}"/>
          </ac:spMkLst>
        </pc:spChg>
        <pc:spChg chg="mod">
          <ac:chgData name="김윤성님(Yunesung Kim)/Access개발팀" userId="b5f7759c-2915-495b-a4bf-42e3553974d8" providerId="ADAL" clId="{A656909C-EC53-4C85-8A45-F5B1E1A2BF5D}" dt="2024-10-22T10:50:33.817" v="3631" actId="165"/>
          <ac:spMkLst>
            <pc:docMk/>
            <pc:sldMk cId="1056289587" sldId="2147378477"/>
            <ac:spMk id="139" creationId="{84F0F92E-9718-CE45-E4CC-920BD8A55C83}"/>
          </ac:spMkLst>
        </pc:spChg>
        <pc:spChg chg="add del mod">
          <ac:chgData name="김윤성님(Yunesung Kim)/Access개발팀" userId="b5f7759c-2915-495b-a4bf-42e3553974d8" providerId="ADAL" clId="{A656909C-EC53-4C85-8A45-F5B1E1A2BF5D}" dt="2024-10-22T10:40:30.476" v="3213" actId="478"/>
          <ac:spMkLst>
            <pc:docMk/>
            <pc:sldMk cId="1056289587" sldId="2147378477"/>
            <ac:spMk id="140" creationId="{03A47FC7-1AEA-32C1-3A63-35A542CA28CE}"/>
          </ac:spMkLst>
        </pc:spChg>
        <pc:spChg chg="add del mod">
          <ac:chgData name="김윤성님(Yunesung Kim)/Access개발팀" userId="b5f7759c-2915-495b-a4bf-42e3553974d8" providerId="ADAL" clId="{A656909C-EC53-4C85-8A45-F5B1E1A2BF5D}" dt="2024-10-22T10:40:30.476" v="3213" actId="478"/>
          <ac:spMkLst>
            <pc:docMk/>
            <pc:sldMk cId="1056289587" sldId="2147378477"/>
            <ac:spMk id="141" creationId="{5A299868-5E36-B7A0-48C3-E8FBB57BBB57}"/>
          </ac:spMkLst>
        </pc:spChg>
        <pc:spChg chg="add mod">
          <ac:chgData name="김윤성님(Yunesung Kim)/Access개발팀" userId="b5f7759c-2915-495b-a4bf-42e3553974d8" providerId="ADAL" clId="{A656909C-EC53-4C85-8A45-F5B1E1A2BF5D}" dt="2024-10-22T11:56:45.453" v="5839" actId="1036"/>
          <ac:spMkLst>
            <pc:docMk/>
            <pc:sldMk cId="1056289587" sldId="2147378477"/>
            <ac:spMk id="144" creationId="{B48E2156-28FC-9408-C404-ECF29DC7CF78}"/>
          </ac:spMkLst>
        </pc:spChg>
        <pc:spChg chg="add del mod">
          <ac:chgData name="김윤성님(Yunesung Kim)/Access개발팀" userId="b5f7759c-2915-495b-a4bf-42e3553974d8" providerId="ADAL" clId="{A656909C-EC53-4C85-8A45-F5B1E1A2BF5D}" dt="2024-10-22T10:46:08.411" v="3418" actId="478"/>
          <ac:spMkLst>
            <pc:docMk/>
            <pc:sldMk cId="1056289587" sldId="2147378477"/>
            <ac:spMk id="145" creationId="{B1923268-9D9B-CDE8-8055-8AA1B190ABC7}"/>
          </ac:spMkLst>
        </pc:spChg>
        <pc:spChg chg="add del mod">
          <ac:chgData name="김윤성님(Yunesung Kim)/Access개발팀" userId="b5f7759c-2915-495b-a4bf-42e3553974d8" providerId="ADAL" clId="{A656909C-EC53-4C85-8A45-F5B1E1A2BF5D}" dt="2024-10-22T11:56:34.396" v="5828"/>
          <ac:spMkLst>
            <pc:docMk/>
            <pc:sldMk cId="1056289587" sldId="2147378477"/>
            <ac:spMk id="147" creationId="{E2D3D802-5839-741D-5A4B-54417C92C003}"/>
          </ac:spMkLst>
        </pc:spChg>
        <pc:spChg chg="add del mod">
          <ac:chgData name="김윤성님(Yunesung Kim)/Access개발팀" userId="b5f7759c-2915-495b-a4bf-42e3553974d8" providerId="ADAL" clId="{A656909C-EC53-4C85-8A45-F5B1E1A2BF5D}" dt="2024-10-22T10:48:24.484" v="3592" actId="478"/>
          <ac:spMkLst>
            <pc:docMk/>
            <pc:sldMk cId="1056289587" sldId="2147378477"/>
            <ac:spMk id="148" creationId="{B6306589-290E-6BFA-BB3E-6CC0CA7D7055}"/>
          </ac:spMkLst>
        </pc:spChg>
        <pc:spChg chg="add mod">
          <ac:chgData name="김윤성님(Yunesung Kim)/Access개발팀" userId="b5f7759c-2915-495b-a4bf-42e3553974d8" providerId="ADAL" clId="{A656909C-EC53-4C85-8A45-F5B1E1A2BF5D}" dt="2024-10-22T11:56:45.453" v="5839" actId="1036"/>
          <ac:spMkLst>
            <pc:docMk/>
            <pc:sldMk cId="1056289587" sldId="2147378477"/>
            <ac:spMk id="149" creationId="{F44B3883-0293-CEA5-650A-2DB4BF3FADEA}"/>
          </ac:spMkLst>
        </pc:spChg>
        <pc:spChg chg="add mod">
          <ac:chgData name="김윤성님(Yunesung Kim)/Access개발팀" userId="b5f7759c-2915-495b-a4bf-42e3553974d8" providerId="ADAL" clId="{A656909C-EC53-4C85-8A45-F5B1E1A2BF5D}" dt="2024-10-22T11:56:45.453" v="5839" actId="1036"/>
          <ac:spMkLst>
            <pc:docMk/>
            <pc:sldMk cId="1056289587" sldId="2147378477"/>
            <ac:spMk id="151" creationId="{659109EE-ECDF-8254-2804-7474727FD499}"/>
          </ac:spMkLst>
        </pc:spChg>
        <pc:spChg chg="add mod">
          <ac:chgData name="김윤성님(Yunesung Kim)/Access개발팀" userId="b5f7759c-2915-495b-a4bf-42e3553974d8" providerId="ADAL" clId="{A656909C-EC53-4C85-8A45-F5B1E1A2BF5D}" dt="2024-10-22T11:56:45.453" v="5839" actId="1036"/>
          <ac:spMkLst>
            <pc:docMk/>
            <pc:sldMk cId="1056289587" sldId="2147378477"/>
            <ac:spMk id="152" creationId="{AF26B57B-A7C8-A665-D56B-14C20B2B2F88}"/>
          </ac:spMkLst>
        </pc:spChg>
        <pc:spChg chg="add mod ord">
          <ac:chgData name="김윤성님(Yunesung Kim)/Access개발팀" userId="b5f7759c-2915-495b-a4bf-42e3553974d8" providerId="ADAL" clId="{A656909C-EC53-4C85-8A45-F5B1E1A2BF5D}" dt="2024-10-22T11:56:45.453" v="5839" actId="1036"/>
          <ac:spMkLst>
            <pc:docMk/>
            <pc:sldMk cId="1056289587" sldId="2147378477"/>
            <ac:spMk id="157" creationId="{36492350-E87D-9B47-181A-7D4D6EDE1848}"/>
          </ac:spMkLst>
        </pc:spChg>
        <pc:spChg chg="add mod ord">
          <ac:chgData name="김윤성님(Yunesung Kim)/Access개발팀" userId="b5f7759c-2915-495b-a4bf-42e3553974d8" providerId="ADAL" clId="{A656909C-EC53-4C85-8A45-F5B1E1A2BF5D}" dt="2024-10-22T11:56:45.453" v="5839" actId="1036"/>
          <ac:spMkLst>
            <pc:docMk/>
            <pc:sldMk cId="1056289587" sldId="2147378477"/>
            <ac:spMk id="158" creationId="{7D068BEC-E4BC-35E7-2729-3BCB219578E1}"/>
          </ac:spMkLst>
        </pc:spChg>
        <pc:spChg chg="add mod ord">
          <ac:chgData name="김윤성님(Yunesung Kim)/Access개발팀" userId="b5f7759c-2915-495b-a4bf-42e3553974d8" providerId="ADAL" clId="{A656909C-EC53-4C85-8A45-F5B1E1A2BF5D}" dt="2024-10-22T11:56:45.453" v="5839" actId="1036"/>
          <ac:spMkLst>
            <pc:docMk/>
            <pc:sldMk cId="1056289587" sldId="2147378477"/>
            <ac:spMk id="159" creationId="{3B0CA6F4-1028-B9F1-64F3-14FFF85E156E}"/>
          </ac:spMkLst>
        </pc:spChg>
        <pc:spChg chg="add mod">
          <ac:chgData name="김윤성님(Yunesung Kim)/Access개발팀" userId="b5f7759c-2915-495b-a4bf-42e3553974d8" providerId="ADAL" clId="{A656909C-EC53-4C85-8A45-F5B1E1A2BF5D}" dt="2024-10-22T11:56:33.031" v="5826" actId="20577"/>
          <ac:spMkLst>
            <pc:docMk/>
            <pc:sldMk cId="1056289587" sldId="2147378477"/>
            <ac:spMk id="160" creationId="{724C39BE-2B99-995F-805E-FBB48AE63CEC}"/>
          </ac:spMkLst>
        </pc:spChg>
        <pc:grpChg chg="add del mod">
          <ac:chgData name="김윤성님(Yunesung Kim)/Access개발팀" userId="b5f7759c-2915-495b-a4bf-42e3553974d8" providerId="ADAL" clId="{A656909C-EC53-4C85-8A45-F5B1E1A2BF5D}" dt="2024-10-22T10:38:10.794" v="3124" actId="478"/>
          <ac:grpSpMkLst>
            <pc:docMk/>
            <pc:sldMk cId="1056289587" sldId="2147378477"/>
            <ac:grpSpMk id="2" creationId="{AD831D0C-9825-F3DB-59CF-635D7600AAAA}"/>
          </ac:grpSpMkLst>
        </pc:grpChg>
        <pc:grpChg chg="mod">
          <ac:chgData name="김윤성님(Yunesung Kim)/Access개발팀" userId="b5f7759c-2915-495b-a4bf-42e3553974d8" providerId="ADAL" clId="{A656909C-EC53-4C85-8A45-F5B1E1A2BF5D}" dt="2024-10-22T10:33:14.530" v="2874"/>
          <ac:grpSpMkLst>
            <pc:docMk/>
            <pc:sldMk cId="1056289587" sldId="2147378477"/>
            <ac:grpSpMk id="11" creationId="{FD8D2EC7-1951-E2E8-CD41-458079BF3C90}"/>
          </ac:grpSpMkLst>
        </pc:grpChg>
        <pc:grpChg chg="del">
          <ac:chgData name="김윤성님(Yunesung Kim)/Access개발팀" userId="b5f7759c-2915-495b-a4bf-42e3553974d8" providerId="ADAL" clId="{A656909C-EC53-4C85-8A45-F5B1E1A2BF5D}" dt="2024-10-22T10:18:38.127" v="2161" actId="478"/>
          <ac:grpSpMkLst>
            <pc:docMk/>
            <pc:sldMk cId="1056289587" sldId="2147378477"/>
            <ac:grpSpMk id="19" creationId="{09BB64A2-021D-424E-ECE0-14B5FE3E1345}"/>
          </ac:grpSpMkLst>
        </pc:grpChg>
        <pc:grpChg chg="del">
          <ac:chgData name="김윤성님(Yunesung Kim)/Access개발팀" userId="b5f7759c-2915-495b-a4bf-42e3553974d8" providerId="ADAL" clId="{A656909C-EC53-4C85-8A45-F5B1E1A2BF5D}" dt="2024-10-22T10:18:38.127" v="2161" actId="478"/>
          <ac:grpSpMkLst>
            <pc:docMk/>
            <pc:sldMk cId="1056289587" sldId="2147378477"/>
            <ac:grpSpMk id="22" creationId="{22DF98EE-B600-698C-131E-2C1B49F48149}"/>
          </ac:grpSpMkLst>
        </pc:grpChg>
        <pc:grpChg chg="del">
          <ac:chgData name="김윤성님(Yunesung Kim)/Access개발팀" userId="b5f7759c-2915-495b-a4bf-42e3553974d8" providerId="ADAL" clId="{A656909C-EC53-4C85-8A45-F5B1E1A2BF5D}" dt="2024-10-22T10:18:38.127" v="2161" actId="478"/>
          <ac:grpSpMkLst>
            <pc:docMk/>
            <pc:sldMk cId="1056289587" sldId="2147378477"/>
            <ac:grpSpMk id="25" creationId="{C12D4A84-140F-B999-A1B6-9833134490F0}"/>
          </ac:grpSpMkLst>
        </pc:grpChg>
        <pc:grpChg chg="del">
          <ac:chgData name="김윤성님(Yunesung Kim)/Access개발팀" userId="b5f7759c-2915-495b-a4bf-42e3553974d8" providerId="ADAL" clId="{A656909C-EC53-4C85-8A45-F5B1E1A2BF5D}" dt="2024-10-22T10:18:38.127" v="2161" actId="478"/>
          <ac:grpSpMkLst>
            <pc:docMk/>
            <pc:sldMk cId="1056289587" sldId="2147378477"/>
            <ac:grpSpMk id="41" creationId="{DAF02D19-8848-98CF-7099-334CCB685D0B}"/>
          </ac:grpSpMkLst>
        </pc:grpChg>
        <pc:grpChg chg="mod">
          <ac:chgData name="김윤성님(Yunesung Kim)/Access개발팀" userId="b5f7759c-2915-495b-a4bf-42e3553974d8" providerId="ADAL" clId="{A656909C-EC53-4C85-8A45-F5B1E1A2BF5D}" dt="2024-10-22T10:33:14.530" v="2874"/>
          <ac:grpSpMkLst>
            <pc:docMk/>
            <pc:sldMk cId="1056289587" sldId="2147378477"/>
            <ac:grpSpMk id="62" creationId="{726012BF-1CF8-9E26-5412-52FC05685719}"/>
          </ac:grpSpMkLst>
        </pc:grpChg>
        <pc:grpChg chg="mod">
          <ac:chgData name="김윤성님(Yunesung Kim)/Access개발팀" userId="b5f7759c-2915-495b-a4bf-42e3553974d8" providerId="ADAL" clId="{A656909C-EC53-4C85-8A45-F5B1E1A2BF5D}" dt="2024-10-22T10:33:14.530" v="2874"/>
          <ac:grpSpMkLst>
            <pc:docMk/>
            <pc:sldMk cId="1056289587" sldId="2147378477"/>
            <ac:grpSpMk id="63" creationId="{A529FE8A-2401-ED7E-E611-8164443DD779}"/>
          </ac:grpSpMkLst>
        </pc:grpChg>
        <pc:grpChg chg="mod">
          <ac:chgData name="김윤성님(Yunesung Kim)/Access개발팀" userId="b5f7759c-2915-495b-a4bf-42e3553974d8" providerId="ADAL" clId="{A656909C-EC53-4C85-8A45-F5B1E1A2BF5D}" dt="2024-10-22T10:33:14.530" v="2874"/>
          <ac:grpSpMkLst>
            <pc:docMk/>
            <pc:sldMk cId="1056289587" sldId="2147378477"/>
            <ac:grpSpMk id="71" creationId="{8E0D3E07-3449-85CB-899D-413426E7B508}"/>
          </ac:grpSpMkLst>
        </pc:grpChg>
        <pc:grpChg chg="mod">
          <ac:chgData name="김윤성님(Yunesung Kim)/Access개발팀" userId="b5f7759c-2915-495b-a4bf-42e3553974d8" providerId="ADAL" clId="{A656909C-EC53-4C85-8A45-F5B1E1A2BF5D}" dt="2024-10-22T10:33:14.530" v="2874"/>
          <ac:grpSpMkLst>
            <pc:docMk/>
            <pc:sldMk cId="1056289587" sldId="2147378477"/>
            <ac:grpSpMk id="78" creationId="{E37ED541-D579-766D-E7C5-29A9F83412D0}"/>
          </ac:grpSpMkLst>
        </pc:grpChg>
        <pc:grpChg chg="mod">
          <ac:chgData name="김윤성님(Yunesung Kim)/Access개발팀" userId="b5f7759c-2915-495b-a4bf-42e3553974d8" providerId="ADAL" clId="{A656909C-EC53-4C85-8A45-F5B1E1A2BF5D}" dt="2024-10-22T10:33:14.530" v="2874"/>
          <ac:grpSpMkLst>
            <pc:docMk/>
            <pc:sldMk cId="1056289587" sldId="2147378477"/>
            <ac:grpSpMk id="86" creationId="{63B16F17-CF70-0FB9-4A45-6AC1B66603FC}"/>
          </ac:grpSpMkLst>
        </pc:grpChg>
        <pc:grpChg chg="add del mod">
          <ac:chgData name="김윤성님(Yunesung Kim)/Access개발팀" userId="b5f7759c-2915-495b-a4bf-42e3553974d8" providerId="ADAL" clId="{A656909C-EC53-4C85-8A45-F5B1E1A2BF5D}" dt="2024-10-22T10:35:40.794" v="2989" actId="165"/>
          <ac:grpSpMkLst>
            <pc:docMk/>
            <pc:sldMk cId="1056289587" sldId="2147378477"/>
            <ac:grpSpMk id="89" creationId="{AAEC54AA-DC53-C38C-D048-9B335BFA998B}"/>
          </ac:grpSpMkLst>
        </pc:grpChg>
        <pc:grpChg chg="mod topLvl">
          <ac:chgData name="김윤성님(Yunesung Kim)/Access개발팀" userId="b5f7759c-2915-495b-a4bf-42e3553974d8" providerId="ADAL" clId="{A656909C-EC53-4C85-8A45-F5B1E1A2BF5D}" dt="2024-10-22T11:56:45.453" v="5839" actId="1036"/>
          <ac:grpSpMkLst>
            <pc:docMk/>
            <pc:sldMk cId="1056289587" sldId="2147378477"/>
            <ac:grpSpMk id="98" creationId="{A81B1432-F330-9CA5-DCBE-751D30EA1CD9}"/>
          </ac:grpSpMkLst>
        </pc:grpChg>
        <pc:grpChg chg="mod topLvl">
          <ac:chgData name="김윤성님(Yunesung Kim)/Access개발팀" userId="b5f7759c-2915-495b-a4bf-42e3553974d8" providerId="ADAL" clId="{A656909C-EC53-4C85-8A45-F5B1E1A2BF5D}" dt="2024-10-22T11:56:45.453" v="5839" actId="1036"/>
          <ac:grpSpMkLst>
            <pc:docMk/>
            <pc:sldMk cId="1056289587" sldId="2147378477"/>
            <ac:grpSpMk id="106" creationId="{41678E1C-77CA-BE9C-6918-51264BFA5163}"/>
          </ac:grpSpMkLst>
        </pc:grpChg>
        <pc:grpChg chg="mod topLvl">
          <ac:chgData name="김윤성님(Yunesung Kim)/Access개발팀" userId="b5f7759c-2915-495b-a4bf-42e3553974d8" providerId="ADAL" clId="{A656909C-EC53-4C85-8A45-F5B1E1A2BF5D}" dt="2024-10-22T11:56:45.453" v="5839" actId="1036"/>
          <ac:grpSpMkLst>
            <pc:docMk/>
            <pc:sldMk cId="1056289587" sldId="2147378477"/>
            <ac:grpSpMk id="107" creationId="{1F66F9D1-98B6-80B1-B3C7-DA092121300E}"/>
          </ac:grpSpMkLst>
        </pc:grpChg>
        <pc:grpChg chg="mod topLvl">
          <ac:chgData name="김윤성님(Yunesung Kim)/Access개발팀" userId="b5f7759c-2915-495b-a4bf-42e3553974d8" providerId="ADAL" clId="{A656909C-EC53-4C85-8A45-F5B1E1A2BF5D}" dt="2024-10-22T11:56:45.453" v="5839" actId="1036"/>
          <ac:grpSpMkLst>
            <pc:docMk/>
            <pc:sldMk cId="1056289587" sldId="2147378477"/>
            <ac:grpSpMk id="115" creationId="{309711BC-1FEF-CA5B-214D-E355B1DA418A}"/>
          </ac:grpSpMkLst>
        </pc:grpChg>
        <pc:grpChg chg="mod topLvl">
          <ac:chgData name="김윤성님(Yunesung Kim)/Access개발팀" userId="b5f7759c-2915-495b-a4bf-42e3553974d8" providerId="ADAL" clId="{A656909C-EC53-4C85-8A45-F5B1E1A2BF5D}" dt="2024-10-22T11:56:45.453" v="5839" actId="1036"/>
          <ac:grpSpMkLst>
            <pc:docMk/>
            <pc:sldMk cId="1056289587" sldId="2147378477"/>
            <ac:grpSpMk id="122" creationId="{FF0F3E76-3434-4738-35A8-F3C36BADE267}"/>
          </ac:grpSpMkLst>
        </pc:grpChg>
        <pc:grpChg chg="mod">
          <ac:chgData name="김윤성님(Yunesung Kim)/Access개발팀" userId="b5f7759c-2915-495b-a4bf-42e3553974d8" providerId="ADAL" clId="{A656909C-EC53-4C85-8A45-F5B1E1A2BF5D}" dt="2024-10-22T10:50:33.817" v="3631" actId="165"/>
          <ac:grpSpMkLst>
            <pc:docMk/>
            <pc:sldMk cId="1056289587" sldId="2147378477"/>
            <ac:grpSpMk id="131" creationId="{E69CF294-88B6-B289-7940-8F5D0BC1AE1C}"/>
          </ac:grpSpMkLst>
        </pc:grpChg>
        <pc:grpChg chg="add del mod">
          <ac:chgData name="김윤성님(Yunesung Kim)/Access개발팀" userId="b5f7759c-2915-495b-a4bf-42e3553974d8" providerId="ADAL" clId="{A656909C-EC53-4C85-8A45-F5B1E1A2BF5D}" dt="2024-10-22T10:50:33.817" v="3631" actId="165"/>
          <ac:grpSpMkLst>
            <pc:docMk/>
            <pc:sldMk cId="1056289587" sldId="2147378477"/>
            <ac:grpSpMk id="146" creationId="{35B5C59A-0261-F061-BD9D-817B208B0F31}"/>
          </ac:grpSpMkLst>
        </pc:grpChg>
        <pc:graphicFrameChg chg="add mod">
          <ac:chgData name="김윤성님(Yunesung Kim)/Access개발팀" userId="b5f7759c-2915-495b-a4bf-42e3553974d8" providerId="ADAL" clId="{A656909C-EC53-4C85-8A45-F5B1E1A2BF5D}" dt="2024-10-22T10:41:10.545" v="3230"/>
          <ac:graphicFrameMkLst>
            <pc:docMk/>
            <pc:sldMk cId="1056289587" sldId="2147378477"/>
            <ac:graphicFrameMk id="142" creationId="{F3DDB517-3EE6-FBE5-2DF3-19A4AFFB0733}"/>
          </ac:graphicFrameMkLst>
        </pc:graphicFrameChg>
        <pc:graphicFrameChg chg="add mod modGraphic">
          <ac:chgData name="김윤성님(Yunesung Kim)/Access개발팀" userId="b5f7759c-2915-495b-a4bf-42e3553974d8" providerId="ADAL" clId="{A656909C-EC53-4C85-8A45-F5B1E1A2BF5D}" dt="2024-10-22T11:56:45.453" v="5839" actId="1036"/>
          <ac:graphicFrameMkLst>
            <pc:docMk/>
            <pc:sldMk cId="1056289587" sldId="2147378477"/>
            <ac:graphicFrameMk id="143" creationId="{4EC2DB10-0B56-1F00-96CA-10E6BC673C68}"/>
          </ac:graphicFrameMkLst>
        </pc:graphicFrameChg>
        <pc:picChg chg="mod">
          <ac:chgData name="김윤성님(Yunesung Kim)/Access개발팀" userId="b5f7759c-2915-495b-a4bf-42e3553974d8" providerId="ADAL" clId="{A656909C-EC53-4C85-8A45-F5B1E1A2BF5D}" dt="2024-10-22T10:33:14.530" v="2874"/>
          <ac:picMkLst>
            <pc:docMk/>
            <pc:sldMk cId="1056289587" sldId="2147378477"/>
            <ac:picMk id="4" creationId="{ACF8CBB6-7336-3674-00F6-5D4DD4512157}"/>
          </ac:picMkLst>
        </pc:picChg>
        <pc:picChg chg="mod">
          <ac:chgData name="김윤성님(Yunesung Kim)/Access개발팀" userId="b5f7759c-2915-495b-a4bf-42e3553974d8" providerId="ADAL" clId="{A656909C-EC53-4C85-8A45-F5B1E1A2BF5D}" dt="2024-10-22T10:33:14.530" v="2874"/>
          <ac:picMkLst>
            <pc:docMk/>
            <pc:sldMk cId="1056289587" sldId="2147378477"/>
            <ac:picMk id="5" creationId="{FD0D1CE4-3603-9DDD-462B-C2455858626F}"/>
          </ac:picMkLst>
        </pc:picChg>
        <pc:picChg chg="del">
          <ac:chgData name="김윤성님(Yunesung Kim)/Access개발팀" userId="b5f7759c-2915-495b-a4bf-42e3553974d8" providerId="ADAL" clId="{A656909C-EC53-4C85-8A45-F5B1E1A2BF5D}" dt="2024-10-22T10:18:38.127" v="2161" actId="478"/>
          <ac:picMkLst>
            <pc:docMk/>
            <pc:sldMk cId="1056289587" sldId="2147378477"/>
            <ac:picMk id="18" creationId="{E1CF56FB-DAFE-D387-A87E-B7916359F153}"/>
          </ac:picMkLst>
        </pc:picChg>
        <pc:picChg chg="del">
          <ac:chgData name="김윤성님(Yunesung Kim)/Access개발팀" userId="b5f7759c-2915-495b-a4bf-42e3553974d8" providerId="ADAL" clId="{A656909C-EC53-4C85-8A45-F5B1E1A2BF5D}" dt="2024-10-22T10:18:38.127" v="2161" actId="478"/>
          <ac:picMkLst>
            <pc:docMk/>
            <pc:sldMk cId="1056289587" sldId="2147378477"/>
            <ac:picMk id="31" creationId="{B95605C8-27DA-ABF9-2F20-6D9EC27AD1D1}"/>
          </ac:picMkLst>
        </pc:picChg>
        <pc:picChg chg="del">
          <ac:chgData name="김윤성님(Yunesung Kim)/Access개발팀" userId="b5f7759c-2915-495b-a4bf-42e3553974d8" providerId="ADAL" clId="{A656909C-EC53-4C85-8A45-F5B1E1A2BF5D}" dt="2024-10-22T10:18:38.127" v="2161" actId="478"/>
          <ac:picMkLst>
            <pc:docMk/>
            <pc:sldMk cId="1056289587" sldId="2147378477"/>
            <ac:picMk id="32" creationId="{4732CB51-0BA6-7210-6A24-8A1FE36C9D6A}"/>
          </ac:picMkLst>
        </pc:picChg>
        <pc:picChg chg="del">
          <ac:chgData name="김윤성님(Yunesung Kim)/Access개발팀" userId="b5f7759c-2915-495b-a4bf-42e3553974d8" providerId="ADAL" clId="{A656909C-EC53-4C85-8A45-F5B1E1A2BF5D}" dt="2024-10-22T10:18:38.127" v="2161" actId="478"/>
          <ac:picMkLst>
            <pc:docMk/>
            <pc:sldMk cId="1056289587" sldId="2147378477"/>
            <ac:picMk id="33" creationId="{7CA78AE4-24B2-0B8F-51D1-CE785556FB71}"/>
          </ac:picMkLst>
        </pc:picChg>
        <pc:picChg chg="del">
          <ac:chgData name="김윤성님(Yunesung Kim)/Access개발팀" userId="b5f7759c-2915-495b-a4bf-42e3553974d8" providerId="ADAL" clId="{A656909C-EC53-4C85-8A45-F5B1E1A2BF5D}" dt="2024-10-22T10:18:38.127" v="2161" actId="478"/>
          <ac:picMkLst>
            <pc:docMk/>
            <pc:sldMk cId="1056289587" sldId="2147378477"/>
            <ac:picMk id="36" creationId="{519EFB76-7612-C8F2-049F-00D3526A90C5}"/>
          </ac:picMkLst>
        </pc:picChg>
        <pc:picChg chg="mod">
          <ac:chgData name="김윤성님(Yunesung Kim)/Access개발팀" userId="b5f7759c-2915-495b-a4bf-42e3553974d8" providerId="ADAL" clId="{A656909C-EC53-4C85-8A45-F5B1E1A2BF5D}" dt="2024-10-22T10:33:14.530" v="2874"/>
          <ac:picMkLst>
            <pc:docMk/>
            <pc:sldMk cId="1056289587" sldId="2147378477"/>
            <ac:picMk id="65" creationId="{A1262D82-30C8-46B8-40DF-6728566CEBC7}"/>
          </ac:picMkLst>
        </pc:picChg>
        <pc:picChg chg="mod">
          <ac:chgData name="김윤성님(Yunesung Kim)/Access개발팀" userId="b5f7759c-2915-495b-a4bf-42e3553974d8" providerId="ADAL" clId="{A656909C-EC53-4C85-8A45-F5B1E1A2BF5D}" dt="2024-10-22T10:33:14.530" v="2874"/>
          <ac:picMkLst>
            <pc:docMk/>
            <pc:sldMk cId="1056289587" sldId="2147378477"/>
            <ac:picMk id="79" creationId="{423669E7-D2C8-BA77-9D31-F4A649EE3996}"/>
          </ac:picMkLst>
        </pc:picChg>
        <pc:picChg chg="mod">
          <ac:chgData name="김윤성님(Yunesung Kim)/Access개발팀" userId="b5f7759c-2915-495b-a4bf-42e3553974d8" providerId="ADAL" clId="{A656909C-EC53-4C85-8A45-F5B1E1A2BF5D}" dt="2024-10-22T10:33:14.530" v="2874"/>
          <ac:picMkLst>
            <pc:docMk/>
            <pc:sldMk cId="1056289587" sldId="2147378477"/>
            <ac:picMk id="81" creationId="{263789FC-C4DB-7128-AD25-2B97932AFEF6}"/>
          </ac:picMkLst>
        </pc:picChg>
        <pc:picChg chg="mod">
          <ac:chgData name="김윤성님(Yunesung Kim)/Access개발팀" userId="b5f7759c-2915-495b-a4bf-42e3553974d8" providerId="ADAL" clId="{A656909C-EC53-4C85-8A45-F5B1E1A2BF5D}" dt="2024-10-22T10:33:14.530" v="2874"/>
          <ac:picMkLst>
            <pc:docMk/>
            <pc:sldMk cId="1056289587" sldId="2147378477"/>
            <ac:picMk id="83" creationId="{5777DB4A-6FCE-B4BD-7D9B-F2F8FE738773}"/>
          </ac:picMkLst>
        </pc:picChg>
        <pc:picChg chg="mod">
          <ac:chgData name="김윤성님(Yunesung Kim)/Access개발팀" userId="b5f7759c-2915-495b-a4bf-42e3553974d8" providerId="ADAL" clId="{A656909C-EC53-4C85-8A45-F5B1E1A2BF5D}" dt="2024-10-22T10:33:14.530" v="2874"/>
          <ac:picMkLst>
            <pc:docMk/>
            <pc:sldMk cId="1056289587" sldId="2147378477"/>
            <ac:picMk id="87" creationId="{C46A0280-05D8-9A88-25FC-661CC841F8E6}"/>
          </ac:picMkLst>
        </pc:picChg>
        <pc:picChg chg="mod topLvl">
          <ac:chgData name="김윤성님(Yunesung Kim)/Access개발팀" userId="b5f7759c-2915-495b-a4bf-42e3553974d8" providerId="ADAL" clId="{A656909C-EC53-4C85-8A45-F5B1E1A2BF5D}" dt="2024-10-22T11:56:45.453" v="5839" actId="1036"/>
          <ac:picMkLst>
            <pc:docMk/>
            <pc:sldMk cId="1056289587" sldId="2147378477"/>
            <ac:picMk id="91" creationId="{A7660897-69BA-87D3-64FD-39E62D8AC12D}"/>
          </ac:picMkLst>
        </pc:picChg>
        <pc:picChg chg="mod topLvl">
          <ac:chgData name="김윤성님(Yunesung Kim)/Access개발팀" userId="b5f7759c-2915-495b-a4bf-42e3553974d8" providerId="ADAL" clId="{A656909C-EC53-4C85-8A45-F5B1E1A2BF5D}" dt="2024-10-22T11:56:45.453" v="5839" actId="1036"/>
          <ac:picMkLst>
            <pc:docMk/>
            <pc:sldMk cId="1056289587" sldId="2147378477"/>
            <ac:picMk id="92" creationId="{E70C4994-D1FB-E4E4-7003-1DEE75334423}"/>
          </ac:picMkLst>
        </pc:picChg>
        <pc:picChg chg="mod topLvl">
          <ac:chgData name="김윤성님(Yunesung Kim)/Access개발팀" userId="b5f7759c-2915-495b-a4bf-42e3553974d8" providerId="ADAL" clId="{A656909C-EC53-4C85-8A45-F5B1E1A2BF5D}" dt="2024-10-22T11:56:45.453" v="5839" actId="1036"/>
          <ac:picMkLst>
            <pc:docMk/>
            <pc:sldMk cId="1056289587" sldId="2147378477"/>
            <ac:picMk id="109" creationId="{0E994C69-9448-80B5-7E7B-CDE763D4DC07}"/>
          </ac:picMkLst>
        </pc:picChg>
        <pc:picChg chg="mod">
          <ac:chgData name="김윤성님(Yunesung Kim)/Access개발팀" userId="b5f7759c-2915-495b-a4bf-42e3553974d8" providerId="ADAL" clId="{A656909C-EC53-4C85-8A45-F5B1E1A2BF5D}" dt="2024-10-22T10:50:33.817" v="3631" actId="165"/>
          <ac:picMkLst>
            <pc:docMk/>
            <pc:sldMk cId="1056289587" sldId="2147378477"/>
            <ac:picMk id="128" creationId="{CAAFF260-393C-1983-E92F-D53506608942}"/>
          </ac:picMkLst>
        </pc:picChg>
        <pc:picChg chg="mod">
          <ac:chgData name="김윤성님(Yunesung Kim)/Access개발팀" userId="b5f7759c-2915-495b-a4bf-42e3553974d8" providerId="ADAL" clId="{A656909C-EC53-4C85-8A45-F5B1E1A2BF5D}" dt="2024-10-22T10:50:33.817" v="3631" actId="165"/>
          <ac:picMkLst>
            <pc:docMk/>
            <pc:sldMk cId="1056289587" sldId="2147378477"/>
            <ac:picMk id="132" creationId="{6086C6F9-AA1F-C977-D4A3-4C2292E0E390}"/>
          </ac:picMkLst>
        </pc:picChg>
        <pc:picChg chg="mod">
          <ac:chgData name="김윤성님(Yunesung Kim)/Access개발팀" userId="b5f7759c-2915-495b-a4bf-42e3553974d8" providerId="ADAL" clId="{A656909C-EC53-4C85-8A45-F5B1E1A2BF5D}" dt="2024-10-22T10:50:33.817" v="3631" actId="165"/>
          <ac:picMkLst>
            <pc:docMk/>
            <pc:sldMk cId="1056289587" sldId="2147378477"/>
            <ac:picMk id="134" creationId="{AD82E005-AE0E-2E77-D547-2B254C8019EA}"/>
          </ac:picMkLst>
        </pc:picChg>
        <pc:picChg chg="mod">
          <ac:chgData name="김윤성님(Yunesung Kim)/Access개발팀" userId="b5f7759c-2915-495b-a4bf-42e3553974d8" providerId="ADAL" clId="{A656909C-EC53-4C85-8A45-F5B1E1A2BF5D}" dt="2024-10-22T10:50:33.817" v="3631" actId="165"/>
          <ac:picMkLst>
            <pc:docMk/>
            <pc:sldMk cId="1056289587" sldId="2147378477"/>
            <ac:picMk id="136" creationId="{2EB5A68D-9FFE-819A-9436-9331F4AE252F}"/>
          </ac:picMkLst>
        </pc:picChg>
        <pc:picChg chg="mod">
          <ac:chgData name="김윤성님(Yunesung Kim)/Access개발팀" userId="b5f7759c-2915-495b-a4bf-42e3553974d8" providerId="ADAL" clId="{A656909C-EC53-4C85-8A45-F5B1E1A2BF5D}" dt="2024-10-22T10:50:33.817" v="3631" actId="165"/>
          <ac:picMkLst>
            <pc:docMk/>
            <pc:sldMk cId="1056289587" sldId="2147378477"/>
            <ac:picMk id="138" creationId="{0FF69B7A-50DB-707B-943A-BB02C24E920F}"/>
          </ac:picMkLst>
        </pc:picChg>
        <pc:picChg chg="add mod">
          <ac:chgData name="김윤성님(Yunesung Kim)/Access개발팀" userId="b5f7759c-2915-495b-a4bf-42e3553974d8" providerId="ADAL" clId="{A656909C-EC53-4C85-8A45-F5B1E1A2BF5D}" dt="2024-10-22T11:56:45.453" v="5839" actId="1036"/>
          <ac:picMkLst>
            <pc:docMk/>
            <pc:sldMk cId="1056289587" sldId="2147378477"/>
            <ac:picMk id="150" creationId="{23103D17-9FF1-C5AB-8F22-C907F5C07B13}"/>
          </ac:picMkLst>
        </pc:picChg>
        <pc:cxnChg chg="del mod">
          <ac:chgData name="김윤성님(Yunesung Kim)/Access개발팀" userId="b5f7759c-2915-495b-a4bf-42e3553974d8" providerId="ADAL" clId="{A656909C-EC53-4C85-8A45-F5B1E1A2BF5D}" dt="2024-10-22T10:18:38.127" v="2161" actId="478"/>
          <ac:cxnSpMkLst>
            <pc:docMk/>
            <pc:sldMk cId="1056289587" sldId="2147378477"/>
            <ac:cxnSpMk id="37" creationId="{9AE82126-637C-2A31-9C97-4971FC5000A5}"/>
          </ac:cxnSpMkLst>
        </pc:cxnChg>
        <pc:cxnChg chg="del mod">
          <ac:chgData name="김윤성님(Yunesung Kim)/Access개발팀" userId="b5f7759c-2915-495b-a4bf-42e3553974d8" providerId="ADAL" clId="{A656909C-EC53-4C85-8A45-F5B1E1A2BF5D}" dt="2024-10-22T10:18:38.127" v="2161" actId="478"/>
          <ac:cxnSpMkLst>
            <pc:docMk/>
            <pc:sldMk cId="1056289587" sldId="2147378477"/>
            <ac:cxnSpMk id="38" creationId="{9E1EB224-BB56-CF72-4493-2E6CBF693147}"/>
          </ac:cxnSpMkLst>
        </pc:cxnChg>
        <pc:cxnChg chg="del mod">
          <ac:chgData name="김윤성님(Yunesung Kim)/Access개발팀" userId="b5f7759c-2915-495b-a4bf-42e3553974d8" providerId="ADAL" clId="{A656909C-EC53-4C85-8A45-F5B1E1A2BF5D}" dt="2024-10-22T10:18:38.127" v="2161" actId="478"/>
          <ac:cxnSpMkLst>
            <pc:docMk/>
            <pc:sldMk cId="1056289587" sldId="2147378477"/>
            <ac:cxnSpMk id="40" creationId="{5F6F9894-129C-5A55-187A-EC342560BA53}"/>
          </ac:cxnSpMkLst>
        </pc:cxnChg>
        <pc:cxnChg chg="del mod">
          <ac:chgData name="김윤성님(Yunesung Kim)/Access개발팀" userId="b5f7759c-2915-495b-a4bf-42e3553974d8" providerId="ADAL" clId="{A656909C-EC53-4C85-8A45-F5B1E1A2BF5D}" dt="2024-10-22T10:18:38.127" v="2161" actId="478"/>
          <ac:cxnSpMkLst>
            <pc:docMk/>
            <pc:sldMk cId="1056289587" sldId="2147378477"/>
            <ac:cxnSpMk id="44" creationId="{42338CFC-09FC-15AC-0337-EA379EE3E40D}"/>
          </ac:cxnSpMkLst>
        </pc:cxnChg>
        <pc:cxnChg chg="del mod">
          <ac:chgData name="김윤성님(Yunesung Kim)/Access개발팀" userId="b5f7759c-2915-495b-a4bf-42e3553974d8" providerId="ADAL" clId="{A656909C-EC53-4C85-8A45-F5B1E1A2BF5D}" dt="2024-10-22T10:18:38.127" v="2161" actId="478"/>
          <ac:cxnSpMkLst>
            <pc:docMk/>
            <pc:sldMk cId="1056289587" sldId="2147378477"/>
            <ac:cxnSpMk id="45" creationId="{E0D9B075-5D0D-085C-62BA-DFAA6D4D7EAE}"/>
          </ac:cxnSpMkLst>
        </pc:cxnChg>
        <pc:cxnChg chg="del mod">
          <ac:chgData name="김윤성님(Yunesung Kim)/Access개발팀" userId="b5f7759c-2915-495b-a4bf-42e3553974d8" providerId="ADAL" clId="{A656909C-EC53-4C85-8A45-F5B1E1A2BF5D}" dt="2024-10-22T10:18:38.127" v="2161" actId="478"/>
          <ac:cxnSpMkLst>
            <pc:docMk/>
            <pc:sldMk cId="1056289587" sldId="2147378477"/>
            <ac:cxnSpMk id="47" creationId="{929C255C-6A25-7E0D-BC9A-A3A0ED098B5C}"/>
          </ac:cxnSpMkLst>
        </pc:cxnChg>
        <pc:cxnChg chg="del mod">
          <ac:chgData name="김윤성님(Yunesung Kim)/Access개발팀" userId="b5f7759c-2915-495b-a4bf-42e3553974d8" providerId="ADAL" clId="{A656909C-EC53-4C85-8A45-F5B1E1A2BF5D}" dt="2024-10-22T10:18:38.127" v="2161" actId="478"/>
          <ac:cxnSpMkLst>
            <pc:docMk/>
            <pc:sldMk cId="1056289587" sldId="2147378477"/>
            <ac:cxnSpMk id="50" creationId="{A0E3AEC6-3322-8391-671C-B42D3A21E322}"/>
          </ac:cxnSpMkLst>
        </pc:cxnChg>
        <pc:cxnChg chg="del mod">
          <ac:chgData name="김윤성님(Yunesung Kim)/Access개발팀" userId="b5f7759c-2915-495b-a4bf-42e3553974d8" providerId="ADAL" clId="{A656909C-EC53-4C85-8A45-F5B1E1A2BF5D}" dt="2024-10-22T10:18:38.127" v="2161" actId="478"/>
          <ac:cxnSpMkLst>
            <pc:docMk/>
            <pc:sldMk cId="1056289587" sldId="2147378477"/>
            <ac:cxnSpMk id="52" creationId="{9452C7D3-A0DD-E77E-8524-5F09D942B4F5}"/>
          </ac:cxnSpMkLst>
        </pc:cxnChg>
        <pc:cxnChg chg="mod">
          <ac:chgData name="김윤성님(Yunesung Kim)/Access개발팀" userId="b5f7759c-2915-495b-a4bf-42e3553974d8" providerId="ADAL" clId="{A656909C-EC53-4C85-8A45-F5B1E1A2BF5D}" dt="2024-10-22T10:38:10.794" v="3124" actId="478"/>
          <ac:cxnSpMkLst>
            <pc:docMk/>
            <pc:sldMk cId="1056289587" sldId="2147378477"/>
            <ac:cxnSpMk id="58" creationId="{BB0ED2C6-EEDA-8835-4FCF-AAE0C1B9D6AE}"/>
          </ac:cxnSpMkLst>
        </pc:cxnChg>
        <pc:cxnChg chg="mod">
          <ac:chgData name="김윤성님(Yunesung Kim)/Access개발팀" userId="b5f7759c-2915-495b-a4bf-42e3553974d8" providerId="ADAL" clId="{A656909C-EC53-4C85-8A45-F5B1E1A2BF5D}" dt="2024-10-22T10:38:10.794" v="3124" actId="478"/>
          <ac:cxnSpMkLst>
            <pc:docMk/>
            <pc:sldMk cId="1056289587" sldId="2147378477"/>
            <ac:cxnSpMk id="66" creationId="{DF8F2FCC-E690-0BCC-020A-46A7A0A18E8D}"/>
          </ac:cxnSpMkLst>
        </pc:cxnChg>
        <pc:cxnChg chg="mod">
          <ac:chgData name="김윤성님(Yunesung Kim)/Access개발팀" userId="b5f7759c-2915-495b-a4bf-42e3553974d8" providerId="ADAL" clId="{A656909C-EC53-4C85-8A45-F5B1E1A2BF5D}" dt="2024-10-22T10:38:10.794" v="3124" actId="478"/>
          <ac:cxnSpMkLst>
            <pc:docMk/>
            <pc:sldMk cId="1056289587" sldId="2147378477"/>
            <ac:cxnSpMk id="74" creationId="{D040A2ED-5D68-62F7-2BC7-8D14C4BA970F}"/>
          </ac:cxnSpMkLst>
        </pc:cxnChg>
        <pc:cxnChg chg="mod topLvl">
          <ac:chgData name="김윤성님(Yunesung Kim)/Access개발팀" userId="b5f7759c-2915-495b-a4bf-42e3553974d8" providerId="ADAL" clId="{A656909C-EC53-4C85-8A45-F5B1E1A2BF5D}" dt="2024-10-22T11:56:45.453" v="5839" actId="1036"/>
          <ac:cxnSpMkLst>
            <pc:docMk/>
            <pc:sldMk cId="1056289587" sldId="2147378477"/>
            <ac:cxnSpMk id="102" creationId="{003F847F-0A86-EAB6-09CC-FF2C5FF1404A}"/>
          </ac:cxnSpMkLst>
        </pc:cxnChg>
        <pc:cxnChg chg="mod topLvl">
          <ac:chgData name="김윤성님(Yunesung Kim)/Access개발팀" userId="b5f7759c-2915-495b-a4bf-42e3553974d8" providerId="ADAL" clId="{A656909C-EC53-4C85-8A45-F5B1E1A2BF5D}" dt="2024-10-22T11:56:45.453" v="5839" actId="1036"/>
          <ac:cxnSpMkLst>
            <pc:docMk/>
            <pc:sldMk cId="1056289587" sldId="2147378477"/>
            <ac:cxnSpMk id="110" creationId="{E97E65DD-4A90-5B4A-E88D-B4F757096B7B}"/>
          </ac:cxnSpMkLst>
        </pc:cxnChg>
        <pc:cxnChg chg="mod topLvl">
          <ac:chgData name="김윤성님(Yunesung Kim)/Access개발팀" userId="b5f7759c-2915-495b-a4bf-42e3553974d8" providerId="ADAL" clId="{A656909C-EC53-4C85-8A45-F5B1E1A2BF5D}" dt="2024-10-22T11:56:45.453" v="5839" actId="1036"/>
          <ac:cxnSpMkLst>
            <pc:docMk/>
            <pc:sldMk cId="1056289587" sldId="2147378477"/>
            <ac:cxnSpMk id="118" creationId="{E63FA5D8-F43C-3DE4-9D56-70E119338EFA}"/>
          </ac:cxnSpMkLst>
        </pc:cxnChg>
        <pc:cxnChg chg="mod topLvl">
          <ac:chgData name="김윤성님(Yunesung Kim)/Access개발팀" userId="b5f7759c-2915-495b-a4bf-42e3553974d8" providerId="ADAL" clId="{A656909C-EC53-4C85-8A45-F5B1E1A2BF5D}" dt="2024-10-22T11:56:45.453" v="5839" actId="1036"/>
          <ac:cxnSpMkLst>
            <pc:docMk/>
            <pc:sldMk cId="1056289587" sldId="2147378477"/>
            <ac:cxnSpMk id="124" creationId="{1BAFEC4B-98DC-5D88-65D7-711FB660DE60}"/>
          </ac:cxnSpMkLst>
        </pc:cxnChg>
        <pc:cxnChg chg="add mod">
          <ac:chgData name="김윤성님(Yunesung Kim)/Access개발팀" userId="b5f7759c-2915-495b-a4bf-42e3553974d8" providerId="ADAL" clId="{A656909C-EC53-4C85-8A45-F5B1E1A2BF5D}" dt="2024-10-22T11:56:45.453" v="5839" actId="1036"/>
          <ac:cxnSpMkLst>
            <pc:docMk/>
            <pc:sldMk cId="1056289587" sldId="2147378477"/>
            <ac:cxnSpMk id="153" creationId="{5D53A420-0264-4016-0070-00A378DBB6C5}"/>
          </ac:cxnSpMkLst>
        </pc:cxnChg>
      </pc:sldChg>
      <pc:sldChg chg="modSp add del mod">
        <pc:chgData name="김윤성님(Yunesung Kim)/Access개발팀" userId="b5f7759c-2915-495b-a4bf-42e3553974d8" providerId="ADAL" clId="{A656909C-EC53-4C85-8A45-F5B1E1A2BF5D}" dt="2024-10-22T11:54:59.710" v="5776" actId="47"/>
        <pc:sldMkLst>
          <pc:docMk/>
          <pc:sldMk cId="281344191" sldId="2147378478"/>
        </pc:sldMkLst>
        <pc:spChg chg="mod">
          <ac:chgData name="김윤성님(Yunesung Kim)/Access개발팀" userId="b5f7759c-2915-495b-a4bf-42e3553974d8" providerId="ADAL" clId="{A656909C-EC53-4C85-8A45-F5B1E1A2BF5D}" dt="2024-10-22T11:52:58.038" v="5773" actId="6549"/>
          <ac:spMkLst>
            <pc:docMk/>
            <pc:sldMk cId="281344191" sldId="2147378478"/>
            <ac:spMk id="4" creationId="{51565632-3F9C-CB77-360E-753E3F4A4918}"/>
          </ac:spMkLst>
        </pc:spChg>
      </pc:sldChg>
      <pc:sldChg chg="addSp delSp modSp add mod ord">
        <pc:chgData name="김윤성님(Yunesung Kim)/Access개발팀" userId="b5f7759c-2915-495b-a4bf-42e3553974d8" providerId="ADAL" clId="{A656909C-EC53-4C85-8A45-F5B1E1A2BF5D}" dt="2024-10-22T12:02:11.557" v="5933" actId="108"/>
        <pc:sldMkLst>
          <pc:docMk/>
          <pc:sldMk cId="2244899833" sldId="2147378479"/>
        </pc:sldMkLst>
        <pc:spChg chg="add mod">
          <ac:chgData name="김윤성님(Yunesung Kim)/Access개발팀" userId="b5f7759c-2915-495b-a4bf-42e3553974d8" providerId="ADAL" clId="{A656909C-EC53-4C85-8A45-F5B1E1A2BF5D}" dt="2024-10-22T11:47:01.680" v="5486" actId="1035"/>
          <ac:spMkLst>
            <pc:docMk/>
            <pc:sldMk cId="2244899833" sldId="2147378479"/>
            <ac:spMk id="2" creationId="{56B4AF80-9D49-DA35-60F8-69AEA3134707}"/>
          </ac:spMkLst>
        </pc:spChg>
        <pc:spChg chg="add del mod">
          <ac:chgData name="김윤성님(Yunesung Kim)/Access개발팀" userId="b5f7759c-2915-495b-a4bf-42e3553974d8" providerId="ADAL" clId="{A656909C-EC53-4C85-8A45-F5B1E1A2BF5D}" dt="2024-10-22T11:31:10.192" v="4574" actId="478"/>
          <ac:spMkLst>
            <pc:docMk/>
            <pc:sldMk cId="2244899833" sldId="2147378479"/>
            <ac:spMk id="3" creationId="{7CFDE6D2-9E51-0407-D14A-55AFF8AD1E18}"/>
          </ac:spMkLst>
        </pc:spChg>
        <pc:spChg chg="add del mod">
          <ac:chgData name="김윤성님(Yunesung Kim)/Access개발팀" userId="b5f7759c-2915-495b-a4bf-42e3553974d8" providerId="ADAL" clId="{A656909C-EC53-4C85-8A45-F5B1E1A2BF5D}" dt="2024-10-22T11:27:53.183" v="4439"/>
          <ac:spMkLst>
            <pc:docMk/>
            <pc:sldMk cId="2244899833" sldId="2147378479"/>
            <ac:spMk id="5" creationId="{09E4286C-FC6C-E764-E5F8-7A6C2281FE31}"/>
          </ac:spMkLst>
        </pc:spChg>
        <pc:spChg chg="add mod">
          <ac:chgData name="김윤성님(Yunesung Kim)/Access개발팀" userId="b5f7759c-2915-495b-a4bf-42e3553974d8" providerId="ADAL" clId="{A656909C-EC53-4C85-8A45-F5B1E1A2BF5D}" dt="2024-10-22T11:47:01.680" v="5486" actId="1035"/>
          <ac:spMkLst>
            <pc:docMk/>
            <pc:sldMk cId="2244899833" sldId="2147378479"/>
            <ac:spMk id="6" creationId="{B33ED02E-B07E-4A29-B5D8-F8FD74890AB5}"/>
          </ac:spMkLst>
        </pc:spChg>
        <pc:spChg chg="mod">
          <ac:chgData name="김윤성님(Yunesung Kim)/Access개발팀" userId="b5f7759c-2915-495b-a4bf-42e3553974d8" providerId="ADAL" clId="{A656909C-EC53-4C85-8A45-F5B1E1A2BF5D}" dt="2024-10-22T12:02:11.557" v="5933" actId="108"/>
          <ac:spMkLst>
            <pc:docMk/>
            <pc:sldMk cId="2244899833" sldId="2147378479"/>
            <ac:spMk id="7" creationId="{11BD9211-5E77-E43D-87D1-1E3C16E2FDBF}"/>
          </ac:spMkLst>
        </pc:spChg>
        <pc:spChg chg="add mod">
          <ac:chgData name="김윤성님(Yunesung Kim)/Access개발팀" userId="b5f7759c-2915-495b-a4bf-42e3553974d8" providerId="ADAL" clId="{A656909C-EC53-4C85-8A45-F5B1E1A2BF5D}" dt="2024-10-22T11:29:09.929" v="4498"/>
          <ac:spMkLst>
            <pc:docMk/>
            <pc:sldMk cId="2244899833" sldId="2147378479"/>
            <ac:spMk id="8" creationId="{C97B83DD-A3D2-9B39-288C-0CCFAD5C00DF}"/>
          </ac:spMkLst>
        </pc:spChg>
        <pc:spChg chg="add mod">
          <ac:chgData name="김윤성님(Yunesung Kim)/Access개발팀" userId="b5f7759c-2915-495b-a4bf-42e3553974d8" providerId="ADAL" clId="{A656909C-EC53-4C85-8A45-F5B1E1A2BF5D}" dt="2024-10-22T11:29:09.929" v="4498"/>
          <ac:spMkLst>
            <pc:docMk/>
            <pc:sldMk cId="2244899833" sldId="2147378479"/>
            <ac:spMk id="10" creationId="{033062C2-D0C2-C426-0F43-73D4BB5D723B}"/>
          </ac:spMkLst>
        </pc:spChg>
        <pc:spChg chg="add mod">
          <ac:chgData name="김윤성님(Yunesung Kim)/Access개발팀" userId="b5f7759c-2915-495b-a4bf-42e3553974d8" providerId="ADAL" clId="{A656909C-EC53-4C85-8A45-F5B1E1A2BF5D}" dt="2024-10-22T11:29:09.929" v="4498"/>
          <ac:spMkLst>
            <pc:docMk/>
            <pc:sldMk cId="2244899833" sldId="2147378479"/>
            <ac:spMk id="17" creationId="{A410AD22-C27E-2883-4BCB-D5D48387D551}"/>
          </ac:spMkLst>
        </pc:spChg>
        <pc:spChg chg="add mod">
          <ac:chgData name="김윤성님(Yunesung Kim)/Access개발팀" userId="b5f7759c-2915-495b-a4bf-42e3553974d8" providerId="ADAL" clId="{A656909C-EC53-4C85-8A45-F5B1E1A2BF5D}" dt="2024-10-22T11:29:09.929" v="4498"/>
          <ac:spMkLst>
            <pc:docMk/>
            <pc:sldMk cId="2244899833" sldId="2147378479"/>
            <ac:spMk id="18" creationId="{62CEEAA1-4B62-0BAE-DDB3-4E3E188F0718}"/>
          </ac:spMkLst>
        </pc:spChg>
        <pc:spChg chg="add mod">
          <ac:chgData name="김윤성님(Yunesung Kim)/Access개발팀" userId="b5f7759c-2915-495b-a4bf-42e3553974d8" providerId="ADAL" clId="{A656909C-EC53-4C85-8A45-F5B1E1A2BF5D}" dt="2024-10-22T11:29:09.929" v="4498"/>
          <ac:spMkLst>
            <pc:docMk/>
            <pc:sldMk cId="2244899833" sldId="2147378479"/>
            <ac:spMk id="19" creationId="{49D84BB1-BC7E-E2D6-0421-DEC156BCD1FA}"/>
          </ac:spMkLst>
        </pc:spChg>
        <pc:spChg chg="add mod">
          <ac:chgData name="김윤성님(Yunesung Kim)/Access개발팀" userId="b5f7759c-2915-495b-a4bf-42e3553974d8" providerId="ADAL" clId="{A656909C-EC53-4C85-8A45-F5B1E1A2BF5D}" dt="2024-10-22T11:29:09.929" v="4498"/>
          <ac:spMkLst>
            <pc:docMk/>
            <pc:sldMk cId="2244899833" sldId="2147378479"/>
            <ac:spMk id="21" creationId="{0BA7B2D7-499C-54B8-0F90-82AB530667BB}"/>
          </ac:spMkLst>
        </pc:spChg>
        <pc:spChg chg="add mod">
          <ac:chgData name="김윤성님(Yunesung Kim)/Access개발팀" userId="b5f7759c-2915-495b-a4bf-42e3553974d8" providerId="ADAL" clId="{A656909C-EC53-4C85-8A45-F5B1E1A2BF5D}" dt="2024-10-22T11:29:09.929" v="4498"/>
          <ac:spMkLst>
            <pc:docMk/>
            <pc:sldMk cId="2244899833" sldId="2147378479"/>
            <ac:spMk id="25" creationId="{C2293EC0-0A56-5238-10E7-C551D23CC05E}"/>
          </ac:spMkLst>
        </pc:spChg>
        <pc:spChg chg="add mod">
          <ac:chgData name="김윤성님(Yunesung Kim)/Access개발팀" userId="b5f7759c-2915-495b-a4bf-42e3553974d8" providerId="ADAL" clId="{A656909C-EC53-4C85-8A45-F5B1E1A2BF5D}" dt="2024-10-22T11:29:09.929" v="4498"/>
          <ac:spMkLst>
            <pc:docMk/>
            <pc:sldMk cId="2244899833" sldId="2147378479"/>
            <ac:spMk id="26" creationId="{1E6AFE5C-35B8-E110-76DE-31D48C5584B9}"/>
          </ac:spMkLst>
        </pc:spChg>
        <pc:spChg chg="add mod">
          <ac:chgData name="김윤성님(Yunesung Kim)/Access개발팀" userId="b5f7759c-2915-495b-a4bf-42e3553974d8" providerId="ADAL" clId="{A656909C-EC53-4C85-8A45-F5B1E1A2BF5D}" dt="2024-10-22T11:29:09.929" v="4498"/>
          <ac:spMkLst>
            <pc:docMk/>
            <pc:sldMk cId="2244899833" sldId="2147378479"/>
            <ac:spMk id="27" creationId="{8F3D24AE-9784-824D-7C0F-9C985AF5ECE0}"/>
          </ac:spMkLst>
        </pc:spChg>
        <pc:spChg chg="add mod">
          <ac:chgData name="김윤성님(Yunesung Kim)/Access개발팀" userId="b5f7759c-2915-495b-a4bf-42e3553974d8" providerId="ADAL" clId="{A656909C-EC53-4C85-8A45-F5B1E1A2BF5D}" dt="2024-10-22T11:29:09.929" v="4498"/>
          <ac:spMkLst>
            <pc:docMk/>
            <pc:sldMk cId="2244899833" sldId="2147378479"/>
            <ac:spMk id="28" creationId="{B8868CD8-8F4F-DFEB-9DCD-D9B6D4715012}"/>
          </ac:spMkLst>
        </pc:spChg>
        <pc:spChg chg="add mod">
          <ac:chgData name="김윤성님(Yunesung Kim)/Access개발팀" userId="b5f7759c-2915-495b-a4bf-42e3553974d8" providerId="ADAL" clId="{A656909C-EC53-4C85-8A45-F5B1E1A2BF5D}" dt="2024-10-22T11:29:09.929" v="4498"/>
          <ac:spMkLst>
            <pc:docMk/>
            <pc:sldMk cId="2244899833" sldId="2147378479"/>
            <ac:spMk id="29" creationId="{04379B7F-4F77-0F45-4913-5E70E6DB42DB}"/>
          </ac:spMkLst>
        </pc:spChg>
        <pc:spChg chg="add mod">
          <ac:chgData name="김윤성님(Yunesung Kim)/Access개발팀" userId="b5f7759c-2915-495b-a4bf-42e3553974d8" providerId="ADAL" clId="{A656909C-EC53-4C85-8A45-F5B1E1A2BF5D}" dt="2024-10-22T11:29:09.929" v="4498"/>
          <ac:spMkLst>
            <pc:docMk/>
            <pc:sldMk cId="2244899833" sldId="2147378479"/>
            <ac:spMk id="30" creationId="{8028FD17-2D94-44B1-5D11-3D31D2DE0FCB}"/>
          </ac:spMkLst>
        </pc:spChg>
        <pc:spChg chg="add mod">
          <ac:chgData name="김윤성님(Yunesung Kim)/Access개발팀" userId="b5f7759c-2915-495b-a4bf-42e3553974d8" providerId="ADAL" clId="{A656909C-EC53-4C85-8A45-F5B1E1A2BF5D}" dt="2024-10-22T11:29:09.929" v="4498"/>
          <ac:spMkLst>
            <pc:docMk/>
            <pc:sldMk cId="2244899833" sldId="2147378479"/>
            <ac:spMk id="31" creationId="{2764D593-45B2-1667-3FEB-EE2225E74550}"/>
          </ac:spMkLst>
        </pc:spChg>
        <pc:spChg chg="add mod">
          <ac:chgData name="김윤성님(Yunesung Kim)/Access개발팀" userId="b5f7759c-2915-495b-a4bf-42e3553974d8" providerId="ADAL" clId="{A656909C-EC53-4C85-8A45-F5B1E1A2BF5D}" dt="2024-10-22T11:29:09.929" v="4498"/>
          <ac:spMkLst>
            <pc:docMk/>
            <pc:sldMk cId="2244899833" sldId="2147378479"/>
            <ac:spMk id="32" creationId="{D6AAD92C-C552-5896-DB81-52FE91751E8D}"/>
          </ac:spMkLst>
        </pc:spChg>
        <pc:spChg chg="add mod">
          <ac:chgData name="김윤성님(Yunesung Kim)/Access개발팀" userId="b5f7759c-2915-495b-a4bf-42e3553974d8" providerId="ADAL" clId="{A656909C-EC53-4C85-8A45-F5B1E1A2BF5D}" dt="2024-10-22T11:29:09.929" v="4498"/>
          <ac:spMkLst>
            <pc:docMk/>
            <pc:sldMk cId="2244899833" sldId="2147378479"/>
            <ac:spMk id="33" creationId="{4081F681-763A-EE03-4862-24AEC925855E}"/>
          </ac:spMkLst>
        </pc:spChg>
        <pc:spChg chg="add mod">
          <ac:chgData name="김윤성님(Yunesung Kim)/Access개발팀" userId="b5f7759c-2915-495b-a4bf-42e3553974d8" providerId="ADAL" clId="{A656909C-EC53-4C85-8A45-F5B1E1A2BF5D}" dt="2024-10-22T11:29:09.929" v="4498"/>
          <ac:spMkLst>
            <pc:docMk/>
            <pc:sldMk cId="2244899833" sldId="2147378479"/>
            <ac:spMk id="34" creationId="{1DC8E00E-5BEA-2172-A808-325F4CBB69E5}"/>
          </ac:spMkLst>
        </pc:spChg>
        <pc:spChg chg="add mod">
          <ac:chgData name="김윤성님(Yunesung Kim)/Access개발팀" userId="b5f7759c-2915-495b-a4bf-42e3553974d8" providerId="ADAL" clId="{A656909C-EC53-4C85-8A45-F5B1E1A2BF5D}" dt="2024-10-22T11:29:09.929" v="4498"/>
          <ac:spMkLst>
            <pc:docMk/>
            <pc:sldMk cId="2244899833" sldId="2147378479"/>
            <ac:spMk id="35" creationId="{781ABDA6-A730-11D0-8A9D-28AA584242A0}"/>
          </ac:spMkLst>
        </pc:spChg>
        <pc:spChg chg="add mod">
          <ac:chgData name="김윤성님(Yunesung Kim)/Access개발팀" userId="b5f7759c-2915-495b-a4bf-42e3553974d8" providerId="ADAL" clId="{A656909C-EC53-4C85-8A45-F5B1E1A2BF5D}" dt="2024-10-22T11:29:09.929" v="4498"/>
          <ac:spMkLst>
            <pc:docMk/>
            <pc:sldMk cId="2244899833" sldId="2147378479"/>
            <ac:spMk id="36" creationId="{3A32CE7C-9C52-72B5-3763-0F9F8FA2C4A1}"/>
          </ac:spMkLst>
        </pc:spChg>
        <pc:spChg chg="add mod">
          <ac:chgData name="김윤성님(Yunesung Kim)/Access개발팀" userId="b5f7759c-2915-495b-a4bf-42e3553974d8" providerId="ADAL" clId="{A656909C-EC53-4C85-8A45-F5B1E1A2BF5D}" dt="2024-10-22T11:29:09.929" v="4498"/>
          <ac:spMkLst>
            <pc:docMk/>
            <pc:sldMk cId="2244899833" sldId="2147378479"/>
            <ac:spMk id="37" creationId="{335539BD-7431-6B2A-EBC9-DF28864F0CA0}"/>
          </ac:spMkLst>
        </pc:spChg>
        <pc:spChg chg="add mod">
          <ac:chgData name="김윤성님(Yunesung Kim)/Access개발팀" userId="b5f7759c-2915-495b-a4bf-42e3553974d8" providerId="ADAL" clId="{A656909C-EC53-4C85-8A45-F5B1E1A2BF5D}" dt="2024-10-22T11:29:09.929" v="4498"/>
          <ac:spMkLst>
            <pc:docMk/>
            <pc:sldMk cId="2244899833" sldId="2147378479"/>
            <ac:spMk id="38" creationId="{E93698D8-55A6-2CFD-1B5F-8294370BA288}"/>
          </ac:spMkLst>
        </pc:spChg>
        <pc:spChg chg="add mod">
          <ac:chgData name="김윤성님(Yunesung Kim)/Access개발팀" userId="b5f7759c-2915-495b-a4bf-42e3553974d8" providerId="ADAL" clId="{A656909C-EC53-4C85-8A45-F5B1E1A2BF5D}" dt="2024-10-22T11:29:09.929" v="4498"/>
          <ac:spMkLst>
            <pc:docMk/>
            <pc:sldMk cId="2244899833" sldId="2147378479"/>
            <ac:spMk id="39" creationId="{61535F61-51D7-7BC4-54B2-3428D62E331E}"/>
          </ac:spMkLst>
        </pc:spChg>
        <pc:spChg chg="add mod">
          <ac:chgData name="김윤성님(Yunesung Kim)/Access개발팀" userId="b5f7759c-2915-495b-a4bf-42e3553974d8" providerId="ADAL" clId="{A656909C-EC53-4C85-8A45-F5B1E1A2BF5D}" dt="2024-10-22T11:29:09.929" v="4498"/>
          <ac:spMkLst>
            <pc:docMk/>
            <pc:sldMk cId="2244899833" sldId="2147378479"/>
            <ac:spMk id="40" creationId="{626B4473-0926-6752-CB53-75B73C43BE35}"/>
          </ac:spMkLst>
        </pc:spChg>
        <pc:spChg chg="add mod">
          <ac:chgData name="김윤성님(Yunesung Kim)/Access개발팀" userId="b5f7759c-2915-495b-a4bf-42e3553974d8" providerId="ADAL" clId="{A656909C-EC53-4C85-8A45-F5B1E1A2BF5D}" dt="2024-10-22T11:29:09.929" v="4498"/>
          <ac:spMkLst>
            <pc:docMk/>
            <pc:sldMk cId="2244899833" sldId="2147378479"/>
            <ac:spMk id="41" creationId="{3940F5A0-CFED-213B-ACD2-D018FDDBD178}"/>
          </ac:spMkLst>
        </pc:spChg>
        <pc:spChg chg="add mod">
          <ac:chgData name="김윤성님(Yunesung Kim)/Access개발팀" userId="b5f7759c-2915-495b-a4bf-42e3553974d8" providerId="ADAL" clId="{A656909C-EC53-4C85-8A45-F5B1E1A2BF5D}" dt="2024-10-22T11:29:09.929" v="4498"/>
          <ac:spMkLst>
            <pc:docMk/>
            <pc:sldMk cId="2244899833" sldId="2147378479"/>
            <ac:spMk id="42" creationId="{2F9AC598-8A47-4C28-80D2-6E9A6D499064}"/>
          </ac:spMkLst>
        </pc:spChg>
        <pc:spChg chg="add mod">
          <ac:chgData name="김윤성님(Yunesung Kim)/Access개발팀" userId="b5f7759c-2915-495b-a4bf-42e3553974d8" providerId="ADAL" clId="{A656909C-EC53-4C85-8A45-F5B1E1A2BF5D}" dt="2024-10-22T11:29:09.929" v="4498"/>
          <ac:spMkLst>
            <pc:docMk/>
            <pc:sldMk cId="2244899833" sldId="2147378479"/>
            <ac:spMk id="43" creationId="{8B4A6499-11E9-F619-5166-16376BCA11C7}"/>
          </ac:spMkLst>
        </pc:spChg>
        <pc:spChg chg="add mod">
          <ac:chgData name="김윤성님(Yunesung Kim)/Access개발팀" userId="b5f7759c-2915-495b-a4bf-42e3553974d8" providerId="ADAL" clId="{A656909C-EC53-4C85-8A45-F5B1E1A2BF5D}" dt="2024-10-22T11:29:09.929" v="4498"/>
          <ac:spMkLst>
            <pc:docMk/>
            <pc:sldMk cId="2244899833" sldId="2147378479"/>
            <ac:spMk id="44" creationId="{FDB0AD49-50C6-B1ED-BF2C-1E1291558C87}"/>
          </ac:spMkLst>
        </pc:spChg>
        <pc:spChg chg="add mod">
          <ac:chgData name="김윤성님(Yunesung Kim)/Access개발팀" userId="b5f7759c-2915-495b-a4bf-42e3553974d8" providerId="ADAL" clId="{A656909C-EC53-4C85-8A45-F5B1E1A2BF5D}" dt="2024-10-22T11:29:09.929" v="4498"/>
          <ac:spMkLst>
            <pc:docMk/>
            <pc:sldMk cId="2244899833" sldId="2147378479"/>
            <ac:spMk id="45" creationId="{1DC5264B-B5B2-FB45-3716-E55EC61BE737}"/>
          </ac:spMkLst>
        </pc:spChg>
        <pc:spChg chg="add mod">
          <ac:chgData name="김윤성님(Yunesung Kim)/Access개발팀" userId="b5f7759c-2915-495b-a4bf-42e3553974d8" providerId="ADAL" clId="{A656909C-EC53-4C85-8A45-F5B1E1A2BF5D}" dt="2024-10-22T11:29:09.929" v="4498"/>
          <ac:spMkLst>
            <pc:docMk/>
            <pc:sldMk cId="2244899833" sldId="2147378479"/>
            <ac:spMk id="46" creationId="{2092DCDC-A05A-0925-B22E-5D6FC034DD45}"/>
          </ac:spMkLst>
        </pc:spChg>
        <pc:spChg chg="add mod">
          <ac:chgData name="김윤성님(Yunesung Kim)/Access개발팀" userId="b5f7759c-2915-495b-a4bf-42e3553974d8" providerId="ADAL" clId="{A656909C-EC53-4C85-8A45-F5B1E1A2BF5D}" dt="2024-10-22T11:29:09.929" v="4498"/>
          <ac:spMkLst>
            <pc:docMk/>
            <pc:sldMk cId="2244899833" sldId="2147378479"/>
            <ac:spMk id="47" creationId="{4B8664BE-A204-F886-41E6-B5F4C8FBAFBC}"/>
          </ac:spMkLst>
        </pc:spChg>
        <pc:spChg chg="add mod">
          <ac:chgData name="김윤성님(Yunesung Kim)/Access개발팀" userId="b5f7759c-2915-495b-a4bf-42e3553974d8" providerId="ADAL" clId="{A656909C-EC53-4C85-8A45-F5B1E1A2BF5D}" dt="2024-10-22T11:29:09.929" v="4498"/>
          <ac:spMkLst>
            <pc:docMk/>
            <pc:sldMk cId="2244899833" sldId="2147378479"/>
            <ac:spMk id="48" creationId="{E386D1AA-9B13-E2FB-B4A1-DCAB20DB96B0}"/>
          </ac:spMkLst>
        </pc:spChg>
        <pc:spChg chg="add mod">
          <ac:chgData name="김윤성님(Yunesung Kim)/Access개발팀" userId="b5f7759c-2915-495b-a4bf-42e3553974d8" providerId="ADAL" clId="{A656909C-EC53-4C85-8A45-F5B1E1A2BF5D}" dt="2024-10-22T11:29:09.929" v="4498"/>
          <ac:spMkLst>
            <pc:docMk/>
            <pc:sldMk cId="2244899833" sldId="2147378479"/>
            <ac:spMk id="49" creationId="{92FA6D95-5F2C-9411-36EB-A45A9E3BF69F}"/>
          </ac:spMkLst>
        </pc:spChg>
        <pc:spChg chg="add mod">
          <ac:chgData name="김윤성님(Yunesung Kim)/Access개발팀" userId="b5f7759c-2915-495b-a4bf-42e3553974d8" providerId="ADAL" clId="{A656909C-EC53-4C85-8A45-F5B1E1A2BF5D}" dt="2024-10-22T11:29:09.929" v="4498"/>
          <ac:spMkLst>
            <pc:docMk/>
            <pc:sldMk cId="2244899833" sldId="2147378479"/>
            <ac:spMk id="50" creationId="{EB4E3BC6-E8FC-693C-D84E-A6E66B1C4CE1}"/>
          </ac:spMkLst>
        </pc:spChg>
        <pc:spChg chg="add mod">
          <ac:chgData name="김윤성님(Yunesung Kim)/Access개발팀" userId="b5f7759c-2915-495b-a4bf-42e3553974d8" providerId="ADAL" clId="{A656909C-EC53-4C85-8A45-F5B1E1A2BF5D}" dt="2024-10-22T11:29:09.929" v="4498"/>
          <ac:spMkLst>
            <pc:docMk/>
            <pc:sldMk cId="2244899833" sldId="2147378479"/>
            <ac:spMk id="51" creationId="{0E87942A-1B27-2D58-69E3-07E360D14508}"/>
          </ac:spMkLst>
        </pc:spChg>
        <pc:spChg chg="add mod">
          <ac:chgData name="김윤성님(Yunesung Kim)/Access개발팀" userId="b5f7759c-2915-495b-a4bf-42e3553974d8" providerId="ADAL" clId="{A656909C-EC53-4C85-8A45-F5B1E1A2BF5D}" dt="2024-10-22T11:29:09.929" v="4498"/>
          <ac:spMkLst>
            <pc:docMk/>
            <pc:sldMk cId="2244899833" sldId="2147378479"/>
            <ac:spMk id="52" creationId="{BCCB12F8-88C3-435B-CF18-8C2A175AE213}"/>
          </ac:spMkLst>
        </pc:spChg>
        <pc:spChg chg="add mod">
          <ac:chgData name="김윤성님(Yunesung Kim)/Access개발팀" userId="b5f7759c-2915-495b-a4bf-42e3553974d8" providerId="ADAL" clId="{A656909C-EC53-4C85-8A45-F5B1E1A2BF5D}" dt="2024-10-22T11:29:09.929" v="4498"/>
          <ac:spMkLst>
            <pc:docMk/>
            <pc:sldMk cId="2244899833" sldId="2147378479"/>
            <ac:spMk id="53" creationId="{45603548-74A0-CB6E-187E-2EC6116D1B8F}"/>
          </ac:spMkLst>
        </pc:spChg>
        <pc:spChg chg="add mod">
          <ac:chgData name="김윤성님(Yunesung Kim)/Access개발팀" userId="b5f7759c-2915-495b-a4bf-42e3553974d8" providerId="ADAL" clId="{A656909C-EC53-4C85-8A45-F5B1E1A2BF5D}" dt="2024-10-22T11:29:09.929" v="4498"/>
          <ac:spMkLst>
            <pc:docMk/>
            <pc:sldMk cId="2244899833" sldId="2147378479"/>
            <ac:spMk id="54" creationId="{CE880812-4431-7518-218B-06FD6612F3E3}"/>
          </ac:spMkLst>
        </pc:spChg>
        <pc:spChg chg="add mod">
          <ac:chgData name="김윤성님(Yunesung Kim)/Access개발팀" userId="b5f7759c-2915-495b-a4bf-42e3553974d8" providerId="ADAL" clId="{A656909C-EC53-4C85-8A45-F5B1E1A2BF5D}" dt="2024-10-22T11:29:09.929" v="4498"/>
          <ac:spMkLst>
            <pc:docMk/>
            <pc:sldMk cId="2244899833" sldId="2147378479"/>
            <ac:spMk id="55" creationId="{1A4EF6B3-5008-1DB6-7D7E-85D5461B311E}"/>
          </ac:spMkLst>
        </pc:spChg>
        <pc:spChg chg="add mod">
          <ac:chgData name="김윤성님(Yunesung Kim)/Access개발팀" userId="b5f7759c-2915-495b-a4bf-42e3553974d8" providerId="ADAL" clId="{A656909C-EC53-4C85-8A45-F5B1E1A2BF5D}" dt="2024-10-22T11:29:09.929" v="4498"/>
          <ac:spMkLst>
            <pc:docMk/>
            <pc:sldMk cId="2244899833" sldId="2147378479"/>
            <ac:spMk id="56" creationId="{B763AF41-F981-7C0B-46AB-1443503962A1}"/>
          </ac:spMkLst>
        </pc:spChg>
        <pc:spChg chg="add mod">
          <ac:chgData name="김윤성님(Yunesung Kim)/Access개발팀" userId="b5f7759c-2915-495b-a4bf-42e3553974d8" providerId="ADAL" clId="{A656909C-EC53-4C85-8A45-F5B1E1A2BF5D}" dt="2024-10-22T11:29:09.929" v="4498"/>
          <ac:spMkLst>
            <pc:docMk/>
            <pc:sldMk cId="2244899833" sldId="2147378479"/>
            <ac:spMk id="57" creationId="{674386E4-2648-5351-3343-FEA94FC0D6F7}"/>
          </ac:spMkLst>
        </pc:spChg>
        <pc:spChg chg="add mod">
          <ac:chgData name="김윤성님(Yunesung Kim)/Access개발팀" userId="b5f7759c-2915-495b-a4bf-42e3553974d8" providerId="ADAL" clId="{A656909C-EC53-4C85-8A45-F5B1E1A2BF5D}" dt="2024-10-22T11:29:09.929" v="4498"/>
          <ac:spMkLst>
            <pc:docMk/>
            <pc:sldMk cId="2244899833" sldId="2147378479"/>
            <ac:spMk id="58" creationId="{4D05EE4C-F0F0-D85F-C2FF-DC99BB2EF3E5}"/>
          </ac:spMkLst>
        </pc:spChg>
        <pc:spChg chg="add mod">
          <ac:chgData name="김윤성님(Yunesung Kim)/Access개발팀" userId="b5f7759c-2915-495b-a4bf-42e3553974d8" providerId="ADAL" clId="{A656909C-EC53-4C85-8A45-F5B1E1A2BF5D}" dt="2024-10-22T11:29:09.929" v="4498"/>
          <ac:spMkLst>
            <pc:docMk/>
            <pc:sldMk cId="2244899833" sldId="2147378479"/>
            <ac:spMk id="59" creationId="{3D78C9AC-429E-10D0-944B-98CB4914142A}"/>
          </ac:spMkLst>
        </pc:spChg>
        <pc:spChg chg="add mod">
          <ac:chgData name="김윤성님(Yunesung Kim)/Access개발팀" userId="b5f7759c-2915-495b-a4bf-42e3553974d8" providerId="ADAL" clId="{A656909C-EC53-4C85-8A45-F5B1E1A2BF5D}" dt="2024-10-22T11:29:09.929" v="4498"/>
          <ac:spMkLst>
            <pc:docMk/>
            <pc:sldMk cId="2244899833" sldId="2147378479"/>
            <ac:spMk id="60" creationId="{8279F34C-5039-BB4D-CF7D-82E5E77BB8E3}"/>
          </ac:spMkLst>
        </pc:spChg>
        <pc:spChg chg="add mod">
          <ac:chgData name="김윤성님(Yunesung Kim)/Access개발팀" userId="b5f7759c-2915-495b-a4bf-42e3553974d8" providerId="ADAL" clId="{A656909C-EC53-4C85-8A45-F5B1E1A2BF5D}" dt="2024-10-22T11:29:09.929" v="4498"/>
          <ac:spMkLst>
            <pc:docMk/>
            <pc:sldMk cId="2244899833" sldId="2147378479"/>
            <ac:spMk id="61" creationId="{AAE87F27-FF20-EFBA-CA61-4D2DAC2F587D}"/>
          </ac:spMkLst>
        </pc:spChg>
        <pc:spChg chg="add mod">
          <ac:chgData name="김윤성님(Yunesung Kim)/Access개발팀" userId="b5f7759c-2915-495b-a4bf-42e3553974d8" providerId="ADAL" clId="{A656909C-EC53-4C85-8A45-F5B1E1A2BF5D}" dt="2024-10-22T11:29:09.929" v="4498"/>
          <ac:spMkLst>
            <pc:docMk/>
            <pc:sldMk cId="2244899833" sldId="2147378479"/>
            <ac:spMk id="62" creationId="{234F48CC-ACD2-D38A-7C4F-CD7F0D2FE3BA}"/>
          </ac:spMkLst>
        </pc:spChg>
        <pc:spChg chg="add mod">
          <ac:chgData name="김윤성님(Yunesung Kim)/Access개발팀" userId="b5f7759c-2915-495b-a4bf-42e3553974d8" providerId="ADAL" clId="{A656909C-EC53-4C85-8A45-F5B1E1A2BF5D}" dt="2024-10-22T11:29:09.929" v="4498"/>
          <ac:spMkLst>
            <pc:docMk/>
            <pc:sldMk cId="2244899833" sldId="2147378479"/>
            <ac:spMk id="63" creationId="{452CFD0F-B98B-63A6-9431-7F053B0AFA20}"/>
          </ac:spMkLst>
        </pc:spChg>
        <pc:spChg chg="add mod">
          <ac:chgData name="김윤성님(Yunesung Kim)/Access개발팀" userId="b5f7759c-2915-495b-a4bf-42e3553974d8" providerId="ADAL" clId="{A656909C-EC53-4C85-8A45-F5B1E1A2BF5D}" dt="2024-10-22T11:29:09.929" v="4498"/>
          <ac:spMkLst>
            <pc:docMk/>
            <pc:sldMk cId="2244899833" sldId="2147378479"/>
            <ac:spMk id="64" creationId="{A82DE05E-861D-86DB-CA09-745C54FC84B3}"/>
          </ac:spMkLst>
        </pc:spChg>
        <pc:spChg chg="add mod">
          <ac:chgData name="김윤성님(Yunesung Kim)/Access개발팀" userId="b5f7759c-2915-495b-a4bf-42e3553974d8" providerId="ADAL" clId="{A656909C-EC53-4C85-8A45-F5B1E1A2BF5D}" dt="2024-10-22T11:29:09.929" v="4498"/>
          <ac:spMkLst>
            <pc:docMk/>
            <pc:sldMk cId="2244899833" sldId="2147378479"/>
            <ac:spMk id="65" creationId="{196F371E-8805-8837-05D1-B7FC9FC6FF30}"/>
          </ac:spMkLst>
        </pc:spChg>
        <pc:spChg chg="add mod">
          <ac:chgData name="김윤성님(Yunesung Kim)/Access개발팀" userId="b5f7759c-2915-495b-a4bf-42e3553974d8" providerId="ADAL" clId="{A656909C-EC53-4C85-8A45-F5B1E1A2BF5D}" dt="2024-10-22T11:29:09.929" v="4498"/>
          <ac:spMkLst>
            <pc:docMk/>
            <pc:sldMk cId="2244899833" sldId="2147378479"/>
            <ac:spMk id="66" creationId="{9F2E6043-7D76-E32F-2669-2D0720E61407}"/>
          </ac:spMkLst>
        </pc:spChg>
        <pc:spChg chg="add mod">
          <ac:chgData name="김윤성님(Yunesung Kim)/Access개발팀" userId="b5f7759c-2915-495b-a4bf-42e3553974d8" providerId="ADAL" clId="{A656909C-EC53-4C85-8A45-F5B1E1A2BF5D}" dt="2024-10-22T11:29:09.929" v="4498"/>
          <ac:spMkLst>
            <pc:docMk/>
            <pc:sldMk cId="2244899833" sldId="2147378479"/>
            <ac:spMk id="67" creationId="{D2AB87F4-1ED9-8F2E-E0F1-F1BDF77A1D66}"/>
          </ac:spMkLst>
        </pc:spChg>
        <pc:spChg chg="add mod">
          <ac:chgData name="김윤성님(Yunesung Kim)/Access개발팀" userId="b5f7759c-2915-495b-a4bf-42e3553974d8" providerId="ADAL" clId="{A656909C-EC53-4C85-8A45-F5B1E1A2BF5D}" dt="2024-10-22T11:29:09.929" v="4498"/>
          <ac:spMkLst>
            <pc:docMk/>
            <pc:sldMk cId="2244899833" sldId="2147378479"/>
            <ac:spMk id="68" creationId="{9BCEC548-48F4-0CBB-3F35-35ED28A7EC35}"/>
          </ac:spMkLst>
        </pc:spChg>
        <pc:spChg chg="add mod">
          <ac:chgData name="김윤성님(Yunesung Kim)/Access개발팀" userId="b5f7759c-2915-495b-a4bf-42e3553974d8" providerId="ADAL" clId="{A656909C-EC53-4C85-8A45-F5B1E1A2BF5D}" dt="2024-10-22T11:29:09.929" v="4498"/>
          <ac:spMkLst>
            <pc:docMk/>
            <pc:sldMk cId="2244899833" sldId="2147378479"/>
            <ac:spMk id="69" creationId="{269CDC88-EC7A-84DE-65B1-A2F9240EC79E}"/>
          </ac:spMkLst>
        </pc:spChg>
        <pc:spChg chg="add mod">
          <ac:chgData name="김윤성님(Yunesung Kim)/Access개발팀" userId="b5f7759c-2915-495b-a4bf-42e3553974d8" providerId="ADAL" clId="{A656909C-EC53-4C85-8A45-F5B1E1A2BF5D}" dt="2024-10-22T11:29:09.929" v="4498"/>
          <ac:spMkLst>
            <pc:docMk/>
            <pc:sldMk cId="2244899833" sldId="2147378479"/>
            <ac:spMk id="71" creationId="{B311AFFC-1F2D-5944-9503-D6EB630710E7}"/>
          </ac:spMkLst>
        </pc:spChg>
        <pc:spChg chg="add mod">
          <ac:chgData name="김윤성님(Yunesung Kim)/Access개발팀" userId="b5f7759c-2915-495b-a4bf-42e3553974d8" providerId="ADAL" clId="{A656909C-EC53-4C85-8A45-F5B1E1A2BF5D}" dt="2024-10-22T11:29:09.929" v="4498"/>
          <ac:spMkLst>
            <pc:docMk/>
            <pc:sldMk cId="2244899833" sldId="2147378479"/>
            <ac:spMk id="77" creationId="{843A656B-F9EC-7883-2D67-22E2EEEAE969}"/>
          </ac:spMkLst>
        </pc:spChg>
        <pc:spChg chg="mod">
          <ac:chgData name="김윤성님(Yunesung Kim)/Access개발팀" userId="b5f7759c-2915-495b-a4bf-42e3553974d8" providerId="ADAL" clId="{A656909C-EC53-4C85-8A45-F5B1E1A2BF5D}" dt="2024-10-22T11:29:09.929" v="4498"/>
          <ac:spMkLst>
            <pc:docMk/>
            <pc:sldMk cId="2244899833" sldId="2147378479"/>
            <ac:spMk id="86" creationId="{3F32EC11-9B52-DA84-EA07-41005DD08F81}"/>
          </ac:spMkLst>
        </pc:spChg>
        <pc:spChg chg="del">
          <ac:chgData name="김윤성님(Yunesung Kim)/Access개발팀" userId="b5f7759c-2915-495b-a4bf-42e3553974d8" providerId="ADAL" clId="{A656909C-EC53-4C85-8A45-F5B1E1A2BF5D}" dt="2024-10-22T10:56:19.999" v="3740" actId="478"/>
          <ac:spMkLst>
            <pc:docMk/>
            <pc:sldMk cId="2244899833" sldId="2147378479"/>
            <ac:spMk id="90" creationId="{A76E62D6-1250-5130-C5EC-F4E05D8CC780}"/>
          </ac:spMkLst>
        </pc:spChg>
        <pc:spChg chg="del">
          <ac:chgData name="김윤성님(Yunesung Kim)/Access개발팀" userId="b5f7759c-2915-495b-a4bf-42e3553974d8" providerId="ADAL" clId="{A656909C-EC53-4C85-8A45-F5B1E1A2BF5D}" dt="2024-10-22T10:56:19.999" v="3740" actId="478"/>
          <ac:spMkLst>
            <pc:docMk/>
            <pc:sldMk cId="2244899833" sldId="2147378479"/>
            <ac:spMk id="93" creationId="{C676DB39-F346-2A99-7592-AF4DC3304FF3}"/>
          </ac:spMkLst>
        </pc:spChg>
        <pc:spChg chg="del">
          <ac:chgData name="김윤성님(Yunesung Kim)/Access개발팀" userId="b5f7759c-2915-495b-a4bf-42e3553974d8" providerId="ADAL" clId="{A656909C-EC53-4C85-8A45-F5B1E1A2BF5D}" dt="2024-10-22T10:56:19.999" v="3740" actId="478"/>
          <ac:spMkLst>
            <pc:docMk/>
            <pc:sldMk cId="2244899833" sldId="2147378479"/>
            <ac:spMk id="94" creationId="{2AF0A306-563C-10F6-DB6F-BA693F468EC7}"/>
          </ac:spMkLst>
        </pc:spChg>
        <pc:spChg chg="del">
          <ac:chgData name="김윤성님(Yunesung Kim)/Access개발팀" userId="b5f7759c-2915-495b-a4bf-42e3553974d8" providerId="ADAL" clId="{A656909C-EC53-4C85-8A45-F5B1E1A2BF5D}" dt="2024-10-22T10:56:19.999" v="3740" actId="478"/>
          <ac:spMkLst>
            <pc:docMk/>
            <pc:sldMk cId="2244899833" sldId="2147378479"/>
            <ac:spMk id="95" creationId="{C532FED5-3761-0314-D948-E725874C1429}"/>
          </ac:spMkLst>
        </pc:spChg>
        <pc:spChg chg="del">
          <ac:chgData name="김윤성님(Yunesung Kim)/Access개발팀" userId="b5f7759c-2915-495b-a4bf-42e3553974d8" providerId="ADAL" clId="{A656909C-EC53-4C85-8A45-F5B1E1A2BF5D}" dt="2024-10-22T10:56:19.999" v="3740" actId="478"/>
          <ac:spMkLst>
            <pc:docMk/>
            <pc:sldMk cId="2244899833" sldId="2147378479"/>
            <ac:spMk id="96" creationId="{22C526CB-82F5-1F83-5035-A593188E3FA5}"/>
          </ac:spMkLst>
        </pc:spChg>
        <pc:spChg chg="del">
          <ac:chgData name="김윤성님(Yunesung Kim)/Access개발팀" userId="b5f7759c-2915-495b-a4bf-42e3553974d8" providerId="ADAL" clId="{A656909C-EC53-4C85-8A45-F5B1E1A2BF5D}" dt="2024-10-22T10:56:19.999" v="3740" actId="478"/>
          <ac:spMkLst>
            <pc:docMk/>
            <pc:sldMk cId="2244899833" sldId="2147378479"/>
            <ac:spMk id="97" creationId="{ADBC8BB6-E359-E420-2C1A-427D3C20D85F}"/>
          </ac:spMkLst>
        </pc:spChg>
        <pc:spChg chg="del">
          <ac:chgData name="김윤성님(Yunesung Kim)/Access개발팀" userId="b5f7759c-2915-495b-a4bf-42e3553974d8" providerId="ADAL" clId="{A656909C-EC53-4C85-8A45-F5B1E1A2BF5D}" dt="2024-10-22T10:56:19.999" v="3740" actId="478"/>
          <ac:spMkLst>
            <pc:docMk/>
            <pc:sldMk cId="2244899833" sldId="2147378479"/>
            <ac:spMk id="99" creationId="{F102E83F-3BC3-1457-DF03-69D5302B5D06}"/>
          </ac:spMkLst>
        </pc:spChg>
        <pc:spChg chg="del">
          <ac:chgData name="김윤성님(Yunesung Kim)/Access개발팀" userId="b5f7759c-2915-495b-a4bf-42e3553974d8" providerId="ADAL" clId="{A656909C-EC53-4C85-8A45-F5B1E1A2BF5D}" dt="2024-10-22T10:56:19.999" v="3740" actId="478"/>
          <ac:spMkLst>
            <pc:docMk/>
            <pc:sldMk cId="2244899833" sldId="2147378479"/>
            <ac:spMk id="100" creationId="{5EB92A44-AC83-91E2-FA76-F22E23FEF817}"/>
          </ac:spMkLst>
        </pc:spChg>
        <pc:spChg chg="del">
          <ac:chgData name="김윤성님(Yunesung Kim)/Access개발팀" userId="b5f7759c-2915-495b-a4bf-42e3553974d8" providerId="ADAL" clId="{A656909C-EC53-4C85-8A45-F5B1E1A2BF5D}" dt="2024-10-22T10:56:19.999" v="3740" actId="478"/>
          <ac:spMkLst>
            <pc:docMk/>
            <pc:sldMk cId="2244899833" sldId="2147378479"/>
            <ac:spMk id="101" creationId="{240E0D33-E724-A699-82DA-C996533D4193}"/>
          </ac:spMkLst>
        </pc:spChg>
        <pc:spChg chg="del">
          <ac:chgData name="김윤성님(Yunesung Kim)/Access개발팀" userId="b5f7759c-2915-495b-a4bf-42e3553974d8" providerId="ADAL" clId="{A656909C-EC53-4C85-8A45-F5B1E1A2BF5D}" dt="2024-10-22T10:56:19.999" v="3740" actId="478"/>
          <ac:spMkLst>
            <pc:docMk/>
            <pc:sldMk cId="2244899833" sldId="2147378479"/>
            <ac:spMk id="103" creationId="{DE363C57-8631-A8FC-627D-8D9EE924E303}"/>
          </ac:spMkLst>
        </pc:spChg>
        <pc:spChg chg="del">
          <ac:chgData name="김윤성님(Yunesung Kim)/Access개발팀" userId="b5f7759c-2915-495b-a4bf-42e3553974d8" providerId="ADAL" clId="{A656909C-EC53-4C85-8A45-F5B1E1A2BF5D}" dt="2024-10-22T10:56:19.999" v="3740" actId="478"/>
          <ac:spMkLst>
            <pc:docMk/>
            <pc:sldMk cId="2244899833" sldId="2147378479"/>
            <ac:spMk id="104" creationId="{545E634B-A55F-6B5A-3F62-76DDC3FC7FB7}"/>
          </ac:spMkLst>
        </pc:spChg>
        <pc:spChg chg="del">
          <ac:chgData name="김윤성님(Yunesung Kim)/Access개발팀" userId="b5f7759c-2915-495b-a4bf-42e3553974d8" providerId="ADAL" clId="{A656909C-EC53-4C85-8A45-F5B1E1A2BF5D}" dt="2024-10-22T10:56:19.999" v="3740" actId="478"/>
          <ac:spMkLst>
            <pc:docMk/>
            <pc:sldMk cId="2244899833" sldId="2147378479"/>
            <ac:spMk id="105" creationId="{ED8C42C9-B8AA-9417-4E7C-AF4ACAE24FCD}"/>
          </ac:spMkLst>
        </pc:spChg>
        <pc:spChg chg="del">
          <ac:chgData name="김윤성님(Yunesung Kim)/Access개발팀" userId="b5f7759c-2915-495b-a4bf-42e3553974d8" providerId="ADAL" clId="{A656909C-EC53-4C85-8A45-F5B1E1A2BF5D}" dt="2024-10-22T10:56:19.999" v="3740" actId="478"/>
          <ac:spMkLst>
            <pc:docMk/>
            <pc:sldMk cId="2244899833" sldId="2147378479"/>
            <ac:spMk id="108" creationId="{6C32614F-4C4F-BEBF-FC6D-BB8E33FA3D64}"/>
          </ac:spMkLst>
        </pc:spChg>
        <pc:spChg chg="del">
          <ac:chgData name="김윤성님(Yunesung Kim)/Access개발팀" userId="b5f7759c-2915-495b-a4bf-42e3553974d8" providerId="ADAL" clId="{A656909C-EC53-4C85-8A45-F5B1E1A2BF5D}" dt="2024-10-22T10:56:19.999" v="3740" actId="478"/>
          <ac:spMkLst>
            <pc:docMk/>
            <pc:sldMk cId="2244899833" sldId="2147378479"/>
            <ac:spMk id="111" creationId="{060B7603-F8A8-4C3F-6411-AD1EAA2CAB14}"/>
          </ac:spMkLst>
        </pc:spChg>
        <pc:spChg chg="del">
          <ac:chgData name="김윤성님(Yunesung Kim)/Access개발팀" userId="b5f7759c-2915-495b-a4bf-42e3553974d8" providerId="ADAL" clId="{A656909C-EC53-4C85-8A45-F5B1E1A2BF5D}" dt="2024-10-22T10:56:19.999" v="3740" actId="478"/>
          <ac:spMkLst>
            <pc:docMk/>
            <pc:sldMk cId="2244899833" sldId="2147378479"/>
            <ac:spMk id="112" creationId="{F57AE5E4-3E57-CAC1-458D-A8D52D8AE687}"/>
          </ac:spMkLst>
        </pc:spChg>
        <pc:spChg chg="del">
          <ac:chgData name="김윤성님(Yunesung Kim)/Access개발팀" userId="b5f7759c-2915-495b-a4bf-42e3553974d8" providerId="ADAL" clId="{A656909C-EC53-4C85-8A45-F5B1E1A2BF5D}" dt="2024-10-22T10:56:19.999" v="3740" actId="478"/>
          <ac:spMkLst>
            <pc:docMk/>
            <pc:sldMk cId="2244899833" sldId="2147378479"/>
            <ac:spMk id="113" creationId="{8FB39165-DD16-FCE6-43C3-B5AE6A498B5D}"/>
          </ac:spMkLst>
        </pc:spChg>
        <pc:spChg chg="del">
          <ac:chgData name="김윤성님(Yunesung Kim)/Access개발팀" userId="b5f7759c-2915-495b-a4bf-42e3553974d8" providerId="ADAL" clId="{A656909C-EC53-4C85-8A45-F5B1E1A2BF5D}" dt="2024-10-22T10:56:19.999" v="3740" actId="478"/>
          <ac:spMkLst>
            <pc:docMk/>
            <pc:sldMk cId="2244899833" sldId="2147378479"/>
            <ac:spMk id="114" creationId="{E6587D9E-273B-52A8-3160-AA1BDC137DC1}"/>
          </ac:spMkLst>
        </pc:spChg>
        <pc:spChg chg="del">
          <ac:chgData name="김윤성님(Yunesung Kim)/Access개발팀" userId="b5f7759c-2915-495b-a4bf-42e3553974d8" providerId="ADAL" clId="{A656909C-EC53-4C85-8A45-F5B1E1A2BF5D}" dt="2024-10-22T10:56:19.999" v="3740" actId="478"/>
          <ac:spMkLst>
            <pc:docMk/>
            <pc:sldMk cId="2244899833" sldId="2147378479"/>
            <ac:spMk id="116" creationId="{0BF387BA-B582-407E-9B04-DD028D53C24B}"/>
          </ac:spMkLst>
        </pc:spChg>
        <pc:spChg chg="del">
          <ac:chgData name="김윤성님(Yunesung Kim)/Access개발팀" userId="b5f7759c-2915-495b-a4bf-42e3553974d8" providerId="ADAL" clId="{A656909C-EC53-4C85-8A45-F5B1E1A2BF5D}" dt="2024-10-22T10:56:19.999" v="3740" actId="478"/>
          <ac:spMkLst>
            <pc:docMk/>
            <pc:sldMk cId="2244899833" sldId="2147378479"/>
            <ac:spMk id="117" creationId="{1B9E7BD6-193F-D8B4-812D-28DE1A2DCB83}"/>
          </ac:spMkLst>
        </pc:spChg>
        <pc:spChg chg="del">
          <ac:chgData name="김윤성님(Yunesung Kim)/Access개발팀" userId="b5f7759c-2915-495b-a4bf-42e3553974d8" providerId="ADAL" clId="{A656909C-EC53-4C85-8A45-F5B1E1A2BF5D}" dt="2024-10-22T10:56:19.999" v="3740" actId="478"/>
          <ac:spMkLst>
            <pc:docMk/>
            <pc:sldMk cId="2244899833" sldId="2147378479"/>
            <ac:spMk id="119" creationId="{B495B01A-5272-D01E-D7FD-C39E0A1E3B70}"/>
          </ac:spMkLst>
        </pc:spChg>
        <pc:spChg chg="del">
          <ac:chgData name="김윤성님(Yunesung Kim)/Access개발팀" userId="b5f7759c-2915-495b-a4bf-42e3553974d8" providerId="ADAL" clId="{A656909C-EC53-4C85-8A45-F5B1E1A2BF5D}" dt="2024-10-22T10:56:19.999" v="3740" actId="478"/>
          <ac:spMkLst>
            <pc:docMk/>
            <pc:sldMk cId="2244899833" sldId="2147378479"/>
            <ac:spMk id="120" creationId="{ADC13B39-2D20-AFF3-EF74-C20EF76C2339}"/>
          </ac:spMkLst>
        </pc:spChg>
        <pc:spChg chg="del">
          <ac:chgData name="김윤성님(Yunesung Kim)/Access개발팀" userId="b5f7759c-2915-495b-a4bf-42e3553974d8" providerId="ADAL" clId="{A656909C-EC53-4C85-8A45-F5B1E1A2BF5D}" dt="2024-10-22T10:56:19.999" v="3740" actId="478"/>
          <ac:spMkLst>
            <pc:docMk/>
            <pc:sldMk cId="2244899833" sldId="2147378479"/>
            <ac:spMk id="121" creationId="{E59BDA44-3171-3AF0-DEC9-9E5C6E458797}"/>
          </ac:spMkLst>
        </pc:spChg>
        <pc:spChg chg="del">
          <ac:chgData name="김윤성님(Yunesung Kim)/Access개발팀" userId="b5f7759c-2915-495b-a4bf-42e3553974d8" providerId="ADAL" clId="{A656909C-EC53-4C85-8A45-F5B1E1A2BF5D}" dt="2024-10-22T10:56:19.999" v="3740" actId="478"/>
          <ac:spMkLst>
            <pc:docMk/>
            <pc:sldMk cId="2244899833" sldId="2147378479"/>
            <ac:spMk id="123" creationId="{1533FEC2-2C06-B3B9-BFB2-D6B3DAEE45AD}"/>
          </ac:spMkLst>
        </pc:spChg>
        <pc:spChg chg="del">
          <ac:chgData name="김윤성님(Yunesung Kim)/Access개발팀" userId="b5f7759c-2915-495b-a4bf-42e3553974d8" providerId="ADAL" clId="{A656909C-EC53-4C85-8A45-F5B1E1A2BF5D}" dt="2024-10-22T10:56:19.999" v="3740" actId="478"/>
          <ac:spMkLst>
            <pc:docMk/>
            <pc:sldMk cId="2244899833" sldId="2147378479"/>
            <ac:spMk id="125" creationId="{FABD76A8-1029-DD66-9BD1-D130863898BC}"/>
          </ac:spMkLst>
        </pc:spChg>
        <pc:spChg chg="del">
          <ac:chgData name="김윤성님(Yunesung Kim)/Access개발팀" userId="b5f7759c-2915-495b-a4bf-42e3553974d8" providerId="ADAL" clId="{A656909C-EC53-4C85-8A45-F5B1E1A2BF5D}" dt="2024-10-22T10:56:19.999" v="3740" actId="478"/>
          <ac:spMkLst>
            <pc:docMk/>
            <pc:sldMk cId="2244899833" sldId="2147378479"/>
            <ac:spMk id="126" creationId="{8B643688-A8BC-7D25-8D7B-A7345A651922}"/>
          </ac:spMkLst>
        </pc:spChg>
        <pc:spChg chg="del">
          <ac:chgData name="김윤성님(Yunesung Kim)/Access개발팀" userId="b5f7759c-2915-495b-a4bf-42e3553974d8" providerId="ADAL" clId="{A656909C-EC53-4C85-8A45-F5B1E1A2BF5D}" dt="2024-10-22T10:56:19.999" v="3740" actId="478"/>
          <ac:spMkLst>
            <pc:docMk/>
            <pc:sldMk cId="2244899833" sldId="2147378479"/>
            <ac:spMk id="127" creationId="{CB9382A1-77C3-DC1E-C2DE-1D46F6B1057C}"/>
          </ac:spMkLst>
        </pc:spChg>
        <pc:spChg chg="add mod">
          <ac:chgData name="김윤성님(Yunesung Kim)/Access개발팀" userId="b5f7759c-2915-495b-a4bf-42e3553974d8" providerId="ADAL" clId="{A656909C-EC53-4C85-8A45-F5B1E1A2BF5D}" dt="2024-10-22T11:29:09.929" v="4498"/>
          <ac:spMkLst>
            <pc:docMk/>
            <pc:sldMk cId="2244899833" sldId="2147378479"/>
            <ac:spMk id="141" creationId="{BDBD3C7A-0E89-9F5C-FF3B-672FA7A73F3A}"/>
          </ac:spMkLst>
        </pc:spChg>
        <pc:spChg chg="add mod">
          <ac:chgData name="김윤성님(Yunesung Kim)/Access개발팀" userId="b5f7759c-2915-495b-a4bf-42e3553974d8" providerId="ADAL" clId="{A656909C-EC53-4C85-8A45-F5B1E1A2BF5D}" dt="2024-10-22T11:29:09.929" v="4498"/>
          <ac:spMkLst>
            <pc:docMk/>
            <pc:sldMk cId="2244899833" sldId="2147378479"/>
            <ac:spMk id="142" creationId="{8540AD2F-BEDA-9C74-8303-32AE5FBC3B25}"/>
          </ac:spMkLst>
        </pc:spChg>
        <pc:spChg chg="del">
          <ac:chgData name="김윤성님(Yunesung Kim)/Access개발팀" userId="b5f7759c-2915-495b-a4bf-42e3553974d8" providerId="ADAL" clId="{A656909C-EC53-4C85-8A45-F5B1E1A2BF5D}" dt="2024-10-22T10:56:19.999" v="3740" actId="478"/>
          <ac:spMkLst>
            <pc:docMk/>
            <pc:sldMk cId="2244899833" sldId="2147378479"/>
            <ac:spMk id="144" creationId="{B48E2156-28FC-9408-C404-ECF29DC7CF78}"/>
          </ac:spMkLst>
        </pc:spChg>
        <pc:spChg chg="add mod">
          <ac:chgData name="김윤성님(Yunesung Kim)/Access개발팀" userId="b5f7759c-2915-495b-a4bf-42e3553974d8" providerId="ADAL" clId="{A656909C-EC53-4C85-8A45-F5B1E1A2BF5D}" dt="2024-10-22T11:29:09.929" v="4498"/>
          <ac:spMkLst>
            <pc:docMk/>
            <pc:sldMk cId="2244899833" sldId="2147378479"/>
            <ac:spMk id="145" creationId="{BA51894F-E57F-F80A-C174-860590B62045}"/>
          </ac:spMkLst>
        </pc:spChg>
        <pc:spChg chg="add mod">
          <ac:chgData name="김윤성님(Yunesung Kim)/Access개발팀" userId="b5f7759c-2915-495b-a4bf-42e3553974d8" providerId="ADAL" clId="{A656909C-EC53-4C85-8A45-F5B1E1A2BF5D}" dt="2024-10-22T11:29:09.929" v="4498"/>
          <ac:spMkLst>
            <pc:docMk/>
            <pc:sldMk cId="2244899833" sldId="2147378479"/>
            <ac:spMk id="146" creationId="{E925DD5A-D0DD-253B-C9D1-AD06F2E9C0D9}"/>
          </ac:spMkLst>
        </pc:spChg>
        <pc:spChg chg="del">
          <ac:chgData name="김윤성님(Yunesung Kim)/Access개발팀" userId="b5f7759c-2915-495b-a4bf-42e3553974d8" providerId="ADAL" clId="{A656909C-EC53-4C85-8A45-F5B1E1A2BF5D}" dt="2024-10-22T11:07:03.644" v="4269" actId="478"/>
          <ac:spMkLst>
            <pc:docMk/>
            <pc:sldMk cId="2244899833" sldId="2147378479"/>
            <ac:spMk id="147" creationId="{E2D3D802-5839-741D-5A4B-54417C92C003}"/>
          </ac:spMkLst>
        </pc:spChg>
        <pc:spChg chg="del">
          <ac:chgData name="김윤성님(Yunesung Kim)/Access개발팀" userId="b5f7759c-2915-495b-a4bf-42e3553974d8" providerId="ADAL" clId="{A656909C-EC53-4C85-8A45-F5B1E1A2BF5D}" dt="2024-10-22T10:56:19.999" v="3740" actId="478"/>
          <ac:spMkLst>
            <pc:docMk/>
            <pc:sldMk cId="2244899833" sldId="2147378479"/>
            <ac:spMk id="149" creationId="{F44B3883-0293-CEA5-650A-2DB4BF3FADEA}"/>
          </ac:spMkLst>
        </pc:spChg>
        <pc:spChg chg="del">
          <ac:chgData name="김윤성님(Yunesung Kim)/Access개발팀" userId="b5f7759c-2915-495b-a4bf-42e3553974d8" providerId="ADAL" clId="{A656909C-EC53-4C85-8A45-F5B1E1A2BF5D}" dt="2024-10-22T10:56:19.999" v="3740" actId="478"/>
          <ac:spMkLst>
            <pc:docMk/>
            <pc:sldMk cId="2244899833" sldId="2147378479"/>
            <ac:spMk id="151" creationId="{659109EE-ECDF-8254-2804-7474727FD499}"/>
          </ac:spMkLst>
        </pc:spChg>
        <pc:spChg chg="del">
          <ac:chgData name="김윤성님(Yunesung Kim)/Access개발팀" userId="b5f7759c-2915-495b-a4bf-42e3553974d8" providerId="ADAL" clId="{A656909C-EC53-4C85-8A45-F5B1E1A2BF5D}" dt="2024-10-22T10:56:19.999" v="3740" actId="478"/>
          <ac:spMkLst>
            <pc:docMk/>
            <pc:sldMk cId="2244899833" sldId="2147378479"/>
            <ac:spMk id="152" creationId="{AF26B57B-A7C8-A665-D56B-14C20B2B2F88}"/>
          </ac:spMkLst>
        </pc:spChg>
        <pc:spChg chg="add mod">
          <ac:chgData name="김윤성님(Yunesung Kim)/Access개발팀" userId="b5f7759c-2915-495b-a4bf-42e3553974d8" providerId="ADAL" clId="{A656909C-EC53-4C85-8A45-F5B1E1A2BF5D}" dt="2024-10-22T11:47:01.680" v="5486" actId="1035"/>
          <ac:spMkLst>
            <pc:docMk/>
            <pc:sldMk cId="2244899833" sldId="2147378479"/>
            <ac:spMk id="155" creationId="{BA6B89B7-5663-5C2E-F351-3155D84776CB}"/>
          </ac:spMkLst>
        </pc:spChg>
        <pc:spChg chg="add mod">
          <ac:chgData name="김윤성님(Yunesung Kim)/Access개발팀" userId="b5f7759c-2915-495b-a4bf-42e3553974d8" providerId="ADAL" clId="{A656909C-EC53-4C85-8A45-F5B1E1A2BF5D}" dt="2024-10-22T11:47:01.680" v="5486" actId="1035"/>
          <ac:spMkLst>
            <pc:docMk/>
            <pc:sldMk cId="2244899833" sldId="2147378479"/>
            <ac:spMk id="157" creationId="{1ECE5C67-40B0-17FA-DB7A-44D613F22FC3}"/>
          </ac:spMkLst>
        </pc:spChg>
        <pc:spChg chg="add mod">
          <ac:chgData name="김윤성님(Yunesung Kim)/Access개발팀" userId="b5f7759c-2915-495b-a4bf-42e3553974d8" providerId="ADAL" clId="{A656909C-EC53-4C85-8A45-F5B1E1A2BF5D}" dt="2024-10-22T11:47:01.680" v="5486" actId="1035"/>
          <ac:spMkLst>
            <pc:docMk/>
            <pc:sldMk cId="2244899833" sldId="2147378479"/>
            <ac:spMk id="164" creationId="{61F6D7E1-5D2A-31BF-60B8-0496D760FFEF}"/>
          </ac:spMkLst>
        </pc:spChg>
        <pc:spChg chg="add mod">
          <ac:chgData name="김윤성님(Yunesung Kim)/Access개발팀" userId="b5f7759c-2915-495b-a4bf-42e3553974d8" providerId="ADAL" clId="{A656909C-EC53-4C85-8A45-F5B1E1A2BF5D}" dt="2024-10-22T11:47:01.680" v="5486" actId="1035"/>
          <ac:spMkLst>
            <pc:docMk/>
            <pc:sldMk cId="2244899833" sldId="2147378479"/>
            <ac:spMk id="165" creationId="{F0053343-E02C-CCA1-B56C-2FE0F2816597}"/>
          </ac:spMkLst>
        </pc:spChg>
        <pc:spChg chg="add mod">
          <ac:chgData name="김윤성님(Yunesung Kim)/Access개발팀" userId="b5f7759c-2915-495b-a4bf-42e3553974d8" providerId="ADAL" clId="{A656909C-EC53-4C85-8A45-F5B1E1A2BF5D}" dt="2024-10-22T11:47:01.680" v="5486" actId="1035"/>
          <ac:spMkLst>
            <pc:docMk/>
            <pc:sldMk cId="2244899833" sldId="2147378479"/>
            <ac:spMk id="166" creationId="{EBDD8C59-D94B-EDFE-0D1D-26DCD6C541C4}"/>
          </ac:spMkLst>
        </pc:spChg>
        <pc:spChg chg="add mod">
          <ac:chgData name="김윤성님(Yunesung Kim)/Access개발팀" userId="b5f7759c-2915-495b-a4bf-42e3553974d8" providerId="ADAL" clId="{A656909C-EC53-4C85-8A45-F5B1E1A2BF5D}" dt="2024-10-22T11:47:01.680" v="5486" actId="1035"/>
          <ac:spMkLst>
            <pc:docMk/>
            <pc:sldMk cId="2244899833" sldId="2147378479"/>
            <ac:spMk id="168" creationId="{0AE49571-7A33-5331-C1A7-0FD087C19F5D}"/>
          </ac:spMkLst>
        </pc:spChg>
        <pc:spChg chg="add mod">
          <ac:chgData name="김윤성님(Yunesung Kim)/Access개발팀" userId="b5f7759c-2915-495b-a4bf-42e3553974d8" providerId="ADAL" clId="{A656909C-EC53-4C85-8A45-F5B1E1A2BF5D}" dt="2024-10-22T11:47:01.680" v="5486" actId="1035"/>
          <ac:spMkLst>
            <pc:docMk/>
            <pc:sldMk cId="2244899833" sldId="2147378479"/>
            <ac:spMk id="172" creationId="{5A4892B2-291C-BE8B-7D8C-1788501853EC}"/>
          </ac:spMkLst>
        </pc:spChg>
        <pc:spChg chg="add mod">
          <ac:chgData name="김윤성님(Yunesung Kim)/Access개발팀" userId="b5f7759c-2915-495b-a4bf-42e3553974d8" providerId="ADAL" clId="{A656909C-EC53-4C85-8A45-F5B1E1A2BF5D}" dt="2024-10-22T11:47:01.680" v="5486" actId="1035"/>
          <ac:spMkLst>
            <pc:docMk/>
            <pc:sldMk cId="2244899833" sldId="2147378479"/>
            <ac:spMk id="173" creationId="{8D01B857-4F6C-C4B8-1185-21E0CBA9D71D}"/>
          </ac:spMkLst>
        </pc:spChg>
        <pc:spChg chg="add mod">
          <ac:chgData name="김윤성님(Yunesung Kim)/Access개발팀" userId="b5f7759c-2915-495b-a4bf-42e3553974d8" providerId="ADAL" clId="{A656909C-EC53-4C85-8A45-F5B1E1A2BF5D}" dt="2024-10-22T11:47:01.680" v="5486" actId="1035"/>
          <ac:spMkLst>
            <pc:docMk/>
            <pc:sldMk cId="2244899833" sldId="2147378479"/>
            <ac:spMk id="174" creationId="{DEB3B528-7B7C-EEE7-C50C-E19EDDB5AF69}"/>
          </ac:spMkLst>
        </pc:spChg>
        <pc:spChg chg="add mod">
          <ac:chgData name="김윤성님(Yunesung Kim)/Access개발팀" userId="b5f7759c-2915-495b-a4bf-42e3553974d8" providerId="ADAL" clId="{A656909C-EC53-4C85-8A45-F5B1E1A2BF5D}" dt="2024-10-22T11:47:01.680" v="5486" actId="1035"/>
          <ac:spMkLst>
            <pc:docMk/>
            <pc:sldMk cId="2244899833" sldId="2147378479"/>
            <ac:spMk id="175" creationId="{6BB80997-7D00-0ADA-3882-731038F31B64}"/>
          </ac:spMkLst>
        </pc:spChg>
        <pc:spChg chg="add mod">
          <ac:chgData name="김윤성님(Yunesung Kim)/Access개발팀" userId="b5f7759c-2915-495b-a4bf-42e3553974d8" providerId="ADAL" clId="{A656909C-EC53-4C85-8A45-F5B1E1A2BF5D}" dt="2024-10-22T11:47:01.680" v="5486" actId="1035"/>
          <ac:spMkLst>
            <pc:docMk/>
            <pc:sldMk cId="2244899833" sldId="2147378479"/>
            <ac:spMk id="176" creationId="{8B5C5BC1-5E63-F5A0-07B9-3A58D2275386}"/>
          </ac:spMkLst>
        </pc:spChg>
        <pc:spChg chg="add mod">
          <ac:chgData name="김윤성님(Yunesung Kim)/Access개발팀" userId="b5f7759c-2915-495b-a4bf-42e3553974d8" providerId="ADAL" clId="{A656909C-EC53-4C85-8A45-F5B1E1A2BF5D}" dt="2024-10-22T11:47:01.680" v="5486" actId="1035"/>
          <ac:spMkLst>
            <pc:docMk/>
            <pc:sldMk cId="2244899833" sldId="2147378479"/>
            <ac:spMk id="177" creationId="{DEE5CD2C-6AF2-6302-D876-EBEE799D0A50}"/>
          </ac:spMkLst>
        </pc:spChg>
        <pc:spChg chg="add mod">
          <ac:chgData name="김윤성님(Yunesung Kim)/Access개발팀" userId="b5f7759c-2915-495b-a4bf-42e3553974d8" providerId="ADAL" clId="{A656909C-EC53-4C85-8A45-F5B1E1A2BF5D}" dt="2024-10-22T11:47:01.680" v="5486" actId="1035"/>
          <ac:spMkLst>
            <pc:docMk/>
            <pc:sldMk cId="2244899833" sldId="2147378479"/>
            <ac:spMk id="178" creationId="{9513F60B-F39F-FF18-63FA-7DFA0055472B}"/>
          </ac:spMkLst>
        </pc:spChg>
        <pc:spChg chg="add mod">
          <ac:chgData name="김윤성님(Yunesung Kim)/Access개발팀" userId="b5f7759c-2915-495b-a4bf-42e3553974d8" providerId="ADAL" clId="{A656909C-EC53-4C85-8A45-F5B1E1A2BF5D}" dt="2024-10-22T11:47:01.680" v="5486" actId="1035"/>
          <ac:spMkLst>
            <pc:docMk/>
            <pc:sldMk cId="2244899833" sldId="2147378479"/>
            <ac:spMk id="179" creationId="{FA055467-7E95-B864-54B4-DF26CE539BDE}"/>
          </ac:spMkLst>
        </pc:spChg>
        <pc:spChg chg="add mod">
          <ac:chgData name="김윤성님(Yunesung Kim)/Access개발팀" userId="b5f7759c-2915-495b-a4bf-42e3553974d8" providerId="ADAL" clId="{A656909C-EC53-4C85-8A45-F5B1E1A2BF5D}" dt="2024-10-22T11:47:01.680" v="5486" actId="1035"/>
          <ac:spMkLst>
            <pc:docMk/>
            <pc:sldMk cId="2244899833" sldId="2147378479"/>
            <ac:spMk id="180" creationId="{3F7032F1-E53E-719A-E8AF-DBBA91050B39}"/>
          </ac:spMkLst>
        </pc:spChg>
        <pc:spChg chg="add mod">
          <ac:chgData name="김윤성님(Yunesung Kim)/Access개발팀" userId="b5f7759c-2915-495b-a4bf-42e3553974d8" providerId="ADAL" clId="{A656909C-EC53-4C85-8A45-F5B1E1A2BF5D}" dt="2024-10-22T11:47:01.680" v="5486" actId="1035"/>
          <ac:spMkLst>
            <pc:docMk/>
            <pc:sldMk cId="2244899833" sldId="2147378479"/>
            <ac:spMk id="181" creationId="{2C899C94-8CE0-23F3-6F46-AC8255A2DB14}"/>
          </ac:spMkLst>
        </pc:spChg>
        <pc:spChg chg="add mod">
          <ac:chgData name="김윤성님(Yunesung Kim)/Access개발팀" userId="b5f7759c-2915-495b-a4bf-42e3553974d8" providerId="ADAL" clId="{A656909C-EC53-4C85-8A45-F5B1E1A2BF5D}" dt="2024-10-22T11:47:01.680" v="5486" actId="1035"/>
          <ac:spMkLst>
            <pc:docMk/>
            <pc:sldMk cId="2244899833" sldId="2147378479"/>
            <ac:spMk id="182" creationId="{AD5B57E4-DFDF-F976-9A3C-6EF955321CBE}"/>
          </ac:spMkLst>
        </pc:spChg>
        <pc:spChg chg="add mod">
          <ac:chgData name="김윤성님(Yunesung Kim)/Access개발팀" userId="b5f7759c-2915-495b-a4bf-42e3553974d8" providerId="ADAL" clId="{A656909C-EC53-4C85-8A45-F5B1E1A2BF5D}" dt="2024-10-22T11:47:01.680" v="5486" actId="1035"/>
          <ac:spMkLst>
            <pc:docMk/>
            <pc:sldMk cId="2244899833" sldId="2147378479"/>
            <ac:spMk id="183" creationId="{9F225E95-6150-14CE-5286-CA1B2F1723DC}"/>
          </ac:spMkLst>
        </pc:spChg>
        <pc:spChg chg="add mod">
          <ac:chgData name="김윤성님(Yunesung Kim)/Access개발팀" userId="b5f7759c-2915-495b-a4bf-42e3553974d8" providerId="ADAL" clId="{A656909C-EC53-4C85-8A45-F5B1E1A2BF5D}" dt="2024-10-22T11:47:01.680" v="5486" actId="1035"/>
          <ac:spMkLst>
            <pc:docMk/>
            <pc:sldMk cId="2244899833" sldId="2147378479"/>
            <ac:spMk id="184" creationId="{9A231C27-6784-C799-1D53-CDC03D31FDD3}"/>
          </ac:spMkLst>
        </pc:spChg>
        <pc:spChg chg="add mod">
          <ac:chgData name="김윤성님(Yunesung Kim)/Access개발팀" userId="b5f7759c-2915-495b-a4bf-42e3553974d8" providerId="ADAL" clId="{A656909C-EC53-4C85-8A45-F5B1E1A2BF5D}" dt="2024-10-22T11:47:01.680" v="5486" actId="1035"/>
          <ac:spMkLst>
            <pc:docMk/>
            <pc:sldMk cId="2244899833" sldId="2147378479"/>
            <ac:spMk id="185" creationId="{E2BBC8F1-E8F3-7409-7541-0B5AD189B5A2}"/>
          </ac:spMkLst>
        </pc:spChg>
        <pc:spChg chg="add mod">
          <ac:chgData name="김윤성님(Yunesung Kim)/Access개발팀" userId="b5f7759c-2915-495b-a4bf-42e3553974d8" providerId="ADAL" clId="{A656909C-EC53-4C85-8A45-F5B1E1A2BF5D}" dt="2024-10-22T11:47:01.680" v="5486" actId="1035"/>
          <ac:spMkLst>
            <pc:docMk/>
            <pc:sldMk cId="2244899833" sldId="2147378479"/>
            <ac:spMk id="186" creationId="{07C727C1-B792-A690-FCFF-F3FAE58BF7B2}"/>
          </ac:spMkLst>
        </pc:spChg>
        <pc:spChg chg="add mod">
          <ac:chgData name="김윤성님(Yunesung Kim)/Access개발팀" userId="b5f7759c-2915-495b-a4bf-42e3553974d8" providerId="ADAL" clId="{A656909C-EC53-4C85-8A45-F5B1E1A2BF5D}" dt="2024-10-22T11:47:01.680" v="5486" actId="1035"/>
          <ac:spMkLst>
            <pc:docMk/>
            <pc:sldMk cId="2244899833" sldId="2147378479"/>
            <ac:spMk id="187" creationId="{3985B81A-6FF1-8163-13A2-27E1F72099E5}"/>
          </ac:spMkLst>
        </pc:spChg>
        <pc:spChg chg="add mod">
          <ac:chgData name="김윤성님(Yunesung Kim)/Access개발팀" userId="b5f7759c-2915-495b-a4bf-42e3553974d8" providerId="ADAL" clId="{A656909C-EC53-4C85-8A45-F5B1E1A2BF5D}" dt="2024-10-22T11:47:01.680" v="5486" actId="1035"/>
          <ac:spMkLst>
            <pc:docMk/>
            <pc:sldMk cId="2244899833" sldId="2147378479"/>
            <ac:spMk id="188" creationId="{704C5ED9-8498-764B-23A4-BC4C1679F676}"/>
          </ac:spMkLst>
        </pc:spChg>
        <pc:spChg chg="add mod">
          <ac:chgData name="김윤성님(Yunesung Kim)/Access개발팀" userId="b5f7759c-2915-495b-a4bf-42e3553974d8" providerId="ADAL" clId="{A656909C-EC53-4C85-8A45-F5B1E1A2BF5D}" dt="2024-10-22T11:47:01.680" v="5486" actId="1035"/>
          <ac:spMkLst>
            <pc:docMk/>
            <pc:sldMk cId="2244899833" sldId="2147378479"/>
            <ac:spMk id="189" creationId="{CB988ECD-FB53-EE4F-E5E0-C7139DD161DC}"/>
          </ac:spMkLst>
        </pc:spChg>
        <pc:spChg chg="add mod">
          <ac:chgData name="김윤성님(Yunesung Kim)/Access개발팀" userId="b5f7759c-2915-495b-a4bf-42e3553974d8" providerId="ADAL" clId="{A656909C-EC53-4C85-8A45-F5B1E1A2BF5D}" dt="2024-10-22T11:47:01.680" v="5486" actId="1035"/>
          <ac:spMkLst>
            <pc:docMk/>
            <pc:sldMk cId="2244899833" sldId="2147378479"/>
            <ac:spMk id="190" creationId="{C0527C3D-9AF8-F8F1-31C4-9F5195106949}"/>
          </ac:spMkLst>
        </pc:spChg>
        <pc:spChg chg="add mod">
          <ac:chgData name="김윤성님(Yunesung Kim)/Access개발팀" userId="b5f7759c-2915-495b-a4bf-42e3553974d8" providerId="ADAL" clId="{A656909C-EC53-4C85-8A45-F5B1E1A2BF5D}" dt="2024-10-22T11:47:01.680" v="5486" actId="1035"/>
          <ac:spMkLst>
            <pc:docMk/>
            <pc:sldMk cId="2244899833" sldId="2147378479"/>
            <ac:spMk id="191" creationId="{D9DACE20-9DEF-483D-7A5B-DE1DD25EF9CC}"/>
          </ac:spMkLst>
        </pc:spChg>
        <pc:spChg chg="add mod">
          <ac:chgData name="김윤성님(Yunesung Kim)/Access개발팀" userId="b5f7759c-2915-495b-a4bf-42e3553974d8" providerId="ADAL" clId="{A656909C-EC53-4C85-8A45-F5B1E1A2BF5D}" dt="2024-10-22T11:47:01.680" v="5486" actId="1035"/>
          <ac:spMkLst>
            <pc:docMk/>
            <pc:sldMk cId="2244899833" sldId="2147378479"/>
            <ac:spMk id="192" creationId="{0AB679DE-E185-3D75-95C4-CD62ABF81CF2}"/>
          </ac:spMkLst>
        </pc:spChg>
        <pc:spChg chg="add mod">
          <ac:chgData name="김윤성님(Yunesung Kim)/Access개발팀" userId="b5f7759c-2915-495b-a4bf-42e3553974d8" providerId="ADAL" clId="{A656909C-EC53-4C85-8A45-F5B1E1A2BF5D}" dt="2024-10-22T11:47:01.680" v="5486" actId="1035"/>
          <ac:spMkLst>
            <pc:docMk/>
            <pc:sldMk cId="2244899833" sldId="2147378479"/>
            <ac:spMk id="193" creationId="{13CCDF0D-8119-289A-9777-64AD1AFA9360}"/>
          </ac:spMkLst>
        </pc:spChg>
        <pc:spChg chg="add mod">
          <ac:chgData name="김윤성님(Yunesung Kim)/Access개발팀" userId="b5f7759c-2915-495b-a4bf-42e3553974d8" providerId="ADAL" clId="{A656909C-EC53-4C85-8A45-F5B1E1A2BF5D}" dt="2024-10-22T11:47:01.680" v="5486" actId="1035"/>
          <ac:spMkLst>
            <pc:docMk/>
            <pc:sldMk cId="2244899833" sldId="2147378479"/>
            <ac:spMk id="194" creationId="{C55703CC-0DE7-CE14-D95E-B6A09D1E4667}"/>
          </ac:spMkLst>
        </pc:spChg>
        <pc:spChg chg="add mod">
          <ac:chgData name="김윤성님(Yunesung Kim)/Access개발팀" userId="b5f7759c-2915-495b-a4bf-42e3553974d8" providerId="ADAL" clId="{A656909C-EC53-4C85-8A45-F5B1E1A2BF5D}" dt="2024-10-22T11:47:01.680" v="5486" actId="1035"/>
          <ac:spMkLst>
            <pc:docMk/>
            <pc:sldMk cId="2244899833" sldId="2147378479"/>
            <ac:spMk id="195" creationId="{0638E13F-6E46-A89E-B293-338C5030317A}"/>
          </ac:spMkLst>
        </pc:spChg>
        <pc:spChg chg="add mod">
          <ac:chgData name="김윤성님(Yunesung Kim)/Access개발팀" userId="b5f7759c-2915-495b-a4bf-42e3553974d8" providerId="ADAL" clId="{A656909C-EC53-4C85-8A45-F5B1E1A2BF5D}" dt="2024-10-22T11:47:01.680" v="5486" actId="1035"/>
          <ac:spMkLst>
            <pc:docMk/>
            <pc:sldMk cId="2244899833" sldId="2147378479"/>
            <ac:spMk id="196" creationId="{A19869EF-D14C-FDC8-8F80-048CE27C54FF}"/>
          </ac:spMkLst>
        </pc:spChg>
        <pc:spChg chg="add mod">
          <ac:chgData name="김윤성님(Yunesung Kim)/Access개발팀" userId="b5f7759c-2915-495b-a4bf-42e3553974d8" providerId="ADAL" clId="{A656909C-EC53-4C85-8A45-F5B1E1A2BF5D}" dt="2024-10-22T11:47:01.680" v="5486" actId="1035"/>
          <ac:spMkLst>
            <pc:docMk/>
            <pc:sldMk cId="2244899833" sldId="2147378479"/>
            <ac:spMk id="197" creationId="{AA9B1BE5-5B65-77CF-EC7D-3B0FC7491B24}"/>
          </ac:spMkLst>
        </pc:spChg>
        <pc:spChg chg="add mod">
          <ac:chgData name="김윤성님(Yunesung Kim)/Access개발팀" userId="b5f7759c-2915-495b-a4bf-42e3553974d8" providerId="ADAL" clId="{A656909C-EC53-4C85-8A45-F5B1E1A2BF5D}" dt="2024-10-22T11:47:01.680" v="5486" actId="1035"/>
          <ac:spMkLst>
            <pc:docMk/>
            <pc:sldMk cId="2244899833" sldId="2147378479"/>
            <ac:spMk id="198" creationId="{D8B5DFAF-06BE-6BD5-1069-166035359CC4}"/>
          </ac:spMkLst>
        </pc:spChg>
        <pc:spChg chg="add mod">
          <ac:chgData name="김윤성님(Yunesung Kim)/Access개발팀" userId="b5f7759c-2915-495b-a4bf-42e3553974d8" providerId="ADAL" clId="{A656909C-EC53-4C85-8A45-F5B1E1A2BF5D}" dt="2024-10-22T11:47:01.680" v="5486" actId="1035"/>
          <ac:spMkLst>
            <pc:docMk/>
            <pc:sldMk cId="2244899833" sldId="2147378479"/>
            <ac:spMk id="199" creationId="{C1CBC821-F76E-C576-C50D-D43985F5BD70}"/>
          </ac:spMkLst>
        </pc:spChg>
        <pc:spChg chg="add mod">
          <ac:chgData name="김윤성님(Yunesung Kim)/Access개발팀" userId="b5f7759c-2915-495b-a4bf-42e3553974d8" providerId="ADAL" clId="{A656909C-EC53-4C85-8A45-F5B1E1A2BF5D}" dt="2024-10-22T11:47:01.680" v="5486" actId="1035"/>
          <ac:spMkLst>
            <pc:docMk/>
            <pc:sldMk cId="2244899833" sldId="2147378479"/>
            <ac:spMk id="200" creationId="{2F16AD12-FC21-48B3-D53B-8EBD4EE20C4D}"/>
          </ac:spMkLst>
        </pc:spChg>
        <pc:spChg chg="add mod">
          <ac:chgData name="김윤성님(Yunesung Kim)/Access개발팀" userId="b5f7759c-2915-495b-a4bf-42e3553974d8" providerId="ADAL" clId="{A656909C-EC53-4C85-8A45-F5B1E1A2BF5D}" dt="2024-10-22T11:47:01.680" v="5486" actId="1035"/>
          <ac:spMkLst>
            <pc:docMk/>
            <pc:sldMk cId="2244899833" sldId="2147378479"/>
            <ac:spMk id="201" creationId="{69568A28-E99E-B7E0-310B-B20916B4ABF1}"/>
          </ac:spMkLst>
        </pc:spChg>
        <pc:spChg chg="add mod">
          <ac:chgData name="김윤성님(Yunesung Kim)/Access개발팀" userId="b5f7759c-2915-495b-a4bf-42e3553974d8" providerId="ADAL" clId="{A656909C-EC53-4C85-8A45-F5B1E1A2BF5D}" dt="2024-10-22T11:47:01.680" v="5486" actId="1035"/>
          <ac:spMkLst>
            <pc:docMk/>
            <pc:sldMk cId="2244899833" sldId="2147378479"/>
            <ac:spMk id="202" creationId="{22B12445-7729-8990-F946-9FFC1D77B80D}"/>
          </ac:spMkLst>
        </pc:spChg>
        <pc:spChg chg="add mod">
          <ac:chgData name="김윤성님(Yunesung Kim)/Access개발팀" userId="b5f7759c-2915-495b-a4bf-42e3553974d8" providerId="ADAL" clId="{A656909C-EC53-4C85-8A45-F5B1E1A2BF5D}" dt="2024-10-22T11:47:01.680" v="5486" actId="1035"/>
          <ac:spMkLst>
            <pc:docMk/>
            <pc:sldMk cId="2244899833" sldId="2147378479"/>
            <ac:spMk id="203" creationId="{D2622E4D-22AD-0385-186D-EC9FA54AC1C7}"/>
          </ac:spMkLst>
        </pc:spChg>
        <pc:spChg chg="add mod">
          <ac:chgData name="김윤성님(Yunesung Kim)/Access개발팀" userId="b5f7759c-2915-495b-a4bf-42e3553974d8" providerId="ADAL" clId="{A656909C-EC53-4C85-8A45-F5B1E1A2BF5D}" dt="2024-10-22T11:47:01.680" v="5486" actId="1035"/>
          <ac:spMkLst>
            <pc:docMk/>
            <pc:sldMk cId="2244899833" sldId="2147378479"/>
            <ac:spMk id="204" creationId="{3C6B6E19-35DE-27DE-8C7E-F17838CEFA1D}"/>
          </ac:spMkLst>
        </pc:spChg>
        <pc:spChg chg="add mod">
          <ac:chgData name="김윤성님(Yunesung Kim)/Access개발팀" userId="b5f7759c-2915-495b-a4bf-42e3553974d8" providerId="ADAL" clId="{A656909C-EC53-4C85-8A45-F5B1E1A2BF5D}" dt="2024-10-22T11:47:01.680" v="5486" actId="1035"/>
          <ac:spMkLst>
            <pc:docMk/>
            <pc:sldMk cId="2244899833" sldId="2147378479"/>
            <ac:spMk id="205" creationId="{4B0DC690-BA2F-517C-B832-712889DA395D}"/>
          </ac:spMkLst>
        </pc:spChg>
        <pc:spChg chg="add mod">
          <ac:chgData name="김윤성님(Yunesung Kim)/Access개발팀" userId="b5f7759c-2915-495b-a4bf-42e3553974d8" providerId="ADAL" clId="{A656909C-EC53-4C85-8A45-F5B1E1A2BF5D}" dt="2024-10-22T11:47:01.680" v="5486" actId="1035"/>
          <ac:spMkLst>
            <pc:docMk/>
            <pc:sldMk cId="2244899833" sldId="2147378479"/>
            <ac:spMk id="206" creationId="{A551A8B4-F0C8-FB0D-BDDA-58479D347B98}"/>
          </ac:spMkLst>
        </pc:spChg>
        <pc:spChg chg="add mod">
          <ac:chgData name="김윤성님(Yunesung Kim)/Access개발팀" userId="b5f7759c-2915-495b-a4bf-42e3553974d8" providerId="ADAL" clId="{A656909C-EC53-4C85-8A45-F5B1E1A2BF5D}" dt="2024-10-22T11:47:01.680" v="5486" actId="1035"/>
          <ac:spMkLst>
            <pc:docMk/>
            <pc:sldMk cId="2244899833" sldId="2147378479"/>
            <ac:spMk id="207" creationId="{FCAA28CC-A471-DBDD-9619-72D754FA4F68}"/>
          </ac:spMkLst>
        </pc:spChg>
        <pc:spChg chg="add mod">
          <ac:chgData name="김윤성님(Yunesung Kim)/Access개발팀" userId="b5f7759c-2915-495b-a4bf-42e3553974d8" providerId="ADAL" clId="{A656909C-EC53-4C85-8A45-F5B1E1A2BF5D}" dt="2024-10-22T11:47:01.680" v="5486" actId="1035"/>
          <ac:spMkLst>
            <pc:docMk/>
            <pc:sldMk cId="2244899833" sldId="2147378479"/>
            <ac:spMk id="208" creationId="{0CA0098C-7AB6-CB17-2275-627C8D862920}"/>
          </ac:spMkLst>
        </pc:spChg>
        <pc:spChg chg="add mod">
          <ac:chgData name="김윤성님(Yunesung Kim)/Access개발팀" userId="b5f7759c-2915-495b-a4bf-42e3553974d8" providerId="ADAL" clId="{A656909C-EC53-4C85-8A45-F5B1E1A2BF5D}" dt="2024-10-22T11:47:01.680" v="5486" actId="1035"/>
          <ac:spMkLst>
            <pc:docMk/>
            <pc:sldMk cId="2244899833" sldId="2147378479"/>
            <ac:spMk id="209" creationId="{3CCA8366-4912-7C8D-CA74-B8F0845592E2}"/>
          </ac:spMkLst>
        </pc:spChg>
        <pc:spChg chg="add mod">
          <ac:chgData name="김윤성님(Yunesung Kim)/Access개발팀" userId="b5f7759c-2915-495b-a4bf-42e3553974d8" providerId="ADAL" clId="{A656909C-EC53-4C85-8A45-F5B1E1A2BF5D}" dt="2024-10-22T11:47:01.680" v="5486" actId="1035"/>
          <ac:spMkLst>
            <pc:docMk/>
            <pc:sldMk cId="2244899833" sldId="2147378479"/>
            <ac:spMk id="210" creationId="{3EB02C7D-F36C-A1E1-8710-15DA02B0400F}"/>
          </ac:spMkLst>
        </pc:spChg>
        <pc:spChg chg="add mod">
          <ac:chgData name="김윤성님(Yunesung Kim)/Access개발팀" userId="b5f7759c-2915-495b-a4bf-42e3553974d8" providerId="ADAL" clId="{A656909C-EC53-4C85-8A45-F5B1E1A2BF5D}" dt="2024-10-22T11:47:01.680" v="5486" actId="1035"/>
          <ac:spMkLst>
            <pc:docMk/>
            <pc:sldMk cId="2244899833" sldId="2147378479"/>
            <ac:spMk id="211" creationId="{7EA5FDE8-129C-9CE0-E44D-C352569BEEFC}"/>
          </ac:spMkLst>
        </pc:spChg>
        <pc:spChg chg="add mod">
          <ac:chgData name="김윤성님(Yunesung Kim)/Access개발팀" userId="b5f7759c-2915-495b-a4bf-42e3553974d8" providerId="ADAL" clId="{A656909C-EC53-4C85-8A45-F5B1E1A2BF5D}" dt="2024-10-22T11:47:01.680" v="5486" actId="1035"/>
          <ac:spMkLst>
            <pc:docMk/>
            <pc:sldMk cId="2244899833" sldId="2147378479"/>
            <ac:spMk id="212" creationId="{FF1607C4-858F-DB42-B199-84639A98C3A7}"/>
          </ac:spMkLst>
        </pc:spChg>
        <pc:spChg chg="add mod">
          <ac:chgData name="김윤성님(Yunesung Kim)/Access개발팀" userId="b5f7759c-2915-495b-a4bf-42e3553974d8" providerId="ADAL" clId="{A656909C-EC53-4C85-8A45-F5B1E1A2BF5D}" dt="2024-10-22T11:47:01.680" v="5486" actId="1035"/>
          <ac:spMkLst>
            <pc:docMk/>
            <pc:sldMk cId="2244899833" sldId="2147378479"/>
            <ac:spMk id="213" creationId="{3290DEC0-A737-15A3-E421-9DC78C2410AB}"/>
          </ac:spMkLst>
        </pc:spChg>
        <pc:spChg chg="add mod">
          <ac:chgData name="김윤성님(Yunesung Kim)/Access개발팀" userId="b5f7759c-2915-495b-a4bf-42e3553974d8" providerId="ADAL" clId="{A656909C-EC53-4C85-8A45-F5B1E1A2BF5D}" dt="2024-10-22T11:47:01.680" v="5486" actId="1035"/>
          <ac:spMkLst>
            <pc:docMk/>
            <pc:sldMk cId="2244899833" sldId="2147378479"/>
            <ac:spMk id="214" creationId="{2422242C-27FC-DC07-19BC-3BDE05F746A1}"/>
          </ac:spMkLst>
        </pc:spChg>
        <pc:spChg chg="add mod">
          <ac:chgData name="김윤성님(Yunesung Kim)/Access개발팀" userId="b5f7759c-2915-495b-a4bf-42e3553974d8" providerId="ADAL" clId="{A656909C-EC53-4C85-8A45-F5B1E1A2BF5D}" dt="2024-10-22T11:47:01.680" v="5486" actId="1035"/>
          <ac:spMkLst>
            <pc:docMk/>
            <pc:sldMk cId="2244899833" sldId="2147378479"/>
            <ac:spMk id="215" creationId="{27240575-4516-F1C7-5397-A8BE04232E64}"/>
          </ac:spMkLst>
        </pc:spChg>
        <pc:spChg chg="add mod">
          <ac:chgData name="김윤성님(Yunesung Kim)/Access개발팀" userId="b5f7759c-2915-495b-a4bf-42e3553974d8" providerId="ADAL" clId="{A656909C-EC53-4C85-8A45-F5B1E1A2BF5D}" dt="2024-10-22T11:47:01.680" v="5486" actId="1035"/>
          <ac:spMkLst>
            <pc:docMk/>
            <pc:sldMk cId="2244899833" sldId="2147378479"/>
            <ac:spMk id="216" creationId="{2460E3EE-A911-3F24-3E0B-42C720EEBB9C}"/>
          </ac:spMkLst>
        </pc:spChg>
        <pc:spChg chg="add mod">
          <ac:chgData name="김윤성님(Yunesung Kim)/Access개발팀" userId="b5f7759c-2915-495b-a4bf-42e3553974d8" providerId="ADAL" clId="{A656909C-EC53-4C85-8A45-F5B1E1A2BF5D}" dt="2024-10-22T11:47:01.680" v="5486" actId="1035"/>
          <ac:spMkLst>
            <pc:docMk/>
            <pc:sldMk cId="2244899833" sldId="2147378479"/>
            <ac:spMk id="218" creationId="{EF3E686E-B0DB-1F59-0BD6-DB5B47C14865}"/>
          </ac:spMkLst>
        </pc:spChg>
        <pc:spChg chg="add mod">
          <ac:chgData name="김윤성님(Yunesung Kim)/Access개발팀" userId="b5f7759c-2915-495b-a4bf-42e3553974d8" providerId="ADAL" clId="{A656909C-EC53-4C85-8A45-F5B1E1A2BF5D}" dt="2024-10-22T11:47:01.680" v="5486" actId="1035"/>
          <ac:spMkLst>
            <pc:docMk/>
            <pc:sldMk cId="2244899833" sldId="2147378479"/>
            <ac:spMk id="224" creationId="{92BBEF77-D17A-5334-FF3B-F3006A79DF71}"/>
          </ac:spMkLst>
        </pc:spChg>
        <pc:spChg chg="mod">
          <ac:chgData name="김윤성님(Yunesung Kim)/Access개발팀" userId="b5f7759c-2915-495b-a4bf-42e3553974d8" providerId="ADAL" clId="{A656909C-EC53-4C85-8A45-F5B1E1A2BF5D}" dt="2024-10-22T11:47:01.680" v="5486" actId="1035"/>
          <ac:spMkLst>
            <pc:docMk/>
            <pc:sldMk cId="2244899833" sldId="2147378479"/>
            <ac:spMk id="233" creationId="{7EC7DBBF-137D-1C29-F067-668450E01361}"/>
          </ac:spMkLst>
        </pc:spChg>
        <pc:spChg chg="add mod">
          <ac:chgData name="김윤성님(Yunesung Kim)/Access개발팀" userId="b5f7759c-2915-495b-a4bf-42e3553974d8" providerId="ADAL" clId="{A656909C-EC53-4C85-8A45-F5B1E1A2BF5D}" dt="2024-10-22T11:47:01.680" v="5486" actId="1035"/>
          <ac:spMkLst>
            <pc:docMk/>
            <pc:sldMk cId="2244899833" sldId="2147378479"/>
            <ac:spMk id="238" creationId="{14EFEB1A-B80F-5280-6CF6-CE8FB902AF04}"/>
          </ac:spMkLst>
        </pc:spChg>
        <pc:spChg chg="add mod">
          <ac:chgData name="김윤성님(Yunesung Kim)/Access개발팀" userId="b5f7759c-2915-495b-a4bf-42e3553974d8" providerId="ADAL" clId="{A656909C-EC53-4C85-8A45-F5B1E1A2BF5D}" dt="2024-10-22T11:47:01.680" v="5486" actId="1035"/>
          <ac:spMkLst>
            <pc:docMk/>
            <pc:sldMk cId="2244899833" sldId="2147378479"/>
            <ac:spMk id="239" creationId="{B77FEA0D-1A24-C4DC-7D20-81CB66F104EC}"/>
          </ac:spMkLst>
        </pc:spChg>
        <pc:spChg chg="add mod">
          <ac:chgData name="김윤성님(Yunesung Kim)/Access개발팀" userId="b5f7759c-2915-495b-a4bf-42e3553974d8" providerId="ADAL" clId="{A656909C-EC53-4C85-8A45-F5B1E1A2BF5D}" dt="2024-10-22T11:47:01.680" v="5486" actId="1035"/>
          <ac:spMkLst>
            <pc:docMk/>
            <pc:sldMk cId="2244899833" sldId="2147378479"/>
            <ac:spMk id="240" creationId="{53A7AF08-ABAA-E348-A347-01B286AD362C}"/>
          </ac:spMkLst>
        </pc:spChg>
        <pc:spChg chg="add mod">
          <ac:chgData name="김윤성님(Yunesung Kim)/Access개발팀" userId="b5f7759c-2915-495b-a4bf-42e3553974d8" providerId="ADAL" clId="{A656909C-EC53-4C85-8A45-F5B1E1A2BF5D}" dt="2024-10-22T11:47:01.680" v="5486" actId="1035"/>
          <ac:spMkLst>
            <pc:docMk/>
            <pc:sldMk cId="2244899833" sldId="2147378479"/>
            <ac:spMk id="241" creationId="{575E48E9-AC4B-49C7-D8F5-30ECD44A71B0}"/>
          </ac:spMkLst>
        </pc:spChg>
        <pc:spChg chg="add">
          <ac:chgData name="김윤성님(Yunesung Kim)/Access개발팀" userId="b5f7759c-2915-495b-a4bf-42e3553974d8" providerId="ADAL" clId="{A656909C-EC53-4C85-8A45-F5B1E1A2BF5D}" dt="2024-10-22T11:33:16.501" v="4711"/>
          <ac:spMkLst>
            <pc:docMk/>
            <pc:sldMk cId="2244899833" sldId="2147378479"/>
            <ac:spMk id="244" creationId="{B45C4E7D-CAFA-57EA-E092-F958A0D8E6DE}"/>
          </ac:spMkLst>
        </pc:spChg>
        <pc:spChg chg="add">
          <ac:chgData name="김윤성님(Yunesung Kim)/Access개발팀" userId="b5f7759c-2915-495b-a4bf-42e3553974d8" providerId="ADAL" clId="{A656909C-EC53-4C85-8A45-F5B1E1A2BF5D}" dt="2024-10-22T11:33:19.426" v="4712"/>
          <ac:spMkLst>
            <pc:docMk/>
            <pc:sldMk cId="2244899833" sldId="2147378479"/>
            <ac:spMk id="245" creationId="{F96968B0-29B0-0968-F8B5-2917BC881066}"/>
          </ac:spMkLst>
        </pc:spChg>
        <pc:spChg chg="add">
          <ac:chgData name="김윤성님(Yunesung Kim)/Access개발팀" userId="b5f7759c-2915-495b-a4bf-42e3553974d8" providerId="ADAL" clId="{A656909C-EC53-4C85-8A45-F5B1E1A2BF5D}" dt="2024-10-22T11:33:26.536" v="4713"/>
          <ac:spMkLst>
            <pc:docMk/>
            <pc:sldMk cId="2244899833" sldId="2147378479"/>
            <ac:spMk id="246" creationId="{3BA46A31-0D7B-4E70-7EC7-7EE63D447E77}"/>
          </ac:spMkLst>
        </pc:spChg>
        <pc:spChg chg="add mod">
          <ac:chgData name="김윤성님(Yunesung Kim)/Access개발팀" userId="b5f7759c-2915-495b-a4bf-42e3553974d8" providerId="ADAL" clId="{A656909C-EC53-4C85-8A45-F5B1E1A2BF5D}" dt="2024-10-22T11:47:28.501" v="5502" actId="13926"/>
          <ac:spMkLst>
            <pc:docMk/>
            <pc:sldMk cId="2244899833" sldId="2147378479"/>
            <ac:spMk id="247" creationId="{01C90468-7925-BB3B-EEE5-62EF17661EBA}"/>
          </ac:spMkLst>
        </pc:spChg>
        <pc:spChg chg="add mod">
          <ac:chgData name="김윤성님(Yunesung Kim)/Access개발팀" userId="b5f7759c-2915-495b-a4bf-42e3553974d8" providerId="ADAL" clId="{A656909C-EC53-4C85-8A45-F5B1E1A2BF5D}" dt="2024-10-22T11:47:01.680" v="5486" actId="1035"/>
          <ac:spMkLst>
            <pc:docMk/>
            <pc:sldMk cId="2244899833" sldId="2147378479"/>
            <ac:spMk id="248" creationId="{9B7C0C47-7668-330C-A935-0892876D825D}"/>
          </ac:spMkLst>
        </pc:spChg>
        <pc:spChg chg="add mod">
          <ac:chgData name="김윤성님(Yunesung Kim)/Access개발팀" userId="b5f7759c-2915-495b-a4bf-42e3553974d8" providerId="ADAL" clId="{A656909C-EC53-4C85-8A45-F5B1E1A2BF5D}" dt="2024-10-22T11:42:51.172" v="5205"/>
          <ac:spMkLst>
            <pc:docMk/>
            <pc:sldMk cId="2244899833" sldId="2147378479"/>
            <ac:spMk id="249" creationId="{BFC216CF-11A4-6726-641B-698BB76C0634}"/>
          </ac:spMkLst>
        </pc:spChg>
        <pc:spChg chg="add mod">
          <ac:chgData name="김윤성님(Yunesung Kim)/Access개발팀" userId="b5f7759c-2915-495b-a4bf-42e3553974d8" providerId="ADAL" clId="{A656909C-EC53-4C85-8A45-F5B1E1A2BF5D}" dt="2024-10-22T11:48:12.979" v="5547" actId="20577"/>
          <ac:spMkLst>
            <pc:docMk/>
            <pc:sldMk cId="2244899833" sldId="2147378479"/>
            <ac:spMk id="250" creationId="{7CFDE6D2-9E51-0407-D14A-55AFF8AD1E18}"/>
          </ac:spMkLst>
        </pc:spChg>
        <pc:grpChg chg="add mod">
          <ac:chgData name="김윤성님(Yunesung Kim)/Access개발팀" userId="b5f7759c-2915-495b-a4bf-42e3553974d8" providerId="ADAL" clId="{A656909C-EC53-4C85-8A45-F5B1E1A2BF5D}" dt="2024-10-22T11:29:09.929" v="4498"/>
          <ac:grpSpMkLst>
            <pc:docMk/>
            <pc:sldMk cId="2244899833" sldId="2147378479"/>
            <ac:grpSpMk id="14" creationId="{68BBB9C8-D40D-D17E-2B4A-A862AEEFF369}"/>
          </ac:grpSpMkLst>
        </pc:grpChg>
        <pc:grpChg chg="add mod">
          <ac:chgData name="김윤성님(Yunesung Kim)/Access개발팀" userId="b5f7759c-2915-495b-a4bf-42e3553974d8" providerId="ADAL" clId="{A656909C-EC53-4C85-8A45-F5B1E1A2BF5D}" dt="2024-10-22T11:29:09.929" v="4498"/>
          <ac:grpSpMkLst>
            <pc:docMk/>
            <pc:sldMk cId="2244899833" sldId="2147378479"/>
            <ac:grpSpMk id="84" creationId="{F17B730D-1794-1990-9A87-A7FCAFA352C8}"/>
          </ac:grpSpMkLst>
        </pc:grpChg>
        <pc:grpChg chg="del">
          <ac:chgData name="김윤성님(Yunesung Kim)/Access개발팀" userId="b5f7759c-2915-495b-a4bf-42e3553974d8" providerId="ADAL" clId="{A656909C-EC53-4C85-8A45-F5B1E1A2BF5D}" dt="2024-10-22T10:56:19.999" v="3740" actId="478"/>
          <ac:grpSpMkLst>
            <pc:docMk/>
            <pc:sldMk cId="2244899833" sldId="2147378479"/>
            <ac:grpSpMk id="98" creationId="{A81B1432-F330-9CA5-DCBE-751D30EA1CD9}"/>
          </ac:grpSpMkLst>
        </pc:grpChg>
        <pc:grpChg chg="del">
          <ac:chgData name="김윤성님(Yunesung Kim)/Access개발팀" userId="b5f7759c-2915-495b-a4bf-42e3553974d8" providerId="ADAL" clId="{A656909C-EC53-4C85-8A45-F5B1E1A2BF5D}" dt="2024-10-22T10:56:19.999" v="3740" actId="478"/>
          <ac:grpSpMkLst>
            <pc:docMk/>
            <pc:sldMk cId="2244899833" sldId="2147378479"/>
            <ac:grpSpMk id="106" creationId="{41678E1C-77CA-BE9C-6918-51264BFA5163}"/>
          </ac:grpSpMkLst>
        </pc:grpChg>
        <pc:grpChg chg="del">
          <ac:chgData name="김윤성님(Yunesung Kim)/Access개발팀" userId="b5f7759c-2915-495b-a4bf-42e3553974d8" providerId="ADAL" clId="{A656909C-EC53-4C85-8A45-F5B1E1A2BF5D}" dt="2024-10-22T10:56:19.999" v="3740" actId="478"/>
          <ac:grpSpMkLst>
            <pc:docMk/>
            <pc:sldMk cId="2244899833" sldId="2147378479"/>
            <ac:grpSpMk id="107" creationId="{1F66F9D1-98B6-80B1-B3C7-DA092121300E}"/>
          </ac:grpSpMkLst>
        </pc:grpChg>
        <pc:grpChg chg="del">
          <ac:chgData name="김윤성님(Yunesung Kim)/Access개발팀" userId="b5f7759c-2915-495b-a4bf-42e3553974d8" providerId="ADAL" clId="{A656909C-EC53-4C85-8A45-F5B1E1A2BF5D}" dt="2024-10-22T10:56:19.999" v="3740" actId="478"/>
          <ac:grpSpMkLst>
            <pc:docMk/>
            <pc:sldMk cId="2244899833" sldId="2147378479"/>
            <ac:grpSpMk id="115" creationId="{309711BC-1FEF-CA5B-214D-E355B1DA418A}"/>
          </ac:grpSpMkLst>
        </pc:grpChg>
        <pc:grpChg chg="del">
          <ac:chgData name="김윤성님(Yunesung Kim)/Access개발팀" userId="b5f7759c-2915-495b-a4bf-42e3553974d8" providerId="ADAL" clId="{A656909C-EC53-4C85-8A45-F5B1E1A2BF5D}" dt="2024-10-22T10:56:19.999" v="3740" actId="478"/>
          <ac:grpSpMkLst>
            <pc:docMk/>
            <pc:sldMk cId="2244899833" sldId="2147378479"/>
            <ac:grpSpMk id="122" creationId="{FF0F3E76-3434-4738-35A8-F3C36BADE267}"/>
          </ac:grpSpMkLst>
        </pc:grpChg>
        <pc:grpChg chg="add mod">
          <ac:chgData name="김윤성님(Yunesung Kim)/Access개발팀" userId="b5f7759c-2915-495b-a4bf-42e3553974d8" providerId="ADAL" clId="{A656909C-EC53-4C85-8A45-F5B1E1A2BF5D}" dt="2024-10-22T11:47:01.680" v="5486" actId="1035"/>
          <ac:grpSpMkLst>
            <pc:docMk/>
            <pc:sldMk cId="2244899833" sldId="2147378479"/>
            <ac:grpSpMk id="161" creationId="{D9154F99-02A0-FAA7-97E9-13AD15D9A09C}"/>
          </ac:grpSpMkLst>
        </pc:grpChg>
        <pc:grpChg chg="add mod">
          <ac:chgData name="김윤성님(Yunesung Kim)/Access개발팀" userId="b5f7759c-2915-495b-a4bf-42e3553974d8" providerId="ADAL" clId="{A656909C-EC53-4C85-8A45-F5B1E1A2BF5D}" dt="2024-10-22T11:47:01.680" v="5486" actId="1035"/>
          <ac:grpSpMkLst>
            <pc:docMk/>
            <pc:sldMk cId="2244899833" sldId="2147378479"/>
            <ac:grpSpMk id="231" creationId="{B32B5DA2-1C00-DE7D-1E77-1BA16CF429FE}"/>
          </ac:grpSpMkLst>
        </pc:grpChg>
        <pc:graphicFrameChg chg="del">
          <ac:chgData name="김윤성님(Yunesung Kim)/Access개발팀" userId="b5f7759c-2915-495b-a4bf-42e3553974d8" providerId="ADAL" clId="{A656909C-EC53-4C85-8A45-F5B1E1A2BF5D}" dt="2024-10-22T10:56:19.999" v="3740" actId="478"/>
          <ac:graphicFrameMkLst>
            <pc:docMk/>
            <pc:sldMk cId="2244899833" sldId="2147378479"/>
            <ac:graphicFrameMk id="143" creationId="{4EC2DB10-0B56-1F00-96CA-10E6BC673C68}"/>
          </ac:graphicFrameMkLst>
        </pc:graphicFrameChg>
        <pc:picChg chg="add mod">
          <ac:chgData name="김윤성님(Yunesung Kim)/Access개발팀" userId="b5f7759c-2915-495b-a4bf-42e3553974d8" providerId="ADAL" clId="{A656909C-EC53-4C85-8A45-F5B1E1A2BF5D}" dt="2024-10-22T11:29:09.929" v="4498"/>
          <ac:picMkLst>
            <pc:docMk/>
            <pc:sldMk cId="2244899833" sldId="2147378479"/>
            <ac:picMk id="83" creationId="{32F6F5A1-11C0-3944-2AA2-37D98FF6B5F3}"/>
          </ac:picMkLst>
        </pc:picChg>
        <pc:picChg chg="mod">
          <ac:chgData name="김윤성님(Yunesung Kim)/Access개발팀" userId="b5f7759c-2915-495b-a4bf-42e3553974d8" providerId="ADAL" clId="{A656909C-EC53-4C85-8A45-F5B1E1A2BF5D}" dt="2024-10-22T11:29:09.929" v="4498"/>
          <ac:picMkLst>
            <pc:docMk/>
            <pc:sldMk cId="2244899833" sldId="2147378479"/>
            <ac:picMk id="85" creationId="{404C304A-C858-5ECE-2780-B428C55AFD9D}"/>
          </ac:picMkLst>
        </pc:picChg>
        <pc:picChg chg="del">
          <ac:chgData name="김윤성님(Yunesung Kim)/Access개발팀" userId="b5f7759c-2915-495b-a4bf-42e3553974d8" providerId="ADAL" clId="{A656909C-EC53-4C85-8A45-F5B1E1A2BF5D}" dt="2024-10-22T10:56:19.999" v="3740" actId="478"/>
          <ac:picMkLst>
            <pc:docMk/>
            <pc:sldMk cId="2244899833" sldId="2147378479"/>
            <ac:picMk id="91" creationId="{A7660897-69BA-87D3-64FD-39E62D8AC12D}"/>
          </ac:picMkLst>
        </pc:picChg>
        <pc:picChg chg="del">
          <ac:chgData name="김윤성님(Yunesung Kim)/Access개발팀" userId="b5f7759c-2915-495b-a4bf-42e3553974d8" providerId="ADAL" clId="{A656909C-EC53-4C85-8A45-F5B1E1A2BF5D}" dt="2024-10-22T10:56:19.999" v="3740" actId="478"/>
          <ac:picMkLst>
            <pc:docMk/>
            <pc:sldMk cId="2244899833" sldId="2147378479"/>
            <ac:picMk id="92" creationId="{E70C4994-D1FB-E4E4-7003-1DEE75334423}"/>
          </ac:picMkLst>
        </pc:picChg>
        <pc:picChg chg="del">
          <ac:chgData name="김윤성님(Yunesung Kim)/Access개발팀" userId="b5f7759c-2915-495b-a4bf-42e3553974d8" providerId="ADAL" clId="{A656909C-EC53-4C85-8A45-F5B1E1A2BF5D}" dt="2024-10-22T10:56:19.999" v="3740" actId="478"/>
          <ac:picMkLst>
            <pc:docMk/>
            <pc:sldMk cId="2244899833" sldId="2147378479"/>
            <ac:picMk id="109" creationId="{0E994C69-9448-80B5-7E7B-CDE763D4DC07}"/>
          </ac:picMkLst>
        </pc:picChg>
        <pc:picChg chg="add mod">
          <ac:chgData name="김윤성님(Yunesung Kim)/Access개발팀" userId="b5f7759c-2915-495b-a4bf-42e3553974d8" providerId="ADAL" clId="{A656909C-EC53-4C85-8A45-F5B1E1A2BF5D}" dt="2024-10-22T11:29:09.929" v="4498"/>
          <ac:picMkLst>
            <pc:docMk/>
            <pc:sldMk cId="2244899833" sldId="2147378479"/>
            <ac:picMk id="148" creationId="{87A2D647-844B-8332-A306-2DA72D003C2C}"/>
          </ac:picMkLst>
        </pc:picChg>
        <pc:picChg chg="del">
          <ac:chgData name="김윤성님(Yunesung Kim)/Access개발팀" userId="b5f7759c-2915-495b-a4bf-42e3553974d8" providerId="ADAL" clId="{A656909C-EC53-4C85-8A45-F5B1E1A2BF5D}" dt="2024-10-22T10:56:19.999" v="3740" actId="478"/>
          <ac:picMkLst>
            <pc:docMk/>
            <pc:sldMk cId="2244899833" sldId="2147378479"/>
            <ac:picMk id="150" creationId="{23103D17-9FF1-C5AB-8F22-C907F5C07B13}"/>
          </ac:picMkLst>
        </pc:picChg>
        <pc:picChg chg="add mod">
          <ac:chgData name="김윤성님(Yunesung Kim)/Access개발팀" userId="b5f7759c-2915-495b-a4bf-42e3553974d8" providerId="ADAL" clId="{A656909C-EC53-4C85-8A45-F5B1E1A2BF5D}" dt="2024-10-22T11:47:01.680" v="5486" actId="1035"/>
          <ac:picMkLst>
            <pc:docMk/>
            <pc:sldMk cId="2244899833" sldId="2147378479"/>
            <ac:picMk id="230" creationId="{DD3274E9-81D4-C379-1F42-F8A5D04BBFA9}"/>
          </ac:picMkLst>
        </pc:picChg>
        <pc:picChg chg="mod">
          <ac:chgData name="김윤성님(Yunesung Kim)/Access개발팀" userId="b5f7759c-2915-495b-a4bf-42e3553974d8" providerId="ADAL" clId="{A656909C-EC53-4C85-8A45-F5B1E1A2BF5D}" dt="2024-10-22T11:47:01.680" v="5486" actId="1035"/>
          <ac:picMkLst>
            <pc:docMk/>
            <pc:sldMk cId="2244899833" sldId="2147378479"/>
            <ac:picMk id="232" creationId="{2EE2C946-3979-FAB9-242D-81992606EB87}"/>
          </ac:picMkLst>
        </pc:picChg>
        <pc:picChg chg="add mod">
          <ac:chgData name="김윤성님(Yunesung Kim)/Access개발팀" userId="b5f7759c-2915-495b-a4bf-42e3553974d8" providerId="ADAL" clId="{A656909C-EC53-4C85-8A45-F5B1E1A2BF5D}" dt="2024-10-22T11:47:01.680" v="5486" actId="1035"/>
          <ac:picMkLst>
            <pc:docMk/>
            <pc:sldMk cId="2244899833" sldId="2147378479"/>
            <ac:picMk id="242" creationId="{CD0A140B-39F6-2BBA-4848-F0381DB38FB3}"/>
          </ac:picMkLst>
        </pc:picChg>
        <pc:cxnChg chg="add mod">
          <ac:chgData name="김윤성님(Yunesung Kim)/Access개발팀" userId="b5f7759c-2915-495b-a4bf-42e3553974d8" providerId="ADAL" clId="{A656909C-EC53-4C85-8A45-F5B1E1A2BF5D}" dt="2024-10-22T11:29:09.929" v="4498"/>
          <ac:cxnSpMkLst>
            <pc:docMk/>
            <pc:sldMk cId="2244899833" sldId="2147378479"/>
            <ac:cxnSpMk id="9" creationId="{27996957-1520-852D-DF2F-B254CCD66CF8}"/>
          </ac:cxnSpMkLst>
        </pc:cxnChg>
        <pc:cxnChg chg="add mod">
          <ac:chgData name="김윤성님(Yunesung Kim)/Access개발팀" userId="b5f7759c-2915-495b-a4bf-42e3553974d8" providerId="ADAL" clId="{A656909C-EC53-4C85-8A45-F5B1E1A2BF5D}" dt="2024-10-22T11:29:09.929" v="4498"/>
          <ac:cxnSpMkLst>
            <pc:docMk/>
            <pc:sldMk cId="2244899833" sldId="2147378479"/>
            <ac:cxnSpMk id="11" creationId="{FC64D399-1EBE-E0A6-0812-0FE2A8062DFC}"/>
          </ac:cxnSpMkLst>
        </pc:cxnChg>
        <pc:cxnChg chg="add mod">
          <ac:chgData name="김윤성님(Yunesung Kim)/Access개발팀" userId="b5f7759c-2915-495b-a4bf-42e3553974d8" providerId="ADAL" clId="{A656909C-EC53-4C85-8A45-F5B1E1A2BF5D}" dt="2024-10-22T11:29:09.929" v="4498"/>
          <ac:cxnSpMkLst>
            <pc:docMk/>
            <pc:sldMk cId="2244899833" sldId="2147378479"/>
            <ac:cxnSpMk id="12" creationId="{F927591C-9B27-0B64-1C0A-CA12FFA0DE55}"/>
          </ac:cxnSpMkLst>
        </pc:cxnChg>
        <pc:cxnChg chg="add mod">
          <ac:chgData name="김윤성님(Yunesung Kim)/Access개발팀" userId="b5f7759c-2915-495b-a4bf-42e3553974d8" providerId="ADAL" clId="{A656909C-EC53-4C85-8A45-F5B1E1A2BF5D}" dt="2024-10-22T11:29:09.929" v="4498"/>
          <ac:cxnSpMkLst>
            <pc:docMk/>
            <pc:sldMk cId="2244899833" sldId="2147378479"/>
            <ac:cxnSpMk id="13" creationId="{6E24D726-61C3-F353-832A-5DB457BDA413}"/>
          </ac:cxnSpMkLst>
        </pc:cxnChg>
        <pc:cxnChg chg="mod">
          <ac:chgData name="김윤성님(Yunesung Kim)/Access개발팀" userId="b5f7759c-2915-495b-a4bf-42e3553974d8" providerId="ADAL" clId="{A656909C-EC53-4C85-8A45-F5B1E1A2BF5D}" dt="2024-10-22T11:29:09.929" v="4498"/>
          <ac:cxnSpMkLst>
            <pc:docMk/>
            <pc:sldMk cId="2244899833" sldId="2147378479"/>
            <ac:cxnSpMk id="15" creationId="{8D8B7820-CC87-4CC6-F3A0-39D4E7CFC289}"/>
          </ac:cxnSpMkLst>
        </pc:cxnChg>
        <pc:cxnChg chg="mod">
          <ac:chgData name="김윤성님(Yunesung Kim)/Access개발팀" userId="b5f7759c-2915-495b-a4bf-42e3553974d8" providerId="ADAL" clId="{A656909C-EC53-4C85-8A45-F5B1E1A2BF5D}" dt="2024-10-22T11:29:09.929" v="4498"/>
          <ac:cxnSpMkLst>
            <pc:docMk/>
            <pc:sldMk cId="2244899833" sldId="2147378479"/>
            <ac:cxnSpMk id="16" creationId="{4FF3DB21-33A2-BBC2-C8D6-03109EE2710A}"/>
          </ac:cxnSpMkLst>
        </pc:cxnChg>
        <pc:cxnChg chg="add mod">
          <ac:chgData name="김윤성님(Yunesung Kim)/Access개발팀" userId="b5f7759c-2915-495b-a4bf-42e3553974d8" providerId="ADAL" clId="{A656909C-EC53-4C85-8A45-F5B1E1A2BF5D}" dt="2024-10-22T11:29:09.929" v="4498"/>
          <ac:cxnSpMkLst>
            <pc:docMk/>
            <pc:sldMk cId="2244899833" sldId="2147378479"/>
            <ac:cxnSpMk id="20" creationId="{EE36F180-F9F1-562A-CF6A-A9976EB45FF8}"/>
          </ac:cxnSpMkLst>
        </pc:cxnChg>
        <pc:cxnChg chg="add mod">
          <ac:chgData name="김윤성님(Yunesung Kim)/Access개발팀" userId="b5f7759c-2915-495b-a4bf-42e3553974d8" providerId="ADAL" clId="{A656909C-EC53-4C85-8A45-F5B1E1A2BF5D}" dt="2024-10-22T11:29:09.929" v="4498"/>
          <ac:cxnSpMkLst>
            <pc:docMk/>
            <pc:sldMk cId="2244899833" sldId="2147378479"/>
            <ac:cxnSpMk id="22" creationId="{B82B76CD-D9B8-F6E4-E96F-BEE3C985090B}"/>
          </ac:cxnSpMkLst>
        </pc:cxnChg>
        <pc:cxnChg chg="add mod">
          <ac:chgData name="김윤성님(Yunesung Kim)/Access개발팀" userId="b5f7759c-2915-495b-a4bf-42e3553974d8" providerId="ADAL" clId="{A656909C-EC53-4C85-8A45-F5B1E1A2BF5D}" dt="2024-10-22T11:29:09.929" v="4498"/>
          <ac:cxnSpMkLst>
            <pc:docMk/>
            <pc:sldMk cId="2244899833" sldId="2147378479"/>
            <ac:cxnSpMk id="23" creationId="{694E623A-CC34-53A2-A5FE-C18D92C7CDAA}"/>
          </ac:cxnSpMkLst>
        </pc:cxnChg>
        <pc:cxnChg chg="add mod">
          <ac:chgData name="김윤성님(Yunesung Kim)/Access개발팀" userId="b5f7759c-2915-495b-a4bf-42e3553974d8" providerId="ADAL" clId="{A656909C-EC53-4C85-8A45-F5B1E1A2BF5D}" dt="2024-10-22T11:29:09.929" v="4498"/>
          <ac:cxnSpMkLst>
            <pc:docMk/>
            <pc:sldMk cId="2244899833" sldId="2147378479"/>
            <ac:cxnSpMk id="24" creationId="{B96727CC-C5C2-C9F0-6233-A7E8ADB4B0CF}"/>
          </ac:cxnSpMkLst>
        </pc:cxnChg>
        <pc:cxnChg chg="add mod">
          <ac:chgData name="김윤성님(Yunesung Kim)/Access개발팀" userId="b5f7759c-2915-495b-a4bf-42e3553974d8" providerId="ADAL" clId="{A656909C-EC53-4C85-8A45-F5B1E1A2BF5D}" dt="2024-10-22T11:29:09.929" v="4498"/>
          <ac:cxnSpMkLst>
            <pc:docMk/>
            <pc:sldMk cId="2244899833" sldId="2147378479"/>
            <ac:cxnSpMk id="70" creationId="{F2F28CB6-372C-1052-342F-1433CB192FC5}"/>
          </ac:cxnSpMkLst>
        </pc:cxnChg>
        <pc:cxnChg chg="add mod">
          <ac:chgData name="김윤성님(Yunesung Kim)/Access개발팀" userId="b5f7759c-2915-495b-a4bf-42e3553974d8" providerId="ADAL" clId="{A656909C-EC53-4C85-8A45-F5B1E1A2BF5D}" dt="2024-10-22T11:29:09.929" v="4498"/>
          <ac:cxnSpMkLst>
            <pc:docMk/>
            <pc:sldMk cId="2244899833" sldId="2147378479"/>
            <ac:cxnSpMk id="72" creationId="{18BA80AC-98D6-2C9F-F9FB-55E97ADBD955}"/>
          </ac:cxnSpMkLst>
        </pc:cxnChg>
        <pc:cxnChg chg="add mod">
          <ac:chgData name="김윤성님(Yunesung Kim)/Access개발팀" userId="b5f7759c-2915-495b-a4bf-42e3553974d8" providerId="ADAL" clId="{A656909C-EC53-4C85-8A45-F5B1E1A2BF5D}" dt="2024-10-22T11:29:09.929" v="4498"/>
          <ac:cxnSpMkLst>
            <pc:docMk/>
            <pc:sldMk cId="2244899833" sldId="2147378479"/>
            <ac:cxnSpMk id="73" creationId="{0701A927-A67B-1144-7638-6A5DBD7490E4}"/>
          </ac:cxnSpMkLst>
        </pc:cxnChg>
        <pc:cxnChg chg="add mod">
          <ac:chgData name="김윤성님(Yunesung Kim)/Access개발팀" userId="b5f7759c-2915-495b-a4bf-42e3553974d8" providerId="ADAL" clId="{A656909C-EC53-4C85-8A45-F5B1E1A2BF5D}" dt="2024-10-22T11:29:09.929" v="4498"/>
          <ac:cxnSpMkLst>
            <pc:docMk/>
            <pc:sldMk cId="2244899833" sldId="2147378479"/>
            <ac:cxnSpMk id="74" creationId="{41F92B3E-AA28-23C0-4FF3-0B83D0A2C112}"/>
          </ac:cxnSpMkLst>
        </pc:cxnChg>
        <pc:cxnChg chg="add mod">
          <ac:chgData name="김윤성님(Yunesung Kim)/Access개발팀" userId="b5f7759c-2915-495b-a4bf-42e3553974d8" providerId="ADAL" clId="{A656909C-EC53-4C85-8A45-F5B1E1A2BF5D}" dt="2024-10-22T11:29:09.929" v="4498"/>
          <ac:cxnSpMkLst>
            <pc:docMk/>
            <pc:sldMk cId="2244899833" sldId="2147378479"/>
            <ac:cxnSpMk id="75" creationId="{84301623-0122-BCC1-0B12-EDACFBA10C18}"/>
          </ac:cxnSpMkLst>
        </pc:cxnChg>
        <pc:cxnChg chg="add mod">
          <ac:chgData name="김윤성님(Yunesung Kim)/Access개발팀" userId="b5f7759c-2915-495b-a4bf-42e3553974d8" providerId="ADAL" clId="{A656909C-EC53-4C85-8A45-F5B1E1A2BF5D}" dt="2024-10-22T11:29:09.929" v="4498"/>
          <ac:cxnSpMkLst>
            <pc:docMk/>
            <pc:sldMk cId="2244899833" sldId="2147378479"/>
            <ac:cxnSpMk id="76" creationId="{A25F78EF-6866-B2D9-CD5C-903DE7DC555C}"/>
          </ac:cxnSpMkLst>
        </pc:cxnChg>
        <pc:cxnChg chg="add mod">
          <ac:chgData name="김윤성님(Yunesung Kim)/Access개발팀" userId="b5f7759c-2915-495b-a4bf-42e3553974d8" providerId="ADAL" clId="{A656909C-EC53-4C85-8A45-F5B1E1A2BF5D}" dt="2024-10-22T11:29:09.929" v="4498"/>
          <ac:cxnSpMkLst>
            <pc:docMk/>
            <pc:sldMk cId="2244899833" sldId="2147378479"/>
            <ac:cxnSpMk id="78" creationId="{EB169E40-E3BC-2466-9A9F-7B2A8BB74E27}"/>
          </ac:cxnSpMkLst>
        </pc:cxnChg>
        <pc:cxnChg chg="add mod">
          <ac:chgData name="김윤성님(Yunesung Kim)/Access개발팀" userId="b5f7759c-2915-495b-a4bf-42e3553974d8" providerId="ADAL" clId="{A656909C-EC53-4C85-8A45-F5B1E1A2BF5D}" dt="2024-10-22T11:29:09.929" v="4498"/>
          <ac:cxnSpMkLst>
            <pc:docMk/>
            <pc:sldMk cId="2244899833" sldId="2147378479"/>
            <ac:cxnSpMk id="79" creationId="{B254B11A-5A3F-F237-CFE5-7FC6F5D59060}"/>
          </ac:cxnSpMkLst>
        </pc:cxnChg>
        <pc:cxnChg chg="add mod">
          <ac:chgData name="김윤성님(Yunesung Kim)/Access개발팀" userId="b5f7759c-2915-495b-a4bf-42e3553974d8" providerId="ADAL" clId="{A656909C-EC53-4C85-8A45-F5B1E1A2BF5D}" dt="2024-10-22T11:29:09.929" v="4498"/>
          <ac:cxnSpMkLst>
            <pc:docMk/>
            <pc:sldMk cId="2244899833" sldId="2147378479"/>
            <ac:cxnSpMk id="80" creationId="{93C0D468-74BB-BFEF-C842-833F47429AC8}"/>
          </ac:cxnSpMkLst>
        </pc:cxnChg>
        <pc:cxnChg chg="add mod">
          <ac:chgData name="김윤성님(Yunesung Kim)/Access개발팀" userId="b5f7759c-2915-495b-a4bf-42e3553974d8" providerId="ADAL" clId="{A656909C-EC53-4C85-8A45-F5B1E1A2BF5D}" dt="2024-10-22T11:29:09.929" v="4498"/>
          <ac:cxnSpMkLst>
            <pc:docMk/>
            <pc:sldMk cId="2244899833" sldId="2147378479"/>
            <ac:cxnSpMk id="81" creationId="{1592A739-560C-CA51-A0FC-1C06108D9B68}"/>
          </ac:cxnSpMkLst>
        </pc:cxnChg>
        <pc:cxnChg chg="add mod">
          <ac:chgData name="김윤성님(Yunesung Kim)/Access개발팀" userId="b5f7759c-2915-495b-a4bf-42e3553974d8" providerId="ADAL" clId="{A656909C-EC53-4C85-8A45-F5B1E1A2BF5D}" dt="2024-10-22T11:29:09.929" v="4498"/>
          <ac:cxnSpMkLst>
            <pc:docMk/>
            <pc:sldMk cId="2244899833" sldId="2147378479"/>
            <ac:cxnSpMk id="82" creationId="{629F9175-2D94-60F2-5285-0211CBABF55D}"/>
          </ac:cxnSpMkLst>
        </pc:cxnChg>
        <pc:cxnChg chg="add mod">
          <ac:chgData name="김윤성님(Yunesung Kim)/Access개발팀" userId="b5f7759c-2915-495b-a4bf-42e3553974d8" providerId="ADAL" clId="{A656909C-EC53-4C85-8A45-F5B1E1A2BF5D}" dt="2024-10-22T11:29:09.929" v="4498"/>
          <ac:cxnSpMkLst>
            <pc:docMk/>
            <pc:sldMk cId="2244899833" sldId="2147378479"/>
            <ac:cxnSpMk id="87" creationId="{DEE1A08D-23B9-FBAD-C152-A8C735A082FA}"/>
          </ac:cxnSpMkLst>
        </pc:cxnChg>
        <pc:cxnChg chg="add mod">
          <ac:chgData name="김윤성님(Yunesung Kim)/Access개발팀" userId="b5f7759c-2915-495b-a4bf-42e3553974d8" providerId="ADAL" clId="{A656909C-EC53-4C85-8A45-F5B1E1A2BF5D}" dt="2024-10-22T11:29:09.929" v="4498"/>
          <ac:cxnSpMkLst>
            <pc:docMk/>
            <pc:sldMk cId="2244899833" sldId="2147378479"/>
            <ac:cxnSpMk id="88" creationId="{B08EEE49-218B-B43E-B1C6-86580E2DCA52}"/>
          </ac:cxnSpMkLst>
        </pc:cxnChg>
        <pc:cxnChg chg="add mod">
          <ac:chgData name="김윤성님(Yunesung Kim)/Access개발팀" userId="b5f7759c-2915-495b-a4bf-42e3553974d8" providerId="ADAL" clId="{A656909C-EC53-4C85-8A45-F5B1E1A2BF5D}" dt="2024-10-22T11:29:09.929" v="4498"/>
          <ac:cxnSpMkLst>
            <pc:docMk/>
            <pc:sldMk cId="2244899833" sldId="2147378479"/>
            <ac:cxnSpMk id="89" creationId="{B2932071-A55E-74E1-82ED-77212BF88D60}"/>
          </ac:cxnSpMkLst>
        </pc:cxnChg>
        <pc:cxnChg chg="del mod">
          <ac:chgData name="김윤성님(Yunesung Kim)/Access개발팀" userId="b5f7759c-2915-495b-a4bf-42e3553974d8" providerId="ADAL" clId="{A656909C-EC53-4C85-8A45-F5B1E1A2BF5D}" dt="2024-10-22T10:56:19.999" v="3740" actId="478"/>
          <ac:cxnSpMkLst>
            <pc:docMk/>
            <pc:sldMk cId="2244899833" sldId="2147378479"/>
            <ac:cxnSpMk id="102" creationId="{003F847F-0A86-EAB6-09CC-FF2C5FF1404A}"/>
          </ac:cxnSpMkLst>
        </pc:cxnChg>
        <pc:cxnChg chg="del mod">
          <ac:chgData name="김윤성님(Yunesung Kim)/Access개발팀" userId="b5f7759c-2915-495b-a4bf-42e3553974d8" providerId="ADAL" clId="{A656909C-EC53-4C85-8A45-F5B1E1A2BF5D}" dt="2024-10-22T10:56:19.999" v="3740" actId="478"/>
          <ac:cxnSpMkLst>
            <pc:docMk/>
            <pc:sldMk cId="2244899833" sldId="2147378479"/>
            <ac:cxnSpMk id="110" creationId="{E97E65DD-4A90-5B4A-E88D-B4F757096B7B}"/>
          </ac:cxnSpMkLst>
        </pc:cxnChg>
        <pc:cxnChg chg="del mod">
          <ac:chgData name="김윤성님(Yunesung Kim)/Access개발팀" userId="b5f7759c-2915-495b-a4bf-42e3553974d8" providerId="ADAL" clId="{A656909C-EC53-4C85-8A45-F5B1E1A2BF5D}" dt="2024-10-22T10:56:19.999" v="3740" actId="478"/>
          <ac:cxnSpMkLst>
            <pc:docMk/>
            <pc:sldMk cId="2244899833" sldId="2147378479"/>
            <ac:cxnSpMk id="118" creationId="{E63FA5D8-F43C-3DE4-9D56-70E119338EFA}"/>
          </ac:cxnSpMkLst>
        </pc:cxnChg>
        <pc:cxnChg chg="del mod">
          <ac:chgData name="김윤성님(Yunesung Kim)/Access개발팀" userId="b5f7759c-2915-495b-a4bf-42e3553974d8" providerId="ADAL" clId="{A656909C-EC53-4C85-8A45-F5B1E1A2BF5D}" dt="2024-10-22T10:56:19.999" v="3740" actId="478"/>
          <ac:cxnSpMkLst>
            <pc:docMk/>
            <pc:sldMk cId="2244899833" sldId="2147378479"/>
            <ac:cxnSpMk id="124" creationId="{1BAFEC4B-98DC-5D88-65D7-711FB660DE60}"/>
          </ac:cxnSpMkLst>
        </pc:cxnChg>
        <pc:cxnChg chg="add mod">
          <ac:chgData name="김윤성님(Yunesung Kim)/Access개발팀" userId="b5f7759c-2915-495b-a4bf-42e3553974d8" providerId="ADAL" clId="{A656909C-EC53-4C85-8A45-F5B1E1A2BF5D}" dt="2024-10-22T11:29:09.929" v="4498"/>
          <ac:cxnSpMkLst>
            <pc:docMk/>
            <pc:sldMk cId="2244899833" sldId="2147378479"/>
            <ac:cxnSpMk id="140" creationId="{F03315B9-D4CB-1799-54FD-46EDE3B71108}"/>
          </ac:cxnSpMkLst>
        </pc:cxnChg>
        <pc:cxnChg chg="del mod">
          <ac:chgData name="김윤성님(Yunesung Kim)/Access개발팀" userId="b5f7759c-2915-495b-a4bf-42e3553974d8" providerId="ADAL" clId="{A656909C-EC53-4C85-8A45-F5B1E1A2BF5D}" dt="2024-10-22T10:56:19.999" v="3740" actId="478"/>
          <ac:cxnSpMkLst>
            <pc:docMk/>
            <pc:sldMk cId="2244899833" sldId="2147378479"/>
            <ac:cxnSpMk id="153" creationId="{5D53A420-0264-4016-0070-00A378DBB6C5}"/>
          </ac:cxnSpMkLst>
        </pc:cxnChg>
        <pc:cxnChg chg="add mod">
          <ac:chgData name="김윤성님(Yunesung Kim)/Access개발팀" userId="b5f7759c-2915-495b-a4bf-42e3553974d8" providerId="ADAL" clId="{A656909C-EC53-4C85-8A45-F5B1E1A2BF5D}" dt="2024-10-22T11:29:09.929" v="4498"/>
          <ac:cxnSpMkLst>
            <pc:docMk/>
            <pc:sldMk cId="2244899833" sldId="2147378479"/>
            <ac:cxnSpMk id="154" creationId="{75AF24EB-A538-DD47-9219-FFFFFF1FDFF9}"/>
          </ac:cxnSpMkLst>
        </pc:cxnChg>
        <pc:cxnChg chg="add mod">
          <ac:chgData name="김윤성님(Yunesung Kim)/Access개발팀" userId="b5f7759c-2915-495b-a4bf-42e3553974d8" providerId="ADAL" clId="{A656909C-EC53-4C85-8A45-F5B1E1A2BF5D}" dt="2024-10-22T11:47:01.680" v="5486" actId="1035"/>
          <ac:cxnSpMkLst>
            <pc:docMk/>
            <pc:sldMk cId="2244899833" sldId="2147378479"/>
            <ac:cxnSpMk id="156" creationId="{5DBA42AC-045F-92EB-90BE-36AA862125C2}"/>
          </ac:cxnSpMkLst>
        </pc:cxnChg>
        <pc:cxnChg chg="add mod">
          <ac:chgData name="김윤성님(Yunesung Kim)/Access개발팀" userId="b5f7759c-2915-495b-a4bf-42e3553974d8" providerId="ADAL" clId="{A656909C-EC53-4C85-8A45-F5B1E1A2BF5D}" dt="2024-10-22T11:47:01.680" v="5486" actId="1035"/>
          <ac:cxnSpMkLst>
            <pc:docMk/>
            <pc:sldMk cId="2244899833" sldId="2147378479"/>
            <ac:cxnSpMk id="158" creationId="{C4D779A2-FD6A-C4AB-57D6-B577B175F7AD}"/>
          </ac:cxnSpMkLst>
        </pc:cxnChg>
        <pc:cxnChg chg="add mod">
          <ac:chgData name="김윤성님(Yunesung Kim)/Access개발팀" userId="b5f7759c-2915-495b-a4bf-42e3553974d8" providerId="ADAL" clId="{A656909C-EC53-4C85-8A45-F5B1E1A2BF5D}" dt="2024-10-22T11:47:01.680" v="5486" actId="1035"/>
          <ac:cxnSpMkLst>
            <pc:docMk/>
            <pc:sldMk cId="2244899833" sldId="2147378479"/>
            <ac:cxnSpMk id="159" creationId="{4D7B3ACD-6F92-940F-72A9-A58DE6562A43}"/>
          </ac:cxnSpMkLst>
        </pc:cxnChg>
        <pc:cxnChg chg="add mod">
          <ac:chgData name="김윤성님(Yunesung Kim)/Access개발팀" userId="b5f7759c-2915-495b-a4bf-42e3553974d8" providerId="ADAL" clId="{A656909C-EC53-4C85-8A45-F5B1E1A2BF5D}" dt="2024-10-22T11:47:01.680" v="5486" actId="1035"/>
          <ac:cxnSpMkLst>
            <pc:docMk/>
            <pc:sldMk cId="2244899833" sldId="2147378479"/>
            <ac:cxnSpMk id="160" creationId="{F13C0A09-E417-F373-9212-4671EEEC7BAE}"/>
          </ac:cxnSpMkLst>
        </pc:cxnChg>
        <pc:cxnChg chg="mod">
          <ac:chgData name="김윤성님(Yunesung Kim)/Access개발팀" userId="b5f7759c-2915-495b-a4bf-42e3553974d8" providerId="ADAL" clId="{A656909C-EC53-4C85-8A45-F5B1E1A2BF5D}" dt="2024-10-22T11:47:01.680" v="5486" actId="1035"/>
          <ac:cxnSpMkLst>
            <pc:docMk/>
            <pc:sldMk cId="2244899833" sldId="2147378479"/>
            <ac:cxnSpMk id="162" creationId="{CB48A363-F9C7-5C6F-D901-A9D27848B1A7}"/>
          </ac:cxnSpMkLst>
        </pc:cxnChg>
        <pc:cxnChg chg="mod">
          <ac:chgData name="김윤성님(Yunesung Kim)/Access개발팀" userId="b5f7759c-2915-495b-a4bf-42e3553974d8" providerId="ADAL" clId="{A656909C-EC53-4C85-8A45-F5B1E1A2BF5D}" dt="2024-10-22T11:47:01.680" v="5486" actId="1035"/>
          <ac:cxnSpMkLst>
            <pc:docMk/>
            <pc:sldMk cId="2244899833" sldId="2147378479"/>
            <ac:cxnSpMk id="163" creationId="{AAE42E95-6E79-F85F-7C8D-955311ACFC1E}"/>
          </ac:cxnSpMkLst>
        </pc:cxnChg>
        <pc:cxnChg chg="add mod">
          <ac:chgData name="김윤성님(Yunesung Kim)/Access개발팀" userId="b5f7759c-2915-495b-a4bf-42e3553974d8" providerId="ADAL" clId="{A656909C-EC53-4C85-8A45-F5B1E1A2BF5D}" dt="2024-10-22T11:47:01.680" v="5486" actId="1035"/>
          <ac:cxnSpMkLst>
            <pc:docMk/>
            <pc:sldMk cId="2244899833" sldId="2147378479"/>
            <ac:cxnSpMk id="167" creationId="{E5B3A1B6-A5E4-7074-BF4B-3E39A9D97F02}"/>
          </ac:cxnSpMkLst>
        </pc:cxnChg>
        <pc:cxnChg chg="add mod">
          <ac:chgData name="김윤성님(Yunesung Kim)/Access개발팀" userId="b5f7759c-2915-495b-a4bf-42e3553974d8" providerId="ADAL" clId="{A656909C-EC53-4C85-8A45-F5B1E1A2BF5D}" dt="2024-10-22T11:47:01.680" v="5486" actId="1035"/>
          <ac:cxnSpMkLst>
            <pc:docMk/>
            <pc:sldMk cId="2244899833" sldId="2147378479"/>
            <ac:cxnSpMk id="169" creationId="{1828F3F3-AD0A-E042-49EE-8D1084862FB0}"/>
          </ac:cxnSpMkLst>
        </pc:cxnChg>
        <pc:cxnChg chg="add mod">
          <ac:chgData name="김윤성님(Yunesung Kim)/Access개발팀" userId="b5f7759c-2915-495b-a4bf-42e3553974d8" providerId="ADAL" clId="{A656909C-EC53-4C85-8A45-F5B1E1A2BF5D}" dt="2024-10-22T11:47:01.680" v="5486" actId="1035"/>
          <ac:cxnSpMkLst>
            <pc:docMk/>
            <pc:sldMk cId="2244899833" sldId="2147378479"/>
            <ac:cxnSpMk id="170" creationId="{4A82C902-573C-BA5F-603C-A6F9432EA92D}"/>
          </ac:cxnSpMkLst>
        </pc:cxnChg>
        <pc:cxnChg chg="add mod">
          <ac:chgData name="김윤성님(Yunesung Kim)/Access개발팀" userId="b5f7759c-2915-495b-a4bf-42e3553974d8" providerId="ADAL" clId="{A656909C-EC53-4C85-8A45-F5B1E1A2BF5D}" dt="2024-10-22T11:47:01.680" v="5486" actId="1035"/>
          <ac:cxnSpMkLst>
            <pc:docMk/>
            <pc:sldMk cId="2244899833" sldId="2147378479"/>
            <ac:cxnSpMk id="171" creationId="{862C7780-E5C6-6606-E689-F357B5521F67}"/>
          </ac:cxnSpMkLst>
        </pc:cxnChg>
        <pc:cxnChg chg="add mod">
          <ac:chgData name="김윤성님(Yunesung Kim)/Access개발팀" userId="b5f7759c-2915-495b-a4bf-42e3553974d8" providerId="ADAL" clId="{A656909C-EC53-4C85-8A45-F5B1E1A2BF5D}" dt="2024-10-22T11:47:01.680" v="5486" actId="1035"/>
          <ac:cxnSpMkLst>
            <pc:docMk/>
            <pc:sldMk cId="2244899833" sldId="2147378479"/>
            <ac:cxnSpMk id="217" creationId="{DCD2D4DD-144B-CD0D-6BAA-56EBE03F60A8}"/>
          </ac:cxnSpMkLst>
        </pc:cxnChg>
        <pc:cxnChg chg="add mod">
          <ac:chgData name="김윤성님(Yunesung Kim)/Access개발팀" userId="b5f7759c-2915-495b-a4bf-42e3553974d8" providerId="ADAL" clId="{A656909C-EC53-4C85-8A45-F5B1E1A2BF5D}" dt="2024-10-22T11:47:01.680" v="5486" actId="1035"/>
          <ac:cxnSpMkLst>
            <pc:docMk/>
            <pc:sldMk cId="2244899833" sldId="2147378479"/>
            <ac:cxnSpMk id="219" creationId="{DB52E458-6FCF-0490-52D3-04B56EC69E3E}"/>
          </ac:cxnSpMkLst>
        </pc:cxnChg>
        <pc:cxnChg chg="add mod">
          <ac:chgData name="김윤성님(Yunesung Kim)/Access개발팀" userId="b5f7759c-2915-495b-a4bf-42e3553974d8" providerId="ADAL" clId="{A656909C-EC53-4C85-8A45-F5B1E1A2BF5D}" dt="2024-10-22T11:47:01.680" v="5486" actId="1035"/>
          <ac:cxnSpMkLst>
            <pc:docMk/>
            <pc:sldMk cId="2244899833" sldId="2147378479"/>
            <ac:cxnSpMk id="220" creationId="{B1FB6C9C-2596-4809-720D-EC1E1DA2B6BC}"/>
          </ac:cxnSpMkLst>
        </pc:cxnChg>
        <pc:cxnChg chg="add mod">
          <ac:chgData name="김윤성님(Yunesung Kim)/Access개발팀" userId="b5f7759c-2915-495b-a4bf-42e3553974d8" providerId="ADAL" clId="{A656909C-EC53-4C85-8A45-F5B1E1A2BF5D}" dt="2024-10-22T11:47:01.680" v="5486" actId="1035"/>
          <ac:cxnSpMkLst>
            <pc:docMk/>
            <pc:sldMk cId="2244899833" sldId="2147378479"/>
            <ac:cxnSpMk id="221" creationId="{55592C48-2FBC-18F3-693A-4B328D4A95A9}"/>
          </ac:cxnSpMkLst>
        </pc:cxnChg>
        <pc:cxnChg chg="add mod">
          <ac:chgData name="김윤성님(Yunesung Kim)/Access개발팀" userId="b5f7759c-2915-495b-a4bf-42e3553974d8" providerId="ADAL" clId="{A656909C-EC53-4C85-8A45-F5B1E1A2BF5D}" dt="2024-10-22T11:47:01.680" v="5486" actId="1035"/>
          <ac:cxnSpMkLst>
            <pc:docMk/>
            <pc:sldMk cId="2244899833" sldId="2147378479"/>
            <ac:cxnSpMk id="222" creationId="{92A84A67-73DB-CE23-EE66-A0CDAD6E99FF}"/>
          </ac:cxnSpMkLst>
        </pc:cxnChg>
        <pc:cxnChg chg="add mod">
          <ac:chgData name="김윤성님(Yunesung Kim)/Access개발팀" userId="b5f7759c-2915-495b-a4bf-42e3553974d8" providerId="ADAL" clId="{A656909C-EC53-4C85-8A45-F5B1E1A2BF5D}" dt="2024-10-22T11:47:01.680" v="5486" actId="1035"/>
          <ac:cxnSpMkLst>
            <pc:docMk/>
            <pc:sldMk cId="2244899833" sldId="2147378479"/>
            <ac:cxnSpMk id="223" creationId="{63DA196C-1779-44F9-8FA1-0A1CA5A75781}"/>
          </ac:cxnSpMkLst>
        </pc:cxnChg>
        <pc:cxnChg chg="add mod">
          <ac:chgData name="김윤성님(Yunesung Kim)/Access개발팀" userId="b5f7759c-2915-495b-a4bf-42e3553974d8" providerId="ADAL" clId="{A656909C-EC53-4C85-8A45-F5B1E1A2BF5D}" dt="2024-10-22T11:47:01.680" v="5486" actId="1035"/>
          <ac:cxnSpMkLst>
            <pc:docMk/>
            <pc:sldMk cId="2244899833" sldId="2147378479"/>
            <ac:cxnSpMk id="225" creationId="{A27474FB-490A-E14C-576B-A88C94A4B9A7}"/>
          </ac:cxnSpMkLst>
        </pc:cxnChg>
        <pc:cxnChg chg="add mod">
          <ac:chgData name="김윤성님(Yunesung Kim)/Access개발팀" userId="b5f7759c-2915-495b-a4bf-42e3553974d8" providerId="ADAL" clId="{A656909C-EC53-4C85-8A45-F5B1E1A2BF5D}" dt="2024-10-22T11:47:01.680" v="5486" actId="1035"/>
          <ac:cxnSpMkLst>
            <pc:docMk/>
            <pc:sldMk cId="2244899833" sldId="2147378479"/>
            <ac:cxnSpMk id="226" creationId="{F461D21C-7035-EEF2-754D-EFD7C25C0C38}"/>
          </ac:cxnSpMkLst>
        </pc:cxnChg>
        <pc:cxnChg chg="add mod">
          <ac:chgData name="김윤성님(Yunesung Kim)/Access개발팀" userId="b5f7759c-2915-495b-a4bf-42e3553974d8" providerId="ADAL" clId="{A656909C-EC53-4C85-8A45-F5B1E1A2BF5D}" dt="2024-10-22T11:47:01.680" v="5486" actId="1035"/>
          <ac:cxnSpMkLst>
            <pc:docMk/>
            <pc:sldMk cId="2244899833" sldId="2147378479"/>
            <ac:cxnSpMk id="227" creationId="{FA60290B-04BE-7851-890E-A7E0614A3ACB}"/>
          </ac:cxnSpMkLst>
        </pc:cxnChg>
        <pc:cxnChg chg="add mod">
          <ac:chgData name="김윤성님(Yunesung Kim)/Access개발팀" userId="b5f7759c-2915-495b-a4bf-42e3553974d8" providerId="ADAL" clId="{A656909C-EC53-4C85-8A45-F5B1E1A2BF5D}" dt="2024-10-22T11:47:01.680" v="5486" actId="1035"/>
          <ac:cxnSpMkLst>
            <pc:docMk/>
            <pc:sldMk cId="2244899833" sldId="2147378479"/>
            <ac:cxnSpMk id="228" creationId="{CD2F05AB-CEE6-466A-B432-E0BD7841BBE4}"/>
          </ac:cxnSpMkLst>
        </pc:cxnChg>
        <pc:cxnChg chg="add mod">
          <ac:chgData name="김윤성님(Yunesung Kim)/Access개발팀" userId="b5f7759c-2915-495b-a4bf-42e3553974d8" providerId="ADAL" clId="{A656909C-EC53-4C85-8A45-F5B1E1A2BF5D}" dt="2024-10-22T11:47:01.680" v="5486" actId="1035"/>
          <ac:cxnSpMkLst>
            <pc:docMk/>
            <pc:sldMk cId="2244899833" sldId="2147378479"/>
            <ac:cxnSpMk id="229" creationId="{A88021C5-000D-4F89-5E84-246514B01A71}"/>
          </ac:cxnSpMkLst>
        </pc:cxnChg>
        <pc:cxnChg chg="add mod">
          <ac:chgData name="김윤성님(Yunesung Kim)/Access개발팀" userId="b5f7759c-2915-495b-a4bf-42e3553974d8" providerId="ADAL" clId="{A656909C-EC53-4C85-8A45-F5B1E1A2BF5D}" dt="2024-10-22T11:47:01.680" v="5486" actId="1035"/>
          <ac:cxnSpMkLst>
            <pc:docMk/>
            <pc:sldMk cId="2244899833" sldId="2147378479"/>
            <ac:cxnSpMk id="234" creationId="{C406613A-819D-3E5D-583C-853B7DB63D70}"/>
          </ac:cxnSpMkLst>
        </pc:cxnChg>
        <pc:cxnChg chg="add mod">
          <ac:chgData name="김윤성님(Yunesung Kim)/Access개발팀" userId="b5f7759c-2915-495b-a4bf-42e3553974d8" providerId="ADAL" clId="{A656909C-EC53-4C85-8A45-F5B1E1A2BF5D}" dt="2024-10-22T11:47:01.680" v="5486" actId="1035"/>
          <ac:cxnSpMkLst>
            <pc:docMk/>
            <pc:sldMk cId="2244899833" sldId="2147378479"/>
            <ac:cxnSpMk id="235" creationId="{66B099F7-9FD2-F1E8-49A6-2437A4982DA2}"/>
          </ac:cxnSpMkLst>
        </pc:cxnChg>
        <pc:cxnChg chg="add mod">
          <ac:chgData name="김윤성님(Yunesung Kim)/Access개발팀" userId="b5f7759c-2915-495b-a4bf-42e3553974d8" providerId="ADAL" clId="{A656909C-EC53-4C85-8A45-F5B1E1A2BF5D}" dt="2024-10-22T11:47:01.680" v="5486" actId="1035"/>
          <ac:cxnSpMkLst>
            <pc:docMk/>
            <pc:sldMk cId="2244899833" sldId="2147378479"/>
            <ac:cxnSpMk id="236" creationId="{3E1852D2-0B8C-4D61-0FC2-088D5F0356DB}"/>
          </ac:cxnSpMkLst>
        </pc:cxnChg>
        <pc:cxnChg chg="add mod">
          <ac:chgData name="김윤성님(Yunesung Kim)/Access개발팀" userId="b5f7759c-2915-495b-a4bf-42e3553974d8" providerId="ADAL" clId="{A656909C-EC53-4C85-8A45-F5B1E1A2BF5D}" dt="2024-10-22T11:47:01.680" v="5486" actId="1035"/>
          <ac:cxnSpMkLst>
            <pc:docMk/>
            <pc:sldMk cId="2244899833" sldId="2147378479"/>
            <ac:cxnSpMk id="237" creationId="{714D486A-9653-597F-616F-3CEF758B62A7}"/>
          </ac:cxnSpMkLst>
        </pc:cxnChg>
        <pc:cxnChg chg="add mod">
          <ac:chgData name="김윤성님(Yunesung Kim)/Access개발팀" userId="b5f7759c-2915-495b-a4bf-42e3553974d8" providerId="ADAL" clId="{A656909C-EC53-4C85-8A45-F5B1E1A2BF5D}" dt="2024-10-22T11:47:01.680" v="5486" actId="1035"/>
          <ac:cxnSpMkLst>
            <pc:docMk/>
            <pc:sldMk cId="2244899833" sldId="2147378479"/>
            <ac:cxnSpMk id="243" creationId="{027BB7C0-D355-13E8-7C8C-6E6EE018701D}"/>
          </ac:cxnSpMkLst>
        </pc:cxnChg>
      </pc:sldChg>
      <pc:sldChg chg="add del">
        <pc:chgData name="김윤성님(Yunesung Kim)/Access개발팀" userId="b5f7759c-2915-495b-a4bf-42e3553974d8" providerId="ADAL" clId="{A656909C-EC53-4C85-8A45-F5B1E1A2BF5D}" dt="2024-10-22T10:42:44.544" v="3267" actId="47"/>
        <pc:sldMkLst>
          <pc:docMk/>
          <pc:sldMk cId="4114987433" sldId="2147378479"/>
        </pc:sldMkLst>
      </pc:sldChg>
      <pc:sldChg chg="addSp delSp modSp add del mod ord">
        <pc:chgData name="김윤성님(Yunesung Kim)/Access개발팀" userId="b5f7759c-2915-495b-a4bf-42e3553974d8" providerId="ADAL" clId="{A656909C-EC53-4C85-8A45-F5B1E1A2BF5D}" dt="2024-10-22T11:46:57.418" v="5478" actId="47"/>
        <pc:sldMkLst>
          <pc:docMk/>
          <pc:sldMk cId="629649038" sldId="2147378480"/>
        </pc:sldMkLst>
        <pc:spChg chg="del">
          <ac:chgData name="김윤성님(Yunesung Kim)/Access개발팀" userId="b5f7759c-2915-495b-a4bf-42e3553974d8" providerId="ADAL" clId="{A656909C-EC53-4C85-8A45-F5B1E1A2BF5D}" dt="2024-10-22T11:31:06.277" v="4573" actId="478"/>
          <ac:spMkLst>
            <pc:docMk/>
            <pc:sldMk cId="629649038" sldId="2147378480"/>
            <ac:spMk id="2" creationId="{56B4AF80-9D49-DA35-60F8-69AEA3134707}"/>
          </ac:spMkLst>
        </pc:spChg>
        <pc:spChg chg="del mod">
          <ac:chgData name="김윤성님(Yunesung Kim)/Access개발팀" userId="b5f7759c-2915-495b-a4bf-42e3553974d8" providerId="ADAL" clId="{A656909C-EC53-4C85-8A45-F5B1E1A2BF5D}" dt="2024-10-22T11:46:50.398" v="5393" actId="21"/>
          <ac:spMkLst>
            <pc:docMk/>
            <pc:sldMk cId="629649038" sldId="2147378480"/>
            <ac:spMk id="3" creationId="{7CFDE6D2-9E51-0407-D14A-55AFF8AD1E18}"/>
          </ac:spMkLst>
        </pc:spChg>
        <pc:spChg chg="add del mod">
          <ac:chgData name="김윤성님(Yunesung Kim)/Access개발팀" userId="b5f7759c-2915-495b-a4bf-42e3553974d8" providerId="ADAL" clId="{A656909C-EC53-4C85-8A45-F5B1E1A2BF5D}" dt="2024-10-22T11:43:32.169" v="5213" actId="478"/>
          <ac:spMkLst>
            <pc:docMk/>
            <pc:sldMk cId="629649038" sldId="2147378480"/>
            <ac:spMk id="4" creationId="{EC6CEC59-FB36-EFA2-59AF-4BB89EEEC3BC}"/>
          </ac:spMkLst>
        </pc:spChg>
        <pc:spChg chg="del">
          <ac:chgData name="김윤성님(Yunesung Kim)/Access개발팀" userId="b5f7759c-2915-495b-a4bf-42e3553974d8" providerId="ADAL" clId="{A656909C-EC53-4C85-8A45-F5B1E1A2BF5D}" dt="2024-10-22T11:31:06.277" v="4573" actId="478"/>
          <ac:spMkLst>
            <pc:docMk/>
            <pc:sldMk cId="629649038" sldId="2147378480"/>
            <ac:spMk id="6" creationId="{B33ED02E-B07E-4A29-B5D8-F8FD74890AB5}"/>
          </ac:spMkLst>
        </pc:spChg>
        <pc:spChg chg="del">
          <ac:chgData name="김윤성님(Yunesung Kim)/Access개발팀" userId="b5f7759c-2915-495b-a4bf-42e3553974d8" providerId="ADAL" clId="{A656909C-EC53-4C85-8A45-F5B1E1A2BF5D}" dt="2024-10-22T11:31:06.277" v="4573" actId="478"/>
          <ac:spMkLst>
            <pc:docMk/>
            <pc:sldMk cId="629649038" sldId="2147378480"/>
            <ac:spMk id="155" creationId="{BA6B89B7-5663-5C2E-F351-3155D84776CB}"/>
          </ac:spMkLst>
        </pc:spChg>
        <pc:spChg chg="del">
          <ac:chgData name="김윤성님(Yunesung Kim)/Access개발팀" userId="b5f7759c-2915-495b-a4bf-42e3553974d8" providerId="ADAL" clId="{A656909C-EC53-4C85-8A45-F5B1E1A2BF5D}" dt="2024-10-22T11:31:06.277" v="4573" actId="478"/>
          <ac:spMkLst>
            <pc:docMk/>
            <pc:sldMk cId="629649038" sldId="2147378480"/>
            <ac:spMk id="157" creationId="{1ECE5C67-40B0-17FA-DB7A-44D613F22FC3}"/>
          </ac:spMkLst>
        </pc:spChg>
        <pc:spChg chg="del">
          <ac:chgData name="김윤성님(Yunesung Kim)/Access개발팀" userId="b5f7759c-2915-495b-a4bf-42e3553974d8" providerId="ADAL" clId="{A656909C-EC53-4C85-8A45-F5B1E1A2BF5D}" dt="2024-10-22T11:31:06.277" v="4573" actId="478"/>
          <ac:spMkLst>
            <pc:docMk/>
            <pc:sldMk cId="629649038" sldId="2147378480"/>
            <ac:spMk id="164" creationId="{61F6D7E1-5D2A-31BF-60B8-0496D760FFEF}"/>
          </ac:spMkLst>
        </pc:spChg>
        <pc:spChg chg="del">
          <ac:chgData name="김윤성님(Yunesung Kim)/Access개발팀" userId="b5f7759c-2915-495b-a4bf-42e3553974d8" providerId="ADAL" clId="{A656909C-EC53-4C85-8A45-F5B1E1A2BF5D}" dt="2024-10-22T11:31:06.277" v="4573" actId="478"/>
          <ac:spMkLst>
            <pc:docMk/>
            <pc:sldMk cId="629649038" sldId="2147378480"/>
            <ac:spMk id="165" creationId="{F0053343-E02C-CCA1-B56C-2FE0F2816597}"/>
          </ac:spMkLst>
        </pc:spChg>
        <pc:spChg chg="del">
          <ac:chgData name="김윤성님(Yunesung Kim)/Access개발팀" userId="b5f7759c-2915-495b-a4bf-42e3553974d8" providerId="ADAL" clId="{A656909C-EC53-4C85-8A45-F5B1E1A2BF5D}" dt="2024-10-22T11:31:06.277" v="4573" actId="478"/>
          <ac:spMkLst>
            <pc:docMk/>
            <pc:sldMk cId="629649038" sldId="2147378480"/>
            <ac:spMk id="166" creationId="{EBDD8C59-D94B-EDFE-0D1D-26DCD6C541C4}"/>
          </ac:spMkLst>
        </pc:spChg>
        <pc:spChg chg="del">
          <ac:chgData name="김윤성님(Yunesung Kim)/Access개발팀" userId="b5f7759c-2915-495b-a4bf-42e3553974d8" providerId="ADAL" clId="{A656909C-EC53-4C85-8A45-F5B1E1A2BF5D}" dt="2024-10-22T11:31:06.277" v="4573" actId="478"/>
          <ac:spMkLst>
            <pc:docMk/>
            <pc:sldMk cId="629649038" sldId="2147378480"/>
            <ac:spMk id="168" creationId="{0AE49571-7A33-5331-C1A7-0FD087C19F5D}"/>
          </ac:spMkLst>
        </pc:spChg>
        <pc:spChg chg="del">
          <ac:chgData name="김윤성님(Yunesung Kim)/Access개발팀" userId="b5f7759c-2915-495b-a4bf-42e3553974d8" providerId="ADAL" clId="{A656909C-EC53-4C85-8A45-F5B1E1A2BF5D}" dt="2024-10-22T11:31:06.277" v="4573" actId="478"/>
          <ac:spMkLst>
            <pc:docMk/>
            <pc:sldMk cId="629649038" sldId="2147378480"/>
            <ac:spMk id="172" creationId="{5A4892B2-291C-BE8B-7D8C-1788501853EC}"/>
          </ac:spMkLst>
        </pc:spChg>
        <pc:spChg chg="del">
          <ac:chgData name="김윤성님(Yunesung Kim)/Access개발팀" userId="b5f7759c-2915-495b-a4bf-42e3553974d8" providerId="ADAL" clId="{A656909C-EC53-4C85-8A45-F5B1E1A2BF5D}" dt="2024-10-22T11:31:06.277" v="4573" actId="478"/>
          <ac:spMkLst>
            <pc:docMk/>
            <pc:sldMk cId="629649038" sldId="2147378480"/>
            <ac:spMk id="173" creationId="{8D01B857-4F6C-C4B8-1185-21E0CBA9D71D}"/>
          </ac:spMkLst>
        </pc:spChg>
        <pc:spChg chg="del">
          <ac:chgData name="김윤성님(Yunesung Kim)/Access개발팀" userId="b5f7759c-2915-495b-a4bf-42e3553974d8" providerId="ADAL" clId="{A656909C-EC53-4C85-8A45-F5B1E1A2BF5D}" dt="2024-10-22T11:31:06.277" v="4573" actId="478"/>
          <ac:spMkLst>
            <pc:docMk/>
            <pc:sldMk cId="629649038" sldId="2147378480"/>
            <ac:spMk id="174" creationId="{DEB3B528-7B7C-EEE7-C50C-E19EDDB5AF69}"/>
          </ac:spMkLst>
        </pc:spChg>
        <pc:spChg chg="del">
          <ac:chgData name="김윤성님(Yunesung Kim)/Access개발팀" userId="b5f7759c-2915-495b-a4bf-42e3553974d8" providerId="ADAL" clId="{A656909C-EC53-4C85-8A45-F5B1E1A2BF5D}" dt="2024-10-22T11:31:06.277" v="4573" actId="478"/>
          <ac:spMkLst>
            <pc:docMk/>
            <pc:sldMk cId="629649038" sldId="2147378480"/>
            <ac:spMk id="175" creationId="{6BB80997-7D00-0ADA-3882-731038F31B64}"/>
          </ac:spMkLst>
        </pc:spChg>
        <pc:spChg chg="del">
          <ac:chgData name="김윤성님(Yunesung Kim)/Access개발팀" userId="b5f7759c-2915-495b-a4bf-42e3553974d8" providerId="ADAL" clId="{A656909C-EC53-4C85-8A45-F5B1E1A2BF5D}" dt="2024-10-22T11:31:06.277" v="4573" actId="478"/>
          <ac:spMkLst>
            <pc:docMk/>
            <pc:sldMk cId="629649038" sldId="2147378480"/>
            <ac:spMk id="176" creationId="{8B5C5BC1-5E63-F5A0-07B9-3A58D2275386}"/>
          </ac:spMkLst>
        </pc:spChg>
        <pc:spChg chg="del">
          <ac:chgData name="김윤성님(Yunesung Kim)/Access개발팀" userId="b5f7759c-2915-495b-a4bf-42e3553974d8" providerId="ADAL" clId="{A656909C-EC53-4C85-8A45-F5B1E1A2BF5D}" dt="2024-10-22T11:31:06.277" v="4573" actId="478"/>
          <ac:spMkLst>
            <pc:docMk/>
            <pc:sldMk cId="629649038" sldId="2147378480"/>
            <ac:spMk id="177" creationId="{DEE5CD2C-6AF2-6302-D876-EBEE799D0A50}"/>
          </ac:spMkLst>
        </pc:spChg>
        <pc:spChg chg="del">
          <ac:chgData name="김윤성님(Yunesung Kim)/Access개발팀" userId="b5f7759c-2915-495b-a4bf-42e3553974d8" providerId="ADAL" clId="{A656909C-EC53-4C85-8A45-F5B1E1A2BF5D}" dt="2024-10-22T11:31:06.277" v="4573" actId="478"/>
          <ac:spMkLst>
            <pc:docMk/>
            <pc:sldMk cId="629649038" sldId="2147378480"/>
            <ac:spMk id="178" creationId="{9513F60B-F39F-FF18-63FA-7DFA0055472B}"/>
          </ac:spMkLst>
        </pc:spChg>
        <pc:spChg chg="del">
          <ac:chgData name="김윤성님(Yunesung Kim)/Access개발팀" userId="b5f7759c-2915-495b-a4bf-42e3553974d8" providerId="ADAL" clId="{A656909C-EC53-4C85-8A45-F5B1E1A2BF5D}" dt="2024-10-22T11:31:06.277" v="4573" actId="478"/>
          <ac:spMkLst>
            <pc:docMk/>
            <pc:sldMk cId="629649038" sldId="2147378480"/>
            <ac:spMk id="179" creationId="{FA055467-7E95-B864-54B4-DF26CE539BDE}"/>
          </ac:spMkLst>
        </pc:spChg>
        <pc:spChg chg="del">
          <ac:chgData name="김윤성님(Yunesung Kim)/Access개발팀" userId="b5f7759c-2915-495b-a4bf-42e3553974d8" providerId="ADAL" clId="{A656909C-EC53-4C85-8A45-F5B1E1A2BF5D}" dt="2024-10-22T11:31:06.277" v="4573" actId="478"/>
          <ac:spMkLst>
            <pc:docMk/>
            <pc:sldMk cId="629649038" sldId="2147378480"/>
            <ac:spMk id="180" creationId="{3F7032F1-E53E-719A-E8AF-DBBA91050B39}"/>
          </ac:spMkLst>
        </pc:spChg>
        <pc:spChg chg="del">
          <ac:chgData name="김윤성님(Yunesung Kim)/Access개발팀" userId="b5f7759c-2915-495b-a4bf-42e3553974d8" providerId="ADAL" clId="{A656909C-EC53-4C85-8A45-F5B1E1A2BF5D}" dt="2024-10-22T11:31:06.277" v="4573" actId="478"/>
          <ac:spMkLst>
            <pc:docMk/>
            <pc:sldMk cId="629649038" sldId="2147378480"/>
            <ac:spMk id="181" creationId="{2C899C94-8CE0-23F3-6F46-AC8255A2DB14}"/>
          </ac:spMkLst>
        </pc:spChg>
        <pc:spChg chg="del">
          <ac:chgData name="김윤성님(Yunesung Kim)/Access개발팀" userId="b5f7759c-2915-495b-a4bf-42e3553974d8" providerId="ADAL" clId="{A656909C-EC53-4C85-8A45-F5B1E1A2BF5D}" dt="2024-10-22T11:31:06.277" v="4573" actId="478"/>
          <ac:spMkLst>
            <pc:docMk/>
            <pc:sldMk cId="629649038" sldId="2147378480"/>
            <ac:spMk id="182" creationId="{AD5B57E4-DFDF-F976-9A3C-6EF955321CBE}"/>
          </ac:spMkLst>
        </pc:spChg>
        <pc:spChg chg="del">
          <ac:chgData name="김윤성님(Yunesung Kim)/Access개발팀" userId="b5f7759c-2915-495b-a4bf-42e3553974d8" providerId="ADAL" clId="{A656909C-EC53-4C85-8A45-F5B1E1A2BF5D}" dt="2024-10-22T11:31:06.277" v="4573" actId="478"/>
          <ac:spMkLst>
            <pc:docMk/>
            <pc:sldMk cId="629649038" sldId="2147378480"/>
            <ac:spMk id="183" creationId="{9F225E95-6150-14CE-5286-CA1B2F1723DC}"/>
          </ac:spMkLst>
        </pc:spChg>
        <pc:spChg chg="del">
          <ac:chgData name="김윤성님(Yunesung Kim)/Access개발팀" userId="b5f7759c-2915-495b-a4bf-42e3553974d8" providerId="ADAL" clId="{A656909C-EC53-4C85-8A45-F5B1E1A2BF5D}" dt="2024-10-22T11:31:06.277" v="4573" actId="478"/>
          <ac:spMkLst>
            <pc:docMk/>
            <pc:sldMk cId="629649038" sldId="2147378480"/>
            <ac:spMk id="184" creationId="{9A231C27-6784-C799-1D53-CDC03D31FDD3}"/>
          </ac:spMkLst>
        </pc:spChg>
        <pc:spChg chg="del">
          <ac:chgData name="김윤성님(Yunesung Kim)/Access개발팀" userId="b5f7759c-2915-495b-a4bf-42e3553974d8" providerId="ADAL" clId="{A656909C-EC53-4C85-8A45-F5B1E1A2BF5D}" dt="2024-10-22T11:31:06.277" v="4573" actId="478"/>
          <ac:spMkLst>
            <pc:docMk/>
            <pc:sldMk cId="629649038" sldId="2147378480"/>
            <ac:spMk id="185" creationId="{E2BBC8F1-E8F3-7409-7541-0B5AD189B5A2}"/>
          </ac:spMkLst>
        </pc:spChg>
        <pc:spChg chg="del">
          <ac:chgData name="김윤성님(Yunesung Kim)/Access개발팀" userId="b5f7759c-2915-495b-a4bf-42e3553974d8" providerId="ADAL" clId="{A656909C-EC53-4C85-8A45-F5B1E1A2BF5D}" dt="2024-10-22T11:31:06.277" v="4573" actId="478"/>
          <ac:spMkLst>
            <pc:docMk/>
            <pc:sldMk cId="629649038" sldId="2147378480"/>
            <ac:spMk id="186" creationId="{07C727C1-B792-A690-FCFF-F3FAE58BF7B2}"/>
          </ac:spMkLst>
        </pc:spChg>
        <pc:spChg chg="del">
          <ac:chgData name="김윤성님(Yunesung Kim)/Access개발팀" userId="b5f7759c-2915-495b-a4bf-42e3553974d8" providerId="ADAL" clId="{A656909C-EC53-4C85-8A45-F5B1E1A2BF5D}" dt="2024-10-22T11:31:06.277" v="4573" actId="478"/>
          <ac:spMkLst>
            <pc:docMk/>
            <pc:sldMk cId="629649038" sldId="2147378480"/>
            <ac:spMk id="187" creationId="{3985B81A-6FF1-8163-13A2-27E1F72099E5}"/>
          </ac:spMkLst>
        </pc:spChg>
        <pc:spChg chg="del">
          <ac:chgData name="김윤성님(Yunesung Kim)/Access개발팀" userId="b5f7759c-2915-495b-a4bf-42e3553974d8" providerId="ADAL" clId="{A656909C-EC53-4C85-8A45-F5B1E1A2BF5D}" dt="2024-10-22T11:31:06.277" v="4573" actId="478"/>
          <ac:spMkLst>
            <pc:docMk/>
            <pc:sldMk cId="629649038" sldId="2147378480"/>
            <ac:spMk id="188" creationId="{704C5ED9-8498-764B-23A4-BC4C1679F676}"/>
          </ac:spMkLst>
        </pc:spChg>
        <pc:spChg chg="del">
          <ac:chgData name="김윤성님(Yunesung Kim)/Access개발팀" userId="b5f7759c-2915-495b-a4bf-42e3553974d8" providerId="ADAL" clId="{A656909C-EC53-4C85-8A45-F5B1E1A2BF5D}" dt="2024-10-22T11:31:06.277" v="4573" actId="478"/>
          <ac:spMkLst>
            <pc:docMk/>
            <pc:sldMk cId="629649038" sldId="2147378480"/>
            <ac:spMk id="189" creationId="{CB988ECD-FB53-EE4F-E5E0-C7139DD161DC}"/>
          </ac:spMkLst>
        </pc:spChg>
        <pc:spChg chg="del">
          <ac:chgData name="김윤성님(Yunesung Kim)/Access개발팀" userId="b5f7759c-2915-495b-a4bf-42e3553974d8" providerId="ADAL" clId="{A656909C-EC53-4C85-8A45-F5B1E1A2BF5D}" dt="2024-10-22T11:31:06.277" v="4573" actId="478"/>
          <ac:spMkLst>
            <pc:docMk/>
            <pc:sldMk cId="629649038" sldId="2147378480"/>
            <ac:spMk id="190" creationId="{C0527C3D-9AF8-F8F1-31C4-9F5195106949}"/>
          </ac:spMkLst>
        </pc:spChg>
        <pc:spChg chg="del">
          <ac:chgData name="김윤성님(Yunesung Kim)/Access개발팀" userId="b5f7759c-2915-495b-a4bf-42e3553974d8" providerId="ADAL" clId="{A656909C-EC53-4C85-8A45-F5B1E1A2BF5D}" dt="2024-10-22T11:31:06.277" v="4573" actId="478"/>
          <ac:spMkLst>
            <pc:docMk/>
            <pc:sldMk cId="629649038" sldId="2147378480"/>
            <ac:spMk id="191" creationId="{D9DACE20-9DEF-483D-7A5B-DE1DD25EF9CC}"/>
          </ac:spMkLst>
        </pc:spChg>
        <pc:spChg chg="del">
          <ac:chgData name="김윤성님(Yunesung Kim)/Access개발팀" userId="b5f7759c-2915-495b-a4bf-42e3553974d8" providerId="ADAL" clId="{A656909C-EC53-4C85-8A45-F5B1E1A2BF5D}" dt="2024-10-22T11:31:06.277" v="4573" actId="478"/>
          <ac:spMkLst>
            <pc:docMk/>
            <pc:sldMk cId="629649038" sldId="2147378480"/>
            <ac:spMk id="192" creationId="{0AB679DE-E185-3D75-95C4-CD62ABF81CF2}"/>
          </ac:spMkLst>
        </pc:spChg>
        <pc:spChg chg="del">
          <ac:chgData name="김윤성님(Yunesung Kim)/Access개발팀" userId="b5f7759c-2915-495b-a4bf-42e3553974d8" providerId="ADAL" clId="{A656909C-EC53-4C85-8A45-F5B1E1A2BF5D}" dt="2024-10-22T11:31:06.277" v="4573" actId="478"/>
          <ac:spMkLst>
            <pc:docMk/>
            <pc:sldMk cId="629649038" sldId="2147378480"/>
            <ac:spMk id="193" creationId="{13CCDF0D-8119-289A-9777-64AD1AFA9360}"/>
          </ac:spMkLst>
        </pc:spChg>
        <pc:spChg chg="del">
          <ac:chgData name="김윤성님(Yunesung Kim)/Access개발팀" userId="b5f7759c-2915-495b-a4bf-42e3553974d8" providerId="ADAL" clId="{A656909C-EC53-4C85-8A45-F5B1E1A2BF5D}" dt="2024-10-22T11:31:06.277" v="4573" actId="478"/>
          <ac:spMkLst>
            <pc:docMk/>
            <pc:sldMk cId="629649038" sldId="2147378480"/>
            <ac:spMk id="194" creationId="{C55703CC-0DE7-CE14-D95E-B6A09D1E4667}"/>
          </ac:spMkLst>
        </pc:spChg>
        <pc:spChg chg="del">
          <ac:chgData name="김윤성님(Yunesung Kim)/Access개발팀" userId="b5f7759c-2915-495b-a4bf-42e3553974d8" providerId="ADAL" clId="{A656909C-EC53-4C85-8A45-F5B1E1A2BF5D}" dt="2024-10-22T11:31:06.277" v="4573" actId="478"/>
          <ac:spMkLst>
            <pc:docMk/>
            <pc:sldMk cId="629649038" sldId="2147378480"/>
            <ac:spMk id="195" creationId="{0638E13F-6E46-A89E-B293-338C5030317A}"/>
          </ac:spMkLst>
        </pc:spChg>
        <pc:spChg chg="del">
          <ac:chgData name="김윤성님(Yunesung Kim)/Access개발팀" userId="b5f7759c-2915-495b-a4bf-42e3553974d8" providerId="ADAL" clId="{A656909C-EC53-4C85-8A45-F5B1E1A2BF5D}" dt="2024-10-22T11:31:06.277" v="4573" actId="478"/>
          <ac:spMkLst>
            <pc:docMk/>
            <pc:sldMk cId="629649038" sldId="2147378480"/>
            <ac:spMk id="196" creationId="{A19869EF-D14C-FDC8-8F80-048CE27C54FF}"/>
          </ac:spMkLst>
        </pc:spChg>
        <pc:spChg chg="del">
          <ac:chgData name="김윤성님(Yunesung Kim)/Access개발팀" userId="b5f7759c-2915-495b-a4bf-42e3553974d8" providerId="ADAL" clId="{A656909C-EC53-4C85-8A45-F5B1E1A2BF5D}" dt="2024-10-22T11:31:06.277" v="4573" actId="478"/>
          <ac:spMkLst>
            <pc:docMk/>
            <pc:sldMk cId="629649038" sldId="2147378480"/>
            <ac:spMk id="197" creationId="{AA9B1BE5-5B65-77CF-EC7D-3B0FC7491B24}"/>
          </ac:spMkLst>
        </pc:spChg>
        <pc:spChg chg="del">
          <ac:chgData name="김윤성님(Yunesung Kim)/Access개발팀" userId="b5f7759c-2915-495b-a4bf-42e3553974d8" providerId="ADAL" clId="{A656909C-EC53-4C85-8A45-F5B1E1A2BF5D}" dt="2024-10-22T11:31:06.277" v="4573" actId="478"/>
          <ac:spMkLst>
            <pc:docMk/>
            <pc:sldMk cId="629649038" sldId="2147378480"/>
            <ac:spMk id="198" creationId="{D8B5DFAF-06BE-6BD5-1069-166035359CC4}"/>
          </ac:spMkLst>
        </pc:spChg>
        <pc:spChg chg="del">
          <ac:chgData name="김윤성님(Yunesung Kim)/Access개발팀" userId="b5f7759c-2915-495b-a4bf-42e3553974d8" providerId="ADAL" clId="{A656909C-EC53-4C85-8A45-F5B1E1A2BF5D}" dt="2024-10-22T11:31:06.277" v="4573" actId="478"/>
          <ac:spMkLst>
            <pc:docMk/>
            <pc:sldMk cId="629649038" sldId="2147378480"/>
            <ac:spMk id="199" creationId="{C1CBC821-F76E-C576-C50D-D43985F5BD70}"/>
          </ac:spMkLst>
        </pc:spChg>
        <pc:spChg chg="del">
          <ac:chgData name="김윤성님(Yunesung Kim)/Access개발팀" userId="b5f7759c-2915-495b-a4bf-42e3553974d8" providerId="ADAL" clId="{A656909C-EC53-4C85-8A45-F5B1E1A2BF5D}" dt="2024-10-22T11:31:06.277" v="4573" actId="478"/>
          <ac:spMkLst>
            <pc:docMk/>
            <pc:sldMk cId="629649038" sldId="2147378480"/>
            <ac:spMk id="200" creationId="{2F16AD12-FC21-48B3-D53B-8EBD4EE20C4D}"/>
          </ac:spMkLst>
        </pc:spChg>
        <pc:spChg chg="del">
          <ac:chgData name="김윤성님(Yunesung Kim)/Access개발팀" userId="b5f7759c-2915-495b-a4bf-42e3553974d8" providerId="ADAL" clId="{A656909C-EC53-4C85-8A45-F5B1E1A2BF5D}" dt="2024-10-22T11:31:06.277" v="4573" actId="478"/>
          <ac:spMkLst>
            <pc:docMk/>
            <pc:sldMk cId="629649038" sldId="2147378480"/>
            <ac:spMk id="201" creationId="{69568A28-E99E-B7E0-310B-B20916B4ABF1}"/>
          </ac:spMkLst>
        </pc:spChg>
        <pc:spChg chg="del">
          <ac:chgData name="김윤성님(Yunesung Kim)/Access개발팀" userId="b5f7759c-2915-495b-a4bf-42e3553974d8" providerId="ADAL" clId="{A656909C-EC53-4C85-8A45-F5B1E1A2BF5D}" dt="2024-10-22T11:31:06.277" v="4573" actId="478"/>
          <ac:spMkLst>
            <pc:docMk/>
            <pc:sldMk cId="629649038" sldId="2147378480"/>
            <ac:spMk id="202" creationId="{22B12445-7729-8990-F946-9FFC1D77B80D}"/>
          </ac:spMkLst>
        </pc:spChg>
        <pc:spChg chg="del">
          <ac:chgData name="김윤성님(Yunesung Kim)/Access개발팀" userId="b5f7759c-2915-495b-a4bf-42e3553974d8" providerId="ADAL" clId="{A656909C-EC53-4C85-8A45-F5B1E1A2BF5D}" dt="2024-10-22T11:31:06.277" v="4573" actId="478"/>
          <ac:spMkLst>
            <pc:docMk/>
            <pc:sldMk cId="629649038" sldId="2147378480"/>
            <ac:spMk id="203" creationId="{D2622E4D-22AD-0385-186D-EC9FA54AC1C7}"/>
          </ac:spMkLst>
        </pc:spChg>
        <pc:spChg chg="del">
          <ac:chgData name="김윤성님(Yunesung Kim)/Access개발팀" userId="b5f7759c-2915-495b-a4bf-42e3553974d8" providerId="ADAL" clId="{A656909C-EC53-4C85-8A45-F5B1E1A2BF5D}" dt="2024-10-22T11:31:06.277" v="4573" actId="478"/>
          <ac:spMkLst>
            <pc:docMk/>
            <pc:sldMk cId="629649038" sldId="2147378480"/>
            <ac:spMk id="204" creationId="{3C6B6E19-35DE-27DE-8C7E-F17838CEFA1D}"/>
          </ac:spMkLst>
        </pc:spChg>
        <pc:spChg chg="del">
          <ac:chgData name="김윤성님(Yunesung Kim)/Access개발팀" userId="b5f7759c-2915-495b-a4bf-42e3553974d8" providerId="ADAL" clId="{A656909C-EC53-4C85-8A45-F5B1E1A2BF5D}" dt="2024-10-22T11:31:06.277" v="4573" actId="478"/>
          <ac:spMkLst>
            <pc:docMk/>
            <pc:sldMk cId="629649038" sldId="2147378480"/>
            <ac:spMk id="205" creationId="{4B0DC690-BA2F-517C-B832-712889DA395D}"/>
          </ac:spMkLst>
        </pc:spChg>
        <pc:spChg chg="del">
          <ac:chgData name="김윤성님(Yunesung Kim)/Access개발팀" userId="b5f7759c-2915-495b-a4bf-42e3553974d8" providerId="ADAL" clId="{A656909C-EC53-4C85-8A45-F5B1E1A2BF5D}" dt="2024-10-22T11:31:06.277" v="4573" actId="478"/>
          <ac:spMkLst>
            <pc:docMk/>
            <pc:sldMk cId="629649038" sldId="2147378480"/>
            <ac:spMk id="206" creationId="{A551A8B4-F0C8-FB0D-BDDA-58479D347B98}"/>
          </ac:spMkLst>
        </pc:spChg>
        <pc:spChg chg="del">
          <ac:chgData name="김윤성님(Yunesung Kim)/Access개발팀" userId="b5f7759c-2915-495b-a4bf-42e3553974d8" providerId="ADAL" clId="{A656909C-EC53-4C85-8A45-F5B1E1A2BF5D}" dt="2024-10-22T11:31:06.277" v="4573" actId="478"/>
          <ac:spMkLst>
            <pc:docMk/>
            <pc:sldMk cId="629649038" sldId="2147378480"/>
            <ac:spMk id="207" creationId="{FCAA28CC-A471-DBDD-9619-72D754FA4F68}"/>
          </ac:spMkLst>
        </pc:spChg>
        <pc:spChg chg="del">
          <ac:chgData name="김윤성님(Yunesung Kim)/Access개발팀" userId="b5f7759c-2915-495b-a4bf-42e3553974d8" providerId="ADAL" clId="{A656909C-EC53-4C85-8A45-F5B1E1A2BF5D}" dt="2024-10-22T11:31:06.277" v="4573" actId="478"/>
          <ac:spMkLst>
            <pc:docMk/>
            <pc:sldMk cId="629649038" sldId="2147378480"/>
            <ac:spMk id="208" creationId="{0CA0098C-7AB6-CB17-2275-627C8D862920}"/>
          </ac:spMkLst>
        </pc:spChg>
        <pc:spChg chg="del">
          <ac:chgData name="김윤성님(Yunesung Kim)/Access개발팀" userId="b5f7759c-2915-495b-a4bf-42e3553974d8" providerId="ADAL" clId="{A656909C-EC53-4C85-8A45-F5B1E1A2BF5D}" dt="2024-10-22T11:31:06.277" v="4573" actId="478"/>
          <ac:spMkLst>
            <pc:docMk/>
            <pc:sldMk cId="629649038" sldId="2147378480"/>
            <ac:spMk id="209" creationId="{3CCA8366-4912-7C8D-CA74-B8F0845592E2}"/>
          </ac:spMkLst>
        </pc:spChg>
        <pc:spChg chg="del">
          <ac:chgData name="김윤성님(Yunesung Kim)/Access개발팀" userId="b5f7759c-2915-495b-a4bf-42e3553974d8" providerId="ADAL" clId="{A656909C-EC53-4C85-8A45-F5B1E1A2BF5D}" dt="2024-10-22T11:31:06.277" v="4573" actId="478"/>
          <ac:spMkLst>
            <pc:docMk/>
            <pc:sldMk cId="629649038" sldId="2147378480"/>
            <ac:spMk id="210" creationId="{3EB02C7D-F36C-A1E1-8710-15DA02B0400F}"/>
          </ac:spMkLst>
        </pc:spChg>
        <pc:spChg chg="del">
          <ac:chgData name="김윤성님(Yunesung Kim)/Access개발팀" userId="b5f7759c-2915-495b-a4bf-42e3553974d8" providerId="ADAL" clId="{A656909C-EC53-4C85-8A45-F5B1E1A2BF5D}" dt="2024-10-22T11:31:06.277" v="4573" actId="478"/>
          <ac:spMkLst>
            <pc:docMk/>
            <pc:sldMk cId="629649038" sldId="2147378480"/>
            <ac:spMk id="211" creationId="{7EA5FDE8-129C-9CE0-E44D-C352569BEEFC}"/>
          </ac:spMkLst>
        </pc:spChg>
        <pc:spChg chg="del">
          <ac:chgData name="김윤성님(Yunesung Kim)/Access개발팀" userId="b5f7759c-2915-495b-a4bf-42e3553974d8" providerId="ADAL" clId="{A656909C-EC53-4C85-8A45-F5B1E1A2BF5D}" dt="2024-10-22T11:31:06.277" v="4573" actId="478"/>
          <ac:spMkLst>
            <pc:docMk/>
            <pc:sldMk cId="629649038" sldId="2147378480"/>
            <ac:spMk id="212" creationId="{FF1607C4-858F-DB42-B199-84639A98C3A7}"/>
          </ac:spMkLst>
        </pc:spChg>
        <pc:spChg chg="del">
          <ac:chgData name="김윤성님(Yunesung Kim)/Access개발팀" userId="b5f7759c-2915-495b-a4bf-42e3553974d8" providerId="ADAL" clId="{A656909C-EC53-4C85-8A45-F5B1E1A2BF5D}" dt="2024-10-22T11:31:06.277" v="4573" actId="478"/>
          <ac:spMkLst>
            <pc:docMk/>
            <pc:sldMk cId="629649038" sldId="2147378480"/>
            <ac:spMk id="213" creationId="{3290DEC0-A737-15A3-E421-9DC78C2410AB}"/>
          </ac:spMkLst>
        </pc:spChg>
        <pc:spChg chg="del">
          <ac:chgData name="김윤성님(Yunesung Kim)/Access개발팀" userId="b5f7759c-2915-495b-a4bf-42e3553974d8" providerId="ADAL" clId="{A656909C-EC53-4C85-8A45-F5B1E1A2BF5D}" dt="2024-10-22T11:31:06.277" v="4573" actId="478"/>
          <ac:spMkLst>
            <pc:docMk/>
            <pc:sldMk cId="629649038" sldId="2147378480"/>
            <ac:spMk id="214" creationId="{2422242C-27FC-DC07-19BC-3BDE05F746A1}"/>
          </ac:spMkLst>
        </pc:spChg>
        <pc:spChg chg="del">
          <ac:chgData name="김윤성님(Yunesung Kim)/Access개발팀" userId="b5f7759c-2915-495b-a4bf-42e3553974d8" providerId="ADAL" clId="{A656909C-EC53-4C85-8A45-F5B1E1A2BF5D}" dt="2024-10-22T11:31:06.277" v="4573" actId="478"/>
          <ac:spMkLst>
            <pc:docMk/>
            <pc:sldMk cId="629649038" sldId="2147378480"/>
            <ac:spMk id="215" creationId="{27240575-4516-F1C7-5397-A8BE04232E64}"/>
          </ac:spMkLst>
        </pc:spChg>
        <pc:spChg chg="del">
          <ac:chgData name="김윤성님(Yunesung Kim)/Access개발팀" userId="b5f7759c-2915-495b-a4bf-42e3553974d8" providerId="ADAL" clId="{A656909C-EC53-4C85-8A45-F5B1E1A2BF5D}" dt="2024-10-22T11:31:06.277" v="4573" actId="478"/>
          <ac:spMkLst>
            <pc:docMk/>
            <pc:sldMk cId="629649038" sldId="2147378480"/>
            <ac:spMk id="216" creationId="{2460E3EE-A911-3F24-3E0B-42C720EEBB9C}"/>
          </ac:spMkLst>
        </pc:spChg>
        <pc:spChg chg="del">
          <ac:chgData name="김윤성님(Yunesung Kim)/Access개발팀" userId="b5f7759c-2915-495b-a4bf-42e3553974d8" providerId="ADAL" clId="{A656909C-EC53-4C85-8A45-F5B1E1A2BF5D}" dt="2024-10-22T11:31:06.277" v="4573" actId="478"/>
          <ac:spMkLst>
            <pc:docMk/>
            <pc:sldMk cId="629649038" sldId="2147378480"/>
            <ac:spMk id="218" creationId="{EF3E686E-B0DB-1F59-0BD6-DB5B47C14865}"/>
          </ac:spMkLst>
        </pc:spChg>
        <pc:spChg chg="del">
          <ac:chgData name="김윤성님(Yunesung Kim)/Access개발팀" userId="b5f7759c-2915-495b-a4bf-42e3553974d8" providerId="ADAL" clId="{A656909C-EC53-4C85-8A45-F5B1E1A2BF5D}" dt="2024-10-22T11:31:06.277" v="4573" actId="478"/>
          <ac:spMkLst>
            <pc:docMk/>
            <pc:sldMk cId="629649038" sldId="2147378480"/>
            <ac:spMk id="224" creationId="{92BBEF77-D17A-5334-FF3B-F3006A79DF71}"/>
          </ac:spMkLst>
        </pc:spChg>
        <pc:spChg chg="del">
          <ac:chgData name="김윤성님(Yunesung Kim)/Access개발팀" userId="b5f7759c-2915-495b-a4bf-42e3553974d8" providerId="ADAL" clId="{A656909C-EC53-4C85-8A45-F5B1E1A2BF5D}" dt="2024-10-22T11:31:06.277" v="4573" actId="478"/>
          <ac:spMkLst>
            <pc:docMk/>
            <pc:sldMk cId="629649038" sldId="2147378480"/>
            <ac:spMk id="238" creationId="{14EFEB1A-B80F-5280-6CF6-CE8FB902AF04}"/>
          </ac:spMkLst>
        </pc:spChg>
        <pc:spChg chg="del">
          <ac:chgData name="김윤성님(Yunesung Kim)/Access개발팀" userId="b5f7759c-2915-495b-a4bf-42e3553974d8" providerId="ADAL" clId="{A656909C-EC53-4C85-8A45-F5B1E1A2BF5D}" dt="2024-10-22T11:31:06.277" v="4573" actId="478"/>
          <ac:spMkLst>
            <pc:docMk/>
            <pc:sldMk cId="629649038" sldId="2147378480"/>
            <ac:spMk id="239" creationId="{B77FEA0D-1A24-C4DC-7D20-81CB66F104EC}"/>
          </ac:spMkLst>
        </pc:spChg>
        <pc:spChg chg="del">
          <ac:chgData name="김윤성님(Yunesung Kim)/Access개발팀" userId="b5f7759c-2915-495b-a4bf-42e3553974d8" providerId="ADAL" clId="{A656909C-EC53-4C85-8A45-F5B1E1A2BF5D}" dt="2024-10-22T11:31:06.277" v="4573" actId="478"/>
          <ac:spMkLst>
            <pc:docMk/>
            <pc:sldMk cId="629649038" sldId="2147378480"/>
            <ac:spMk id="240" creationId="{53A7AF08-ABAA-E348-A347-01B286AD362C}"/>
          </ac:spMkLst>
        </pc:spChg>
        <pc:spChg chg="del">
          <ac:chgData name="김윤성님(Yunesung Kim)/Access개발팀" userId="b5f7759c-2915-495b-a4bf-42e3553974d8" providerId="ADAL" clId="{A656909C-EC53-4C85-8A45-F5B1E1A2BF5D}" dt="2024-10-22T11:31:06.277" v="4573" actId="478"/>
          <ac:spMkLst>
            <pc:docMk/>
            <pc:sldMk cId="629649038" sldId="2147378480"/>
            <ac:spMk id="241" creationId="{575E48E9-AC4B-49C7-D8F5-30ECD44A71B0}"/>
          </ac:spMkLst>
        </pc:spChg>
        <pc:grpChg chg="del">
          <ac:chgData name="김윤성님(Yunesung Kim)/Access개발팀" userId="b5f7759c-2915-495b-a4bf-42e3553974d8" providerId="ADAL" clId="{A656909C-EC53-4C85-8A45-F5B1E1A2BF5D}" dt="2024-10-22T11:31:06.277" v="4573" actId="478"/>
          <ac:grpSpMkLst>
            <pc:docMk/>
            <pc:sldMk cId="629649038" sldId="2147378480"/>
            <ac:grpSpMk id="161" creationId="{D9154F99-02A0-FAA7-97E9-13AD15D9A09C}"/>
          </ac:grpSpMkLst>
        </pc:grpChg>
        <pc:grpChg chg="del">
          <ac:chgData name="김윤성님(Yunesung Kim)/Access개발팀" userId="b5f7759c-2915-495b-a4bf-42e3553974d8" providerId="ADAL" clId="{A656909C-EC53-4C85-8A45-F5B1E1A2BF5D}" dt="2024-10-22T11:31:06.277" v="4573" actId="478"/>
          <ac:grpSpMkLst>
            <pc:docMk/>
            <pc:sldMk cId="629649038" sldId="2147378480"/>
            <ac:grpSpMk id="231" creationId="{B32B5DA2-1C00-DE7D-1E77-1BA16CF429FE}"/>
          </ac:grpSpMkLst>
        </pc:grpChg>
        <pc:picChg chg="del">
          <ac:chgData name="김윤성님(Yunesung Kim)/Access개발팀" userId="b5f7759c-2915-495b-a4bf-42e3553974d8" providerId="ADAL" clId="{A656909C-EC53-4C85-8A45-F5B1E1A2BF5D}" dt="2024-10-22T11:31:06.277" v="4573" actId="478"/>
          <ac:picMkLst>
            <pc:docMk/>
            <pc:sldMk cId="629649038" sldId="2147378480"/>
            <ac:picMk id="230" creationId="{DD3274E9-81D4-C379-1F42-F8A5D04BBFA9}"/>
          </ac:picMkLst>
        </pc:picChg>
        <pc:picChg chg="del">
          <ac:chgData name="김윤성님(Yunesung Kim)/Access개발팀" userId="b5f7759c-2915-495b-a4bf-42e3553974d8" providerId="ADAL" clId="{A656909C-EC53-4C85-8A45-F5B1E1A2BF5D}" dt="2024-10-22T11:31:06.277" v="4573" actId="478"/>
          <ac:picMkLst>
            <pc:docMk/>
            <pc:sldMk cId="629649038" sldId="2147378480"/>
            <ac:picMk id="242" creationId="{CD0A140B-39F6-2BBA-4848-F0381DB38FB3}"/>
          </ac:picMkLst>
        </pc:picChg>
        <pc:cxnChg chg="del">
          <ac:chgData name="김윤성님(Yunesung Kim)/Access개발팀" userId="b5f7759c-2915-495b-a4bf-42e3553974d8" providerId="ADAL" clId="{A656909C-EC53-4C85-8A45-F5B1E1A2BF5D}" dt="2024-10-22T11:31:06.277" v="4573" actId="478"/>
          <ac:cxnSpMkLst>
            <pc:docMk/>
            <pc:sldMk cId="629649038" sldId="2147378480"/>
            <ac:cxnSpMk id="156" creationId="{5DBA42AC-045F-92EB-90BE-36AA862125C2}"/>
          </ac:cxnSpMkLst>
        </pc:cxnChg>
        <pc:cxnChg chg="del">
          <ac:chgData name="김윤성님(Yunesung Kim)/Access개발팀" userId="b5f7759c-2915-495b-a4bf-42e3553974d8" providerId="ADAL" clId="{A656909C-EC53-4C85-8A45-F5B1E1A2BF5D}" dt="2024-10-22T11:31:06.277" v="4573" actId="478"/>
          <ac:cxnSpMkLst>
            <pc:docMk/>
            <pc:sldMk cId="629649038" sldId="2147378480"/>
            <ac:cxnSpMk id="158" creationId="{C4D779A2-FD6A-C4AB-57D6-B577B175F7AD}"/>
          </ac:cxnSpMkLst>
        </pc:cxnChg>
        <pc:cxnChg chg="del">
          <ac:chgData name="김윤성님(Yunesung Kim)/Access개발팀" userId="b5f7759c-2915-495b-a4bf-42e3553974d8" providerId="ADAL" clId="{A656909C-EC53-4C85-8A45-F5B1E1A2BF5D}" dt="2024-10-22T11:31:06.277" v="4573" actId="478"/>
          <ac:cxnSpMkLst>
            <pc:docMk/>
            <pc:sldMk cId="629649038" sldId="2147378480"/>
            <ac:cxnSpMk id="159" creationId="{4D7B3ACD-6F92-940F-72A9-A58DE6562A43}"/>
          </ac:cxnSpMkLst>
        </pc:cxnChg>
        <pc:cxnChg chg="del">
          <ac:chgData name="김윤성님(Yunesung Kim)/Access개발팀" userId="b5f7759c-2915-495b-a4bf-42e3553974d8" providerId="ADAL" clId="{A656909C-EC53-4C85-8A45-F5B1E1A2BF5D}" dt="2024-10-22T11:31:06.277" v="4573" actId="478"/>
          <ac:cxnSpMkLst>
            <pc:docMk/>
            <pc:sldMk cId="629649038" sldId="2147378480"/>
            <ac:cxnSpMk id="160" creationId="{F13C0A09-E417-F373-9212-4671EEEC7BAE}"/>
          </ac:cxnSpMkLst>
        </pc:cxnChg>
        <pc:cxnChg chg="del">
          <ac:chgData name="김윤성님(Yunesung Kim)/Access개발팀" userId="b5f7759c-2915-495b-a4bf-42e3553974d8" providerId="ADAL" clId="{A656909C-EC53-4C85-8A45-F5B1E1A2BF5D}" dt="2024-10-22T11:31:06.277" v="4573" actId="478"/>
          <ac:cxnSpMkLst>
            <pc:docMk/>
            <pc:sldMk cId="629649038" sldId="2147378480"/>
            <ac:cxnSpMk id="167" creationId="{E5B3A1B6-A5E4-7074-BF4B-3E39A9D97F02}"/>
          </ac:cxnSpMkLst>
        </pc:cxnChg>
        <pc:cxnChg chg="del">
          <ac:chgData name="김윤성님(Yunesung Kim)/Access개발팀" userId="b5f7759c-2915-495b-a4bf-42e3553974d8" providerId="ADAL" clId="{A656909C-EC53-4C85-8A45-F5B1E1A2BF5D}" dt="2024-10-22T11:31:06.277" v="4573" actId="478"/>
          <ac:cxnSpMkLst>
            <pc:docMk/>
            <pc:sldMk cId="629649038" sldId="2147378480"/>
            <ac:cxnSpMk id="169" creationId="{1828F3F3-AD0A-E042-49EE-8D1084862FB0}"/>
          </ac:cxnSpMkLst>
        </pc:cxnChg>
        <pc:cxnChg chg="del">
          <ac:chgData name="김윤성님(Yunesung Kim)/Access개발팀" userId="b5f7759c-2915-495b-a4bf-42e3553974d8" providerId="ADAL" clId="{A656909C-EC53-4C85-8A45-F5B1E1A2BF5D}" dt="2024-10-22T11:31:06.277" v="4573" actId="478"/>
          <ac:cxnSpMkLst>
            <pc:docMk/>
            <pc:sldMk cId="629649038" sldId="2147378480"/>
            <ac:cxnSpMk id="170" creationId="{4A82C902-573C-BA5F-603C-A6F9432EA92D}"/>
          </ac:cxnSpMkLst>
        </pc:cxnChg>
        <pc:cxnChg chg="del">
          <ac:chgData name="김윤성님(Yunesung Kim)/Access개발팀" userId="b5f7759c-2915-495b-a4bf-42e3553974d8" providerId="ADAL" clId="{A656909C-EC53-4C85-8A45-F5B1E1A2BF5D}" dt="2024-10-22T11:31:06.277" v="4573" actId="478"/>
          <ac:cxnSpMkLst>
            <pc:docMk/>
            <pc:sldMk cId="629649038" sldId="2147378480"/>
            <ac:cxnSpMk id="171" creationId="{862C7780-E5C6-6606-E689-F357B5521F67}"/>
          </ac:cxnSpMkLst>
        </pc:cxnChg>
        <pc:cxnChg chg="del">
          <ac:chgData name="김윤성님(Yunesung Kim)/Access개발팀" userId="b5f7759c-2915-495b-a4bf-42e3553974d8" providerId="ADAL" clId="{A656909C-EC53-4C85-8A45-F5B1E1A2BF5D}" dt="2024-10-22T11:31:06.277" v="4573" actId="478"/>
          <ac:cxnSpMkLst>
            <pc:docMk/>
            <pc:sldMk cId="629649038" sldId="2147378480"/>
            <ac:cxnSpMk id="217" creationId="{DCD2D4DD-144B-CD0D-6BAA-56EBE03F60A8}"/>
          </ac:cxnSpMkLst>
        </pc:cxnChg>
        <pc:cxnChg chg="del">
          <ac:chgData name="김윤성님(Yunesung Kim)/Access개발팀" userId="b5f7759c-2915-495b-a4bf-42e3553974d8" providerId="ADAL" clId="{A656909C-EC53-4C85-8A45-F5B1E1A2BF5D}" dt="2024-10-22T11:31:06.277" v="4573" actId="478"/>
          <ac:cxnSpMkLst>
            <pc:docMk/>
            <pc:sldMk cId="629649038" sldId="2147378480"/>
            <ac:cxnSpMk id="219" creationId="{DB52E458-6FCF-0490-52D3-04B56EC69E3E}"/>
          </ac:cxnSpMkLst>
        </pc:cxnChg>
        <pc:cxnChg chg="del">
          <ac:chgData name="김윤성님(Yunesung Kim)/Access개발팀" userId="b5f7759c-2915-495b-a4bf-42e3553974d8" providerId="ADAL" clId="{A656909C-EC53-4C85-8A45-F5B1E1A2BF5D}" dt="2024-10-22T11:31:06.277" v="4573" actId="478"/>
          <ac:cxnSpMkLst>
            <pc:docMk/>
            <pc:sldMk cId="629649038" sldId="2147378480"/>
            <ac:cxnSpMk id="220" creationId="{B1FB6C9C-2596-4809-720D-EC1E1DA2B6BC}"/>
          </ac:cxnSpMkLst>
        </pc:cxnChg>
        <pc:cxnChg chg="del">
          <ac:chgData name="김윤성님(Yunesung Kim)/Access개발팀" userId="b5f7759c-2915-495b-a4bf-42e3553974d8" providerId="ADAL" clId="{A656909C-EC53-4C85-8A45-F5B1E1A2BF5D}" dt="2024-10-22T11:31:06.277" v="4573" actId="478"/>
          <ac:cxnSpMkLst>
            <pc:docMk/>
            <pc:sldMk cId="629649038" sldId="2147378480"/>
            <ac:cxnSpMk id="221" creationId="{55592C48-2FBC-18F3-693A-4B328D4A95A9}"/>
          </ac:cxnSpMkLst>
        </pc:cxnChg>
        <pc:cxnChg chg="del">
          <ac:chgData name="김윤성님(Yunesung Kim)/Access개발팀" userId="b5f7759c-2915-495b-a4bf-42e3553974d8" providerId="ADAL" clId="{A656909C-EC53-4C85-8A45-F5B1E1A2BF5D}" dt="2024-10-22T11:31:06.277" v="4573" actId="478"/>
          <ac:cxnSpMkLst>
            <pc:docMk/>
            <pc:sldMk cId="629649038" sldId="2147378480"/>
            <ac:cxnSpMk id="222" creationId="{92A84A67-73DB-CE23-EE66-A0CDAD6E99FF}"/>
          </ac:cxnSpMkLst>
        </pc:cxnChg>
        <pc:cxnChg chg="del">
          <ac:chgData name="김윤성님(Yunesung Kim)/Access개발팀" userId="b5f7759c-2915-495b-a4bf-42e3553974d8" providerId="ADAL" clId="{A656909C-EC53-4C85-8A45-F5B1E1A2BF5D}" dt="2024-10-22T11:31:06.277" v="4573" actId="478"/>
          <ac:cxnSpMkLst>
            <pc:docMk/>
            <pc:sldMk cId="629649038" sldId="2147378480"/>
            <ac:cxnSpMk id="223" creationId="{63DA196C-1779-44F9-8FA1-0A1CA5A75781}"/>
          </ac:cxnSpMkLst>
        </pc:cxnChg>
        <pc:cxnChg chg="del mod">
          <ac:chgData name="김윤성님(Yunesung Kim)/Access개발팀" userId="b5f7759c-2915-495b-a4bf-42e3553974d8" providerId="ADAL" clId="{A656909C-EC53-4C85-8A45-F5B1E1A2BF5D}" dt="2024-10-22T11:31:06.277" v="4573" actId="478"/>
          <ac:cxnSpMkLst>
            <pc:docMk/>
            <pc:sldMk cId="629649038" sldId="2147378480"/>
            <ac:cxnSpMk id="225" creationId="{A27474FB-490A-E14C-576B-A88C94A4B9A7}"/>
          </ac:cxnSpMkLst>
        </pc:cxnChg>
        <pc:cxnChg chg="del mod">
          <ac:chgData name="김윤성님(Yunesung Kim)/Access개발팀" userId="b5f7759c-2915-495b-a4bf-42e3553974d8" providerId="ADAL" clId="{A656909C-EC53-4C85-8A45-F5B1E1A2BF5D}" dt="2024-10-22T11:31:06.277" v="4573" actId="478"/>
          <ac:cxnSpMkLst>
            <pc:docMk/>
            <pc:sldMk cId="629649038" sldId="2147378480"/>
            <ac:cxnSpMk id="226" creationId="{F461D21C-7035-EEF2-754D-EFD7C25C0C38}"/>
          </ac:cxnSpMkLst>
        </pc:cxnChg>
        <pc:cxnChg chg="del mod">
          <ac:chgData name="김윤성님(Yunesung Kim)/Access개발팀" userId="b5f7759c-2915-495b-a4bf-42e3553974d8" providerId="ADAL" clId="{A656909C-EC53-4C85-8A45-F5B1E1A2BF5D}" dt="2024-10-22T11:31:06.277" v="4573" actId="478"/>
          <ac:cxnSpMkLst>
            <pc:docMk/>
            <pc:sldMk cId="629649038" sldId="2147378480"/>
            <ac:cxnSpMk id="227" creationId="{FA60290B-04BE-7851-890E-A7E0614A3ACB}"/>
          </ac:cxnSpMkLst>
        </pc:cxnChg>
        <pc:cxnChg chg="del mod">
          <ac:chgData name="김윤성님(Yunesung Kim)/Access개발팀" userId="b5f7759c-2915-495b-a4bf-42e3553974d8" providerId="ADAL" clId="{A656909C-EC53-4C85-8A45-F5B1E1A2BF5D}" dt="2024-10-22T11:31:06.277" v="4573" actId="478"/>
          <ac:cxnSpMkLst>
            <pc:docMk/>
            <pc:sldMk cId="629649038" sldId="2147378480"/>
            <ac:cxnSpMk id="228" creationId="{CD2F05AB-CEE6-466A-B432-E0BD7841BBE4}"/>
          </ac:cxnSpMkLst>
        </pc:cxnChg>
        <pc:cxnChg chg="del mod">
          <ac:chgData name="김윤성님(Yunesung Kim)/Access개발팀" userId="b5f7759c-2915-495b-a4bf-42e3553974d8" providerId="ADAL" clId="{A656909C-EC53-4C85-8A45-F5B1E1A2BF5D}" dt="2024-10-22T11:31:06.277" v="4573" actId="478"/>
          <ac:cxnSpMkLst>
            <pc:docMk/>
            <pc:sldMk cId="629649038" sldId="2147378480"/>
            <ac:cxnSpMk id="229" creationId="{A88021C5-000D-4F89-5E84-246514B01A71}"/>
          </ac:cxnSpMkLst>
        </pc:cxnChg>
        <pc:cxnChg chg="del">
          <ac:chgData name="김윤성님(Yunesung Kim)/Access개발팀" userId="b5f7759c-2915-495b-a4bf-42e3553974d8" providerId="ADAL" clId="{A656909C-EC53-4C85-8A45-F5B1E1A2BF5D}" dt="2024-10-22T11:31:06.277" v="4573" actId="478"/>
          <ac:cxnSpMkLst>
            <pc:docMk/>
            <pc:sldMk cId="629649038" sldId="2147378480"/>
            <ac:cxnSpMk id="234" creationId="{C406613A-819D-3E5D-583C-853B7DB63D70}"/>
          </ac:cxnSpMkLst>
        </pc:cxnChg>
        <pc:cxnChg chg="del mod">
          <ac:chgData name="김윤성님(Yunesung Kim)/Access개발팀" userId="b5f7759c-2915-495b-a4bf-42e3553974d8" providerId="ADAL" clId="{A656909C-EC53-4C85-8A45-F5B1E1A2BF5D}" dt="2024-10-22T11:31:06.277" v="4573" actId="478"/>
          <ac:cxnSpMkLst>
            <pc:docMk/>
            <pc:sldMk cId="629649038" sldId="2147378480"/>
            <ac:cxnSpMk id="235" creationId="{66B099F7-9FD2-F1E8-49A6-2437A4982DA2}"/>
          </ac:cxnSpMkLst>
        </pc:cxnChg>
        <pc:cxnChg chg="del">
          <ac:chgData name="김윤성님(Yunesung Kim)/Access개발팀" userId="b5f7759c-2915-495b-a4bf-42e3553974d8" providerId="ADAL" clId="{A656909C-EC53-4C85-8A45-F5B1E1A2BF5D}" dt="2024-10-22T11:31:06.277" v="4573" actId="478"/>
          <ac:cxnSpMkLst>
            <pc:docMk/>
            <pc:sldMk cId="629649038" sldId="2147378480"/>
            <ac:cxnSpMk id="236" creationId="{3E1852D2-0B8C-4D61-0FC2-088D5F0356DB}"/>
          </ac:cxnSpMkLst>
        </pc:cxnChg>
        <pc:cxnChg chg="del">
          <ac:chgData name="김윤성님(Yunesung Kim)/Access개발팀" userId="b5f7759c-2915-495b-a4bf-42e3553974d8" providerId="ADAL" clId="{A656909C-EC53-4C85-8A45-F5B1E1A2BF5D}" dt="2024-10-22T11:31:06.277" v="4573" actId="478"/>
          <ac:cxnSpMkLst>
            <pc:docMk/>
            <pc:sldMk cId="629649038" sldId="2147378480"/>
            <ac:cxnSpMk id="237" creationId="{714D486A-9653-597F-616F-3CEF758B62A7}"/>
          </ac:cxnSpMkLst>
        </pc:cxnChg>
        <pc:cxnChg chg="del mod">
          <ac:chgData name="김윤성님(Yunesung Kim)/Access개발팀" userId="b5f7759c-2915-495b-a4bf-42e3553974d8" providerId="ADAL" clId="{A656909C-EC53-4C85-8A45-F5B1E1A2BF5D}" dt="2024-10-22T11:31:06.277" v="4573" actId="478"/>
          <ac:cxnSpMkLst>
            <pc:docMk/>
            <pc:sldMk cId="629649038" sldId="2147378480"/>
            <ac:cxnSpMk id="243" creationId="{027BB7C0-D355-13E8-7C8C-6E6EE018701D}"/>
          </ac:cxnSpMkLst>
        </pc:cxnChg>
      </pc:sldChg>
      <pc:sldChg chg="add del">
        <pc:chgData name="김윤성님(Yunesung Kim)/Access개발팀" userId="b5f7759c-2915-495b-a4bf-42e3553974d8" providerId="ADAL" clId="{A656909C-EC53-4C85-8A45-F5B1E1A2BF5D}" dt="2024-10-22T12:03:20.007" v="5953" actId="47"/>
        <pc:sldMkLst>
          <pc:docMk/>
          <pc:sldMk cId="2772751805" sldId="2147378480"/>
        </pc:sldMkLst>
      </pc:sldChg>
      <pc:sldChg chg="add del">
        <pc:chgData name="김윤성님(Yunesung Kim)/Access개발팀" userId="b5f7759c-2915-495b-a4bf-42e3553974d8" providerId="ADAL" clId="{A656909C-EC53-4C85-8A45-F5B1E1A2BF5D}" dt="2024-10-22T12:00:51.226" v="5923" actId="47"/>
        <pc:sldMkLst>
          <pc:docMk/>
          <pc:sldMk cId="3043361875" sldId="2147378480"/>
        </pc:sldMkLst>
      </pc:sldChg>
      <pc:sldChg chg="modSp add mod">
        <pc:chgData name="김윤성님(Yunesung Kim)/Access개발팀" userId="b5f7759c-2915-495b-a4bf-42e3553974d8" providerId="ADAL" clId="{A656909C-EC53-4C85-8A45-F5B1E1A2BF5D}" dt="2024-10-22T12:03:29.772" v="5956" actId="108"/>
        <pc:sldMkLst>
          <pc:docMk/>
          <pc:sldMk cId="4007458869" sldId="2147378480"/>
        </pc:sldMkLst>
        <pc:spChg chg="mod">
          <ac:chgData name="김윤성님(Yunesung Kim)/Access개발팀" userId="b5f7759c-2915-495b-a4bf-42e3553974d8" providerId="ADAL" clId="{A656909C-EC53-4C85-8A45-F5B1E1A2BF5D}" dt="2024-10-22T12:03:29.772" v="5956" actId="108"/>
          <ac:spMkLst>
            <pc:docMk/>
            <pc:sldMk cId="4007458869" sldId="2147378480"/>
            <ac:spMk id="4" creationId="{51565632-3F9C-CB77-360E-753E3F4A4918}"/>
          </ac:spMkLst>
        </pc:spChg>
      </pc:sldChg>
      <pc:sldMasterChg chg="del delSldLayout">
        <pc:chgData name="김윤성님(Yunesung Kim)/Access개발팀" userId="b5f7759c-2915-495b-a4bf-42e3553974d8" providerId="ADAL" clId="{A656909C-EC53-4C85-8A45-F5B1E1A2BF5D}" dt="2024-10-22T08:56:52.657" v="254" actId="47"/>
        <pc:sldMasterMkLst>
          <pc:docMk/>
          <pc:sldMasterMk cId="3415923603" sldId="2147483699"/>
        </pc:sldMasterMkLst>
        <pc:sldLayoutChg chg="del">
          <pc:chgData name="김윤성님(Yunesung Kim)/Access개발팀" userId="b5f7759c-2915-495b-a4bf-42e3553974d8" providerId="ADAL" clId="{A656909C-EC53-4C85-8A45-F5B1E1A2BF5D}" dt="2024-10-22T08:56:52.657" v="254" actId="47"/>
          <pc:sldLayoutMkLst>
            <pc:docMk/>
            <pc:sldMasterMk cId="3415923603" sldId="2147483699"/>
            <pc:sldLayoutMk cId="1739406712" sldId="2147483700"/>
          </pc:sldLayoutMkLst>
        </pc:sldLayoutChg>
        <pc:sldLayoutChg chg="del">
          <pc:chgData name="김윤성님(Yunesung Kim)/Access개발팀" userId="b5f7759c-2915-495b-a4bf-42e3553974d8" providerId="ADAL" clId="{A656909C-EC53-4C85-8A45-F5B1E1A2BF5D}" dt="2024-10-22T08:56:52.657" v="254" actId="47"/>
          <pc:sldLayoutMkLst>
            <pc:docMk/>
            <pc:sldMasterMk cId="3415923603" sldId="2147483699"/>
            <pc:sldLayoutMk cId="1158579826" sldId="2147483701"/>
          </pc:sldLayoutMkLst>
        </pc:sldLayoutChg>
        <pc:sldLayoutChg chg="del">
          <pc:chgData name="김윤성님(Yunesung Kim)/Access개발팀" userId="b5f7759c-2915-495b-a4bf-42e3553974d8" providerId="ADAL" clId="{A656909C-EC53-4C85-8A45-F5B1E1A2BF5D}" dt="2024-10-22T08:56:52.657" v="254" actId="47"/>
          <pc:sldLayoutMkLst>
            <pc:docMk/>
            <pc:sldMasterMk cId="3415923603" sldId="2147483699"/>
            <pc:sldLayoutMk cId="26662992" sldId="2147483702"/>
          </pc:sldLayoutMkLst>
        </pc:sldLayoutChg>
        <pc:sldLayoutChg chg="del">
          <pc:chgData name="김윤성님(Yunesung Kim)/Access개발팀" userId="b5f7759c-2915-495b-a4bf-42e3553974d8" providerId="ADAL" clId="{A656909C-EC53-4C85-8A45-F5B1E1A2BF5D}" dt="2024-10-22T08:56:52.657" v="254" actId="47"/>
          <pc:sldLayoutMkLst>
            <pc:docMk/>
            <pc:sldMasterMk cId="3415923603" sldId="2147483699"/>
            <pc:sldLayoutMk cId="3270790030" sldId="2147483703"/>
          </pc:sldLayoutMkLst>
        </pc:sldLayoutChg>
        <pc:sldLayoutChg chg="del">
          <pc:chgData name="김윤성님(Yunesung Kim)/Access개발팀" userId="b5f7759c-2915-495b-a4bf-42e3553974d8" providerId="ADAL" clId="{A656909C-EC53-4C85-8A45-F5B1E1A2BF5D}" dt="2024-10-22T08:56:52.657" v="254" actId="47"/>
          <pc:sldLayoutMkLst>
            <pc:docMk/>
            <pc:sldMasterMk cId="3415923603" sldId="2147483699"/>
            <pc:sldLayoutMk cId="2262060906" sldId="2147483704"/>
          </pc:sldLayoutMkLst>
        </pc:sldLayoutChg>
        <pc:sldLayoutChg chg="del">
          <pc:chgData name="김윤성님(Yunesung Kim)/Access개발팀" userId="b5f7759c-2915-495b-a4bf-42e3553974d8" providerId="ADAL" clId="{A656909C-EC53-4C85-8A45-F5B1E1A2BF5D}" dt="2024-10-22T08:56:52.657" v="254" actId="47"/>
          <pc:sldLayoutMkLst>
            <pc:docMk/>
            <pc:sldMasterMk cId="3415923603" sldId="2147483699"/>
            <pc:sldLayoutMk cId="4089169231" sldId="2147483705"/>
          </pc:sldLayoutMkLst>
        </pc:sldLayoutChg>
        <pc:sldLayoutChg chg="del">
          <pc:chgData name="김윤성님(Yunesung Kim)/Access개발팀" userId="b5f7759c-2915-495b-a4bf-42e3553974d8" providerId="ADAL" clId="{A656909C-EC53-4C85-8A45-F5B1E1A2BF5D}" dt="2024-10-22T08:56:52.657" v="254" actId="47"/>
          <pc:sldLayoutMkLst>
            <pc:docMk/>
            <pc:sldMasterMk cId="3415923603" sldId="2147483699"/>
            <pc:sldLayoutMk cId="74172570" sldId="2147483706"/>
          </pc:sldLayoutMkLst>
        </pc:sldLayoutChg>
        <pc:sldLayoutChg chg="del">
          <pc:chgData name="김윤성님(Yunesung Kim)/Access개발팀" userId="b5f7759c-2915-495b-a4bf-42e3553974d8" providerId="ADAL" clId="{A656909C-EC53-4C85-8A45-F5B1E1A2BF5D}" dt="2024-10-22T08:56:52.657" v="254" actId="47"/>
          <pc:sldLayoutMkLst>
            <pc:docMk/>
            <pc:sldMasterMk cId="3415923603" sldId="2147483699"/>
            <pc:sldLayoutMk cId="3035802720" sldId="2147483707"/>
          </pc:sldLayoutMkLst>
        </pc:sldLayoutChg>
        <pc:sldLayoutChg chg="del">
          <pc:chgData name="김윤성님(Yunesung Kim)/Access개발팀" userId="b5f7759c-2915-495b-a4bf-42e3553974d8" providerId="ADAL" clId="{A656909C-EC53-4C85-8A45-F5B1E1A2BF5D}" dt="2024-10-22T08:56:52.657" v="254" actId="47"/>
          <pc:sldLayoutMkLst>
            <pc:docMk/>
            <pc:sldMasterMk cId="3415923603" sldId="2147483699"/>
            <pc:sldLayoutMk cId="3832054997" sldId="2147483708"/>
          </pc:sldLayoutMkLst>
        </pc:sldLayoutChg>
        <pc:sldLayoutChg chg="del">
          <pc:chgData name="김윤성님(Yunesung Kim)/Access개발팀" userId="b5f7759c-2915-495b-a4bf-42e3553974d8" providerId="ADAL" clId="{A656909C-EC53-4C85-8A45-F5B1E1A2BF5D}" dt="2024-10-22T08:56:52.657" v="254" actId="47"/>
          <pc:sldLayoutMkLst>
            <pc:docMk/>
            <pc:sldMasterMk cId="3415923603" sldId="2147483699"/>
            <pc:sldLayoutMk cId="2245252493" sldId="2147483709"/>
          </pc:sldLayoutMkLst>
        </pc:sldLayoutChg>
        <pc:sldLayoutChg chg="del">
          <pc:chgData name="김윤성님(Yunesung Kim)/Access개발팀" userId="b5f7759c-2915-495b-a4bf-42e3553974d8" providerId="ADAL" clId="{A656909C-EC53-4C85-8A45-F5B1E1A2BF5D}" dt="2024-10-22T08:56:52.657" v="254" actId="47"/>
          <pc:sldLayoutMkLst>
            <pc:docMk/>
            <pc:sldMasterMk cId="3415923603" sldId="2147483699"/>
            <pc:sldLayoutMk cId="188018921" sldId="2147483710"/>
          </pc:sldLayoutMkLst>
        </pc:sldLayoutChg>
        <pc:sldLayoutChg chg="del">
          <pc:chgData name="김윤성님(Yunesung Kim)/Access개발팀" userId="b5f7759c-2915-495b-a4bf-42e3553974d8" providerId="ADAL" clId="{A656909C-EC53-4C85-8A45-F5B1E1A2BF5D}" dt="2024-10-22T08:56:52.657" v="254" actId="47"/>
          <pc:sldLayoutMkLst>
            <pc:docMk/>
            <pc:sldMasterMk cId="3415923603" sldId="2147483699"/>
            <pc:sldLayoutMk cId="4251587333" sldId="2147483711"/>
          </pc:sldLayoutMkLst>
        </pc:sldLayoutChg>
      </pc:sldMasterChg>
    </pc:docChg>
  </pc:docChgLst>
  <pc:docChgLst>
    <pc:chgData name="김병수님(KBS)/Device개발팀" userId="994a489e-9575-4bbf-8144-35d9f0597bc2" providerId="ADAL" clId="{5BD7480F-02F5-4FF7-8DC3-0D9A57FB00B8}"/>
    <pc:docChg chg="undo custSel addSld delSld modSld sldOrd modSection">
      <pc:chgData name="김병수님(KBS)/Device개발팀" userId="994a489e-9575-4bbf-8144-35d9f0597bc2" providerId="ADAL" clId="{5BD7480F-02F5-4FF7-8DC3-0D9A57FB00B8}" dt="2024-06-20T05:28:19.927" v="9754" actId="1035"/>
      <pc:docMkLst>
        <pc:docMk/>
      </pc:docMkLst>
      <pc:sldChg chg="add del">
        <pc:chgData name="김병수님(KBS)/Device개발팀" userId="994a489e-9575-4bbf-8144-35d9f0597bc2" providerId="ADAL" clId="{5BD7480F-02F5-4FF7-8DC3-0D9A57FB00B8}" dt="2024-06-20T02:56:01.842" v="1033" actId="47"/>
        <pc:sldMkLst>
          <pc:docMk/>
          <pc:sldMk cId="2308225872" sldId="270"/>
        </pc:sldMkLst>
      </pc:sldChg>
      <pc:sldChg chg="modSp mod">
        <pc:chgData name="김병수님(KBS)/Device개발팀" userId="994a489e-9575-4bbf-8144-35d9f0597bc2" providerId="ADAL" clId="{5BD7480F-02F5-4FF7-8DC3-0D9A57FB00B8}" dt="2024-06-20T05:05:18.608" v="9467"/>
        <pc:sldMkLst>
          <pc:docMk/>
          <pc:sldMk cId="2200448925" sldId="2147378413"/>
        </pc:sldMkLst>
        <pc:spChg chg="mod">
          <ac:chgData name="김병수님(KBS)/Device개발팀" userId="994a489e-9575-4bbf-8144-35d9f0597bc2" providerId="ADAL" clId="{5BD7480F-02F5-4FF7-8DC3-0D9A57FB00B8}" dt="2024-06-20T05:05:18.608" v="9467"/>
          <ac:spMkLst>
            <pc:docMk/>
            <pc:sldMk cId="2200448925" sldId="2147378413"/>
            <ac:spMk id="6" creationId="{645FA473-B432-B3D6-D4EB-C31155070CA6}"/>
          </ac:spMkLst>
        </pc:spChg>
      </pc:sldChg>
      <pc:sldChg chg="addSp delSp modSp add mod">
        <pc:chgData name="김병수님(KBS)/Device개발팀" userId="994a489e-9575-4bbf-8144-35d9f0597bc2" providerId="ADAL" clId="{5BD7480F-02F5-4FF7-8DC3-0D9A57FB00B8}" dt="2024-06-20T02:51:28.619" v="1030" actId="1037"/>
        <pc:sldMkLst>
          <pc:docMk/>
          <pc:sldMk cId="3027180944" sldId="2147378469"/>
        </pc:sldMkLst>
        <pc:spChg chg="add del mod">
          <ac:chgData name="김병수님(KBS)/Device개발팀" userId="994a489e-9575-4bbf-8144-35d9f0597bc2" providerId="ADAL" clId="{5BD7480F-02F5-4FF7-8DC3-0D9A57FB00B8}" dt="2024-06-20T02:37:14.455" v="422" actId="478"/>
          <ac:spMkLst>
            <pc:docMk/>
            <pc:sldMk cId="3027180944" sldId="2147378469"/>
            <ac:spMk id="2" creationId="{8CE9F0E0-AD42-D493-61C9-8A68A3DE8C2F}"/>
          </ac:spMkLst>
        </pc:spChg>
        <pc:spChg chg="mod">
          <ac:chgData name="김병수님(KBS)/Device개발팀" userId="994a489e-9575-4bbf-8144-35d9f0597bc2" providerId="ADAL" clId="{5BD7480F-02F5-4FF7-8DC3-0D9A57FB00B8}" dt="2024-06-20T02:34:24.085" v="244"/>
          <ac:spMkLst>
            <pc:docMk/>
            <pc:sldMk cId="3027180944" sldId="2147378469"/>
            <ac:spMk id="3" creationId="{19BEB237-7BEE-4D88-E174-391458BD5512}"/>
          </ac:spMkLst>
        </pc:spChg>
        <pc:spChg chg="add del mod">
          <ac:chgData name="김병수님(KBS)/Device개발팀" userId="994a489e-9575-4bbf-8144-35d9f0597bc2" providerId="ADAL" clId="{5BD7480F-02F5-4FF7-8DC3-0D9A57FB00B8}" dt="2024-06-20T02:39:34.219" v="493" actId="478"/>
          <ac:spMkLst>
            <pc:docMk/>
            <pc:sldMk cId="3027180944" sldId="2147378469"/>
            <ac:spMk id="5" creationId="{F23890FE-2C5B-EE88-76AD-01B8A7DB884C}"/>
          </ac:spMkLst>
        </pc:spChg>
        <pc:spChg chg="add del mod">
          <ac:chgData name="김병수님(KBS)/Device개발팀" userId="994a489e-9575-4bbf-8144-35d9f0597bc2" providerId="ADAL" clId="{5BD7480F-02F5-4FF7-8DC3-0D9A57FB00B8}" dt="2024-06-20T02:43:43.592" v="654" actId="478"/>
          <ac:spMkLst>
            <pc:docMk/>
            <pc:sldMk cId="3027180944" sldId="2147378469"/>
            <ac:spMk id="6" creationId="{1FA7E471-6CA9-75C8-05C1-57FC0EC7F1CC}"/>
          </ac:spMkLst>
        </pc:spChg>
        <pc:spChg chg="add del mod">
          <ac:chgData name="김병수님(KBS)/Device개발팀" userId="994a489e-9575-4bbf-8144-35d9f0597bc2" providerId="ADAL" clId="{5BD7480F-02F5-4FF7-8DC3-0D9A57FB00B8}" dt="2024-06-20T02:43:43.592" v="654" actId="478"/>
          <ac:spMkLst>
            <pc:docMk/>
            <pc:sldMk cId="3027180944" sldId="2147378469"/>
            <ac:spMk id="7" creationId="{FDD2AC7E-EB8F-51C9-48BC-E302E90131ED}"/>
          </ac:spMkLst>
        </pc:spChg>
        <pc:spChg chg="add del mod">
          <ac:chgData name="김병수님(KBS)/Device개발팀" userId="994a489e-9575-4bbf-8144-35d9f0597bc2" providerId="ADAL" clId="{5BD7480F-02F5-4FF7-8DC3-0D9A57FB00B8}" dt="2024-06-20T02:42:02.167" v="599" actId="478"/>
          <ac:spMkLst>
            <pc:docMk/>
            <pc:sldMk cId="3027180944" sldId="2147378469"/>
            <ac:spMk id="8" creationId="{9BAB14FE-860E-7A5E-301A-573204A68F78}"/>
          </ac:spMkLst>
        </pc:spChg>
        <pc:spChg chg="add del mod">
          <ac:chgData name="김병수님(KBS)/Device개발팀" userId="994a489e-9575-4bbf-8144-35d9f0597bc2" providerId="ADAL" clId="{5BD7480F-02F5-4FF7-8DC3-0D9A57FB00B8}" dt="2024-06-20T02:43:43.592" v="654" actId="478"/>
          <ac:spMkLst>
            <pc:docMk/>
            <pc:sldMk cId="3027180944" sldId="2147378469"/>
            <ac:spMk id="10" creationId="{23C22C5D-A8CB-0E8F-2998-FDCDEEC70973}"/>
          </ac:spMkLst>
        </pc:spChg>
        <pc:spChg chg="add del mod">
          <ac:chgData name="김병수님(KBS)/Device개발팀" userId="994a489e-9575-4bbf-8144-35d9f0597bc2" providerId="ADAL" clId="{5BD7480F-02F5-4FF7-8DC3-0D9A57FB00B8}" dt="2024-06-20T02:42:02.167" v="599" actId="478"/>
          <ac:spMkLst>
            <pc:docMk/>
            <pc:sldMk cId="3027180944" sldId="2147378469"/>
            <ac:spMk id="11" creationId="{E7082726-EE46-7CFC-3259-1914A98BFDEE}"/>
          </ac:spMkLst>
        </pc:spChg>
        <pc:spChg chg="add del mod">
          <ac:chgData name="김병수님(KBS)/Device개발팀" userId="994a489e-9575-4bbf-8144-35d9f0597bc2" providerId="ADAL" clId="{5BD7480F-02F5-4FF7-8DC3-0D9A57FB00B8}" dt="2024-06-20T02:42:02.167" v="599" actId="478"/>
          <ac:spMkLst>
            <pc:docMk/>
            <pc:sldMk cId="3027180944" sldId="2147378469"/>
            <ac:spMk id="12" creationId="{5DA8E064-00FA-9FAD-3AA1-45BB2E48E2C0}"/>
          </ac:spMkLst>
        </pc:spChg>
        <pc:spChg chg="add del mod">
          <ac:chgData name="김병수님(KBS)/Device개발팀" userId="994a489e-9575-4bbf-8144-35d9f0597bc2" providerId="ADAL" clId="{5BD7480F-02F5-4FF7-8DC3-0D9A57FB00B8}" dt="2024-06-20T02:42:02.167" v="599" actId="478"/>
          <ac:spMkLst>
            <pc:docMk/>
            <pc:sldMk cId="3027180944" sldId="2147378469"/>
            <ac:spMk id="13" creationId="{1091625E-16B2-8888-503B-9E79B3C41795}"/>
          </ac:spMkLst>
        </pc:spChg>
        <pc:spChg chg="add del mod">
          <ac:chgData name="김병수님(KBS)/Device개발팀" userId="994a489e-9575-4bbf-8144-35d9f0597bc2" providerId="ADAL" clId="{5BD7480F-02F5-4FF7-8DC3-0D9A57FB00B8}" dt="2024-06-20T02:42:02.167" v="599" actId="478"/>
          <ac:spMkLst>
            <pc:docMk/>
            <pc:sldMk cId="3027180944" sldId="2147378469"/>
            <ac:spMk id="14" creationId="{B114A1A9-3C94-E755-D9C0-7F9DC4ECC689}"/>
          </ac:spMkLst>
        </pc:spChg>
        <pc:spChg chg="add del mod">
          <ac:chgData name="김병수님(KBS)/Device개발팀" userId="994a489e-9575-4bbf-8144-35d9f0597bc2" providerId="ADAL" clId="{5BD7480F-02F5-4FF7-8DC3-0D9A57FB00B8}" dt="2024-06-20T02:42:02.167" v="599" actId="478"/>
          <ac:spMkLst>
            <pc:docMk/>
            <pc:sldMk cId="3027180944" sldId="2147378469"/>
            <ac:spMk id="15" creationId="{FB938DEB-EF9E-E71D-2B03-4A617CFF14FA}"/>
          </ac:spMkLst>
        </pc:spChg>
        <pc:spChg chg="add del mod">
          <ac:chgData name="김병수님(KBS)/Device개발팀" userId="994a489e-9575-4bbf-8144-35d9f0597bc2" providerId="ADAL" clId="{5BD7480F-02F5-4FF7-8DC3-0D9A57FB00B8}" dt="2024-06-20T02:42:02.167" v="599" actId="478"/>
          <ac:spMkLst>
            <pc:docMk/>
            <pc:sldMk cId="3027180944" sldId="2147378469"/>
            <ac:spMk id="16" creationId="{1E689255-9B3E-C8EA-FAD7-5AEE34D55D17}"/>
          </ac:spMkLst>
        </pc:spChg>
        <pc:spChg chg="add del mod">
          <ac:chgData name="김병수님(KBS)/Device개발팀" userId="994a489e-9575-4bbf-8144-35d9f0597bc2" providerId="ADAL" clId="{5BD7480F-02F5-4FF7-8DC3-0D9A57FB00B8}" dt="2024-06-20T02:42:02.167" v="599" actId="478"/>
          <ac:spMkLst>
            <pc:docMk/>
            <pc:sldMk cId="3027180944" sldId="2147378469"/>
            <ac:spMk id="17" creationId="{04F60D10-25A4-17B0-B70A-FD93C251502A}"/>
          </ac:spMkLst>
        </pc:spChg>
        <pc:spChg chg="add del mod">
          <ac:chgData name="김병수님(KBS)/Device개발팀" userId="994a489e-9575-4bbf-8144-35d9f0597bc2" providerId="ADAL" clId="{5BD7480F-02F5-4FF7-8DC3-0D9A57FB00B8}" dt="2024-06-20T02:42:02.167" v="599" actId="478"/>
          <ac:spMkLst>
            <pc:docMk/>
            <pc:sldMk cId="3027180944" sldId="2147378469"/>
            <ac:spMk id="18" creationId="{1D4970D0-E27D-6D4B-3AFD-A5E4D4B7E289}"/>
          </ac:spMkLst>
        </pc:spChg>
        <pc:spChg chg="add mod">
          <ac:chgData name="김병수님(KBS)/Device개발팀" userId="994a489e-9575-4bbf-8144-35d9f0597bc2" providerId="ADAL" clId="{5BD7480F-02F5-4FF7-8DC3-0D9A57FB00B8}" dt="2024-06-20T02:48:39.468" v="925" actId="20577"/>
          <ac:spMkLst>
            <pc:docMk/>
            <pc:sldMk cId="3027180944" sldId="2147378469"/>
            <ac:spMk id="20" creationId="{ED2CAAB6-148F-568F-E980-A1350F66F2B7}"/>
          </ac:spMkLst>
        </pc:spChg>
        <pc:spChg chg="add del mod">
          <ac:chgData name="김병수님(KBS)/Device개발팀" userId="994a489e-9575-4bbf-8144-35d9f0597bc2" providerId="ADAL" clId="{5BD7480F-02F5-4FF7-8DC3-0D9A57FB00B8}" dt="2024-06-20T02:43:49.799" v="657" actId="478"/>
          <ac:spMkLst>
            <pc:docMk/>
            <pc:sldMk cId="3027180944" sldId="2147378469"/>
            <ac:spMk id="22" creationId="{74CC05AD-2DB6-BC22-573B-F20C5CC59B71}"/>
          </ac:spMkLst>
        </pc:spChg>
        <pc:spChg chg="mod topLvl">
          <ac:chgData name="김병수님(KBS)/Device개발팀" userId="994a489e-9575-4bbf-8144-35d9f0597bc2" providerId="ADAL" clId="{5BD7480F-02F5-4FF7-8DC3-0D9A57FB00B8}" dt="2024-06-20T02:50:52.126" v="1025" actId="1036"/>
          <ac:spMkLst>
            <pc:docMk/>
            <pc:sldMk cId="3027180944" sldId="2147378469"/>
            <ac:spMk id="24" creationId="{1A40F017-E469-D3A4-DB2B-7D7C4A60B039}"/>
          </ac:spMkLst>
        </pc:spChg>
        <pc:spChg chg="mod topLvl">
          <ac:chgData name="김병수님(KBS)/Device개발팀" userId="994a489e-9575-4bbf-8144-35d9f0597bc2" providerId="ADAL" clId="{5BD7480F-02F5-4FF7-8DC3-0D9A57FB00B8}" dt="2024-06-20T02:50:52.126" v="1025" actId="1036"/>
          <ac:spMkLst>
            <pc:docMk/>
            <pc:sldMk cId="3027180944" sldId="2147378469"/>
            <ac:spMk id="25" creationId="{3CDBE8C0-184F-732B-5DE1-D9226671A708}"/>
          </ac:spMkLst>
        </pc:spChg>
        <pc:spChg chg="mod topLvl">
          <ac:chgData name="김병수님(KBS)/Device개발팀" userId="994a489e-9575-4bbf-8144-35d9f0597bc2" providerId="ADAL" clId="{5BD7480F-02F5-4FF7-8DC3-0D9A57FB00B8}" dt="2024-06-20T02:50:52.126" v="1025" actId="1036"/>
          <ac:spMkLst>
            <pc:docMk/>
            <pc:sldMk cId="3027180944" sldId="2147378469"/>
            <ac:spMk id="26" creationId="{5BCBEDB4-0018-BEAC-FED1-DE2CFBAF81F7}"/>
          </ac:spMkLst>
        </pc:spChg>
        <pc:spChg chg="mod topLvl">
          <ac:chgData name="김병수님(KBS)/Device개발팀" userId="994a489e-9575-4bbf-8144-35d9f0597bc2" providerId="ADAL" clId="{5BD7480F-02F5-4FF7-8DC3-0D9A57FB00B8}" dt="2024-06-20T02:50:52.126" v="1025" actId="1036"/>
          <ac:spMkLst>
            <pc:docMk/>
            <pc:sldMk cId="3027180944" sldId="2147378469"/>
            <ac:spMk id="32" creationId="{3FE1F23C-3ED6-008D-FC11-CB6FD4417F4C}"/>
          </ac:spMkLst>
        </pc:spChg>
        <pc:spChg chg="mod topLvl">
          <ac:chgData name="김병수님(KBS)/Device개발팀" userId="994a489e-9575-4bbf-8144-35d9f0597bc2" providerId="ADAL" clId="{5BD7480F-02F5-4FF7-8DC3-0D9A57FB00B8}" dt="2024-06-20T02:50:52.126" v="1025" actId="1036"/>
          <ac:spMkLst>
            <pc:docMk/>
            <pc:sldMk cId="3027180944" sldId="2147378469"/>
            <ac:spMk id="33" creationId="{2DD7ACEF-0A14-BD4D-4F97-24D7518A6C63}"/>
          </ac:spMkLst>
        </pc:spChg>
        <pc:spChg chg="mod topLvl">
          <ac:chgData name="김병수님(KBS)/Device개발팀" userId="994a489e-9575-4bbf-8144-35d9f0597bc2" providerId="ADAL" clId="{5BD7480F-02F5-4FF7-8DC3-0D9A57FB00B8}" dt="2024-06-20T02:50:52.126" v="1025" actId="1036"/>
          <ac:spMkLst>
            <pc:docMk/>
            <pc:sldMk cId="3027180944" sldId="2147378469"/>
            <ac:spMk id="34" creationId="{BD57F300-0DED-5744-7FEF-DAE3ED6AFBF0}"/>
          </ac:spMkLst>
        </pc:spChg>
        <pc:spChg chg="mod topLvl">
          <ac:chgData name="김병수님(KBS)/Device개발팀" userId="994a489e-9575-4bbf-8144-35d9f0597bc2" providerId="ADAL" clId="{5BD7480F-02F5-4FF7-8DC3-0D9A57FB00B8}" dt="2024-06-20T02:50:52.126" v="1025" actId="1036"/>
          <ac:spMkLst>
            <pc:docMk/>
            <pc:sldMk cId="3027180944" sldId="2147378469"/>
            <ac:spMk id="36" creationId="{856721AA-8802-46F2-F0A3-660667875DC1}"/>
          </ac:spMkLst>
        </pc:spChg>
        <pc:spChg chg="mod topLvl">
          <ac:chgData name="김병수님(KBS)/Device개발팀" userId="994a489e-9575-4bbf-8144-35d9f0597bc2" providerId="ADAL" clId="{5BD7480F-02F5-4FF7-8DC3-0D9A57FB00B8}" dt="2024-06-20T02:50:52.126" v="1025" actId="1036"/>
          <ac:spMkLst>
            <pc:docMk/>
            <pc:sldMk cId="3027180944" sldId="2147378469"/>
            <ac:spMk id="38" creationId="{17A350A9-1BA3-F182-DDE8-16DE29D59E40}"/>
          </ac:spMkLst>
        </pc:spChg>
        <pc:spChg chg="mod topLvl">
          <ac:chgData name="김병수님(KBS)/Device개발팀" userId="994a489e-9575-4bbf-8144-35d9f0597bc2" providerId="ADAL" clId="{5BD7480F-02F5-4FF7-8DC3-0D9A57FB00B8}" dt="2024-06-20T02:50:52.126" v="1025" actId="1036"/>
          <ac:spMkLst>
            <pc:docMk/>
            <pc:sldMk cId="3027180944" sldId="2147378469"/>
            <ac:spMk id="41" creationId="{CA38E6F4-62CC-DC42-F5EC-B6C4250781D3}"/>
          </ac:spMkLst>
        </pc:spChg>
        <pc:spChg chg="mod topLvl">
          <ac:chgData name="김병수님(KBS)/Device개발팀" userId="994a489e-9575-4bbf-8144-35d9f0597bc2" providerId="ADAL" clId="{5BD7480F-02F5-4FF7-8DC3-0D9A57FB00B8}" dt="2024-06-20T02:50:52.126" v="1025" actId="1036"/>
          <ac:spMkLst>
            <pc:docMk/>
            <pc:sldMk cId="3027180944" sldId="2147378469"/>
            <ac:spMk id="42" creationId="{DBDBAB60-E001-7B0B-47B2-75B719A24C9A}"/>
          </ac:spMkLst>
        </pc:spChg>
        <pc:spChg chg="mod topLvl">
          <ac:chgData name="김병수님(KBS)/Device개발팀" userId="994a489e-9575-4bbf-8144-35d9f0597bc2" providerId="ADAL" clId="{5BD7480F-02F5-4FF7-8DC3-0D9A57FB00B8}" dt="2024-06-20T02:50:52.126" v="1025" actId="1036"/>
          <ac:spMkLst>
            <pc:docMk/>
            <pc:sldMk cId="3027180944" sldId="2147378469"/>
            <ac:spMk id="44" creationId="{F6B374A7-B13D-A632-B4EF-6C72A5E0135A}"/>
          </ac:spMkLst>
        </pc:spChg>
        <pc:spChg chg="mod topLvl">
          <ac:chgData name="김병수님(KBS)/Device개발팀" userId="994a489e-9575-4bbf-8144-35d9f0597bc2" providerId="ADAL" clId="{5BD7480F-02F5-4FF7-8DC3-0D9A57FB00B8}" dt="2024-06-20T02:50:52.126" v="1025" actId="1036"/>
          <ac:spMkLst>
            <pc:docMk/>
            <pc:sldMk cId="3027180944" sldId="2147378469"/>
            <ac:spMk id="45" creationId="{FB8EB8C0-9EAA-A9CE-5426-37670A6F3D8E}"/>
          </ac:spMkLst>
        </pc:spChg>
        <pc:spChg chg="mod topLvl">
          <ac:chgData name="김병수님(KBS)/Device개발팀" userId="994a489e-9575-4bbf-8144-35d9f0597bc2" providerId="ADAL" clId="{5BD7480F-02F5-4FF7-8DC3-0D9A57FB00B8}" dt="2024-06-20T02:50:52.126" v="1025" actId="1036"/>
          <ac:spMkLst>
            <pc:docMk/>
            <pc:sldMk cId="3027180944" sldId="2147378469"/>
            <ac:spMk id="46" creationId="{A9643F72-CB88-CFA9-B4FD-944581327BC5}"/>
          </ac:spMkLst>
        </pc:spChg>
        <pc:spChg chg="mod">
          <ac:chgData name="김병수님(KBS)/Device개발팀" userId="994a489e-9575-4bbf-8144-35d9f0597bc2" providerId="ADAL" clId="{5BD7480F-02F5-4FF7-8DC3-0D9A57FB00B8}" dt="2024-06-20T02:47:44.543" v="837" actId="20577"/>
          <ac:spMkLst>
            <pc:docMk/>
            <pc:sldMk cId="3027180944" sldId="2147378469"/>
            <ac:spMk id="20521" creationId="{58D8CF3C-394B-7713-D366-575B76604285}"/>
          </ac:spMkLst>
        </pc:spChg>
        <pc:spChg chg="del">
          <ac:chgData name="김병수님(KBS)/Device개발팀" userId="994a489e-9575-4bbf-8144-35d9f0597bc2" providerId="ADAL" clId="{5BD7480F-02F5-4FF7-8DC3-0D9A57FB00B8}" dt="2024-06-20T02:26:29.918" v="29" actId="478"/>
          <ac:spMkLst>
            <pc:docMk/>
            <pc:sldMk cId="3027180944" sldId="2147378469"/>
            <ac:spMk id="20546" creationId="{B8BEA749-1631-6335-BEF5-660696A5E2C0}"/>
          </ac:spMkLst>
        </pc:spChg>
        <pc:spChg chg="del">
          <ac:chgData name="김병수님(KBS)/Device개발팀" userId="994a489e-9575-4bbf-8144-35d9f0597bc2" providerId="ADAL" clId="{5BD7480F-02F5-4FF7-8DC3-0D9A57FB00B8}" dt="2024-06-20T02:26:29.918" v="29" actId="478"/>
          <ac:spMkLst>
            <pc:docMk/>
            <pc:sldMk cId="3027180944" sldId="2147378469"/>
            <ac:spMk id="20548" creationId="{CE19806E-9147-6BFE-EA10-978072953404}"/>
          </ac:spMkLst>
        </pc:spChg>
        <pc:spChg chg="del">
          <ac:chgData name="김병수님(KBS)/Device개발팀" userId="994a489e-9575-4bbf-8144-35d9f0597bc2" providerId="ADAL" clId="{5BD7480F-02F5-4FF7-8DC3-0D9A57FB00B8}" dt="2024-06-20T02:26:29.918" v="29" actId="478"/>
          <ac:spMkLst>
            <pc:docMk/>
            <pc:sldMk cId="3027180944" sldId="2147378469"/>
            <ac:spMk id="20550" creationId="{CB4BA2DC-FDA0-534E-42F8-2249BCEE4828}"/>
          </ac:spMkLst>
        </pc:spChg>
        <pc:spChg chg="del">
          <ac:chgData name="김병수님(KBS)/Device개발팀" userId="994a489e-9575-4bbf-8144-35d9f0597bc2" providerId="ADAL" clId="{5BD7480F-02F5-4FF7-8DC3-0D9A57FB00B8}" dt="2024-06-20T02:26:29.918" v="29" actId="478"/>
          <ac:spMkLst>
            <pc:docMk/>
            <pc:sldMk cId="3027180944" sldId="2147378469"/>
            <ac:spMk id="20551" creationId="{92B80004-159D-9C25-5158-DC8BF56C2D72}"/>
          </ac:spMkLst>
        </pc:spChg>
        <pc:spChg chg="del">
          <ac:chgData name="김병수님(KBS)/Device개발팀" userId="994a489e-9575-4bbf-8144-35d9f0597bc2" providerId="ADAL" clId="{5BD7480F-02F5-4FF7-8DC3-0D9A57FB00B8}" dt="2024-06-20T02:26:29.918" v="29" actId="478"/>
          <ac:spMkLst>
            <pc:docMk/>
            <pc:sldMk cId="3027180944" sldId="2147378469"/>
            <ac:spMk id="20552" creationId="{91699437-47A0-DD48-EC4C-3A28EB0D2BE4}"/>
          </ac:spMkLst>
        </pc:spChg>
        <pc:spChg chg="del">
          <ac:chgData name="김병수님(KBS)/Device개발팀" userId="994a489e-9575-4bbf-8144-35d9f0597bc2" providerId="ADAL" clId="{5BD7480F-02F5-4FF7-8DC3-0D9A57FB00B8}" dt="2024-06-20T02:26:29.918" v="29" actId="478"/>
          <ac:spMkLst>
            <pc:docMk/>
            <pc:sldMk cId="3027180944" sldId="2147378469"/>
            <ac:spMk id="20554" creationId="{AB60C888-34EF-3F23-5D0D-8F4A1550F241}"/>
          </ac:spMkLst>
        </pc:spChg>
        <pc:spChg chg="del">
          <ac:chgData name="김병수님(KBS)/Device개발팀" userId="994a489e-9575-4bbf-8144-35d9f0597bc2" providerId="ADAL" clId="{5BD7480F-02F5-4FF7-8DC3-0D9A57FB00B8}" dt="2024-06-20T02:26:29.918" v="29" actId="478"/>
          <ac:spMkLst>
            <pc:docMk/>
            <pc:sldMk cId="3027180944" sldId="2147378469"/>
            <ac:spMk id="20557" creationId="{564A8EAB-75C3-1964-C01F-C8B9A1FE1BCC}"/>
          </ac:spMkLst>
        </pc:spChg>
        <pc:spChg chg="del">
          <ac:chgData name="김병수님(KBS)/Device개발팀" userId="994a489e-9575-4bbf-8144-35d9f0597bc2" providerId="ADAL" clId="{5BD7480F-02F5-4FF7-8DC3-0D9A57FB00B8}" dt="2024-06-20T02:26:29.918" v="29" actId="478"/>
          <ac:spMkLst>
            <pc:docMk/>
            <pc:sldMk cId="3027180944" sldId="2147378469"/>
            <ac:spMk id="20558" creationId="{EB57F946-0B8A-A994-C626-8E4D4FCE2A4C}"/>
          </ac:spMkLst>
        </pc:spChg>
        <pc:spChg chg="del">
          <ac:chgData name="김병수님(KBS)/Device개발팀" userId="994a489e-9575-4bbf-8144-35d9f0597bc2" providerId="ADAL" clId="{5BD7480F-02F5-4FF7-8DC3-0D9A57FB00B8}" dt="2024-06-20T02:26:29.918" v="29" actId="478"/>
          <ac:spMkLst>
            <pc:docMk/>
            <pc:sldMk cId="3027180944" sldId="2147378469"/>
            <ac:spMk id="20559" creationId="{0F8474AA-C0D5-74CF-2B7E-BEA82893EF31}"/>
          </ac:spMkLst>
        </pc:spChg>
        <pc:spChg chg="del">
          <ac:chgData name="김병수님(KBS)/Device개발팀" userId="994a489e-9575-4bbf-8144-35d9f0597bc2" providerId="ADAL" clId="{5BD7480F-02F5-4FF7-8DC3-0D9A57FB00B8}" dt="2024-06-20T02:26:29.918" v="29" actId="478"/>
          <ac:spMkLst>
            <pc:docMk/>
            <pc:sldMk cId="3027180944" sldId="2147378469"/>
            <ac:spMk id="20561" creationId="{1126A007-FE60-E5E3-F0AB-21059E39008A}"/>
          </ac:spMkLst>
        </pc:spChg>
        <pc:spChg chg="del">
          <ac:chgData name="김병수님(KBS)/Device개발팀" userId="994a489e-9575-4bbf-8144-35d9f0597bc2" providerId="ADAL" clId="{5BD7480F-02F5-4FF7-8DC3-0D9A57FB00B8}" dt="2024-06-20T02:26:29.918" v="29" actId="478"/>
          <ac:spMkLst>
            <pc:docMk/>
            <pc:sldMk cId="3027180944" sldId="2147378469"/>
            <ac:spMk id="20563" creationId="{CDC6EDAB-D6A3-3148-C80D-5391F150073B}"/>
          </ac:spMkLst>
        </pc:spChg>
        <pc:spChg chg="del">
          <ac:chgData name="김병수님(KBS)/Device개발팀" userId="994a489e-9575-4bbf-8144-35d9f0597bc2" providerId="ADAL" clId="{5BD7480F-02F5-4FF7-8DC3-0D9A57FB00B8}" dt="2024-06-20T02:26:29.918" v="29" actId="478"/>
          <ac:spMkLst>
            <pc:docMk/>
            <pc:sldMk cId="3027180944" sldId="2147378469"/>
            <ac:spMk id="20564" creationId="{70CF3459-86E0-757F-C262-FFA11A1430E1}"/>
          </ac:spMkLst>
        </pc:spChg>
        <pc:spChg chg="del">
          <ac:chgData name="김병수님(KBS)/Device개발팀" userId="994a489e-9575-4bbf-8144-35d9f0597bc2" providerId="ADAL" clId="{5BD7480F-02F5-4FF7-8DC3-0D9A57FB00B8}" dt="2024-06-20T02:26:29.918" v="29" actId="478"/>
          <ac:spMkLst>
            <pc:docMk/>
            <pc:sldMk cId="3027180944" sldId="2147378469"/>
            <ac:spMk id="20565" creationId="{6986E7DF-3E27-E607-359D-14F61D968F84}"/>
          </ac:spMkLst>
        </pc:spChg>
        <pc:spChg chg="del">
          <ac:chgData name="김병수님(KBS)/Device개발팀" userId="994a489e-9575-4bbf-8144-35d9f0597bc2" providerId="ADAL" clId="{5BD7480F-02F5-4FF7-8DC3-0D9A57FB00B8}" dt="2024-06-20T02:26:29.918" v="29" actId="478"/>
          <ac:spMkLst>
            <pc:docMk/>
            <pc:sldMk cId="3027180944" sldId="2147378469"/>
            <ac:spMk id="20567" creationId="{CF0526D0-62CD-E14E-8278-F4C06B6F9AB8}"/>
          </ac:spMkLst>
        </pc:spChg>
        <pc:spChg chg="del">
          <ac:chgData name="김병수님(KBS)/Device개발팀" userId="994a489e-9575-4bbf-8144-35d9f0597bc2" providerId="ADAL" clId="{5BD7480F-02F5-4FF7-8DC3-0D9A57FB00B8}" dt="2024-06-20T02:26:29.918" v="29" actId="478"/>
          <ac:spMkLst>
            <pc:docMk/>
            <pc:sldMk cId="3027180944" sldId="2147378469"/>
            <ac:spMk id="20570" creationId="{FB81FFB1-A5ED-1AF0-5A9B-D7BC9E463CFE}"/>
          </ac:spMkLst>
        </pc:spChg>
        <pc:spChg chg="del">
          <ac:chgData name="김병수님(KBS)/Device개발팀" userId="994a489e-9575-4bbf-8144-35d9f0597bc2" providerId="ADAL" clId="{5BD7480F-02F5-4FF7-8DC3-0D9A57FB00B8}" dt="2024-06-20T02:26:29.918" v="29" actId="478"/>
          <ac:spMkLst>
            <pc:docMk/>
            <pc:sldMk cId="3027180944" sldId="2147378469"/>
            <ac:spMk id="20571" creationId="{E98ECE01-FAC4-9E66-0EF0-0E69D9DCF294}"/>
          </ac:spMkLst>
        </pc:spChg>
        <pc:spChg chg="del">
          <ac:chgData name="김병수님(KBS)/Device개발팀" userId="994a489e-9575-4bbf-8144-35d9f0597bc2" providerId="ADAL" clId="{5BD7480F-02F5-4FF7-8DC3-0D9A57FB00B8}" dt="2024-06-20T02:26:29.918" v="29" actId="478"/>
          <ac:spMkLst>
            <pc:docMk/>
            <pc:sldMk cId="3027180944" sldId="2147378469"/>
            <ac:spMk id="20572" creationId="{A6F9FB48-2853-EF0C-2518-9FFF2E2517D4}"/>
          </ac:spMkLst>
        </pc:spChg>
        <pc:spChg chg="del">
          <ac:chgData name="김병수님(KBS)/Device개발팀" userId="994a489e-9575-4bbf-8144-35d9f0597bc2" providerId="ADAL" clId="{5BD7480F-02F5-4FF7-8DC3-0D9A57FB00B8}" dt="2024-06-20T02:26:29.918" v="29" actId="478"/>
          <ac:spMkLst>
            <pc:docMk/>
            <pc:sldMk cId="3027180944" sldId="2147378469"/>
            <ac:spMk id="20574" creationId="{8CEEC445-9ECB-73BE-CA88-7E7B864030AE}"/>
          </ac:spMkLst>
        </pc:spChg>
        <pc:spChg chg="del">
          <ac:chgData name="김병수님(KBS)/Device개발팀" userId="994a489e-9575-4bbf-8144-35d9f0597bc2" providerId="ADAL" clId="{5BD7480F-02F5-4FF7-8DC3-0D9A57FB00B8}" dt="2024-06-20T02:26:29.918" v="29" actId="478"/>
          <ac:spMkLst>
            <pc:docMk/>
            <pc:sldMk cId="3027180944" sldId="2147378469"/>
            <ac:spMk id="20576" creationId="{04F5B869-F67C-BB20-A4B6-B77977EBD269}"/>
          </ac:spMkLst>
        </pc:spChg>
        <pc:spChg chg="del">
          <ac:chgData name="김병수님(KBS)/Device개발팀" userId="994a489e-9575-4bbf-8144-35d9f0597bc2" providerId="ADAL" clId="{5BD7480F-02F5-4FF7-8DC3-0D9A57FB00B8}" dt="2024-06-20T02:26:29.918" v="29" actId="478"/>
          <ac:spMkLst>
            <pc:docMk/>
            <pc:sldMk cId="3027180944" sldId="2147378469"/>
            <ac:spMk id="20578" creationId="{87C55735-63A4-22B5-F866-E88B34944CD3}"/>
          </ac:spMkLst>
        </pc:spChg>
        <pc:spChg chg="del">
          <ac:chgData name="김병수님(KBS)/Device개발팀" userId="994a489e-9575-4bbf-8144-35d9f0597bc2" providerId="ADAL" clId="{5BD7480F-02F5-4FF7-8DC3-0D9A57FB00B8}" dt="2024-06-20T02:26:29.918" v="29" actId="478"/>
          <ac:spMkLst>
            <pc:docMk/>
            <pc:sldMk cId="3027180944" sldId="2147378469"/>
            <ac:spMk id="20580" creationId="{829A5FF7-2A1E-1952-7E90-02BF1CBA7A09}"/>
          </ac:spMkLst>
        </pc:spChg>
        <pc:spChg chg="del">
          <ac:chgData name="김병수님(KBS)/Device개발팀" userId="994a489e-9575-4bbf-8144-35d9f0597bc2" providerId="ADAL" clId="{5BD7480F-02F5-4FF7-8DC3-0D9A57FB00B8}" dt="2024-06-20T02:26:29.918" v="29" actId="478"/>
          <ac:spMkLst>
            <pc:docMk/>
            <pc:sldMk cId="3027180944" sldId="2147378469"/>
            <ac:spMk id="20588" creationId="{404A6085-2FD6-E75B-D1F0-C46CD5212267}"/>
          </ac:spMkLst>
        </pc:spChg>
        <pc:spChg chg="del">
          <ac:chgData name="김병수님(KBS)/Device개발팀" userId="994a489e-9575-4bbf-8144-35d9f0597bc2" providerId="ADAL" clId="{5BD7480F-02F5-4FF7-8DC3-0D9A57FB00B8}" dt="2024-06-20T02:26:29.918" v="29" actId="478"/>
          <ac:spMkLst>
            <pc:docMk/>
            <pc:sldMk cId="3027180944" sldId="2147378469"/>
            <ac:spMk id="20605" creationId="{88801D06-8AF9-2001-1968-A1138B5CFC25}"/>
          </ac:spMkLst>
        </pc:spChg>
        <pc:spChg chg="del">
          <ac:chgData name="김병수님(KBS)/Device개발팀" userId="994a489e-9575-4bbf-8144-35d9f0597bc2" providerId="ADAL" clId="{5BD7480F-02F5-4FF7-8DC3-0D9A57FB00B8}" dt="2024-06-20T02:26:29.918" v="29" actId="478"/>
          <ac:spMkLst>
            <pc:docMk/>
            <pc:sldMk cId="3027180944" sldId="2147378469"/>
            <ac:spMk id="20606" creationId="{1433DA4E-6161-BE59-7ABA-ED6A553F82DB}"/>
          </ac:spMkLst>
        </pc:spChg>
        <pc:spChg chg="del">
          <ac:chgData name="김병수님(KBS)/Device개발팀" userId="994a489e-9575-4bbf-8144-35d9f0597bc2" providerId="ADAL" clId="{5BD7480F-02F5-4FF7-8DC3-0D9A57FB00B8}" dt="2024-06-20T02:26:29.918" v="29" actId="478"/>
          <ac:spMkLst>
            <pc:docMk/>
            <pc:sldMk cId="3027180944" sldId="2147378469"/>
            <ac:spMk id="20609" creationId="{6FE7E39A-196E-84B2-A1F3-516B98BE4924}"/>
          </ac:spMkLst>
        </pc:spChg>
        <pc:spChg chg="del">
          <ac:chgData name="김병수님(KBS)/Device개발팀" userId="994a489e-9575-4bbf-8144-35d9f0597bc2" providerId="ADAL" clId="{5BD7480F-02F5-4FF7-8DC3-0D9A57FB00B8}" dt="2024-06-20T02:26:29.918" v="29" actId="478"/>
          <ac:spMkLst>
            <pc:docMk/>
            <pc:sldMk cId="3027180944" sldId="2147378469"/>
            <ac:spMk id="20612" creationId="{8CD3D00D-EF57-CAC2-3A2C-95AE4B799902}"/>
          </ac:spMkLst>
        </pc:spChg>
        <pc:spChg chg="del">
          <ac:chgData name="김병수님(KBS)/Device개발팀" userId="994a489e-9575-4bbf-8144-35d9f0597bc2" providerId="ADAL" clId="{5BD7480F-02F5-4FF7-8DC3-0D9A57FB00B8}" dt="2024-06-20T02:26:37.411" v="30" actId="478"/>
          <ac:spMkLst>
            <pc:docMk/>
            <pc:sldMk cId="3027180944" sldId="2147378469"/>
            <ac:spMk id="20615" creationId="{408A9675-1EC4-19B4-4E93-4EF34B7ED691}"/>
          </ac:spMkLst>
        </pc:spChg>
        <pc:spChg chg="del">
          <ac:chgData name="김병수님(KBS)/Device개발팀" userId="994a489e-9575-4bbf-8144-35d9f0597bc2" providerId="ADAL" clId="{5BD7480F-02F5-4FF7-8DC3-0D9A57FB00B8}" dt="2024-06-20T02:26:37.411" v="30" actId="478"/>
          <ac:spMkLst>
            <pc:docMk/>
            <pc:sldMk cId="3027180944" sldId="2147378469"/>
            <ac:spMk id="20616" creationId="{0392903F-C493-369A-6FF8-0FAC97D48F37}"/>
          </ac:spMkLst>
        </pc:spChg>
        <pc:spChg chg="del">
          <ac:chgData name="김병수님(KBS)/Device개발팀" userId="994a489e-9575-4bbf-8144-35d9f0597bc2" providerId="ADAL" clId="{5BD7480F-02F5-4FF7-8DC3-0D9A57FB00B8}" dt="2024-06-20T02:26:37.411" v="30" actId="478"/>
          <ac:spMkLst>
            <pc:docMk/>
            <pc:sldMk cId="3027180944" sldId="2147378469"/>
            <ac:spMk id="20617" creationId="{ED41162D-A684-F877-CE1D-D546F6AAC8EF}"/>
          </ac:spMkLst>
        </pc:spChg>
        <pc:spChg chg="del">
          <ac:chgData name="김병수님(KBS)/Device개발팀" userId="994a489e-9575-4bbf-8144-35d9f0597bc2" providerId="ADAL" clId="{5BD7480F-02F5-4FF7-8DC3-0D9A57FB00B8}" dt="2024-06-20T02:26:37.411" v="30" actId="478"/>
          <ac:spMkLst>
            <pc:docMk/>
            <pc:sldMk cId="3027180944" sldId="2147378469"/>
            <ac:spMk id="20618" creationId="{CA4B72E0-FA70-F333-B6FC-F5EC354EA56B}"/>
          </ac:spMkLst>
        </pc:spChg>
        <pc:spChg chg="del">
          <ac:chgData name="김병수님(KBS)/Device개발팀" userId="994a489e-9575-4bbf-8144-35d9f0597bc2" providerId="ADAL" clId="{5BD7480F-02F5-4FF7-8DC3-0D9A57FB00B8}" dt="2024-06-20T02:26:37.411" v="30" actId="478"/>
          <ac:spMkLst>
            <pc:docMk/>
            <pc:sldMk cId="3027180944" sldId="2147378469"/>
            <ac:spMk id="20619" creationId="{EF86E983-757B-9453-04EB-38AC151B6978}"/>
          </ac:spMkLst>
        </pc:spChg>
        <pc:spChg chg="del">
          <ac:chgData name="김병수님(KBS)/Device개발팀" userId="994a489e-9575-4bbf-8144-35d9f0597bc2" providerId="ADAL" clId="{5BD7480F-02F5-4FF7-8DC3-0D9A57FB00B8}" dt="2024-06-20T02:26:37.411" v="30" actId="478"/>
          <ac:spMkLst>
            <pc:docMk/>
            <pc:sldMk cId="3027180944" sldId="2147378469"/>
            <ac:spMk id="20620" creationId="{FC28C612-5FF1-0136-9D8B-F48CD95764A0}"/>
          </ac:spMkLst>
        </pc:spChg>
        <pc:spChg chg="add del">
          <ac:chgData name="김병수님(KBS)/Device개발팀" userId="994a489e-9575-4bbf-8144-35d9f0597bc2" providerId="ADAL" clId="{5BD7480F-02F5-4FF7-8DC3-0D9A57FB00B8}" dt="2024-06-20T02:37:05.672" v="421" actId="478"/>
          <ac:spMkLst>
            <pc:docMk/>
            <pc:sldMk cId="3027180944" sldId="2147378469"/>
            <ac:spMk id="20628" creationId="{17D6EB86-7163-BCB2-6178-9BAB2CFAA18A}"/>
          </ac:spMkLst>
        </pc:spChg>
        <pc:spChg chg="add del mod">
          <ac:chgData name="김병수님(KBS)/Device개발팀" userId="994a489e-9575-4bbf-8144-35d9f0597bc2" providerId="ADAL" clId="{5BD7480F-02F5-4FF7-8DC3-0D9A57FB00B8}" dt="2024-06-20T02:49:09.273" v="939" actId="255"/>
          <ac:spMkLst>
            <pc:docMk/>
            <pc:sldMk cId="3027180944" sldId="2147378469"/>
            <ac:spMk id="20629" creationId="{AB880F1B-B3D5-C784-1E53-66E64FC0BFED}"/>
          </ac:spMkLst>
        </pc:spChg>
        <pc:spChg chg="add del">
          <ac:chgData name="김병수님(KBS)/Device개발팀" userId="994a489e-9575-4bbf-8144-35d9f0597bc2" providerId="ADAL" clId="{5BD7480F-02F5-4FF7-8DC3-0D9A57FB00B8}" dt="2024-06-20T02:37:05.672" v="421" actId="478"/>
          <ac:spMkLst>
            <pc:docMk/>
            <pc:sldMk cId="3027180944" sldId="2147378469"/>
            <ac:spMk id="20635" creationId="{B6A2FFB6-D75A-AAF7-C220-FB4B4FABD215}"/>
          </ac:spMkLst>
        </pc:spChg>
        <pc:spChg chg="add del mod">
          <ac:chgData name="김병수님(KBS)/Device개발팀" userId="994a489e-9575-4bbf-8144-35d9f0597bc2" providerId="ADAL" clId="{5BD7480F-02F5-4FF7-8DC3-0D9A57FB00B8}" dt="2024-06-20T02:49:09.273" v="939" actId="255"/>
          <ac:spMkLst>
            <pc:docMk/>
            <pc:sldMk cId="3027180944" sldId="2147378469"/>
            <ac:spMk id="20636" creationId="{052E6B9F-50A8-43D4-CE4E-829C373991E3}"/>
          </ac:spMkLst>
        </pc:spChg>
        <pc:spChg chg="del">
          <ac:chgData name="김병수님(KBS)/Device개발팀" userId="994a489e-9575-4bbf-8144-35d9f0597bc2" providerId="ADAL" clId="{5BD7480F-02F5-4FF7-8DC3-0D9A57FB00B8}" dt="2024-06-20T02:26:37.411" v="30" actId="478"/>
          <ac:spMkLst>
            <pc:docMk/>
            <pc:sldMk cId="3027180944" sldId="2147378469"/>
            <ac:spMk id="20641" creationId="{8CC50ACC-BCFC-6927-2551-2157FA077893}"/>
          </ac:spMkLst>
        </pc:spChg>
        <pc:spChg chg="add del mod">
          <ac:chgData name="김병수님(KBS)/Device개발팀" userId="994a489e-9575-4bbf-8144-35d9f0597bc2" providerId="ADAL" clId="{5BD7480F-02F5-4FF7-8DC3-0D9A57FB00B8}" dt="2024-06-20T02:37:14.455" v="422" actId="478"/>
          <ac:spMkLst>
            <pc:docMk/>
            <pc:sldMk cId="3027180944" sldId="2147378469"/>
            <ac:spMk id="20643" creationId="{3B030B66-2E8E-C73B-4FE4-FC26A3A5F61A}"/>
          </ac:spMkLst>
        </pc:spChg>
        <pc:spChg chg="del">
          <ac:chgData name="김병수님(KBS)/Device개발팀" userId="994a489e-9575-4bbf-8144-35d9f0597bc2" providerId="ADAL" clId="{5BD7480F-02F5-4FF7-8DC3-0D9A57FB00B8}" dt="2024-06-20T02:26:37.411" v="30" actId="478"/>
          <ac:spMkLst>
            <pc:docMk/>
            <pc:sldMk cId="3027180944" sldId="2147378469"/>
            <ac:spMk id="20649" creationId="{33639DC7-0F3B-A5BA-A31E-ABA97F0FF640}"/>
          </ac:spMkLst>
        </pc:spChg>
        <pc:spChg chg="add del">
          <ac:chgData name="김병수님(KBS)/Device개발팀" userId="994a489e-9575-4bbf-8144-35d9f0597bc2" providerId="ADAL" clId="{5BD7480F-02F5-4FF7-8DC3-0D9A57FB00B8}" dt="2024-06-20T02:37:14.455" v="422" actId="478"/>
          <ac:spMkLst>
            <pc:docMk/>
            <pc:sldMk cId="3027180944" sldId="2147378469"/>
            <ac:spMk id="20650" creationId="{32ECD85E-5FD9-9A46-A2BA-396DD281213D}"/>
          </ac:spMkLst>
        </pc:spChg>
        <pc:grpChg chg="add del mod">
          <ac:chgData name="김병수님(KBS)/Device개발팀" userId="994a489e-9575-4bbf-8144-35d9f0597bc2" providerId="ADAL" clId="{5BD7480F-02F5-4FF7-8DC3-0D9A57FB00B8}" dt="2024-06-20T02:46:39.720" v="787" actId="165"/>
          <ac:grpSpMkLst>
            <pc:docMk/>
            <pc:sldMk cId="3027180944" sldId="2147378469"/>
            <ac:grpSpMk id="23" creationId="{116B220D-E212-53B3-DB32-D205F6850CFB}"/>
          </ac:grpSpMkLst>
        </pc:grpChg>
        <pc:grpChg chg="del">
          <ac:chgData name="김병수님(KBS)/Device개발팀" userId="994a489e-9575-4bbf-8144-35d9f0597bc2" providerId="ADAL" clId="{5BD7480F-02F5-4FF7-8DC3-0D9A57FB00B8}" dt="2024-06-20T02:26:29.918" v="29" actId="478"/>
          <ac:grpSpMkLst>
            <pc:docMk/>
            <pc:sldMk cId="3027180944" sldId="2147378469"/>
            <ac:grpSpMk id="20581" creationId="{E32817D5-30D2-3780-BE8F-E965E2E746E2}"/>
          </ac:grpSpMkLst>
        </pc:grpChg>
        <pc:grpChg chg="del">
          <ac:chgData name="김병수님(KBS)/Device개발팀" userId="994a489e-9575-4bbf-8144-35d9f0597bc2" providerId="ADAL" clId="{5BD7480F-02F5-4FF7-8DC3-0D9A57FB00B8}" dt="2024-06-20T02:26:29.918" v="29" actId="478"/>
          <ac:grpSpMkLst>
            <pc:docMk/>
            <pc:sldMk cId="3027180944" sldId="2147378469"/>
            <ac:grpSpMk id="20584" creationId="{13611FBF-3BC8-E6D4-C856-F43A3962783B}"/>
          </ac:grpSpMkLst>
        </pc:grpChg>
        <pc:grpChg chg="del">
          <ac:chgData name="김병수님(KBS)/Device개발팀" userId="994a489e-9575-4bbf-8144-35d9f0597bc2" providerId="ADAL" clId="{5BD7480F-02F5-4FF7-8DC3-0D9A57FB00B8}" dt="2024-06-20T02:26:29.918" v="29" actId="478"/>
          <ac:grpSpMkLst>
            <pc:docMk/>
            <pc:sldMk cId="3027180944" sldId="2147378469"/>
            <ac:grpSpMk id="20593" creationId="{5D3A79F3-F520-F5F6-CF67-3A21DD78E5A2}"/>
          </ac:grpSpMkLst>
        </pc:grpChg>
        <pc:grpChg chg="del">
          <ac:chgData name="김병수님(KBS)/Device개발팀" userId="994a489e-9575-4bbf-8144-35d9f0597bc2" providerId="ADAL" clId="{5BD7480F-02F5-4FF7-8DC3-0D9A57FB00B8}" dt="2024-06-20T02:26:29.918" v="29" actId="478"/>
          <ac:grpSpMkLst>
            <pc:docMk/>
            <pc:sldMk cId="3027180944" sldId="2147378469"/>
            <ac:grpSpMk id="20598" creationId="{1FBB58A9-0CF4-2244-3C8B-586F126A825E}"/>
          </ac:grpSpMkLst>
        </pc:grpChg>
        <pc:graphicFrameChg chg="del">
          <ac:chgData name="김병수님(KBS)/Device개발팀" userId="994a489e-9575-4bbf-8144-35d9f0597bc2" providerId="ADAL" clId="{5BD7480F-02F5-4FF7-8DC3-0D9A57FB00B8}" dt="2024-06-20T02:26:37.411" v="30" actId="478"/>
          <ac:graphicFrameMkLst>
            <pc:docMk/>
            <pc:sldMk cId="3027180944" sldId="2147378469"/>
            <ac:graphicFrameMk id="20614" creationId="{4E09A732-AD8A-5C05-42D2-F2B56AE6DBC6}"/>
          </ac:graphicFrameMkLst>
        </pc:graphicFrameChg>
        <pc:picChg chg="add del mod">
          <ac:chgData name="김병수님(KBS)/Device개발팀" userId="994a489e-9575-4bbf-8144-35d9f0597bc2" providerId="ADAL" clId="{5BD7480F-02F5-4FF7-8DC3-0D9A57FB00B8}" dt="2024-06-20T02:43:43.592" v="654" actId="478"/>
          <ac:picMkLst>
            <pc:docMk/>
            <pc:sldMk cId="3027180944" sldId="2147378469"/>
            <ac:picMk id="9" creationId="{EFB4E130-593E-0B57-9AFE-52A036E9C4F1}"/>
          </ac:picMkLst>
        </pc:picChg>
        <pc:picChg chg="add mod">
          <ac:chgData name="김병수님(KBS)/Device개발팀" userId="994a489e-9575-4bbf-8144-35d9f0597bc2" providerId="ADAL" clId="{5BD7480F-02F5-4FF7-8DC3-0D9A57FB00B8}" dt="2024-06-20T02:51:28.619" v="1030" actId="1037"/>
          <ac:picMkLst>
            <pc:docMk/>
            <pc:sldMk cId="3027180944" sldId="2147378469"/>
            <ac:picMk id="19" creationId="{22B1BAB5-77B1-3F56-2427-0C95A30AFCF2}"/>
          </ac:picMkLst>
        </pc:picChg>
        <pc:picChg chg="mod topLvl">
          <ac:chgData name="김병수님(KBS)/Device개발팀" userId="994a489e-9575-4bbf-8144-35d9f0597bc2" providerId="ADAL" clId="{5BD7480F-02F5-4FF7-8DC3-0D9A57FB00B8}" dt="2024-06-20T02:50:52.126" v="1025" actId="1036"/>
          <ac:picMkLst>
            <pc:docMk/>
            <pc:sldMk cId="3027180944" sldId="2147378469"/>
            <ac:picMk id="27" creationId="{98649391-6E10-645E-D86F-7320A80F7A2C}"/>
          </ac:picMkLst>
        </pc:picChg>
        <pc:picChg chg="mod topLvl">
          <ac:chgData name="김병수님(KBS)/Device개발팀" userId="994a489e-9575-4bbf-8144-35d9f0597bc2" providerId="ADAL" clId="{5BD7480F-02F5-4FF7-8DC3-0D9A57FB00B8}" dt="2024-06-20T02:50:52.126" v="1025" actId="1036"/>
          <ac:picMkLst>
            <pc:docMk/>
            <pc:sldMk cId="3027180944" sldId="2147378469"/>
            <ac:picMk id="28" creationId="{2A8D5AE6-A712-5483-AA87-5C93DA258F84}"/>
          </ac:picMkLst>
        </pc:picChg>
        <pc:picChg chg="mod topLvl">
          <ac:chgData name="김병수님(KBS)/Device개발팀" userId="994a489e-9575-4bbf-8144-35d9f0597bc2" providerId="ADAL" clId="{5BD7480F-02F5-4FF7-8DC3-0D9A57FB00B8}" dt="2024-06-20T02:50:52.126" v="1025" actId="1036"/>
          <ac:picMkLst>
            <pc:docMk/>
            <pc:sldMk cId="3027180944" sldId="2147378469"/>
            <ac:picMk id="29" creationId="{315CC6EF-064E-E654-7F8D-D8AC45AA1427}"/>
          </ac:picMkLst>
        </pc:picChg>
        <pc:picChg chg="mod topLvl">
          <ac:chgData name="김병수님(KBS)/Device개발팀" userId="994a489e-9575-4bbf-8144-35d9f0597bc2" providerId="ADAL" clId="{5BD7480F-02F5-4FF7-8DC3-0D9A57FB00B8}" dt="2024-06-20T02:50:52.126" v="1025" actId="1036"/>
          <ac:picMkLst>
            <pc:docMk/>
            <pc:sldMk cId="3027180944" sldId="2147378469"/>
            <ac:picMk id="37" creationId="{542FB1EB-7654-31D8-80CE-54ADB0BDBC51}"/>
          </ac:picMkLst>
        </pc:picChg>
        <pc:picChg chg="del">
          <ac:chgData name="김병수님(KBS)/Device개발팀" userId="994a489e-9575-4bbf-8144-35d9f0597bc2" providerId="ADAL" clId="{5BD7480F-02F5-4FF7-8DC3-0D9A57FB00B8}" dt="2024-06-20T02:26:29.918" v="29" actId="478"/>
          <ac:picMkLst>
            <pc:docMk/>
            <pc:sldMk cId="3027180944" sldId="2147378469"/>
            <ac:picMk id="20556" creationId="{28D07FE4-0339-427E-97FB-C246EA0F9F32}"/>
          </ac:picMkLst>
        </pc:picChg>
        <pc:picChg chg="del">
          <ac:chgData name="김병수님(KBS)/Device개발팀" userId="994a489e-9575-4bbf-8144-35d9f0597bc2" providerId="ADAL" clId="{5BD7480F-02F5-4FF7-8DC3-0D9A57FB00B8}" dt="2024-06-20T02:26:29.918" v="29" actId="478"/>
          <ac:picMkLst>
            <pc:docMk/>
            <pc:sldMk cId="3027180944" sldId="2147378469"/>
            <ac:picMk id="20569" creationId="{4925B19A-515C-B75C-D37C-5C9B56005A68}"/>
          </ac:picMkLst>
        </pc:picChg>
        <pc:picChg chg="del">
          <ac:chgData name="김병수님(KBS)/Device개발팀" userId="994a489e-9575-4bbf-8144-35d9f0597bc2" providerId="ADAL" clId="{5BD7480F-02F5-4FF7-8DC3-0D9A57FB00B8}" dt="2024-06-20T02:26:29.918" v="29" actId="478"/>
          <ac:picMkLst>
            <pc:docMk/>
            <pc:sldMk cId="3027180944" sldId="2147378469"/>
            <ac:picMk id="20589" creationId="{752EE007-82F0-F6A1-FE03-D263BDE60F77}"/>
          </ac:picMkLst>
        </pc:picChg>
        <pc:picChg chg="del">
          <ac:chgData name="김병수님(KBS)/Device개발팀" userId="994a489e-9575-4bbf-8144-35d9f0597bc2" providerId="ADAL" clId="{5BD7480F-02F5-4FF7-8DC3-0D9A57FB00B8}" dt="2024-06-20T02:26:29.918" v="29" actId="478"/>
          <ac:picMkLst>
            <pc:docMk/>
            <pc:sldMk cId="3027180944" sldId="2147378469"/>
            <ac:picMk id="20590" creationId="{E2FEC947-3B43-21E2-1FC2-03C7332E0A54}"/>
          </ac:picMkLst>
        </pc:picChg>
        <pc:picChg chg="del">
          <ac:chgData name="김병수님(KBS)/Device개발팀" userId="994a489e-9575-4bbf-8144-35d9f0597bc2" providerId="ADAL" clId="{5BD7480F-02F5-4FF7-8DC3-0D9A57FB00B8}" dt="2024-06-20T02:26:29.918" v="29" actId="478"/>
          <ac:picMkLst>
            <pc:docMk/>
            <pc:sldMk cId="3027180944" sldId="2147378469"/>
            <ac:picMk id="20591" creationId="{B86B2756-EA49-F2F0-C447-7569C6BB6ACC}"/>
          </ac:picMkLst>
        </pc:picChg>
        <pc:picChg chg="del">
          <ac:chgData name="김병수님(KBS)/Device개발팀" userId="994a489e-9575-4bbf-8144-35d9f0597bc2" providerId="ADAL" clId="{5BD7480F-02F5-4FF7-8DC3-0D9A57FB00B8}" dt="2024-06-20T02:26:29.918" v="29" actId="478"/>
          <ac:picMkLst>
            <pc:docMk/>
            <pc:sldMk cId="3027180944" sldId="2147378469"/>
            <ac:picMk id="20603" creationId="{D87AFD1D-344C-65BD-EB95-4035B4A1DFE4}"/>
          </ac:picMkLst>
        </pc:picChg>
        <pc:picChg chg="del">
          <ac:chgData name="김병수님(KBS)/Device개발팀" userId="994a489e-9575-4bbf-8144-35d9f0597bc2" providerId="ADAL" clId="{5BD7480F-02F5-4FF7-8DC3-0D9A57FB00B8}" dt="2024-06-20T02:26:29.918" v="29" actId="478"/>
          <ac:picMkLst>
            <pc:docMk/>
            <pc:sldMk cId="3027180944" sldId="2147378469"/>
            <ac:picMk id="20608" creationId="{C7703318-620C-92B4-77E3-7EBEFEEDE6D7}"/>
          </ac:picMkLst>
        </pc:picChg>
        <pc:picChg chg="del">
          <ac:chgData name="김병수님(KBS)/Device개발팀" userId="994a489e-9575-4bbf-8144-35d9f0597bc2" providerId="ADAL" clId="{5BD7480F-02F5-4FF7-8DC3-0D9A57FB00B8}" dt="2024-06-20T02:26:29.918" v="29" actId="478"/>
          <ac:picMkLst>
            <pc:docMk/>
            <pc:sldMk cId="3027180944" sldId="2147378469"/>
            <ac:picMk id="20611" creationId="{9567CA74-0CFD-B6AA-34C9-48A86EB8351E}"/>
          </ac:picMkLst>
        </pc:picChg>
        <pc:picChg chg="del">
          <ac:chgData name="김병수님(KBS)/Device개발팀" userId="994a489e-9575-4bbf-8144-35d9f0597bc2" providerId="ADAL" clId="{5BD7480F-02F5-4FF7-8DC3-0D9A57FB00B8}" dt="2024-06-20T02:26:29.918" v="29" actId="478"/>
          <ac:picMkLst>
            <pc:docMk/>
            <pc:sldMk cId="3027180944" sldId="2147378469"/>
            <ac:picMk id="20631" creationId="{887DFA89-DF58-81EB-03AD-C6541CBF8B65}"/>
          </ac:picMkLst>
        </pc:picChg>
        <pc:picChg chg="del">
          <ac:chgData name="김병수님(KBS)/Device개발팀" userId="994a489e-9575-4bbf-8144-35d9f0597bc2" providerId="ADAL" clId="{5BD7480F-02F5-4FF7-8DC3-0D9A57FB00B8}" dt="2024-06-20T02:26:29.918" v="29" actId="478"/>
          <ac:picMkLst>
            <pc:docMk/>
            <pc:sldMk cId="3027180944" sldId="2147378469"/>
            <ac:picMk id="20632" creationId="{2D16E651-93BB-9B84-C912-D731F9934BE4}"/>
          </ac:picMkLst>
        </pc:picChg>
        <pc:picChg chg="del">
          <ac:chgData name="김병수님(KBS)/Device개발팀" userId="994a489e-9575-4bbf-8144-35d9f0597bc2" providerId="ADAL" clId="{5BD7480F-02F5-4FF7-8DC3-0D9A57FB00B8}" dt="2024-06-20T02:26:29.918" v="29" actId="478"/>
          <ac:picMkLst>
            <pc:docMk/>
            <pc:sldMk cId="3027180944" sldId="2147378469"/>
            <ac:picMk id="20633" creationId="{B575A403-DD41-9962-D5DE-D7F272E17FC0}"/>
          </ac:picMkLst>
        </pc:picChg>
        <pc:picChg chg="del">
          <ac:chgData name="김병수님(KBS)/Device개발팀" userId="994a489e-9575-4bbf-8144-35d9f0597bc2" providerId="ADAL" clId="{5BD7480F-02F5-4FF7-8DC3-0D9A57FB00B8}" dt="2024-06-20T02:26:29.918" v="29" actId="478"/>
          <ac:picMkLst>
            <pc:docMk/>
            <pc:sldMk cId="3027180944" sldId="2147378469"/>
            <ac:picMk id="20634" creationId="{CF92AD23-C230-0E7F-A790-E9C104D5CDED}"/>
          </ac:picMkLst>
        </pc:picChg>
        <pc:cxnChg chg="mod topLvl">
          <ac:chgData name="김병수님(KBS)/Device개발팀" userId="994a489e-9575-4bbf-8144-35d9f0597bc2" providerId="ADAL" clId="{5BD7480F-02F5-4FF7-8DC3-0D9A57FB00B8}" dt="2024-06-20T02:50:52.126" v="1025" actId="1036"/>
          <ac:cxnSpMkLst>
            <pc:docMk/>
            <pc:sldMk cId="3027180944" sldId="2147378469"/>
            <ac:cxnSpMk id="30" creationId="{678CF43D-0C73-2460-5AD5-CD3E8043653A}"/>
          </ac:cxnSpMkLst>
        </pc:cxnChg>
        <pc:cxnChg chg="mod topLvl">
          <ac:chgData name="김병수님(KBS)/Device개발팀" userId="994a489e-9575-4bbf-8144-35d9f0597bc2" providerId="ADAL" clId="{5BD7480F-02F5-4FF7-8DC3-0D9A57FB00B8}" dt="2024-06-20T02:50:52.126" v="1025" actId="1036"/>
          <ac:cxnSpMkLst>
            <pc:docMk/>
            <pc:sldMk cId="3027180944" sldId="2147378469"/>
            <ac:cxnSpMk id="31" creationId="{5C077E13-872D-A798-8826-AFD52CF4607A}"/>
          </ac:cxnSpMkLst>
        </pc:cxnChg>
        <pc:cxnChg chg="mod topLvl">
          <ac:chgData name="김병수님(KBS)/Device개발팀" userId="994a489e-9575-4bbf-8144-35d9f0597bc2" providerId="ADAL" clId="{5BD7480F-02F5-4FF7-8DC3-0D9A57FB00B8}" dt="2024-06-20T02:50:52.126" v="1025" actId="1036"/>
          <ac:cxnSpMkLst>
            <pc:docMk/>
            <pc:sldMk cId="3027180944" sldId="2147378469"/>
            <ac:cxnSpMk id="35" creationId="{B43AC94B-24E8-E88E-DC9F-2E946322CF4A}"/>
          </ac:cxnSpMkLst>
        </pc:cxnChg>
        <pc:cxnChg chg="mod topLvl">
          <ac:chgData name="김병수님(KBS)/Device개발팀" userId="994a489e-9575-4bbf-8144-35d9f0597bc2" providerId="ADAL" clId="{5BD7480F-02F5-4FF7-8DC3-0D9A57FB00B8}" dt="2024-06-20T02:50:52.126" v="1025" actId="1036"/>
          <ac:cxnSpMkLst>
            <pc:docMk/>
            <pc:sldMk cId="3027180944" sldId="2147378469"/>
            <ac:cxnSpMk id="39" creationId="{4C8F540F-701C-F271-A0D2-702E5DED7946}"/>
          </ac:cxnSpMkLst>
        </pc:cxnChg>
        <pc:cxnChg chg="mod topLvl">
          <ac:chgData name="김병수님(KBS)/Device개발팀" userId="994a489e-9575-4bbf-8144-35d9f0597bc2" providerId="ADAL" clId="{5BD7480F-02F5-4FF7-8DC3-0D9A57FB00B8}" dt="2024-06-20T02:50:52.126" v="1025" actId="1036"/>
          <ac:cxnSpMkLst>
            <pc:docMk/>
            <pc:sldMk cId="3027180944" sldId="2147378469"/>
            <ac:cxnSpMk id="40" creationId="{132D0A96-D660-9692-C184-DEF8C2525A6F}"/>
          </ac:cxnSpMkLst>
        </pc:cxnChg>
        <pc:cxnChg chg="mod topLvl">
          <ac:chgData name="김병수님(KBS)/Device개발팀" userId="994a489e-9575-4bbf-8144-35d9f0597bc2" providerId="ADAL" clId="{5BD7480F-02F5-4FF7-8DC3-0D9A57FB00B8}" dt="2024-06-20T02:50:52.126" v="1025" actId="1036"/>
          <ac:cxnSpMkLst>
            <pc:docMk/>
            <pc:sldMk cId="3027180944" sldId="2147378469"/>
            <ac:cxnSpMk id="43" creationId="{84DF362B-28A4-AFE4-B824-1781C17F81CC}"/>
          </ac:cxnSpMkLst>
        </pc:cxnChg>
        <pc:cxnChg chg="del">
          <ac:chgData name="김병수님(KBS)/Device개발팀" userId="994a489e-9575-4bbf-8144-35d9f0597bc2" providerId="ADAL" clId="{5BD7480F-02F5-4FF7-8DC3-0D9A57FB00B8}" dt="2024-06-20T02:26:29.918" v="29" actId="478"/>
          <ac:cxnSpMkLst>
            <pc:docMk/>
            <pc:sldMk cId="3027180944" sldId="2147378469"/>
            <ac:cxnSpMk id="20549" creationId="{C12EBA39-BA9F-D750-0B4E-2E47D8DC55C4}"/>
          </ac:cxnSpMkLst>
        </pc:cxnChg>
        <pc:cxnChg chg="del mod">
          <ac:chgData name="김병수님(KBS)/Device개발팀" userId="994a489e-9575-4bbf-8144-35d9f0597bc2" providerId="ADAL" clId="{5BD7480F-02F5-4FF7-8DC3-0D9A57FB00B8}" dt="2024-06-20T02:26:29.918" v="29" actId="478"/>
          <ac:cxnSpMkLst>
            <pc:docMk/>
            <pc:sldMk cId="3027180944" sldId="2147378469"/>
            <ac:cxnSpMk id="20553" creationId="{697AB7C9-1879-40E3-E460-E56B1F3BD417}"/>
          </ac:cxnSpMkLst>
        </pc:cxnChg>
        <pc:cxnChg chg="del mod">
          <ac:chgData name="김병수님(KBS)/Device개발팀" userId="994a489e-9575-4bbf-8144-35d9f0597bc2" providerId="ADAL" clId="{5BD7480F-02F5-4FF7-8DC3-0D9A57FB00B8}" dt="2024-06-20T02:26:29.918" v="29" actId="478"/>
          <ac:cxnSpMkLst>
            <pc:docMk/>
            <pc:sldMk cId="3027180944" sldId="2147378469"/>
            <ac:cxnSpMk id="20555" creationId="{8EDF1E5B-2D6A-81F3-16FE-9B72CBD5E98C}"/>
          </ac:cxnSpMkLst>
        </pc:cxnChg>
        <pc:cxnChg chg="del mod">
          <ac:chgData name="김병수님(KBS)/Device개발팀" userId="994a489e-9575-4bbf-8144-35d9f0597bc2" providerId="ADAL" clId="{5BD7480F-02F5-4FF7-8DC3-0D9A57FB00B8}" dt="2024-06-20T02:26:29.918" v="29" actId="478"/>
          <ac:cxnSpMkLst>
            <pc:docMk/>
            <pc:sldMk cId="3027180944" sldId="2147378469"/>
            <ac:cxnSpMk id="20560" creationId="{3567BA1B-C050-1F4A-779F-83234564D69E}"/>
          </ac:cxnSpMkLst>
        </pc:cxnChg>
        <pc:cxnChg chg="del mod">
          <ac:chgData name="김병수님(KBS)/Device개발팀" userId="994a489e-9575-4bbf-8144-35d9f0597bc2" providerId="ADAL" clId="{5BD7480F-02F5-4FF7-8DC3-0D9A57FB00B8}" dt="2024-06-20T02:26:29.918" v="29" actId="478"/>
          <ac:cxnSpMkLst>
            <pc:docMk/>
            <pc:sldMk cId="3027180944" sldId="2147378469"/>
            <ac:cxnSpMk id="20562" creationId="{0F5F0E57-7A1F-7C4B-B0F6-641FA7FD306A}"/>
          </ac:cxnSpMkLst>
        </pc:cxnChg>
        <pc:cxnChg chg="del mod">
          <ac:chgData name="김병수님(KBS)/Device개발팀" userId="994a489e-9575-4bbf-8144-35d9f0597bc2" providerId="ADAL" clId="{5BD7480F-02F5-4FF7-8DC3-0D9A57FB00B8}" dt="2024-06-20T02:26:29.918" v="29" actId="478"/>
          <ac:cxnSpMkLst>
            <pc:docMk/>
            <pc:sldMk cId="3027180944" sldId="2147378469"/>
            <ac:cxnSpMk id="20566" creationId="{F4D2C1BE-7650-0F1E-2A6D-7370F86E6D2E}"/>
          </ac:cxnSpMkLst>
        </pc:cxnChg>
        <pc:cxnChg chg="del mod">
          <ac:chgData name="김병수님(KBS)/Device개발팀" userId="994a489e-9575-4bbf-8144-35d9f0597bc2" providerId="ADAL" clId="{5BD7480F-02F5-4FF7-8DC3-0D9A57FB00B8}" dt="2024-06-20T02:26:29.918" v="29" actId="478"/>
          <ac:cxnSpMkLst>
            <pc:docMk/>
            <pc:sldMk cId="3027180944" sldId="2147378469"/>
            <ac:cxnSpMk id="20568" creationId="{46185F95-4622-6BC2-BDE0-2CFFD3318594}"/>
          </ac:cxnSpMkLst>
        </pc:cxnChg>
        <pc:cxnChg chg="del mod">
          <ac:chgData name="김병수님(KBS)/Device개발팀" userId="994a489e-9575-4bbf-8144-35d9f0597bc2" providerId="ADAL" clId="{5BD7480F-02F5-4FF7-8DC3-0D9A57FB00B8}" dt="2024-06-20T02:26:29.918" v="29" actId="478"/>
          <ac:cxnSpMkLst>
            <pc:docMk/>
            <pc:sldMk cId="3027180944" sldId="2147378469"/>
            <ac:cxnSpMk id="20573" creationId="{C814FCE9-8BE0-CDCF-BBB9-F4BE2C193409}"/>
          </ac:cxnSpMkLst>
        </pc:cxnChg>
        <pc:cxnChg chg="del mod">
          <ac:chgData name="김병수님(KBS)/Device개발팀" userId="994a489e-9575-4bbf-8144-35d9f0597bc2" providerId="ADAL" clId="{5BD7480F-02F5-4FF7-8DC3-0D9A57FB00B8}" dt="2024-06-20T02:26:29.918" v="29" actId="478"/>
          <ac:cxnSpMkLst>
            <pc:docMk/>
            <pc:sldMk cId="3027180944" sldId="2147378469"/>
            <ac:cxnSpMk id="20575" creationId="{9A373EDF-C0BD-8CD5-52BF-ACDEE628DAC4}"/>
          </ac:cxnSpMkLst>
        </pc:cxnChg>
        <pc:cxnChg chg="del mod">
          <ac:chgData name="김병수님(KBS)/Device개발팀" userId="994a489e-9575-4bbf-8144-35d9f0597bc2" providerId="ADAL" clId="{5BD7480F-02F5-4FF7-8DC3-0D9A57FB00B8}" dt="2024-06-20T02:26:29.918" v="29" actId="478"/>
          <ac:cxnSpMkLst>
            <pc:docMk/>
            <pc:sldMk cId="3027180944" sldId="2147378469"/>
            <ac:cxnSpMk id="20577" creationId="{A775E8F9-A5BA-28E7-9C38-DD5ABCE805BE}"/>
          </ac:cxnSpMkLst>
        </pc:cxnChg>
        <pc:cxnChg chg="del mod">
          <ac:chgData name="김병수님(KBS)/Device개발팀" userId="994a489e-9575-4bbf-8144-35d9f0597bc2" providerId="ADAL" clId="{5BD7480F-02F5-4FF7-8DC3-0D9A57FB00B8}" dt="2024-06-20T02:26:29.918" v="29" actId="478"/>
          <ac:cxnSpMkLst>
            <pc:docMk/>
            <pc:sldMk cId="3027180944" sldId="2147378469"/>
            <ac:cxnSpMk id="20579" creationId="{62849A71-5978-BA23-7CCD-DF6A025EB63A}"/>
          </ac:cxnSpMkLst>
        </pc:cxnChg>
        <pc:cxnChg chg="del mod">
          <ac:chgData name="김병수님(KBS)/Device개발팀" userId="994a489e-9575-4bbf-8144-35d9f0597bc2" providerId="ADAL" clId="{5BD7480F-02F5-4FF7-8DC3-0D9A57FB00B8}" dt="2024-06-20T02:26:29.918" v="29" actId="478"/>
          <ac:cxnSpMkLst>
            <pc:docMk/>
            <pc:sldMk cId="3027180944" sldId="2147378469"/>
            <ac:cxnSpMk id="20587" creationId="{38652DCF-8382-53FD-DC8D-B980A4CDC7EF}"/>
          </ac:cxnSpMkLst>
        </pc:cxnChg>
        <pc:cxnChg chg="del">
          <ac:chgData name="김병수님(KBS)/Device개발팀" userId="994a489e-9575-4bbf-8144-35d9f0597bc2" providerId="ADAL" clId="{5BD7480F-02F5-4FF7-8DC3-0D9A57FB00B8}" dt="2024-06-20T02:26:29.918" v="29" actId="478"/>
          <ac:cxnSpMkLst>
            <pc:docMk/>
            <pc:sldMk cId="3027180944" sldId="2147378469"/>
            <ac:cxnSpMk id="20592" creationId="{B9E20ECA-66CE-F091-E017-EBACC70BA29D}"/>
          </ac:cxnSpMkLst>
        </pc:cxnChg>
        <pc:cxnChg chg="del mod">
          <ac:chgData name="김병수님(KBS)/Device개발팀" userId="994a489e-9575-4bbf-8144-35d9f0597bc2" providerId="ADAL" clId="{5BD7480F-02F5-4FF7-8DC3-0D9A57FB00B8}" dt="2024-06-20T02:26:37.411" v="30" actId="478"/>
          <ac:cxnSpMkLst>
            <pc:docMk/>
            <pc:sldMk cId="3027180944" sldId="2147378469"/>
            <ac:cxnSpMk id="20621" creationId="{FB00C776-644E-8CA8-1CA7-BED355BAE827}"/>
          </ac:cxnSpMkLst>
        </pc:cxnChg>
        <pc:cxnChg chg="del mod">
          <ac:chgData name="김병수님(KBS)/Device개발팀" userId="994a489e-9575-4bbf-8144-35d9f0597bc2" providerId="ADAL" clId="{5BD7480F-02F5-4FF7-8DC3-0D9A57FB00B8}" dt="2024-06-20T02:26:37.411" v="30" actId="478"/>
          <ac:cxnSpMkLst>
            <pc:docMk/>
            <pc:sldMk cId="3027180944" sldId="2147378469"/>
            <ac:cxnSpMk id="20622" creationId="{02DF5BC2-D7C5-42DD-EDC0-C57A8DEDC5B0}"/>
          </ac:cxnSpMkLst>
        </pc:cxnChg>
        <pc:cxnChg chg="del mod">
          <ac:chgData name="김병수님(KBS)/Device개발팀" userId="994a489e-9575-4bbf-8144-35d9f0597bc2" providerId="ADAL" clId="{5BD7480F-02F5-4FF7-8DC3-0D9A57FB00B8}" dt="2024-06-20T02:26:37.411" v="30" actId="478"/>
          <ac:cxnSpMkLst>
            <pc:docMk/>
            <pc:sldMk cId="3027180944" sldId="2147378469"/>
            <ac:cxnSpMk id="20623" creationId="{8649A01A-9626-2950-9528-D2EBCD85130B}"/>
          </ac:cxnSpMkLst>
        </pc:cxnChg>
        <pc:cxnChg chg="del">
          <ac:chgData name="김병수님(KBS)/Device개발팀" userId="994a489e-9575-4bbf-8144-35d9f0597bc2" providerId="ADAL" clId="{5BD7480F-02F5-4FF7-8DC3-0D9A57FB00B8}" dt="2024-06-20T02:26:41.195" v="31" actId="478"/>
          <ac:cxnSpMkLst>
            <pc:docMk/>
            <pc:sldMk cId="3027180944" sldId="2147378469"/>
            <ac:cxnSpMk id="20645" creationId="{F174F287-6B43-7FAE-065F-1E6CAB3F8036}"/>
          </ac:cxnSpMkLst>
        </pc:cxnChg>
        <pc:cxnChg chg="del">
          <ac:chgData name="김병수님(KBS)/Device개발팀" userId="994a489e-9575-4bbf-8144-35d9f0597bc2" providerId="ADAL" clId="{5BD7480F-02F5-4FF7-8DC3-0D9A57FB00B8}" dt="2024-06-20T02:26:37.411" v="30" actId="478"/>
          <ac:cxnSpMkLst>
            <pc:docMk/>
            <pc:sldMk cId="3027180944" sldId="2147378469"/>
            <ac:cxnSpMk id="20651" creationId="{4837A0E8-85AE-7897-C808-D788AFF99BC2}"/>
          </ac:cxnSpMkLst>
        </pc:cxnChg>
      </pc:sldChg>
      <pc:sldChg chg="addSp delSp modSp add mod ord">
        <pc:chgData name="김병수님(KBS)/Device개발팀" userId="994a489e-9575-4bbf-8144-35d9f0597bc2" providerId="ADAL" clId="{5BD7480F-02F5-4FF7-8DC3-0D9A57FB00B8}" dt="2024-06-20T05:28:19.927" v="9754" actId="1035"/>
        <pc:sldMkLst>
          <pc:docMk/>
          <pc:sldMk cId="2898540894" sldId="2147378470"/>
        </pc:sldMkLst>
        <pc:spChg chg="mod">
          <ac:chgData name="김병수님(KBS)/Device개발팀" userId="994a489e-9575-4bbf-8144-35d9f0597bc2" providerId="ADAL" clId="{5BD7480F-02F5-4FF7-8DC3-0D9A57FB00B8}" dt="2024-06-20T03:45:14.282" v="4291" actId="20577"/>
          <ac:spMkLst>
            <pc:docMk/>
            <pc:sldMk cId="2898540894" sldId="2147378470"/>
            <ac:spMk id="4" creationId="{442D72F8-083F-1294-502B-16B3688FADE4}"/>
          </ac:spMkLst>
        </pc:spChg>
        <pc:spChg chg="mod">
          <ac:chgData name="김병수님(KBS)/Device개발팀" userId="994a489e-9575-4bbf-8144-35d9f0597bc2" providerId="ADAL" clId="{5BD7480F-02F5-4FF7-8DC3-0D9A57FB00B8}" dt="2024-06-20T05:00:11.753" v="9199" actId="20577"/>
          <ac:spMkLst>
            <pc:docMk/>
            <pc:sldMk cId="2898540894" sldId="2147378470"/>
            <ac:spMk id="5" creationId="{C9106B37-6323-0B71-476D-0FB570DEADFD}"/>
          </ac:spMkLst>
        </pc:spChg>
        <pc:spChg chg="add mod">
          <ac:chgData name="김병수님(KBS)/Device개발팀" userId="994a489e-9575-4bbf-8144-35d9f0597bc2" providerId="ADAL" clId="{5BD7480F-02F5-4FF7-8DC3-0D9A57FB00B8}" dt="2024-06-20T03:02:01.475" v="1118"/>
          <ac:spMkLst>
            <pc:docMk/>
            <pc:sldMk cId="2898540894" sldId="2147378470"/>
            <ac:spMk id="6" creationId="{E87C22A3-1DCB-492A-8401-5C02F14A5960}"/>
          </ac:spMkLst>
        </pc:spChg>
        <pc:spChg chg="add mod">
          <ac:chgData name="김병수님(KBS)/Device개발팀" userId="994a489e-9575-4bbf-8144-35d9f0597bc2" providerId="ADAL" clId="{5BD7480F-02F5-4FF7-8DC3-0D9A57FB00B8}" dt="2024-06-20T03:56:02.393" v="4389" actId="6549"/>
          <ac:spMkLst>
            <pc:docMk/>
            <pc:sldMk cId="2898540894" sldId="2147378470"/>
            <ac:spMk id="7" creationId="{1732D082-71C3-C477-87B2-D7448FF795D9}"/>
          </ac:spMkLst>
        </pc:spChg>
        <pc:spChg chg="add mod">
          <ac:chgData name="김병수님(KBS)/Device개발팀" userId="994a489e-9575-4bbf-8144-35d9f0597bc2" providerId="ADAL" clId="{5BD7480F-02F5-4FF7-8DC3-0D9A57FB00B8}" dt="2024-06-20T03:02:01.475" v="1118"/>
          <ac:spMkLst>
            <pc:docMk/>
            <pc:sldMk cId="2898540894" sldId="2147378470"/>
            <ac:spMk id="8" creationId="{904BF9E2-09F7-B8E8-BC6C-0BE05152A69E}"/>
          </ac:spMkLst>
        </pc:spChg>
        <pc:spChg chg="del">
          <ac:chgData name="김병수님(KBS)/Device개발팀" userId="994a489e-9575-4bbf-8144-35d9f0597bc2" providerId="ADAL" clId="{5BD7480F-02F5-4FF7-8DC3-0D9A57FB00B8}" dt="2024-06-20T02:59:52.804" v="1078" actId="478"/>
          <ac:spMkLst>
            <pc:docMk/>
            <pc:sldMk cId="2898540894" sldId="2147378470"/>
            <ac:spMk id="10" creationId="{03B29875-617E-1A7C-DA8C-62F20E266DAF}"/>
          </ac:spMkLst>
        </pc:spChg>
        <pc:spChg chg="add mod">
          <ac:chgData name="김병수님(KBS)/Device개발팀" userId="994a489e-9575-4bbf-8144-35d9f0597bc2" providerId="ADAL" clId="{5BD7480F-02F5-4FF7-8DC3-0D9A57FB00B8}" dt="2024-06-20T03:55:43.839" v="4338"/>
          <ac:spMkLst>
            <pc:docMk/>
            <pc:sldMk cId="2898540894" sldId="2147378470"/>
            <ac:spMk id="11" creationId="{29A83924-B205-8DD6-9587-A4C3E9C597DC}"/>
          </ac:spMkLst>
        </pc:spChg>
        <pc:spChg chg="add mod">
          <ac:chgData name="김병수님(KBS)/Device개발팀" userId="994a489e-9575-4bbf-8144-35d9f0597bc2" providerId="ADAL" clId="{5BD7480F-02F5-4FF7-8DC3-0D9A57FB00B8}" dt="2024-06-20T05:27:51.369" v="9723" actId="6549"/>
          <ac:spMkLst>
            <pc:docMk/>
            <pc:sldMk cId="2898540894" sldId="2147378470"/>
            <ac:spMk id="12" creationId="{F1EF69BA-15C3-D833-BED0-89ABA9E11BF7}"/>
          </ac:spMkLst>
        </pc:spChg>
        <pc:spChg chg="add mod">
          <ac:chgData name="김병수님(KBS)/Device개발팀" userId="994a489e-9575-4bbf-8144-35d9f0597bc2" providerId="ADAL" clId="{5BD7480F-02F5-4FF7-8DC3-0D9A57FB00B8}" dt="2024-06-20T05:00:54.143" v="9264" actId="20577"/>
          <ac:spMkLst>
            <pc:docMk/>
            <pc:sldMk cId="2898540894" sldId="2147378470"/>
            <ac:spMk id="13" creationId="{D606331C-2925-E042-3F45-358ED479FA6D}"/>
          </ac:spMkLst>
        </pc:spChg>
        <pc:spChg chg="add del mod">
          <ac:chgData name="김병수님(KBS)/Device개발팀" userId="994a489e-9575-4bbf-8144-35d9f0597bc2" providerId="ADAL" clId="{5BD7480F-02F5-4FF7-8DC3-0D9A57FB00B8}" dt="2024-06-20T03:12:44.825" v="2282" actId="478"/>
          <ac:spMkLst>
            <pc:docMk/>
            <pc:sldMk cId="2898540894" sldId="2147378470"/>
            <ac:spMk id="15" creationId="{DBA6CCE5-DE3C-EBA0-F2D1-85F62AA91094}"/>
          </ac:spMkLst>
        </pc:spChg>
        <pc:spChg chg="add mod">
          <ac:chgData name="김병수님(KBS)/Device개발팀" userId="994a489e-9575-4bbf-8144-35d9f0597bc2" providerId="ADAL" clId="{5BD7480F-02F5-4FF7-8DC3-0D9A57FB00B8}" dt="2024-06-20T05:25:24.276" v="9620" actId="1036"/>
          <ac:spMkLst>
            <pc:docMk/>
            <pc:sldMk cId="2898540894" sldId="2147378470"/>
            <ac:spMk id="20" creationId="{1B8940E9-D2C5-E220-456F-346ED8F3EC13}"/>
          </ac:spMkLst>
        </pc:spChg>
        <pc:spChg chg="add del mod">
          <ac:chgData name="김병수님(KBS)/Device개발팀" userId="994a489e-9575-4bbf-8144-35d9f0597bc2" providerId="ADAL" clId="{5BD7480F-02F5-4FF7-8DC3-0D9A57FB00B8}" dt="2024-06-20T03:22:56.162" v="3025" actId="478"/>
          <ac:spMkLst>
            <pc:docMk/>
            <pc:sldMk cId="2898540894" sldId="2147378470"/>
            <ac:spMk id="22" creationId="{540A714F-CC9E-AECC-5A1E-A3D37D957CD2}"/>
          </ac:spMkLst>
        </pc:spChg>
        <pc:spChg chg="mod">
          <ac:chgData name="김병수님(KBS)/Device개발팀" userId="994a489e-9575-4bbf-8144-35d9f0597bc2" providerId="ADAL" clId="{5BD7480F-02F5-4FF7-8DC3-0D9A57FB00B8}" dt="2024-06-20T03:23:51.886" v="3037"/>
          <ac:spMkLst>
            <pc:docMk/>
            <pc:sldMk cId="2898540894" sldId="2147378470"/>
            <ac:spMk id="29" creationId="{C9970D18-26F3-4727-9D90-45AAE1386AF0}"/>
          </ac:spMkLst>
        </pc:spChg>
        <pc:spChg chg="del mod topLvl">
          <ac:chgData name="김병수님(KBS)/Device개발팀" userId="994a489e-9575-4bbf-8144-35d9f0597bc2" providerId="ADAL" clId="{5BD7480F-02F5-4FF7-8DC3-0D9A57FB00B8}" dt="2024-06-20T03:35:21.077" v="3754" actId="478"/>
          <ac:spMkLst>
            <pc:docMk/>
            <pc:sldMk cId="2898540894" sldId="2147378470"/>
            <ac:spMk id="48" creationId="{9B2AABF1-A0CC-6297-BD3F-935171E20BE4}"/>
          </ac:spMkLst>
        </pc:spChg>
        <pc:spChg chg="del mod topLvl">
          <ac:chgData name="김병수님(KBS)/Device개발팀" userId="994a489e-9575-4bbf-8144-35d9f0597bc2" providerId="ADAL" clId="{5BD7480F-02F5-4FF7-8DC3-0D9A57FB00B8}" dt="2024-06-20T03:35:24.806" v="3755" actId="478"/>
          <ac:spMkLst>
            <pc:docMk/>
            <pc:sldMk cId="2898540894" sldId="2147378470"/>
            <ac:spMk id="49" creationId="{36154746-D9F8-56CE-59C4-C6466381869E}"/>
          </ac:spMkLst>
        </pc:spChg>
        <pc:spChg chg="del mod topLvl">
          <ac:chgData name="김병수님(KBS)/Device개발팀" userId="994a489e-9575-4bbf-8144-35d9f0597bc2" providerId="ADAL" clId="{5BD7480F-02F5-4FF7-8DC3-0D9A57FB00B8}" dt="2024-06-20T03:35:28.291" v="3756" actId="478"/>
          <ac:spMkLst>
            <pc:docMk/>
            <pc:sldMk cId="2898540894" sldId="2147378470"/>
            <ac:spMk id="50" creationId="{21644474-830D-0189-69B5-09388CFBE4C0}"/>
          </ac:spMkLst>
        </pc:spChg>
        <pc:spChg chg="del mod topLvl">
          <ac:chgData name="김병수님(KBS)/Device개발팀" userId="994a489e-9575-4bbf-8144-35d9f0597bc2" providerId="ADAL" clId="{5BD7480F-02F5-4FF7-8DC3-0D9A57FB00B8}" dt="2024-06-20T03:38:45.483" v="3908" actId="478"/>
          <ac:spMkLst>
            <pc:docMk/>
            <pc:sldMk cId="2898540894" sldId="2147378470"/>
            <ac:spMk id="51" creationId="{FD73159D-DD2F-4C90-B93F-1BEFB8BD1499}"/>
          </ac:spMkLst>
        </pc:spChg>
        <pc:spChg chg="del mod topLvl">
          <ac:chgData name="김병수님(KBS)/Device개발팀" userId="994a489e-9575-4bbf-8144-35d9f0597bc2" providerId="ADAL" clId="{5BD7480F-02F5-4FF7-8DC3-0D9A57FB00B8}" dt="2024-06-20T03:38:48.987" v="3909" actId="478"/>
          <ac:spMkLst>
            <pc:docMk/>
            <pc:sldMk cId="2898540894" sldId="2147378470"/>
            <ac:spMk id="52" creationId="{6FAFD90C-9808-9D57-E577-8D29AD2061A2}"/>
          </ac:spMkLst>
        </pc:spChg>
        <pc:spChg chg="del mod topLvl">
          <ac:chgData name="김병수님(KBS)/Device개발팀" userId="994a489e-9575-4bbf-8144-35d9f0597bc2" providerId="ADAL" clId="{5BD7480F-02F5-4FF7-8DC3-0D9A57FB00B8}" dt="2024-06-20T03:38:54.217" v="3910" actId="478"/>
          <ac:spMkLst>
            <pc:docMk/>
            <pc:sldMk cId="2898540894" sldId="2147378470"/>
            <ac:spMk id="53" creationId="{EDF3E723-D2DC-B742-3C68-FC1814CC2914}"/>
          </ac:spMkLst>
        </pc:spChg>
        <pc:spChg chg="mod topLvl">
          <ac:chgData name="김병수님(KBS)/Device개발팀" userId="994a489e-9575-4bbf-8144-35d9f0597bc2" providerId="ADAL" clId="{5BD7480F-02F5-4FF7-8DC3-0D9A57FB00B8}" dt="2024-06-20T03:41:07.586" v="4039" actId="164"/>
          <ac:spMkLst>
            <pc:docMk/>
            <pc:sldMk cId="2898540894" sldId="2147378470"/>
            <ac:spMk id="56" creationId="{45CE422F-8EF5-4C50-80F4-08AF38F35A0F}"/>
          </ac:spMkLst>
        </pc:spChg>
        <pc:spChg chg="add del mod topLvl">
          <ac:chgData name="김병수님(KBS)/Device개발팀" userId="994a489e-9575-4bbf-8144-35d9f0597bc2" providerId="ADAL" clId="{5BD7480F-02F5-4FF7-8DC3-0D9A57FB00B8}" dt="2024-06-20T03:41:07.586" v="4039" actId="164"/>
          <ac:spMkLst>
            <pc:docMk/>
            <pc:sldMk cId="2898540894" sldId="2147378470"/>
            <ac:spMk id="57" creationId="{79172FA1-DFBA-5268-52C6-F589A4A8360B}"/>
          </ac:spMkLst>
        </pc:spChg>
        <pc:spChg chg="mod topLvl">
          <ac:chgData name="김병수님(KBS)/Device개발팀" userId="994a489e-9575-4bbf-8144-35d9f0597bc2" providerId="ADAL" clId="{5BD7480F-02F5-4FF7-8DC3-0D9A57FB00B8}" dt="2024-06-20T03:41:07.586" v="4039" actId="164"/>
          <ac:spMkLst>
            <pc:docMk/>
            <pc:sldMk cId="2898540894" sldId="2147378470"/>
            <ac:spMk id="58" creationId="{05A5EB2D-C892-2146-22AB-E91B1F47BAC2}"/>
          </ac:spMkLst>
        </pc:spChg>
        <pc:spChg chg="mod topLvl">
          <ac:chgData name="김병수님(KBS)/Device개발팀" userId="994a489e-9575-4bbf-8144-35d9f0597bc2" providerId="ADAL" clId="{5BD7480F-02F5-4FF7-8DC3-0D9A57FB00B8}" dt="2024-06-20T03:41:07.586" v="4039" actId="164"/>
          <ac:spMkLst>
            <pc:docMk/>
            <pc:sldMk cId="2898540894" sldId="2147378470"/>
            <ac:spMk id="59" creationId="{5EB71641-8559-CAE4-006E-629EB0227C86}"/>
          </ac:spMkLst>
        </pc:spChg>
        <pc:spChg chg="mod topLvl">
          <ac:chgData name="김병수님(KBS)/Device개발팀" userId="994a489e-9575-4bbf-8144-35d9f0597bc2" providerId="ADAL" clId="{5BD7480F-02F5-4FF7-8DC3-0D9A57FB00B8}" dt="2024-06-20T03:41:07.586" v="4039" actId="164"/>
          <ac:spMkLst>
            <pc:docMk/>
            <pc:sldMk cId="2898540894" sldId="2147378470"/>
            <ac:spMk id="60" creationId="{FC68CB0E-965B-5582-175C-A136848CA43C}"/>
          </ac:spMkLst>
        </pc:spChg>
        <pc:spChg chg="mod topLvl">
          <ac:chgData name="김병수님(KBS)/Device개발팀" userId="994a489e-9575-4bbf-8144-35d9f0597bc2" providerId="ADAL" clId="{5BD7480F-02F5-4FF7-8DC3-0D9A57FB00B8}" dt="2024-06-20T03:41:07.586" v="4039" actId="164"/>
          <ac:spMkLst>
            <pc:docMk/>
            <pc:sldMk cId="2898540894" sldId="2147378470"/>
            <ac:spMk id="61" creationId="{F2E69807-16B7-2AE9-31EB-A57FC73B9362}"/>
          </ac:spMkLst>
        </pc:spChg>
        <pc:spChg chg="mod topLvl">
          <ac:chgData name="김병수님(KBS)/Device개발팀" userId="994a489e-9575-4bbf-8144-35d9f0597bc2" providerId="ADAL" clId="{5BD7480F-02F5-4FF7-8DC3-0D9A57FB00B8}" dt="2024-06-20T03:41:07.586" v="4039" actId="164"/>
          <ac:spMkLst>
            <pc:docMk/>
            <pc:sldMk cId="2898540894" sldId="2147378470"/>
            <ac:spMk id="62" creationId="{7F111A2F-179E-B682-2E02-468989991F63}"/>
          </ac:spMkLst>
        </pc:spChg>
        <pc:spChg chg="mod topLvl">
          <ac:chgData name="김병수님(KBS)/Device개발팀" userId="994a489e-9575-4bbf-8144-35d9f0597bc2" providerId="ADAL" clId="{5BD7480F-02F5-4FF7-8DC3-0D9A57FB00B8}" dt="2024-06-20T03:41:07.586" v="4039" actId="164"/>
          <ac:spMkLst>
            <pc:docMk/>
            <pc:sldMk cId="2898540894" sldId="2147378470"/>
            <ac:spMk id="63" creationId="{A878347E-47F2-B21A-DD7E-774C8FB6D6F2}"/>
          </ac:spMkLst>
        </pc:spChg>
        <pc:spChg chg="mod topLvl">
          <ac:chgData name="김병수님(KBS)/Device개발팀" userId="994a489e-9575-4bbf-8144-35d9f0597bc2" providerId="ADAL" clId="{5BD7480F-02F5-4FF7-8DC3-0D9A57FB00B8}" dt="2024-06-20T03:41:07.586" v="4039" actId="164"/>
          <ac:spMkLst>
            <pc:docMk/>
            <pc:sldMk cId="2898540894" sldId="2147378470"/>
            <ac:spMk id="64" creationId="{BCD27817-579F-3E0A-6AB9-F4CE051AA172}"/>
          </ac:spMkLst>
        </pc:spChg>
        <pc:spChg chg="mod topLvl">
          <ac:chgData name="김병수님(KBS)/Device개발팀" userId="994a489e-9575-4bbf-8144-35d9f0597bc2" providerId="ADAL" clId="{5BD7480F-02F5-4FF7-8DC3-0D9A57FB00B8}" dt="2024-06-20T03:41:07.586" v="4039" actId="164"/>
          <ac:spMkLst>
            <pc:docMk/>
            <pc:sldMk cId="2898540894" sldId="2147378470"/>
            <ac:spMk id="65" creationId="{72C26213-3374-42ED-9B62-5EAC02627963}"/>
          </ac:spMkLst>
        </pc:spChg>
        <pc:spChg chg="del mod topLvl">
          <ac:chgData name="김병수님(KBS)/Device개발팀" userId="994a489e-9575-4bbf-8144-35d9f0597bc2" providerId="ADAL" clId="{5BD7480F-02F5-4FF7-8DC3-0D9A57FB00B8}" dt="2024-06-20T03:37:05.746" v="3762" actId="478"/>
          <ac:spMkLst>
            <pc:docMk/>
            <pc:sldMk cId="2898540894" sldId="2147378470"/>
            <ac:spMk id="66" creationId="{C4D05F6E-7C22-39BD-F3F2-4711E5AA31F3}"/>
          </ac:spMkLst>
        </pc:spChg>
        <pc:spChg chg="del mod topLvl">
          <ac:chgData name="김병수님(KBS)/Device개발팀" userId="994a489e-9575-4bbf-8144-35d9f0597bc2" providerId="ADAL" clId="{5BD7480F-02F5-4FF7-8DC3-0D9A57FB00B8}" dt="2024-06-20T03:37:57.835" v="3815" actId="478"/>
          <ac:spMkLst>
            <pc:docMk/>
            <pc:sldMk cId="2898540894" sldId="2147378470"/>
            <ac:spMk id="67" creationId="{28D1D2E8-E351-8430-521D-3DC71ED29D29}"/>
          </ac:spMkLst>
        </pc:spChg>
        <pc:spChg chg="del mod topLvl">
          <ac:chgData name="김병수님(KBS)/Device개발팀" userId="994a489e-9575-4bbf-8144-35d9f0597bc2" providerId="ADAL" clId="{5BD7480F-02F5-4FF7-8DC3-0D9A57FB00B8}" dt="2024-06-20T03:36:19.440" v="3759" actId="478"/>
          <ac:spMkLst>
            <pc:docMk/>
            <pc:sldMk cId="2898540894" sldId="2147378470"/>
            <ac:spMk id="68" creationId="{CCF5E01A-FD93-1AC9-AC1E-F38A9C465816}"/>
          </ac:spMkLst>
        </pc:spChg>
        <pc:spChg chg="del mod topLvl">
          <ac:chgData name="김병수님(KBS)/Device개발팀" userId="994a489e-9575-4bbf-8144-35d9f0597bc2" providerId="ADAL" clId="{5BD7480F-02F5-4FF7-8DC3-0D9A57FB00B8}" dt="2024-06-20T03:36:19.440" v="3759" actId="478"/>
          <ac:spMkLst>
            <pc:docMk/>
            <pc:sldMk cId="2898540894" sldId="2147378470"/>
            <ac:spMk id="69" creationId="{5910A176-5D7A-30FB-FD44-06058BF28DD4}"/>
          </ac:spMkLst>
        </pc:spChg>
        <pc:spChg chg="add mod">
          <ac:chgData name="김병수님(KBS)/Device개발팀" userId="994a489e-9575-4bbf-8144-35d9f0597bc2" providerId="ADAL" clId="{5BD7480F-02F5-4FF7-8DC3-0D9A57FB00B8}" dt="2024-06-20T03:41:07.586" v="4039" actId="164"/>
          <ac:spMkLst>
            <pc:docMk/>
            <pc:sldMk cId="2898540894" sldId="2147378470"/>
            <ac:spMk id="79" creationId="{97D4BBE5-01CA-D12A-06F7-B6F36F8C9CE6}"/>
          </ac:spMkLst>
        </pc:spChg>
        <pc:spChg chg="add mod">
          <ac:chgData name="김병수님(KBS)/Device개발팀" userId="994a489e-9575-4bbf-8144-35d9f0597bc2" providerId="ADAL" clId="{5BD7480F-02F5-4FF7-8DC3-0D9A57FB00B8}" dt="2024-06-20T03:41:07.586" v="4039" actId="164"/>
          <ac:spMkLst>
            <pc:docMk/>
            <pc:sldMk cId="2898540894" sldId="2147378470"/>
            <ac:spMk id="80" creationId="{5A434B37-04DD-79F5-CBB4-EF783F9F0D55}"/>
          </ac:spMkLst>
        </pc:spChg>
        <pc:spChg chg="add del mod">
          <ac:chgData name="김병수님(KBS)/Device개발팀" userId="994a489e-9575-4bbf-8144-35d9f0597bc2" providerId="ADAL" clId="{5BD7480F-02F5-4FF7-8DC3-0D9A57FB00B8}" dt="2024-06-20T04:46:17.586" v="7544" actId="478"/>
          <ac:spMkLst>
            <pc:docMk/>
            <pc:sldMk cId="2898540894" sldId="2147378470"/>
            <ac:spMk id="84" creationId="{5C5D7AD6-F776-D3AB-57EF-1A13D0E03F93}"/>
          </ac:spMkLst>
        </pc:spChg>
        <pc:spChg chg="add mod">
          <ac:chgData name="김병수님(KBS)/Device개발팀" userId="994a489e-9575-4bbf-8144-35d9f0597bc2" providerId="ADAL" clId="{5BD7480F-02F5-4FF7-8DC3-0D9A57FB00B8}" dt="2024-06-20T04:51:07.932" v="7891" actId="1076"/>
          <ac:spMkLst>
            <pc:docMk/>
            <pc:sldMk cId="2898540894" sldId="2147378470"/>
            <ac:spMk id="87" creationId="{B7F606BD-CEF1-1518-8F2B-AE4E0B738305}"/>
          </ac:spMkLst>
        </pc:spChg>
        <pc:spChg chg="mod">
          <ac:chgData name="김병수님(KBS)/Device개발팀" userId="994a489e-9575-4bbf-8144-35d9f0597bc2" providerId="ADAL" clId="{5BD7480F-02F5-4FF7-8DC3-0D9A57FB00B8}" dt="2024-06-20T05:24:27.834" v="9547" actId="255"/>
          <ac:spMkLst>
            <pc:docMk/>
            <pc:sldMk cId="2898540894" sldId="2147378470"/>
            <ac:spMk id="89" creationId="{297B0095-9AE8-542D-C798-9AAD4BD5608A}"/>
          </ac:spMkLst>
        </pc:spChg>
        <pc:spChg chg="mod">
          <ac:chgData name="김병수님(KBS)/Device개발팀" userId="994a489e-9575-4bbf-8144-35d9f0597bc2" providerId="ADAL" clId="{5BD7480F-02F5-4FF7-8DC3-0D9A57FB00B8}" dt="2024-06-20T05:24:27.834" v="9547" actId="255"/>
          <ac:spMkLst>
            <pc:docMk/>
            <pc:sldMk cId="2898540894" sldId="2147378470"/>
            <ac:spMk id="90" creationId="{C6B97B47-6956-994C-5873-3FB3168A95A3}"/>
          </ac:spMkLst>
        </pc:spChg>
        <pc:spChg chg="mod">
          <ac:chgData name="김병수님(KBS)/Device개발팀" userId="994a489e-9575-4bbf-8144-35d9f0597bc2" providerId="ADAL" clId="{5BD7480F-02F5-4FF7-8DC3-0D9A57FB00B8}" dt="2024-06-20T05:24:27.834" v="9547" actId="255"/>
          <ac:spMkLst>
            <pc:docMk/>
            <pc:sldMk cId="2898540894" sldId="2147378470"/>
            <ac:spMk id="91" creationId="{83435214-B86A-304F-830B-957394877812}"/>
          </ac:spMkLst>
        </pc:spChg>
        <pc:spChg chg="mod">
          <ac:chgData name="김병수님(KBS)/Device개발팀" userId="994a489e-9575-4bbf-8144-35d9f0597bc2" providerId="ADAL" clId="{5BD7480F-02F5-4FF7-8DC3-0D9A57FB00B8}" dt="2024-06-20T05:24:27.834" v="9547" actId="255"/>
          <ac:spMkLst>
            <pc:docMk/>
            <pc:sldMk cId="2898540894" sldId="2147378470"/>
            <ac:spMk id="92" creationId="{6365BAA7-7717-5C1A-3E0F-10C1C60D332E}"/>
          </ac:spMkLst>
        </pc:spChg>
        <pc:spChg chg="mod">
          <ac:chgData name="김병수님(KBS)/Device개발팀" userId="994a489e-9575-4bbf-8144-35d9f0597bc2" providerId="ADAL" clId="{5BD7480F-02F5-4FF7-8DC3-0D9A57FB00B8}" dt="2024-06-20T05:24:53.152" v="9605" actId="1036"/>
          <ac:spMkLst>
            <pc:docMk/>
            <pc:sldMk cId="2898540894" sldId="2147378470"/>
            <ac:spMk id="93" creationId="{1F1C367C-9155-29CD-F291-4A2CDA1E45F4}"/>
          </ac:spMkLst>
        </pc:spChg>
        <pc:spChg chg="mod">
          <ac:chgData name="김병수님(KBS)/Device개발팀" userId="994a489e-9575-4bbf-8144-35d9f0597bc2" providerId="ADAL" clId="{5BD7480F-02F5-4FF7-8DC3-0D9A57FB00B8}" dt="2024-06-20T05:24:27.834" v="9547" actId="255"/>
          <ac:spMkLst>
            <pc:docMk/>
            <pc:sldMk cId="2898540894" sldId="2147378470"/>
            <ac:spMk id="94" creationId="{EC4DF6DC-C8B1-5C44-1A39-2B534688D128}"/>
          </ac:spMkLst>
        </pc:spChg>
        <pc:spChg chg="mod">
          <ac:chgData name="김병수님(KBS)/Device개발팀" userId="994a489e-9575-4bbf-8144-35d9f0597bc2" providerId="ADAL" clId="{5BD7480F-02F5-4FF7-8DC3-0D9A57FB00B8}" dt="2024-06-20T05:24:45.692" v="9594" actId="1037"/>
          <ac:spMkLst>
            <pc:docMk/>
            <pc:sldMk cId="2898540894" sldId="2147378470"/>
            <ac:spMk id="95" creationId="{9698FBD2-43D8-B927-4C45-2B15A41F1502}"/>
          </ac:spMkLst>
        </pc:spChg>
        <pc:spChg chg="mod">
          <ac:chgData name="김병수님(KBS)/Device개발팀" userId="994a489e-9575-4bbf-8144-35d9f0597bc2" providerId="ADAL" clId="{5BD7480F-02F5-4FF7-8DC3-0D9A57FB00B8}" dt="2024-06-20T05:28:13.888" v="9747" actId="1035"/>
          <ac:spMkLst>
            <pc:docMk/>
            <pc:sldMk cId="2898540894" sldId="2147378470"/>
            <ac:spMk id="96" creationId="{A15F6122-0DF5-B4CC-94BE-9D39AC99D829}"/>
          </ac:spMkLst>
        </pc:spChg>
        <pc:spChg chg="mod">
          <ac:chgData name="김병수님(KBS)/Device개발팀" userId="994a489e-9575-4bbf-8144-35d9f0597bc2" providerId="ADAL" clId="{5BD7480F-02F5-4FF7-8DC3-0D9A57FB00B8}" dt="2024-06-20T05:24:27.834" v="9547" actId="255"/>
          <ac:spMkLst>
            <pc:docMk/>
            <pc:sldMk cId="2898540894" sldId="2147378470"/>
            <ac:spMk id="97" creationId="{2C4F5BA2-2C86-CD7D-53CF-5D8F67A99566}"/>
          </ac:spMkLst>
        </pc:spChg>
        <pc:spChg chg="mod">
          <ac:chgData name="김병수님(KBS)/Device개발팀" userId="994a489e-9575-4bbf-8144-35d9f0597bc2" providerId="ADAL" clId="{5BD7480F-02F5-4FF7-8DC3-0D9A57FB00B8}" dt="2024-06-20T05:28:19.927" v="9754" actId="1035"/>
          <ac:spMkLst>
            <pc:docMk/>
            <pc:sldMk cId="2898540894" sldId="2147378470"/>
            <ac:spMk id="98" creationId="{78C431DE-E968-25DA-5DA1-26A4D6ED7884}"/>
          </ac:spMkLst>
        </pc:spChg>
        <pc:spChg chg="mod">
          <ac:chgData name="김병수님(KBS)/Device개발팀" userId="994a489e-9575-4bbf-8144-35d9f0597bc2" providerId="ADAL" clId="{5BD7480F-02F5-4FF7-8DC3-0D9A57FB00B8}" dt="2024-06-20T05:24:27.834" v="9547" actId="255"/>
          <ac:spMkLst>
            <pc:docMk/>
            <pc:sldMk cId="2898540894" sldId="2147378470"/>
            <ac:spMk id="101" creationId="{C52036F3-0B71-C758-BD04-3AF66D3EDDAF}"/>
          </ac:spMkLst>
        </pc:spChg>
        <pc:grpChg chg="add del mod">
          <ac:chgData name="김병수님(KBS)/Device개발팀" userId="994a489e-9575-4bbf-8144-35d9f0597bc2" providerId="ADAL" clId="{5BD7480F-02F5-4FF7-8DC3-0D9A57FB00B8}" dt="2024-06-20T03:19:35.977" v="2440" actId="478"/>
          <ac:grpSpMkLst>
            <pc:docMk/>
            <pc:sldMk cId="2898540894" sldId="2147378470"/>
            <ac:grpSpMk id="16" creationId="{3C08A6E6-59FC-0517-6D6A-CE6F79A1A129}"/>
          </ac:grpSpMkLst>
        </pc:grpChg>
        <pc:grpChg chg="add del mod">
          <ac:chgData name="김병수님(KBS)/Device개발팀" userId="994a489e-9575-4bbf-8144-35d9f0597bc2" providerId="ADAL" clId="{5BD7480F-02F5-4FF7-8DC3-0D9A57FB00B8}" dt="2024-06-20T03:27:20.613" v="3176" actId="478"/>
          <ac:grpSpMkLst>
            <pc:docMk/>
            <pc:sldMk cId="2898540894" sldId="2147378470"/>
            <ac:grpSpMk id="24" creationId="{92CA32A6-3B2B-FA7E-35FC-8C9EDC863570}"/>
          </ac:grpSpMkLst>
        </pc:grpChg>
        <pc:grpChg chg="mod">
          <ac:chgData name="김병수님(KBS)/Device개발팀" userId="994a489e-9575-4bbf-8144-35d9f0597bc2" providerId="ADAL" clId="{5BD7480F-02F5-4FF7-8DC3-0D9A57FB00B8}" dt="2024-06-20T03:23:51.886" v="3037"/>
          <ac:grpSpMkLst>
            <pc:docMk/>
            <pc:sldMk cId="2898540894" sldId="2147378470"/>
            <ac:grpSpMk id="28" creationId="{75282508-9A82-8A78-21B3-A63DC74D5DD6}"/>
          </ac:grpSpMkLst>
        </pc:grpChg>
        <pc:grpChg chg="add del mod">
          <ac:chgData name="김병수님(KBS)/Device개발팀" userId="994a489e-9575-4bbf-8144-35d9f0597bc2" providerId="ADAL" clId="{5BD7480F-02F5-4FF7-8DC3-0D9A57FB00B8}" dt="2024-06-20T03:27:20.613" v="3176" actId="478"/>
          <ac:grpSpMkLst>
            <pc:docMk/>
            <pc:sldMk cId="2898540894" sldId="2147378470"/>
            <ac:grpSpMk id="31" creationId="{8B2DF6EF-0D94-41B0-7DFF-5C8C49015E4B}"/>
          </ac:grpSpMkLst>
        </pc:grpChg>
        <pc:grpChg chg="add del mod">
          <ac:chgData name="김병수님(KBS)/Device개발팀" userId="994a489e-9575-4bbf-8144-35d9f0597bc2" providerId="ADAL" clId="{5BD7480F-02F5-4FF7-8DC3-0D9A57FB00B8}" dt="2024-06-20T03:43:24.597" v="4247" actId="478"/>
          <ac:grpSpMkLst>
            <pc:docMk/>
            <pc:sldMk cId="2898540894" sldId="2147378470"/>
            <ac:grpSpMk id="37" creationId="{66CBE044-38FD-8086-2B81-0EA9995AB9C1}"/>
          </ac:grpSpMkLst>
        </pc:grpChg>
        <pc:grpChg chg="add del mod">
          <ac:chgData name="김병수님(KBS)/Device개발팀" userId="994a489e-9575-4bbf-8144-35d9f0597bc2" providerId="ADAL" clId="{5BD7480F-02F5-4FF7-8DC3-0D9A57FB00B8}" dt="2024-06-20T03:35:09.083" v="3753" actId="165"/>
          <ac:grpSpMkLst>
            <pc:docMk/>
            <pc:sldMk cId="2898540894" sldId="2147378470"/>
            <ac:grpSpMk id="43" creationId="{D7B16236-D99B-9B23-729F-356B45FB856C}"/>
          </ac:grpSpMkLst>
        </pc:grpChg>
        <pc:grpChg chg="mod topLvl">
          <ac:chgData name="김병수님(KBS)/Device개발팀" userId="994a489e-9575-4bbf-8144-35d9f0597bc2" providerId="ADAL" clId="{5BD7480F-02F5-4FF7-8DC3-0D9A57FB00B8}" dt="2024-06-20T03:41:07.586" v="4039" actId="164"/>
          <ac:grpSpMkLst>
            <pc:docMk/>
            <pc:sldMk cId="2898540894" sldId="2147378470"/>
            <ac:grpSpMk id="44" creationId="{D03DB9AE-278D-542D-8AA9-147BA364EB4E}"/>
          </ac:grpSpMkLst>
        </pc:grpChg>
        <pc:grpChg chg="mod topLvl">
          <ac:chgData name="김병수님(KBS)/Device개발팀" userId="994a489e-9575-4bbf-8144-35d9f0597bc2" providerId="ADAL" clId="{5BD7480F-02F5-4FF7-8DC3-0D9A57FB00B8}" dt="2024-06-20T03:41:07.586" v="4039" actId="164"/>
          <ac:grpSpMkLst>
            <pc:docMk/>
            <pc:sldMk cId="2898540894" sldId="2147378470"/>
            <ac:grpSpMk id="45" creationId="{F823024D-4CB2-4F2B-15E4-7D9F43FD610F}"/>
          </ac:grpSpMkLst>
        </pc:grpChg>
        <pc:grpChg chg="add mod">
          <ac:chgData name="김병수님(KBS)/Device개발팀" userId="994a489e-9575-4bbf-8144-35d9f0597bc2" providerId="ADAL" clId="{5BD7480F-02F5-4FF7-8DC3-0D9A57FB00B8}" dt="2024-06-20T05:25:32.432" v="9632" actId="1036"/>
          <ac:grpSpMkLst>
            <pc:docMk/>
            <pc:sldMk cId="2898540894" sldId="2147378470"/>
            <ac:grpSpMk id="81" creationId="{12D026D0-CF11-AD61-B1FB-1B4A0B23DA5A}"/>
          </ac:grpSpMkLst>
        </pc:grpChg>
        <pc:grpChg chg="add mod">
          <ac:chgData name="김병수님(KBS)/Device개발팀" userId="994a489e-9575-4bbf-8144-35d9f0597bc2" providerId="ADAL" clId="{5BD7480F-02F5-4FF7-8DC3-0D9A57FB00B8}" dt="2024-06-20T05:28:02.535" v="9724" actId="14100"/>
          <ac:grpSpMkLst>
            <pc:docMk/>
            <pc:sldMk cId="2898540894" sldId="2147378470"/>
            <ac:grpSpMk id="88" creationId="{16A1921E-B4FA-1C8D-29EB-68A26248C352}"/>
          </ac:grpSpMkLst>
        </pc:grpChg>
        <pc:graphicFrameChg chg="add del">
          <ac:chgData name="김병수님(KBS)/Device개발팀" userId="994a489e-9575-4bbf-8144-35d9f0597bc2" providerId="ADAL" clId="{5BD7480F-02F5-4FF7-8DC3-0D9A57FB00B8}" dt="2024-06-20T04:35:09.026" v="6559" actId="3680"/>
          <ac:graphicFrameMkLst>
            <pc:docMk/>
            <pc:sldMk cId="2898540894" sldId="2147378470"/>
            <ac:graphicFrameMk id="82" creationId="{AF0E04A6-5AE7-7137-FD5D-07B0AF1D2C4B}"/>
          </ac:graphicFrameMkLst>
        </pc:graphicFrameChg>
        <pc:graphicFrameChg chg="add mod modGraphic">
          <ac:chgData name="김병수님(KBS)/Device개발팀" userId="994a489e-9575-4bbf-8144-35d9f0597bc2" providerId="ADAL" clId="{5BD7480F-02F5-4FF7-8DC3-0D9A57FB00B8}" dt="2024-06-20T05:02:23.693" v="9331" actId="20577"/>
          <ac:graphicFrameMkLst>
            <pc:docMk/>
            <pc:sldMk cId="2898540894" sldId="2147378470"/>
            <ac:graphicFrameMk id="85" creationId="{BF14165B-FBA8-B170-906C-0B76CB7CD600}"/>
          </ac:graphicFrameMkLst>
        </pc:graphicFrameChg>
        <pc:picChg chg="add del mod">
          <ac:chgData name="김병수님(KBS)/Device개발팀" userId="994a489e-9575-4bbf-8144-35d9f0597bc2" providerId="ADAL" clId="{5BD7480F-02F5-4FF7-8DC3-0D9A57FB00B8}" dt="2024-06-20T03:04:42.685" v="1308" actId="478"/>
          <ac:picMkLst>
            <pc:docMk/>
            <pc:sldMk cId="2898540894" sldId="2147378470"/>
            <ac:picMk id="3" creationId="{FDB2D1C7-0C4B-38D0-9F6F-A80BF302EC62}"/>
          </ac:picMkLst>
        </pc:picChg>
        <pc:picChg chg="del">
          <ac:chgData name="김병수님(KBS)/Device개발팀" userId="994a489e-9575-4bbf-8144-35d9f0597bc2" providerId="ADAL" clId="{5BD7480F-02F5-4FF7-8DC3-0D9A57FB00B8}" dt="2024-06-20T02:59:52.804" v="1078" actId="478"/>
          <ac:picMkLst>
            <pc:docMk/>
            <pc:sldMk cId="2898540894" sldId="2147378470"/>
            <ac:picMk id="9" creationId="{BBA971CB-713F-AF85-5C73-A1EE408A5036}"/>
          </ac:picMkLst>
        </pc:picChg>
        <pc:picChg chg="mod">
          <ac:chgData name="김병수님(KBS)/Device개발팀" userId="994a489e-9575-4bbf-8144-35d9f0597bc2" providerId="ADAL" clId="{5BD7480F-02F5-4FF7-8DC3-0D9A57FB00B8}" dt="2024-06-20T03:19:25.237" v="2383"/>
          <ac:picMkLst>
            <pc:docMk/>
            <pc:sldMk cId="2898540894" sldId="2147378470"/>
            <ac:picMk id="17" creationId="{662C8E06-0F93-A5E1-4ED7-47100AD04266}"/>
          </ac:picMkLst>
        </pc:picChg>
        <pc:picChg chg="mod">
          <ac:chgData name="김병수님(KBS)/Device개발팀" userId="994a489e-9575-4bbf-8144-35d9f0597bc2" providerId="ADAL" clId="{5BD7480F-02F5-4FF7-8DC3-0D9A57FB00B8}" dt="2024-06-20T03:19:25.237" v="2383"/>
          <ac:picMkLst>
            <pc:docMk/>
            <pc:sldMk cId="2898540894" sldId="2147378470"/>
            <ac:picMk id="18" creationId="{8E24CE0F-1798-EC81-F505-E33F9D4B01AC}"/>
          </ac:picMkLst>
        </pc:picChg>
        <pc:picChg chg="mod">
          <ac:chgData name="김병수님(KBS)/Device개발팀" userId="994a489e-9575-4bbf-8144-35d9f0597bc2" providerId="ADAL" clId="{5BD7480F-02F5-4FF7-8DC3-0D9A57FB00B8}" dt="2024-06-20T03:19:25.237" v="2383"/>
          <ac:picMkLst>
            <pc:docMk/>
            <pc:sldMk cId="2898540894" sldId="2147378470"/>
            <ac:picMk id="19" creationId="{D568DEEA-8461-EC5E-994B-7806AA3D80B6}"/>
          </ac:picMkLst>
        </pc:picChg>
        <pc:picChg chg="add del mod">
          <ac:chgData name="김병수님(KBS)/Device개발팀" userId="994a489e-9575-4bbf-8144-35d9f0597bc2" providerId="ADAL" clId="{5BD7480F-02F5-4FF7-8DC3-0D9A57FB00B8}" dt="2024-06-20T03:23:29.645" v="3036" actId="478"/>
          <ac:picMkLst>
            <pc:docMk/>
            <pc:sldMk cId="2898540894" sldId="2147378470"/>
            <ac:picMk id="23" creationId="{3C55BE3E-0D92-BEA5-244D-324BB3B72C71}"/>
          </ac:picMkLst>
        </pc:picChg>
        <pc:picChg chg="mod">
          <ac:chgData name="김병수님(KBS)/Device개발팀" userId="994a489e-9575-4bbf-8144-35d9f0597bc2" providerId="ADAL" clId="{5BD7480F-02F5-4FF7-8DC3-0D9A57FB00B8}" dt="2024-06-20T03:23:51.886" v="3037"/>
          <ac:picMkLst>
            <pc:docMk/>
            <pc:sldMk cId="2898540894" sldId="2147378470"/>
            <ac:picMk id="25" creationId="{618AE8BF-4D0C-C7AD-55A6-A64E6DC5584B}"/>
          </ac:picMkLst>
        </pc:picChg>
        <pc:picChg chg="mod">
          <ac:chgData name="김병수님(KBS)/Device개발팀" userId="994a489e-9575-4bbf-8144-35d9f0597bc2" providerId="ADAL" clId="{5BD7480F-02F5-4FF7-8DC3-0D9A57FB00B8}" dt="2024-06-20T03:23:51.886" v="3037"/>
          <ac:picMkLst>
            <pc:docMk/>
            <pc:sldMk cId="2898540894" sldId="2147378470"/>
            <ac:picMk id="26" creationId="{26FD9CCC-A7BA-C92D-2754-8F5311E7298C}"/>
          </ac:picMkLst>
        </pc:picChg>
        <pc:picChg chg="mod">
          <ac:chgData name="김병수님(KBS)/Device개발팀" userId="994a489e-9575-4bbf-8144-35d9f0597bc2" providerId="ADAL" clId="{5BD7480F-02F5-4FF7-8DC3-0D9A57FB00B8}" dt="2024-06-20T03:23:51.886" v="3037"/>
          <ac:picMkLst>
            <pc:docMk/>
            <pc:sldMk cId="2898540894" sldId="2147378470"/>
            <ac:picMk id="27" creationId="{D4B3BC76-2A70-B79F-4AAF-0E00F79D289B}"/>
          </ac:picMkLst>
        </pc:picChg>
        <pc:picChg chg="mod">
          <ac:chgData name="김병수님(KBS)/Device개발팀" userId="994a489e-9575-4bbf-8144-35d9f0597bc2" providerId="ADAL" clId="{5BD7480F-02F5-4FF7-8DC3-0D9A57FB00B8}" dt="2024-06-20T03:23:51.886" v="3037"/>
          <ac:picMkLst>
            <pc:docMk/>
            <pc:sldMk cId="2898540894" sldId="2147378470"/>
            <ac:picMk id="30" creationId="{81962DCF-45CF-9B0D-A14C-FB82B17EC890}"/>
          </ac:picMkLst>
        </pc:picChg>
        <pc:picChg chg="mod">
          <ac:chgData name="김병수님(KBS)/Device개발팀" userId="994a489e-9575-4bbf-8144-35d9f0597bc2" providerId="ADAL" clId="{5BD7480F-02F5-4FF7-8DC3-0D9A57FB00B8}" dt="2024-06-20T03:26:10.821" v="3095"/>
          <ac:picMkLst>
            <pc:docMk/>
            <pc:sldMk cId="2898540894" sldId="2147378470"/>
            <ac:picMk id="32" creationId="{D459A6C1-4C1C-3EBD-7890-2BF7534F737A}"/>
          </ac:picMkLst>
        </pc:picChg>
        <pc:picChg chg="mod">
          <ac:chgData name="김병수님(KBS)/Device개발팀" userId="994a489e-9575-4bbf-8144-35d9f0597bc2" providerId="ADAL" clId="{5BD7480F-02F5-4FF7-8DC3-0D9A57FB00B8}" dt="2024-06-20T03:26:10.821" v="3095"/>
          <ac:picMkLst>
            <pc:docMk/>
            <pc:sldMk cId="2898540894" sldId="2147378470"/>
            <ac:picMk id="33" creationId="{BBBD2F42-6B8C-97D1-ECD5-14328C46C5FD}"/>
          </ac:picMkLst>
        </pc:picChg>
        <pc:picChg chg="mod">
          <ac:chgData name="김병수님(KBS)/Device개발팀" userId="994a489e-9575-4bbf-8144-35d9f0597bc2" providerId="ADAL" clId="{5BD7480F-02F5-4FF7-8DC3-0D9A57FB00B8}" dt="2024-06-20T03:26:10.821" v="3095"/>
          <ac:picMkLst>
            <pc:docMk/>
            <pc:sldMk cId="2898540894" sldId="2147378470"/>
            <ac:picMk id="34" creationId="{6EEE4396-54D3-A4F1-7663-490E6855A2A0}"/>
          </ac:picMkLst>
        </pc:picChg>
        <pc:picChg chg="mod">
          <ac:chgData name="김병수님(KBS)/Device개발팀" userId="994a489e-9575-4bbf-8144-35d9f0597bc2" providerId="ADAL" clId="{5BD7480F-02F5-4FF7-8DC3-0D9A57FB00B8}" dt="2024-06-20T03:26:10.821" v="3095"/>
          <ac:picMkLst>
            <pc:docMk/>
            <pc:sldMk cId="2898540894" sldId="2147378470"/>
            <ac:picMk id="38" creationId="{E19FACE8-3B83-1892-FC7C-83A5AC6DEF93}"/>
          </ac:picMkLst>
        </pc:picChg>
        <pc:picChg chg="mod">
          <ac:chgData name="김병수님(KBS)/Device개발팀" userId="994a489e-9575-4bbf-8144-35d9f0597bc2" providerId="ADAL" clId="{5BD7480F-02F5-4FF7-8DC3-0D9A57FB00B8}" dt="2024-06-20T03:26:10.821" v="3095"/>
          <ac:picMkLst>
            <pc:docMk/>
            <pc:sldMk cId="2898540894" sldId="2147378470"/>
            <ac:picMk id="39" creationId="{B7F971E9-9D7C-ED64-65FA-149A6E1CCDCF}"/>
          </ac:picMkLst>
        </pc:picChg>
        <pc:picChg chg="add del mod">
          <ac:chgData name="김병수님(KBS)/Device개발팀" userId="994a489e-9575-4bbf-8144-35d9f0597bc2" providerId="ADAL" clId="{5BD7480F-02F5-4FF7-8DC3-0D9A57FB00B8}" dt="2024-06-20T03:27:20.613" v="3176" actId="478"/>
          <ac:picMkLst>
            <pc:docMk/>
            <pc:sldMk cId="2898540894" sldId="2147378470"/>
            <ac:picMk id="42" creationId="{0071EBB6-0A0E-6DD6-4FFF-E7C13625585C}"/>
          </ac:picMkLst>
        </pc:picChg>
        <pc:picChg chg="mod topLvl">
          <ac:chgData name="김병수님(KBS)/Device개발팀" userId="994a489e-9575-4bbf-8144-35d9f0597bc2" providerId="ADAL" clId="{5BD7480F-02F5-4FF7-8DC3-0D9A57FB00B8}" dt="2024-06-20T03:41:07.586" v="4039" actId="164"/>
          <ac:picMkLst>
            <pc:docMk/>
            <pc:sldMk cId="2898540894" sldId="2147378470"/>
            <ac:picMk id="46" creationId="{57CDF561-9A20-F66B-3356-2DE84EF3EC21}"/>
          </ac:picMkLst>
        </pc:picChg>
        <pc:picChg chg="mod topLvl">
          <ac:chgData name="김병수님(KBS)/Device개발팀" userId="994a489e-9575-4bbf-8144-35d9f0597bc2" providerId="ADAL" clId="{5BD7480F-02F5-4FF7-8DC3-0D9A57FB00B8}" dt="2024-06-20T03:41:07.586" v="4039" actId="164"/>
          <ac:picMkLst>
            <pc:docMk/>
            <pc:sldMk cId="2898540894" sldId="2147378470"/>
            <ac:picMk id="47" creationId="{356FCF11-5CFA-E38A-7DF7-E34B76B74DE6}"/>
          </ac:picMkLst>
        </pc:picChg>
        <pc:picChg chg="mod topLvl">
          <ac:chgData name="김병수님(KBS)/Device개발팀" userId="994a489e-9575-4bbf-8144-35d9f0597bc2" providerId="ADAL" clId="{5BD7480F-02F5-4FF7-8DC3-0D9A57FB00B8}" dt="2024-06-20T03:41:07.586" v="4039" actId="164"/>
          <ac:picMkLst>
            <pc:docMk/>
            <pc:sldMk cId="2898540894" sldId="2147378470"/>
            <ac:picMk id="54" creationId="{F999A308-8A18-702F-AA12-9AC0C118A0EA}"/>
          </ac:picMkLst>
        </pc:picChg>
        <pc:picChg chg="mod topLvl">
          <ac:chgData name="김병수님(KBS)/Device개발팀" userId="994a489e-9575-4bbf-8144-35d9f0597bc2" providerId="ADAL" clId="{5BD7480F-02F5-4FF7-8DC3-0D9A57FB00B8}" dt="2024-06-20T03:41:07.586" v="4039" actId="164"/>
          <ac:picMkLst>
            <pc:docMk/>
            <pc:sldMk cId="2898540894" sldId="2147378470"/>
            <ac:picMk id="55" creationId="{905F5A70-D66A-DBBB-0AFF-2E44301677D8}"/>
          </ac:picMkLst>
        </pc:picChg>
        <pc:picChg chg="mod">
          <ac:chgData name="김병수님(KBS)/Device개발팀" userId="994a489e-9575-4bbf-8144-35d9f0597bc2" providerId="ADAL" clId="{5BD7480F-02F5-4FF7-8DC3-0D9A57FB00B8}" dt="2024-06-20T03:35:09.083" v="3753" actId="165"/>
          <ac:picMkLst>
            <pc:docMk/>
            <pc:sldMk cId="2898540894" sldId="2147378470"/>
            <ac:picMk id="70" creationId="{A1695CF2-13EF-A939-A463-70D99F54C5A6}"/>
          </ac:picMkLst>
        </pc:picChg>
        <pc:picChg chg="mod">
          <ac:chgData name="김병수님(KBS)/Device개발팀" userId="994a489e-9575-4bbf-8144-35d9f0597bc2" providerId="ADAL" clId="{5BD7480F-02F5-4FF7-8DC3-0D9A57FB00B8}" dt="2024-06-20T03:35:09.083" v="3753" actId="165"/>
          <ac:picMkLst>
            <pc:docMk/>
            <pc:sldMk cId="2898540894" sldId="2147378470"/>
            <ac:picMk id="71" creationId="{160C09E6-12A9-20FF-664C-2EF75E7CF5D4}"/>
          </ac:picMkLst>
        </pc:picChg>
        <pc:picChg chg="mod">
          <ac:chgData name="김병수님(KBS)/Device개발팀" userId="994a489e-9575-4bbf-8144-35d9f0597bc2" providerId="ADAL" clId="{5BD7480F-02F5-4FF7-8DC3-0D9A57FB00B8}" dt="2024-06-20T03:35:09.083" v="3753" actId="165"/>
          <ac:picMkLst>
            <pc:docMk/>
            <pc:sldMk cId="2898540894" sldId="2147378470"/>
            <ac:picMk id="74" creationId="{5DE4A6B5-ED48-57CD-BBA5-9152A036EB88}"/>
          </ac:picMkLst>
        </pc:picChg>
        <pc:picChg chg="mod">
          <ac:chgData name="김병수님(KBS)/Device개발팀" userId="994a489e-9575-4bbf-8144-35d9f0597bc2" providerId="ADAL" clId="{5BD7480F-02F5-4FF7-8DC3-0D9A57FB00B8}" dt="2024-06-20T03:35:09.083" v="3753" actId="165"/>
          <ac:picMkLst>
            <pc:docMk/>
            <pc:sldMk cId="2898540894" sldId="2147378470"/>
            <ac:picMk id="75" creationId="{BA922DA8-B318-F560-F3FE-2A5E4383D1E1}"/>
          </ac:picMkLst>
        </pc:picChg>
        <pc:picChg chg="mod">
          <ac:chgData name="김병수님(KBS)/Device개발팀" userId="994a489e-9575-4bbf-8144-35d9f0597bc2" providerId="ADAL" clId="{5BD7480F-02F5-4FF7-8DC3-0D9A57FB00B8}" dt="2024-06-20T03:35:09.083" v="3753" actId="165"/>
          <ac:picMkLst>
            <pc:docMk/>
            <pc:sldMk cId="2898540894" sldId="2147378470"/>
            <ac:picMk id="76" creationId="{95D26AEE-9690-BD8C-DB36-0750363F5EB2}"/>
          </ac:picMkLst>
        </pc:picChg>
        <pc:cxnChg chg="mod">
          <ac:chgData name="김병수님(KBS)/Device개발팀" userId="994a489e-9575-4bbf-8144-35d9f0597bc2" providerId="ADAL" clId="{5BD7480F-02F5-4FF7-8DC3-0D9A57FB00B8}" dt="2024-06-20T03:26:10.821" v="3095"/>
          <ac:cxnSpMkLst>
            <pc:docMk/>
            <pc:sldMk cId="2898540894" sldId="2147378470"/>
            <ac:cxnSpMk id="35" creationId="{B585498F-AFA6-0CF7-DD52-089A65929471}"/>
          </ac:cxnSpMkLst>
        </pc:cxnChg>
        <pc:cxnChg chg="mod">
          <ac:chgData name="김병수님(KBS)/Device개발팀" userId="994a489e-9575-4bbf-8144-35d9f0597bc2" providerId="ADAL" clId="{5BD7480F-02F5-4FF7-8DC3-0D9A57FB00B8}" dt="2024-06-20T03:27:20.613" v="3176" actId="478"/>
          <ac:cxnSpMkLst>
            <pc:docMk/>
            <pc:sldMk cId="2898540894" sldId="2147378470"/>
            <ac:cxnSpMk id="36" creationId="{89D62DA4-E31C-7A90-2C3A-DAC2BC209B87}"/>
          </ac:cxnSpMkLst>
        </pc:cxnChg>
        <pc:cxnChg chg="mod">
          <ac:chgData name="김병수님(KBS)/Device개발팀" userId="994a489e-9575-4bbf-8144-35d9f0597bc2" providerId="ADAL" clId="{5BD7480F-02F5-4FF7-8DC3-0D9A57FB00B8}" dt="2024-06-20T03:26:10.821" v="3095"/>
          <ac:cxnSpMkLst>
            <pc:docMk/>
            <pc:sldMk cId="2898540894" sldId="2147378470"/>
            <ac:cxnSpMk id="40" creationId="{5500D823-B123-6DD6-E268-60093AB74187}"/>
          </ac:cxnSpMkLst>
        </pc:cxnChg>
        <pc:cxnChg chg="mod">
          <ac:chgData name="김병수님(KBS)/Device개발팀" userId="994a489e-9575-4bbf-8144-35d9f0597bc2" providerId="ADAL" clId="{5BD7480F-02F5-4FF7-8DC3-0D9A57FB00B8}" dt="2024-06-20T03:26:10.821" v="3095"/>
          <ac:cxnSpMkLst>
            <pc:docMk/>
            <pc:sldMk cId="2898540894" sldId="2147378470"/>
            <ac:cxnSpMk id="41" creationId="{7DBD0C79-CA57-CB9A-DE42-D084FCA53208}"/>
          </ac:cxnSpMkLst>
        </pc:cxnChg>
        <pc:cxnChg chg="mod">
          <ac:chgData name="김병수님(KBS)/Device개발팀" userId="994a489e-9575-4bbf-8144-35d9f0597bc2" providerId="ADAL" clId="{5BD7480F-02F5-4FF7-8DC3-0D9A57FB00B8}" dt="2024-06-20T03:35:09.083" v="3753" actId="165"/>
          <ac:cxnSpMkLst>
            <pc:docMk/>
            <pc:sldMk cId="2898540894" sldId="2147378470"/>
            <ac:cxnSpMk id="72" creationId="{622612AD-85F0-0174-4E8F-D3256C6472E7}"/>
          </ac:cxnSpMkLst>
        </pc:cxnChg>
        <pc:cxnChg chg="mod">
          <ac:chgData name="김병수님(KBS)/Device개발팀" userId="994a489e-9575-4bbf-8144-35d9f0597bc2" providerId="ADAL" clId="{5BD7480F-02F5-4FF7-8DC3-0D9A57FB00B8}" dt="2024-06-20T03:35:09.083" v="3753" actId="165"/>
          <ac:cxnSpMkLst>
            <pc:docMk/>
            <pc:sldMk cId="2898540894" sldId="2147378470"/>
            <ac:cxnSpMk id="73" creationId="{9B8CBD1C-6528-7C77-3FE8-7285B298490B}"/>
          </ac:cxnSpMkLst>
        </pc:cxnChg>
        <pc:cxnChg chg="mod">
          <ac:chgData name="김병수님(KBS)/Device개발팀" userId="994a489e-9575-4bbf-8144-35d9f0597bc2" providerId="ADAL" clId="{5BD7480F-02F5-4FF7-8DC3-0D9A57FB00B8}" dt="2024-06-20T03:35:09.083" v="3753" actId="165"/>
          <ac:cxnSpMkLst>
            <pc:docMk/>
            <pc:sldMk cId="2898540894" sldId="2147378470"/>
            <ac:cxnSpMk id="77" creationId="{45311423-12C7-DD81-947E-A854314495AD}"/>
          </ac:cxnSpMkLst>
        </pc:cxnChg>
        <pc:cxnChg chg="mod">
          <ac:chgData name="김병수님(KBS)/Device개발팀" userId="994a489e-9575-4bbf-8144-35d9f0597bc2" providerId="ADAL" clId="{5BD7480F-02F5-4FF7-8DC3-0D9A57FB00B8}" dt="2024-06-20T03:35:09.083" v="3753" actId="165"/>
          <ac:cxnSpMkLst>
            <pc:docMk/>
            <pc:sldMk cId="2898540894" sldId="2147378470"/>
            <ac:cxnSpMk id="78" creationId="{368D9505-8A43-5BB6-7C33-1798ED8F13A7}"/>
          </ac:cxnSpMkLst>
        </pc:cxnChg>
        <pc:cxnChg chg="mod">
          <ac:chgData name="김병수님(KBS)/Device개발팀" userId="994a489e-9575-4bbf-8144-35d9f0597bc2" providerId="ADAL" clId="{5BD7480F-02F5-4FF7-8DC3-0D9A57FB00B8}" dt="2024-06-20T05:23:46.928" v="9537"/>
          <ac:cxnSpMkLst>
            <pc:docMk/>
            <pc:sldMk cId="2898540894" sldId="2147378470"/>
            <ac:cxnSpMk id="99" creationId="{4CFF6A38-2966-DED6-CE23-AD7164674DDC}"/>
          </ac:cxnSpMkLst>
        </pc:cxnChg>
        <pc:cxnChg chg="mod">
          <ac:chgData name="김병수님(KBS)/Device개발팀" userId="994a489e-9575-4bbf-8144-35d9f0597bc2" providerId="ADAL" clId="{5BD7480F-02F5-4FF7-8DC3-0D9A57FB00B8}" dt="2024-06-20T05:23:46.928" v="9537"/>
          <ac:cxnSpMkLst>
            <pc:docMk/>
            <pc:sldMk cId="2898540894" sldId="2147378470"/>
            <ac:cxnSpMk id="100" creationId="{EC753B92-75EA-6119-6D73-3903F6C1D1A8}"/>
          </ac:cxnSpMkLst>
        </pc:cxnChg>
      </pc:sldChg>
    </pc:docChg>
  </pc:docChgLst>
  <pc:docChgLst>
    <pc:chgData name="김윤성님(Yunesung Kim)/Access개발팀" userId="b5f7759c-2915-495b-a4bf-42e3553974d8" providerId="ADAL" clId="{94B2B38A-DBBF-4AC4-8404-01095EFAEE1C}"/>
    <pc:docChg chg="undo custSel addSld modSld modSection">
      <pc:chgData name="김윤성님(Yunesung Kim)/Access개발팀" userId="b5f7759c-2915-495b-a4bf-42e3553974d8" providerId="ADAL" clId="{94B2B38A-DBBF-4AC4-8404-01095EFAEE1C}" dt="2024-06-18T04:25:11.517" v="494"/>
      <pc:docMkLst>
        <pc:docMk/>
      </pc:docMkLst>
      <pc:sldChg chg="addSp delSp modSp mod">
        <pc:chgData name="김윤성님(Yunesung Kim)/Access개발팀" userId="b5f7759c-2915-495b-a4bf-42e3553974d8" providerId="ADAL" clId="{94B2B38A-DBBF-4AC4-8404-01095EFAEE1C}" dt="2024-06-18T04:25:06.657" v="492" actId="14100"/>
        <pc:sldMkLst>
          <pc:docMk/>
          <pc:sldMk cId="2890229732" sldId="2147378364"/>
        </pc:sldMkLst>
        <pc:spChg chg="mod">
          <ac:chgData name="김윤성님(Yunesung Kim)/Access개발팀" userId="b5f7759c-2915-495b-a4bf-42e3553974d8" providerId="ADAL" clId="{94B2B38A-DBBF-4AC4-8404-01095EFAEE1C}" dt="2024-06-18T04:13:48.734" v="200" actId="20577"/>
          <ac:spMkLst>
            <pc:docMk/>
            <pc:sldMk cId="2890229732" sldId="2147378364"/>
            <ac:spMk id="2" creationId="{D8D5A87E-07EE-FF08-EA65-5FC342F59A52}"/>
          </ac:spMkLst>
        </pc:spChg>
        <pc:spChg chg="mod">
          <ac:chgData name="김윤성님(Yunesung Kim)/Access개발팀" userId="b5f7759c-2915-495b-a4bf-42e3553974d8" providerId="ADAL" clId="{94B2B38A-DBBF-4AC4-8404-01095EFAEE1C}" dt="2024-06-18T04:21:24.475" v="417" actId="1036"/>
          <ac:spMkLst>
            <pc:docMk/>
            <pc:sldMk cId="2890229732" sldId="2147378364"/>
            <ac:spMk id="6" creationId="{0D2440D1-ACCD-6D3E-14BB-F265EE4D907E}"/>
          </ac:spMkLst>
        </pc:spChg>
        <pc:spChg chg="add mod">
          <ac:chgData name="김윤성님(Yunesung Kim)/Access개발팀" userId="b5f7759c-2915-495b-a4bf-42e3553974d8" providerId="ADAL" clId="{94B2B38A-DBBF-4AC4-8404-01095EFAEE1C}" dt="2024-06-18T04:21:19.555" v="410" actId="1035"/>
          <ac:spMkLst>
            <pc:docMk/>
            <pc:sldMk cId="2890229732" sldId="2147378364"/>
            <ac:spMk id="13" creationId="{A0A71C17-D220-B4CE-4607-FEEA4225EB78}"/>
          </ac:spMkLst>
        </pc:spChg>
        <pc:spChg chg="mod">
          <ac:chgData name="김윤성님(Yunesung Kim)/Access개발팀" userId="b5f7759c-2915-495b-a4bf-42e3553974d8" providerId="ADAL" clId="{94B2B38A-DBBF-4AC4-8404-01095EFAEE1C}" dt="2024-06-18T04:25:06.657" v="492" actId="14100"/>
          <ac:spMkLst>
            <pc:docMk/>
            <pc:sldMk cId="2890229732" sldId="2147378364"/>
            <ac:spMk id="38" creationId="{313EEA63-7095-BAF3-C30A-2FC4B903D43F}"/>
          </ac:spMkLst>
        </pc:spChg>
        <pc:spChg chg="mod">
          <ac:chgData name="김윤성님(Yunesung Kim)/Access개발팀" userId="b5f7759c-2915-495b-a4bf-42e3553974d8" providerId="ADAL" clId="{94B2B38A-DBBF-4AC4-8404-01095EFAEE1C}" dt="2024-06-18T04:21:19.555" v="410" actId="1035"/>
          <ac:spMkLst>
            <pc:docMk/>
            <pc:sldMk cId="2890229732" sldId="2147378364"/>
            <ac:spMk id="130" creationId="{C9A98A51-D5A1-3546-97DB-E99AC7A3A9C6}"/>
          </ac:spMkLst>
        </pc:spChg>
        <pc:spChg chg="mod">
          <ac:chgData name="김윤성님(Yunesung Kim)/Access개발팀" userId="b5f7759c-2915-495b-a4bf-42e3553974d8" providerId="ADAL" clId="{94B2B38A-DBBF-4AC4-8404-01095EFAEE1C}" dt="2024-06-18T04:21:19.555" v="410" actId="1035"/>
          <ac:spMkLst>
            <pc:docMk/>
            <pc:sldMk cId="2890229732" sldId="2147378364"/>
            <ac:spMk id="135" creationId="{18DE0649-E9C9-1B95-8E6D-E680574EE3DB}"/>
          </ac:spMkLst>
        </pc:spChg>
        <pc:spChg chg="mod">
          <ac:chgData name="김윤성님(Yunesung Kim)/Access개발팀" userId="b5f7759c-2915-495b-a4bf-42e3553974d8" providerId="ADAL" clId="{94B2B38A-DBBF-4AC4-8404-01095EFAEE1C}" dt="2024-06-18T04:21:19.555" v="410" actId="1035"/>
          <ac:spMkLst>
            <pc:docMk/>
            <pc:sldMk cId="2890229732" sldId="2147378364"/>
            <ac:spMk id="136" creationId="{5BD8C791-3912-8B55-FEDF-BDC76D0138CD}"/>
          </ac:spMkLst>
        </pc:spChg>
        <pc:picChg chg="mod">
          <ac:chgData name="김윤성님(Yunesung Kim)/Access개발팀" userId="b5f7759c-2915-495b-a4bf-42e3553974d8" providerId="ADAL" clId="{94B2B38A-DBBF-4AC4-8404-01095EFAEE1C}" dt="2024-06-18T04:19:12.729" v="285" actId="14100"/>
          <ac:picMkLst>
            <pc:docMk/>
            <pc:sldMk cId="2890229732" sldId="2147378364"/>
            <ac:picMk id="3" creationId="{7EE6BAF9-A88C-F6F2-FAE0-E67F9AA80793}"/>
          </ac:picMkLst>
        </pc:picChg>
        <pc:picChg chg="mod">
          <ac:chgData name="김윤성님(Yunesung Kim)/Access개발팀" userId="b5f7759c-2915-495b-a4bf-42e3553974d8" providerId="ADAL" clId="{94B2B38A-DBBF-4AC4-8404-01095EFAEE1C}" dt="2024-06-18T04:19:12.729" v="285" actId="14100"/>
          <ac:picMkLst>
            <pc:docMk/>
            <pc:sldMk cId="2890229732" sldId="2147378364"/>
            <ac:picMk id="5" creationId="{0DDA92B6-9FE3-6C34-946B-67D702B7B5A5}"/>
          </ac:picMkLst>
        </pc:picChg>
        <pc:picChg chg="add del mod modCrop">
          <ac:chgData name="김윤성님(Yunesung Kim)/Access개발팀" userId="b5f7759c-2915-495b-a4bf-42e3553974d8" providerId="ADAL" clId="{94B2B38A-DBBF-4AC4-8404-01095EFAEE1C}" dt="2024-06-18T04:16:21.810" v="211" actId="478"/>
          <ac:picMkLst>
            <pc:docMk/>
            <pc:sldMk cId="2890229732" sldId="2147378364"/>
            <ac:picMk id="7" creationId="{5EE9D32A-F10C-4928-B6E9-930414B42BEF}"/>
          </ac:picMkLst>
        </pc:picChg>
        <pc:picChg chg="add mod modCrop">
          <ac:chgData name="김윤성님(Yunesung Kim)/Access개발팀" userId="b5f7759c-2915-495b-a4bf-42e3553974d8" providerId="ADAL" clId="{94B2B38A-DBBF-4AC4-8404-01095EFAEE1C}" dt="2024-06-18T04:21:19.555" v="410" actId="1035"/>
          <ac:picMkLst>
            <pc:docMk/>
            <pc:sldMk cId="2890229732" sldId="2147378364"/>
            <ac:picMk id="8" creationId="{5A69810E-C6DE-9B8E-7C69-4E017D6057BC}"/>
          </ac:picMkLst>
        </pc:picChg>
        <pc:picChg chg="add mod modCrop">
          <ac:chgData name="김윤성님(Yunesung Kim)/Access개발팀" userId="b5f7759c-2915-495b-a4bf-42e3553974d8" providerId="ADAL" clId="{94B2B38A-DBBF-4AC4-8404-01095EFAEE1C}" dt="2024-06-18T04:21:19.555" v="410" actId="1035"/>
          <ac:picMkLst>
            <pc:docMk/>
            <pc:sldMk cId="2890229732" sldId="2147378364"/>
            <ac:picMk id="10" creationId="{5197E9F1-CAC8-A01A-1969-6B263539ED28}"/>
          </ac:picMkLst>
        </pc:picChg>
        <pc:picChg chg="add mod modCrop">
          <ac:chgData name="김윤성님(Yunesung Kim)/Access개발팀" userId="b5f7759c-2915-495b-a4bf-42e3553974d8" providerId="ADAL" clId="{94B2B38A-DBBF-4AC4-8404-01095EFAEE1C}" dt="2024-06-18T04:21:19.555" v="410" actId="1035"/>
          <ac:picMkLst>
            <pc:docMk/>
            <pc:sldMk cId="2890229732" sldId="2147378364"/>
            <ac:picMk id="11" creationId="{8A711050-68B2-9B7E-3518-193911C71CF8}"/>
          </ac:picMkLst>
        </pc:picChg>
        <pc:picChg chg="add mod modCrop">
          <ac:chgData name="김윤성님(Yunesung Kim)/Access개발팀" userId="b5f7759c-2915-495b-a4bf-42e3553974d8" providerId="ADAL" clId="{94B2B38A-DBBF-4AC4-8404-01095EFAEE1C}" dt="2024-06-18T04:21:19.555" v="410" actId="1035"/>
          <ac:picMkLst>
            <pc:docMk/>
            <pc:sldMk cId="2890229732" sldId="2147378364"/>
            <ac:picMk id="12" creationId="{5EE9D32A-F10C-4928-B6E9-930414B42BEF}"/>
          </ac:picMkLst>
        </pc:picChg>
        <pc:picChg chg="del mod">
          <ac:chgData name="김윤성님(Yunesung Kim)/Access개발팀" userId="b5f7759c-2915-495b-a4bf-42e3553974d8" providerId="ADAL" clId="{94B2B38A-DBBF-4AC4-8404-01095EFAEE1C}" dt="2024-06-18T04:16:17.505" v="208" actId="478"/>
          <ac:picMkLst>
            <pc:docMk/>
            <pc:sldMk cId="2890229732" sldId="2147378364"/>
            <ac:picMk id="60" creationId="{8E3250CF-0171-00CF-F3C8-62045831FCA1}"/>
          </ac:picMkLst>
        </pc:picChg>
        <pc:picChg chg="del mod">
          <ac:chgData name="김윤성님(Yunesung Kim)/Access개발팀" userId="b5f7759c-2915-495b-a4bf-42e3553974d8" providerId="ADAL" clId="{94B2B38A-DBBF-4AC4-8404-01095EFAEE1C}" dt="2024-06-18T04:16:22.650" v="212" actId="478"/>
          <ac:picMkLst>
            <pc:docMk/>
            <pc:sldMk cId="2890229732" sldId="2147378364"/>
            <ac:picMk id="61" creationId="{4893FB1D-3494-BDFB-D623-A514C35D015E}"/>
          </ac:picMkLst>
        </pc:picChg>
        <pc:picChg chg="del mod">
          <ac:chgData name="김윤성님(Yunesung Kim)/Access개발팀" userId="b5f7759c-2915-495b-a4bf-42e3553974d8" providerId="ADAL" clId="{94B2B38A-DBBF-4AC4-8404-01095EFAEE1C}" dt="2024-06-18T04:16:23.100" v="213" actId="478"/>
          <ac:picMkLst>
            <pc:docMk/>
            <pc:sldMk cId="2890229732" sldId="2147378364"/>
            <ac:picMk id="62" creationId="{120968DD-AF20-9DBC-C938-F460BFA3BD09}"/>
          </ac:picMkLst>
        </pc:picChg>
      </pc:sldChg>
      <pc:sldChg chg="addSp modSp mod">
        <pc:chgData name="김윤성님(Yunesung Kim)/Access개발팀" userId="b5f7759c-2915-495b-a4bf-42e3553974d8" providerId="ADAL" clId="{94B2B38A-DBBF-4AC4-8404-01095EFAEE1C}" dt="2024-06-18T01:29:44.979" v="189" actId="20577"/>
        <pc:sldMkLst>
          <pc:docMk/>
          <pc:sldMk cId="1671158135" sldId="2147378399"/>
        </pc:sldMkLst>
        <pc:spChg chg="add mod">
          <ac:chgData name="김윤성님(Yunesung Kim)/Access개발팀" userId="b5f7759c-2915-495b-a4bf-42e3553974d8" providerId="ADAL" clId="{94B2B38A-DBBF-4AC4-8404-01095EFAEE1C}" dt="2024-06-18T01:29:44.979" v="189" actId="20577"/>
          <ac:spMkLst>
            <pc:docMk/>
            <pc:sldMk cId="1671158135" sldId="2147378399"/>
            <ac:spMk id="2" creationId="{6551921F-F473-4280-E523-15D3F3390AC2}"/>
          </ac:spMkLst>
        </pc:spChg>
        <pc:spChg chg="mod">
          <ac:chgData name="김윤성님(Yunesung Kim)/Access개발팀" userId="b5f7759c-2915-495b-a4bf-42e3553974d8" providerId="ADAL" clId="{94B2B38A-DBBF-4AC4-8404-01095EFAEE1C}" dt="2024-06-18T01:27:22.791" v="82" actId="1035"/>
          <ac:spMkLst>
            <pc:docMk/>
            <pc:sldMk cId="1671158135" sldId="2147378399"/>
            <ac:spMk id="11" creationId="{51A7289C-10AB-B2A1-D646-94FDA465FEF2}"/>
          </ac:spMkLst>
        </pc:spChg>
        <pc:spChg chg="mod">
          <ac:chgData name="김윤성님(Yunesung Kim)/Access개발팀" userId="b5f7759c-2915-495b-a4bf-42e3553974d8" providerId="ADAL" clId="{94B2B38A-DBBF-4AC4-8404-01095EFAEE1C}" dt="2024-06-18T01:26:55.341" v="48" actId="20577"/>
          <ac:spMkLst>
            <pc:docMk/>
            <pc:sldMk cId="1671158135" sldId="2147378399"/>
            <ac:spMk id="13" creationId="{2559A69F-FB21-F5FC-9768-9948104F4780}"/>
          </ac:spMkLst>
        </pc:spChg>
        <pc:spChg chg="mod">
          <ac:chgData name="김윤성님(Yunesung Kim)/Access개발팀" userId="b5f7759c-2915-495b-a4bf-42e3553974d8" providerId="ADAL" clId="{94B2B38A-DBBF-4AC4-8404-01095EFAEE1C}" dt="2024-06-18T01:27:59.767" v="138" actId="6549"/>
          <ac:spMkLst>
            <pc:docMk/>
            <pc:sldMk cId="1671158135" sldId="2147378399"/>
            <ac:spMk id="15" creationId="{60AD9B3A-493C-75ED-302F-3C08DB0CA0CF}"/>
          </ac:spMkLst>
        </pc:spChg>
        <pc:spChg chg="mod">
          <ac:chgData name="김윤성님(Yunesung Kim)/Access개발팀" userId="b5f7759c-2915-495b-a4bf-42e3553974d8" providerId="ADAL" clId="{94B2B38A-DBBF-4AC4-8404-01095EFAEE1C}" dt="2024-06-18T01:28:24.652" v="167" actId="20577"/>
          <ac:spMkLst>
            <pc:docMk/>
            <pc:sldMk cId="1671158135" sldId="2147378399"/>
            <ac:spMk id="18" creationId="{A495C3A8-3876-A859-4699-158DC70692C0}"/>
          </ac:spMkLst>
        </pc:spChg>
        <pc:spChg chg="mod">
          <ac:chgData name="김윤성님(Yunesung Kim)/Access개발팀" userId="b5f7759c-2915-495b-a4bf-42e3553974d8" providerId="ADAL" clId="{94B2B38A-DBBF-4AC4-8404-01095EFAEE1C}" dt="2024-06-18T01:27:22.791" v="82" actId="1035"/>
          <ac:spMkLst>
            <pc:docMk/>
            <pc:sldMk cId="1671158135" sldId="2147378399"/>
            <ac:spMk id="23" creationId="{433894BC-BC12-88B3-093F-0BB7922358AC}"/>
          </ac:spMkLst>
        </pc:spChg>
      </pc:sldChg>
      <pc:sldChg chg="modSp mod">
        <pc:chgData name="김윤성님(Yunesung Kim)/Access개발팀" userId="b5f7759c-2915-495b-a4bf-42e3553974d8" providerId="ADAL" clId="{94B2B38A-DBBF-4AC4-8404-01095EFAEE1C}" dt="2024-06-18T01:21:47.851" v="37" actId="13926"/>
        <pc:sldMkLst>
          <pc:docMk/>
          <pc:sldMk cId="2597607478" sldId="2147378409"/>
        </pc:sldMkLst>
        <pc:graphicFrameChg chg="modGraphic">
          <ac:chgData name="김윤성님(Yunesung Kim)/Access개발팀" userId="b5f7759c-2915-495b-a4bf-42e3553974d8" providerId="ADAL" clId="{94B2B38A-DBBF-4AC4-8404-01095EFAEE1C}" dt="2024-06-18T01:21:47.851" v="37" actId="13926"/>
          <ac:graphicFrameMkLst>
            <pc:docMk/>
            <pc:sldMk cId="2597607478" sldId="2147378409"/>
            <ac:graphicFrameMk id="7" creationId="{5799B1EF-BE69-E7A8-8D1B-B2209FC68EBD}"/>
          </ac:graphicFrameMkLst>
        </pc:graphicFrameChg>
      </pc:sldChg>
      <pc:sldChg chg="addSp delSp modSp new mod">
        <pc:chgData name="김윤성님(Yunesung Kim)/Access개발팀" userId="b5f7759c-2915-495b-a4bf-42e3553974d8" providerId="ADAL" clId="{94B2B38A-DBBF-4AC4-8404-01095EFAEE1C}" dt="2024-06-18T04:25:11.517" v="494"/>
        <pc:sldMkLst>
          <pc:docMk/>
          <pc:sldMk cId="3647887129" sldId="2147378460"/>
        </pc:sldMkLst>
        <pc:spChg chg="add mod">
          <ac:chgData name="김윤성님(Yunesung Kim)/Access개발팀" userId="b5f7759c-2915-495b-a4bf-42e3553974d8" providerId="ADAL" clId="{94B2B38A-DBBF-4AC4-8404-01095EFAEE1C}" dt="2024-06-18T04:24:51.012" v="476"/>
          <ac:spMkLst>
            <pc:docMk/>
            <pc:sldMk cId="3647887129" sldId="2147378460"/>
            <ac:spMk id="2" creationId="{24285515-61B1-74B0-3D94-E337C4949D8F}"/>
          </ac:spMkLst>
        </pc:spChg>
        <pc:spChg chg="add del mod">
          <ac:chgData name="김윤성님(Yunesung Kim)/Access개발팀" userId="b5f7759c-2915-495b-a4bf-42e3553974d8" providerId="ADAL" clId="{94B2B38A-DBBF-4AC4-8404-01095EFAEE1C}" dt="2024-06-18T04:25:11.217" v="493" actId="478"/>
          <ac:spMkLst>
            <pc:docMk/>
            <pc:sldMk cId="3647887129" sldId="2147378460"/>
            <ac:spMk id="3" creationId="{78E8226C-C57D-071F-CFB2-B5D0BAE33FBB}"/>
          </ac:spMkLst>
        </pc:spChg>
        <pc:spChg chg="add mod">
          <ac:chgData name="김윤성님(Yunesung Kim)/Access개발팀" userId="b5f7759c-2915-495b-a4bf-42e3553974d8" providerId="ADAL" clId="{94B2B38A-DBBF-4AC4-8404-01095EFAEE1C}" dt="2024-06-18T04:24:54.762" v="477"/>
          <ac:spMkLst>
            <pc:docMk/>
            <pc:sldMk cId="3647887129" sldId="2147378460"/>
            <ac:spMk id="4" creationId="{5A9814AF-3907-350A-A631-FC5B8BC9FD1B}"/>
          </ac:spMkLst>
        </pc:spChg>
        <pc:spChg chg="add mod">
          <ac:chgData name="김윤성님(Yunesung Kim)/Access개발팀" userId="b5f7759c-2915-495b-a4bf-42e3553974d8" providerId="ADAL" clId="{94B2B38A-DBBF-4AC4-8404-01095EFAEE1C}" dt="2024-06-18T04:25:11.517" v="494"/>
          <ac:spMkLst>
            <pc:docMk/>
            <pc:sldMk cId="3647887129" sldId="2147378460"/>
            <ac:spMk id="5" creationId="{E0CF8CA0-880B-EDA0-9E4C-343EE6A121C9}"/>
          </ac:spMkLst>
        </pc:spChg>
      </pc:sldChg>
    </pc:docChg>
  </pc:docChgLst>
  <pc:docChgLst>
    <pc:chgData name="김두희님(Doohee Kim)/Access개발팀" userId="d78461f5-8ef5-4e05-bfb1-d21782fa2c5b" providerId="ADAL" clId="{0DAEB523-5A83-4492-AAE6-E9C30B41341A}"/>
    <pc:docChg chg="undo custSel addSld delSld modSld modSection">
      <pc:chgData name="김두희님(Doohee Kim)/Access개발팀" userId="d78461f5-8ef5-4e05-bfb1-d21782fa2c5b" providerId="ADAL" clId="{0DAEB523-5A83-4492-AAE6-E9C30B41341A}" dt="2024-12-02T13:25:41.947" v="2073"/>
      <pc:docMkLst>
        <pc:docMk/>
      </pc:docMkLst>
      <pc:sldChg chg="modSp mod">
        <pc:chgData name="김두희님(Doohee Kim)/Access개발팀" userId="d78461f5-8ef5-4e05-bfb1-d21782fa2c5b" providerId="ADAL" clId="{0DAEB523-5A83-4492-AAE6-E9C30B41341A}" dt="2024-11-28T08:26:30.009" v="2010" actId="20577"/>
        <pc:sldMkLst>
          <pc:docMk/>
          <pc:sldMk cId="3062651615" sldId="259062"/>
        </pc:sldMkLst>
        <pc:spChg chg="mod">
          <ac:chgData name="김두희님(Doohee Kim)/Access개발팀" userId="d78461f5-8ef5-4e05-bfb1-d21782fa2c5b" providerId="ADAL" clId="{0DAEB523-5A83-4492-AAE6-E9C30B41341A}" dt="2024-11-28T08:26:30.009" v="2010" actId="20577"/>
          <ac:spMkLst>
            <pc:docMk/>
            <pc:sldMk cId="3062651615" sldId="259062"/>
            <ac:spMk id="8" creationId="{2B7F72F9-6726-1700-2D8D-763C5915A270}"/>
          </ac:spMkLst>
        </pc:spChg>
        <pc:spChg chg="mod">
          <ac:chgData name="김두희님(Doohee Kim)/Access개발팀" userId="d78461f5-8ef5-4e05-bfb1-d21782fa2c5b" providerId="ADAL" clId="{0DAEB523-5A83-4492-AAE6-E9C30B41341A}" dt="2024-11-28T08:22:28.250" v="2002" actId="20577"/>
          <ac:spMkLst>
            <pc:docMk/>
            <pc:sldMk cId="3062651615" sldId="259062"/>
            <ac:spMk id="13" creationId="{BF15595E-B7BA-4872-B359-5B264957E4C8}"/>
          </ac:spMkLst>
        </pc:spChg>
      </pc:sldChg>
      <pc:sldChg chg="del">
        <pc:chgData name="김두희님(Doohee Kim)/Access개발팀" userId="d78461f5-8ef5-4e05-bfb1-d21782fa2c5b" providerId="ADAL" clId="{0DAEB523-5A83-4492-AAE6-E9C30B41341A}" dt="2024-11-28T04:12:51.111" v="616" actId="47"/>
        <pc:sldMkLst>
          <pc:docMk/>
          <pc:sldMk cId="1069366815" sldId="2147378477"/>
        </pc:sldMkLst>
      </pc:sldChg>
      <pc:sldChg chg="addSp delSp modSp mod">
        <pc:chgData name="김두희님(Doohee Kim)/Access개발팀" userId="d78461f5-8ef5-4e05-bfb1-d21782fa2c5b" providerId="ADAL" clId="{0DAEB523-5A83-4492-AAE6-E9C30B41341A}" dt="2024-11-28T04:45:05.224" v="927" actId="14100"/>
        <pc:sldMkLst>
          <pc:docMk/>
          <pc:sldMk cId="646977372" sldId="2147378481"/>
        </pc:sldMkLst>
        <pc:spChg chg="add mod">
          <ac:chgData name="김두희님(Doohee Kim)/Access개발팀" userId="d78461f5-8ef5-4e05-bfb1-d21782fa2c5b" providerId="ADAL" clId="{0DAEB523-5A83-4492-AAE6-E9C30B41341A}" dt="2024-11-28T04:10:01.581" v="509" actId="1038"/>
          <ac:spMkLst>
            <pc:docMk/>
            <pc:sldMk cId="646977372" sldId="2147378481"/>
            <ac:spMk id="2" creationId="{D479038E-FD6C-B907-5C54-58A03B15CAEC}"/>
          </ac:spMkLst>
        </pc:spChg>
        <pc:spChg chg="add mod">
          <ac:chgData name="김두희님(Doohee Kim)/Access개발팀" userId="d78461f5-8ef5-4e05-bfb1-d21782fa2c5b" providerId="ADAL" clId="{0DAEB523-5A83-4492-AAE6-E9C30B41341A}" dt="2024-11-28T04:10:38.796" v="514" actId="1076"/>
          <ac:spMkLst>
            <pc:docMk/>
            <pc:sldMk cId="646977372" sldId="2147378481"/>
            <ac:spMk id="5" creationId="{AD2640A7-E533-E1F2-D84B-6BFFF2AB5C56}"/>
          </ac:spMkLst>
        </pc:spChg>
        <pc:spChg chg="del">
          <ac:chgData name="김두희님(Doohee Kim)/Access개발팀" userId="d78461f5-8ef5-4e05-bfb1-d21782fa2c5b" providerId="ADAL" clId="{0DAEB523-5A83-4492-AAE6-E9C30B41341A}" dt="2024-11-27T04:58:28.508" v="274" actId="478"/>
          <ac:spMkLst>
            <pc:docMk/>
            <pc:sldMk cId="646977372" sldId="2147378481"/>
            <ac:spMk id="6" creationId="{016C321C-4C1B-7314-FAFA-07781C01C106}"/>
          </ac:spMkLst>
        </pc:spChg>
        <pc:spChg chg="mod">
          <ac:chgData name="김두희님(Doohee Kim)/Access개발팀" userId="d78461f5-8ef5-4e05-bfb1-d21782fa2c5b" providerId="ADAL" clId="{0DAEB523-5A83-4492-AAE6-E9C30B41341A}" dt="2024-11-28T04:09:52.416" v="507" actId="14100"/>
          <ac:spMkLst>
            <pc:docMk/>
            <pc:sldMk cId="646977372" sldId="2147378481"/>
            <ac:spMk id="8" creationId="{0C62236A-089C-3271-0A24-AF04626A3D1B}"/>
          </ac:spMkLst>
        </pc:spChg>
        <pc:spChg chg="add mod">
          <ac:chgData name="김두희님(Doohee Kim)/Access개발팀" userId="d78461f5-8ef5-4e05-bfb1-d21782fa2c5b" providerId="ADAL" clId="{0DAEB523-5A83-4492-AAE6-E9C30B41341A}" dt="2024-11-28T04:10:41.406" v="515" actId="1076"/>
          <ac:spMkLst>
            <pc:docMk/>
            <pc:sldMk cId="646977372" sldId="2147378481"/>
            <ac:spMk id="10" creationId="{43CEA551-9C06-F016-DBFC-E582C81D52A1}"/>
          </ac:spMkLst>
        </pc:spChg>
        <pc:spChg chg="del">
          <ac:chgData name="김두희님(Doohee Kim)/Access개발팀" userId="d78461f5-8ef5-4e05-bfb1-d21782fa2c5b" providerId="ADAL" clId="{0DAEB523-5A83-4492-AAE6-E9C30B41341A}" dt="2024-11-27T04:58:28.508" v="274" actId="478"/>
          <ac:spMkLst>
            <pc:docMk/>
            <pc:sldMk cId="646977372" sldId="2147378481"/>
            <ac:spMk id="11" creationId="{D21A32FA-EEF6-C622-69D1-78412AD1779E}"/>
          </ac:spMkLst>
        </pc:spChg>
        <pc:spChg chg="del">
          <ac:chgData name="김두희님(Doohee Kim)/Access개발팀" userId="d78461f5-8ef5-4e05-bfb1-d21782fa2c5b" providerId="ADAL" clId="{0DAEB523-5A83-4492-AAE6-E9C30B41341A}" dt="2024-11-27T04:58:28.508" v="274" actId="478"/>
          <ac:spMkLst>
            <pc:docMk/>
            <pc:sldMk cId="646977372" sldId="2147378481"/>
            <ac:spMk id="12" creationId="{E50075F2-368C-B383-79D4-9D4DBB8DC970}"/>
          </ac:spMkLst>
        </pc:spChg>
        <pc:spChg chg="del">
          <ac:chgData name="김두희님(Doohee Kim)/Access개발팀" userId="d78461f5-8ef5-4e05-bfb1-d21782fa2c5b" providerId="ADAL" clId="{0DAEB523-5A83-4492-AAE6-E9C30B41341A}" dt="2024-11-27T04:58:28.508" v="274" actId="478"/>
          <ac:spMkLst>
            <pc:docMk/>
            <pc:sldMk cId="646977372" sldId="2147378481"/>
            <ac:spMk id="13" creationId="{55919499-7AA4-171F-FFE8-280CE8A22B2A}"/>
          </ac:spMkLst>
        </pc:spChg>
        <pc:spChg chg="del mod">
          <ac:chgData name="김두희님(Doohee Kim)/Access개발팀" userId="d78461f5-8ef5-4e05-bfb1-d21782fa2c5b" providerId="ADAL" clId="{0DAEB523-5A83-4492-AAE6-E9C30B41341A}" dt="2024-11-27T04:59:02.723" v="283" actId="478"/>
          <ac:spMkLst>
            <pc:docMk/>
            <pc:sldMk cId="646977372" sldId="2147378481"/>
            <ac:spMk id="15" creationId="{C149FAB6-145F-3662-2186-5890BE063875}"/>
          </ac:spMkLst>
        </pc:spChg>
        <pc:spChg chg="del">
          <ac:chgData name="김두희님(Doohee Kim)/Access개발팀" userId="d78461f5-8ef5-4e05-bfb1-d21782fa2c5b" providerId="ADAL" clId="{0DAEB523-5A83-4492-AAE6-E9C30B41341A}" dt="2024-11-27T04:58:28.508" v="274" actId="478"/>
          <ac:spMkLst>
            <pc:docMk/>
            <pc:sldMk cId="646977372" sldId="2147378481"/>
            <ac:spMk id="25" creationId="{19F0B25F-54F3-A21B-39B9-8BBFA5AB2C33}"/>
          </ac:spMkLst>
        </pc:spChg>
        <pc:spChg chg="del">
          <ac:chgData name="김두희님(Doohee Kim)/Access개발팀" userId="d78461f5-8ef5-4e05-bfb1-d21782fa2c5b" providerId="ADAL" clId="{0DAEB523-5A83-4492-AAE6-E9C30B41341A}" dt="2024-11-27T04:58:28.508" v="274" actId="478"/>
          <ac:spMkLst>
            <pc:docMk/>
            <pc:sldMk cId="646977372" sldId="2147378481"/>
            <ac:spMk id="26" creationId="{8B209912-AF74-3EBB-FA61-65047DB7EF52}"/>
          </ac:spMkLst>
        </pc:spChg>
        <pc:spChg chg="del">
          <ac:chgData name="김두희님(Doohee Kim)/Access개발팀" userId="d78461f5-8ef5-4e05-bfb1-d21782fa2c5b" providerId="ADAL" clId="{0DAEB523-5A83-4492-AAE6-E9C30B41341A}" dt="2024-11-27T04:58:28.508" v="274" actId="478"/>
          <ac:spMkLst>
            <pc:docMk/>
            <pc:sldMk cId="646977372" sldId="2147378481"/>
            <ac:spMk id="27" creationId="{B0D5C40C-63B2-97D8-3457-F898BFCB96A9}"/>
          </ac:spMkLst>
        </pc:spChg>
        <pc:spChg chg="del">
          <ac:chgData name="김두희님(Doohee Kim)/Access개발팀" userId="d78461f5-8ef5-4e05-bfb1-d21782fa2c5b" providerId="ADAL" clId="{0DAEB523-5A83-4492-AAE6-E9C30B41341A}" dt="2024-11-27T04:58:28.508" v="274" actId="478"/>
          <ac:spMkLst>
            <pc:docMk/>
            <pc:sldMk cId="646977372" sldId="2147378481"/>
            <ac:spMk id="31" creationId="{C34E55AA-2B8E-D704-7254-908492702359}"/>
          </ac:spMkLst>
        </pc:spChg>
        <pc:spChg chg="del">
          <ac:chgData name="김두희님(Doohee Kim)/Access개발팀" userId="d78461f5-8ef5-4e05-bfb1-d21782fa2c5b" providerId="ADAL" clId="{0DAEB523-5A83-4492-AAE6-E9C30B41341A}" dt="2024-11-27T04:58:28.508" v="274" actId="478"/>
          <ac:spMkLst>
            <pc:docMk/>
            <pc:sldMk cId="646977372" sldId="2147378481"/>
            <ac:spMk id="37" creationId="{24A08400-F342-1CAB-EA26-49B57B8EEF80}"/>
          </ac:spMkLst>
        </pc:spChg>
        <pc:spChg chg="del">
          <ac:chgData name="김두희님(Doohee Kim)/Access개발팀" userId="d78461f5-8ef5-4e05-bfb1-d21782fa2c5b" providerId="ADAL" clId="{0DAEB523-5A83-4492-AAE6-E9C30B41341A}" dt="2024-11-27T04:58:28.508" v="274" actId="478"/>
          <ac:spMkLst>
            <pc:docMk/>
            <pc:sldMk cId="646977372" sldId="2147378481"/>
            <ac:spMk id="38" creationId="{331E7F27-28BB-AB05-E10F-44C3828E8B21}"/>
          </ac:spMkLst>
        </pc:spChg>
        <pc:spChg chg="del">
          <ac:chgData name="김두희님(Doohee Kim)/Access개발팀" userId="d78461f5-8ef5-4e05-bfb1-d21782fa2c5b" providerId="ADAL" clId="{0DAEB523-5A83-4492-AAE6-E9C30B41341A}" dt="2024-11-27T04:58:33.653" v="276" actId="478"/>
          <ac:spMkLst>
            <pc:docMk/>
            <pc:sldMk cId="646977372" sldId="2147378481"/>
            <ac:spMk id="39" creationId="{6AB9A2DF-8D6A-AA2D-5112-28DD05F8F4D7}"/>
          </ac:spMkLst>
        </pc:spChg>
        <pc:spChg chg="del">
          <ac:chgData name="김두희님(Doohee Kim)/Access개발팀" userId="d78461f5-8ef5-4e05-bfb1-d21782fa2c5b" providerId="ADAL" clId="{0DAEB523-5A83-4492-AAE6-E9C30B41341A}" dt="2024-11-27T04:58:31.433" v="275" actId="478"/>
          <ac:spMkLst>
            <pc:docMk/>
            <pc:sldMk cId="646977372" sldId="2147378481"/>
            <ac:spMk id="42" creationId="{CE742E16-107D-310C-3F92-CC15241D8EE7}"/>
          </ac:spMkLst>
        </pc:spChg>
        <pc:spChg chg="del">
          <ac:chgData name="김두희님(Doohee Kim)/Access개발팀" userId="d78461f5-8ef5-4e05-bfb1-d21782fa2c5b" providerId="ADAL" clId="{0DAEB523-5A83-4492-AAE6-E9C30B41341A}" dt="2024-11-27T04:58:28.508" v="274" actId="478"/>
          <ac:spMkLst>
            <pc:docMk/>
            <pc:sldMk cId="646977372" sldId="2147378481"/>
            <ac:spMk id="43" creationId="{29850D7F-9553-2816-02AA-1615809097B7}"/>
          </ac:spMkLst>
        </pc:spChg>
        <pc:spChg chg="del">
          <ac:chgData name="김두희님(Doohee Kim)/Access개발팀" userId="d78461f5-8ef5-4e05-bfb1-d21782fa2c5b" providerId="ADAL" clId="{0DAEB523-5A83-4492-AAE6-E9C30B41341A}" dt="2024-11-27T04:58:28.508" v="274" actId="478"/>
          <ac:spMkLst>
            <pc:docMk/>
            <pc:sldMk cId="646977372" sldId="2147378481"/>
            <ac:spMk id="44" creationId="{8F91326A-D1F6-A011-632C-66377EF05CD4}"/>
          </ac:spMkLst>
        </pc:spChg>
        <pc:spChg chg="del">
          <ac:chgData name="김두희님(Doohee Kim)/Access개발팀" userId="d78461f5-8ef5-4e05-bfb1-d21782fa2c5b" providerId="ADAL" clId="{0DAEB523-5A83-4492-AAE6-E9C30B41341A}" dt="2024-11-27T04:58:28.508" v="274" actId="478"/>
          <ac:spMkLst>
            <pc:docMk/>
            <pc:sldMk cId="646977372" sldId="2147378481"/>
            <ac:spMk id="45" creationId="{9B69239B-D061-6C7B-5504-288375842B69}"/>
          </ac:spMkLst>
        </pc:spChg>
        <pc:spChg chg="mod">
          <ac:chgData name="김두희님(Doohee Kim)/Access개발팀" userId="d78461f5-8ef5-4e05-bfb1-d21782fa2c5b" providerId="ADAL" clId="{0DAEB523-5A83-4492-AAE6-E9C30B41341A}" dt="2024-11-27T05:49:48.755" v="435" actId="1038"/>
          <ac:spMkLst>
            <pc:docMk/>
            <pc:sldMk cId="646977372" sldId="2147378481"/>
            <ac:spMk id="47" creationId="{3053773A-2C36-90AD-D7B0-CDA8063F8FAF}"/>
          </ac:spMkLst>
        </pc:spChg>
        <pc:spChg chg="del mod">
          <ac:chgData name="김두희님(Doohee Kim)/Access개발팀" userId="d78461f5-8ef5-4e05-bfb1-d21782fa2c5b" providerId="ADAL" clId="{0DAEB523-5A83-4492-AAE6-E9C30B41341A}" dt="2024-11-28T04:05:05.540" v="437" actId="478"/>
          <ac:spMkLst>
            <pc:docMk/>
            <pc:sldMk cId="646977372" sldId="2147378481"/>
            <ac:spMk id="48" creationId="{F75CBB77-248F-2899-8422-849E8BB9F9F1}"/>
          </ac:spMkLst>
        </pc:spChg>
        <pc:spChg chg="mod">
          <ac:chgData name="김두희님(Doohee Kim)/Access개발팀" userId="d78461f5-8ef5-4e05-bfb1-d21782fa2c5b" providerId="ADAL" clId="{0DAEB523-5A83-4492-AAE6-E9C30B41341A}" dt="2024-11-28T04:44:48.319" v="924" actId="2711"/>
          <ac:spMkLst>
            <pc:docMk/>
            <pc:sldMk cId="646977372" sldId="2147378481"/>
            <ac:spMk id="51" creationId="{D829FCF0-573E-E25A-7500-84AA74FCFDD1}"/>
          </ac:spMkLst>
        </pc:spChg>
        <pc:spChg chg="add mod">
          <ac:chgData name="김두희님(Doohee Kim)/Access개발팀" userId="d78461f5-8ef5-4e05-bfb1-d21782fa2c5b" providerId="ADAL" clId="{0DAEB523-5A83-4492-AAE6-E9C30B41341A}" dt="2024-11-28T04:12:19.641" v="615" actId="1036"/>
          <ac:spMkLst>
            <pc:docMk/>
            <pc:sldMk cId="646977372" sldId="2147378481"/>
            <ac:spMk id="52" creationId="{830A8AAC-A076-DB29-39B6-FE97E998DFB1}"/>
          </ac:spMkLst>
        </pc:spChg>
        <pc:spChg chg="add mod">
          <ac:chgData name="김두희님(Doohee Kim)/Access개발팀" userId="d78461f5-8ef5-4e05-bfb1-d21782fa2c5b" providerId="ADAL" clId="{0DAEB523-5A83-4492-AAE6-E9C30B41341A}" dt="2024-11-28T04:11:14.736" v="522" actId="1076"/>
          <ac:spMkLst>
            <pc:docMk/>
            <pc:sldMk cId="646977372" sldId="2147378481"/>
            <ac:spMk id="54" creationId="{FFB87D3D-A59A-2DE6-32E7-A6DAEF8E3582}"/>
          </ac:spMkLst>
        </pc:spChg>
        <pc:spChg chg="add mod">
          <ac:chgData name="김두희님(Doohee Kim)/Access개발팀" userId="d78461f5-8ef5-4e05-bfb1-d21782fa2c5b" providerId="ADAL" clId="{0DAEB523-5A83-4492-AAE6-E9C30B41341A}" dt="2024-11-28T04:44:53.074" v="925" actId="255"/>
          <ac:spMkLst>
            <pc:docMk/>
            <pc:sldMk cId="646977372" sldId="2147378481"/>
            <ac:spMk id="55" creationId="{6E567816-1E69-703F-A9A0-E1BE3D4BB001}"/>
          </ac:spMkLst>
        </pc:spChg>
        <pc:spChg chg="mod">
          <ac:chgData name="김두희님(Doohee Kim)/Access개발팀" userId="d78461f5-8ef5-4e05-bfb1-d21782fa2c5b" providerId="ADAL" clId="{0DAEB523-5A83-4492-AAE6-E9C30B41341A}" dt="2024-11-27T05:49:32.725" v="374" actId="948"/>
          <ac:spMkLst>
            <pc:docMk/>
            <pc:sldMk cId="646977372" sldId="2147378481"/>
            <ac:spMk id="111" creationId="{8A750BC3-B31E-F792-30F3-7908B5E6637C}"/>
          </ac:spMkLst>
        </pc:spChg>
        <pc:grpChg chg="del">
          <ac:chgData name="김두희님(Doohee Kim)/Access개발팀" userId="d78461f5-8ef5-4e05-bfb1-d21782fa2c5b" providerId="ADAL" clId="{0DAEB523-5A83-4492-AAE6-E9C30B41341A}" dt="2024-11-27T04:58:28.508" v="274" actId="478"/>
          <ac:grpSpMkLst>
            <pc:docMk/>
            <pc:sldMk cId="646977372" sldId="2147378481"/>
            <ac:grpSpMk id="16" creationId="{6DC1C822-D229-DC2B-4071-6508963EA626}"/>
          </ac:grpSpMkLst>
        </pc:grpChg>
        <pc:grpChg chg="del">
          <ac:chgData name="김두희님(Doohee Kim)/Access개발팀" userId="d78461f5-8ef5-4e05-bfb1-d21782fa2c5b" providerId="ADAL" clId="{0DAEB523-5A83-4492-AAE6-E9C30B41341A}" dt="2024-11-27T04:58:28.508" v="274" actId="478"/>
          <ac:grpSpMkLst>
            <pc:docMk/>
            <pc:sldMk cId="646977372" sldId="2147378481"/>
            <ac:grpSpMk id="19" creationId="{C925CD8D-BAB8-5EF4-518A-71D500EFB0BB}"/>
          </ac:grpSpMkLst>
        </pc:grpChg>
        <pc:grpChg chg="del">
          <ac:chgData name="김두희님(Doohee Kim)/Access개발팀" userId="d78461f5-8ef5-4e05-bfb1-d21782fa2c5b" providerId="ADAL" clId="{0DAEB523-5A83-4492-AAE6-E9C30B41341A}" dt="2024-11-27T04:58:28.508" v="274" actId="478"/>
          <ac:grpSpMkLst>
            <pc:docMk/>
            <pc:sldMk cId="646977372" sldId="2147378481"/>
            <ac:grpSpMk id="22" creationId="{BE5B4696-BF89-0B9A-1223-9EB6640B59C8}"/>
          </ac:grpSpMkLst>
        </pc:grpChg>
        <pc:grpChg chg="del">
          <ac:chgData name="김두희님(Doohee Kim)/Access개발팀" userId="d78461f5-8ef5-4e05-bfb1-d21782fa2c5b" providerId="ADAL" clId="{0DAEB523-5A83-4492-AAE6-E9C30B41341A}" dt="2024-11-27T04:58:28.508" v="274" actId="478"/>
          <ac:grpSpMkLst>
            <pc:docMk/>
            <pc:sldMk cId="646977372" sldId="2147378481"/>
            <ac:grpSpMk id="33" creationId="{3BC0E3EE-39F6-EA4F-E19E-A1775E72E89F}"/>
          </ac:grpSpMkLst>
        </pc:grpChg>
        <pc:graphicFrameChg chg="del">
          <ac:chgData name="김두희님(Doohee Kim)/Access개발팀" userId="d78461f5-8ef5-4e05-bfb1-d21782fa2c5b" providerId="ADAL" clId="{0DAEB523-5A83-4492-AAE6-E9C30B41341A}" dt="2024-11-27T04:58:46.268" v="280" actId="478"/>
          <ac:graphicFrameMkLst>
            <pc:docMk/>
            <pc:sldMk cId="646977372" sldId="2147378481"/>
            <ac:graphicFrameMk id="50" creationId="{36196655-CEC8-7B2F-0C67-DD3A6975DF17}"/>
          </ac:graphicFrameMkLst>
        </pc:graphicFrameChg>
        <pc:picChg chg="add mod">
          <ac:chgData name="김두희님(Doohee Kim)/Access개발팀" userId="d78461f5-8ef5-4e05-bfb1-d21782fa2c5b" providerId="ADAL" clId="{0DAEB523-5A83-4492-AAE6-E9C30B41341A}" dt="2024-11-28T04:10:15.381" v="510"/>
          <ac:picMkLst>
            <pc:docMk/>
            <pc:sldMk cId="646977372" sldId="2147378481"/>
            <ac:picMk id="3" creationId="{C7CAA2B3-AC7C-476D-82AF-3830220127FB}"/>
          </ac:picMkLst>
        </pc:picChg>
        <pc:picChg chg="add mod">
          <ac:chgData name="김두희님(Doohee Kim)/Access개발팀" userId="d78461f5-8ef5-4e05-bfb1-d21782fa2c5b" providerId="ADAL" clId="{0DAEB523-5A83-4492-AAE6-E9C30B41341A}" dt="2024-11-28T04:45:02" v="926" actId="14100"/>
          <ac:picMkLst>
            <pc:docMk/>
            <pc:sldMk cId="646977372" sldId="2147378481"/>
            <ac:picMk id="4" creationId="{A4376175-BE01-43C3-EC6A-8639F63388DB}"/>
          </ac:picMkLst>
        </pc:picChg>
        <pc:picChg chg="del">
          <ac:chgData name="김두희님(Doohee Kim)/Access개발팀" userId="d78461f5-8ef5-4e05-bfb1-d21782fa2c5b" providerId="ADAL" clId="{0DAEB523-5A83-4492-AAE6-E9C30B41341A}" dt="2024-11-27T04:58:31.433" v="275" actId="478"/>
          <ac:picMkLst>
            <pc:docMk/>
            <pc:sldMk cId="646977372" sldId="2147378481"/>
            <ac:picMk id="9" creationId="{E30FB1C5-D627-7B1D-BAFD-ED2A78E72DE9}"/>
          </ac:picMkLst>
        </pc:picChg>
        <pc:picChg chg="del">
          <ac:chgData name="김두희님(Doohee Kim)/Access개발팀" userId="d78461f5-8ef5-4e05-bfb1-d21782fa2c5b" providerId="ADAL" clId="{0DAEB523-5A83-4492-AAE6-E9C30B41341A}" dt="2024-11-27T04:58:28.508" v="274" actId="478"/>
          <ac:picMkLst>
            <pc:docMk/>
            <pc:sldMk cId="646977372" sldId="2147378481"/>
            <ac:picMk id="14" creationId="{2B3866CE-A656-888A-5334-77D6863D26A5}"/>
          </ac:picMkLst>
        </pc:picChg>
        <pc:picChg chg="del">
          <ac:chgData name="김두희님(Doohee Kim)/Access개발팀" userId="d78461f5-8ef5-4e05-bfb1-d21782fa2c5b" providerId="ADAL" clId="{0DAEB523-5A83-4492-AAE6-E9C30B41341A}" dt="2024-11-27T04:58:28.508" v="274" actId="478"/>
          <ac:picMkLst>
            <pc:docMk/>
            <pc:sldMk cId="646977372" sldId="2147378481"/>
            <ac:picMk id="28" creationId="{C294A59F-482C-C609-A6BD-6FED9C3790BC}"/>
          </ac:picMkLst>
        </pc:picChg>
        <pc:picChg chg="add mod">
          <ac:chgData name="김두희님(Doohee Kim)/Access개발팀" userId="d78461f5-8ef5-4e05-bfb1-d21782fa2c5b" providerId="ADAL" clId="{0DAEB523-5A83-4492-AAE6-E9C30B41341A}" dt="2024-11-28T04:45:05.224" v="927" actId="14100"/>
          <ac:picMkLst>
            <pc:docMk/>
            <pc:sldMk cId="646977372" sldId="2147378481"/>
            <ac:picMk id="49" creationId="{24D7DDB4-F044-1711-9AF1-05508031FCDA}"/>
          </ac:picMkLst>
        </pc:picChg>
        <pc:cxnChg chg="del mod">
          <ac:chgData name="김두희님(Doohee Kim)/Access개발팀" userId="d78461f5-8ef5-4e05-bfb1-d21782fa2c5b" providerId="ADAL" clId="{0DAEB523-5A83-4492-AAE6-E9C30B41341A}" dt="2024-11-27T04:58:28.508" v="274" actId="478"/>
          <ac:cxnSpMkLst>
            <pc:docMk/>
            <pc:sldMk cId="646977372" sldId="2147378481"/>
            <ac:cxnSpMk id="29" creationId="{2A99D83E-45F1-05E5-07AB-421B2A2121B0}"/>
          </ac:cxnSpMkLst>
        </pc:cxnChg>
        <pc:cxnChg chg="del mod">
          <ac:chgData name="김두희님(Doohee Kim)/Access개발팀" userId="d78461f5-8ef5-4e05-bfb1-d21782fa2c5b" providerId="ADAL" clId="{0DAEB523-5A83-4492-AAE6-E9C30B41341A}" dt="2024-11-27T04:58:28.508" v="274" actId="478"/>
          <ac:cxnSpMkLst>
            <pc:docMk/>
            <pc:sldMk cId="646977372" sldId="2147378481"/>
            <ac:cxnSpMk id="30" creationId="{D40DA301-AF5E-E5D8-7F83-CFF301734EFB}"/>
          </ac:cxnSpMkLst>
        </pc:cxnChg>
        <pc:cxnChg chg="del mod">
          <ac:chgData name="김두희님(Doohee Kim)/Access개발팀" userId="d78461f5-8ef5-4e05-bfb1-d21782fa2c5b" providerId="ADAL" clId="{0DAEB523-5A83-4492-AAE6-E9C30B41341A}" dt="2024-11-27T04:58:28.508" v="274" actId="478"/>
          <ac:cxnSpMkLst>
            <pc:docMk/>
            <pc:sldMk cId="646977372" sldId="2147378481"/>
            <ac:cxnSpMk id="32" creationId="{CEDEFE1A-75F7-F60D-9778-D3B878939BA5}"/>
          </ac:cxnSpMkLst>
        </pc:cxnChg>
        <pc:cxnChg chg="del mod">
          <ac:chgData name="김두희님(Doohee Kim)/Access개발팀" userId="d78461f5-8ef5-4e05-bfb1-d21782fa2c5b" providerId="ADAL" clId="{0DAEB523-5A83-4492-AAE6-E9C30B41341A}" dt="2024-11-27T04:58:28.508" v="274" actId="478"/>
          <ac:cxnSpMkLst>
            <pc:docMk/>
            <pc:sldMk cId="646977372" sldId="2147378481"/>
            <ac:cxnSpMk id="36" creationId="{D91A2F6C-7161-114E-DA41-056DEFFCF87E}"/>
          </ac:cxnSpMkLst>
        </pc:cxnChg>
        <pc:cxnChg chg="del mod">
          <ac:chgData name="김두희님(Doohee Kim)/Access개발팀" userId="d78461f5-8ef5-4e05-bfb1-d21782fa2c5b" providerId="ADAL" clId="{0DAEB523-5A83-4492-AAE6-E9C30B41341A}" dt="2024-11-27T04:58:28.508" v="274" actId="478"/>
          <ac:cxnSpMkLst>
            <pc:docMk/>
            <pc:sldMk cId="646977372" sldId="2147378481"/>
            <ac:cxnSpMk id="40" creationId="{71D080FE-B0AD-FD8E-06EB-B8790DAE3F9B}"/>
          </ac:cxnSpMkLst>
        </pc:cxnChg>
        <pc:cxnChg chg="del mod">
          <ac:chgData name="김두희님(Doohee Kim)/Access개발팀" userId="d78461f5-8ef5-4e05-bfb1-d21782fa2c5b" providerId="ADAL" clId="{0DAEB523-5A83-4492-AAE6-E9C30B41341A}" dt="2024-11-27T04:58:28.508" v="274" actId="478"/>
          <ac:cxnSpMkLst>
            <pc:docMk/>
            <pc:sldMk cId="646977372" sldId="2147378481"/>
            <ac:cxnSpMk id="41" creationId="{EFCC4718-885C-8DF8-4825-0F77B4AFCBD1}"/>
          </ac:cxnSpMkLst>
        </pc:cxnChg>
        <pc:cxnChg chg="del mod">
          <ac:chgData name="김두희님(Doohee Kim)/Access개발팀" userId="d78461f5-8ef5-4e05-bfb1-d21782fa2c5b" providerId="ADAL" clId="{0DAEB523-5A83-4492-AAE6-E9C30B41341A}" dt="2024-11-27T04:58:28.508" v="274" actId="478"/>
          <ac:cxnSpMkLst>
            <pc:docMk/>
            <pc:sldMk cId="646977372" sldId="2147378481"/>
            <ac:cxnSpMk id="46" creationId="{6D4240F1-187A-3ECF-9288-CCD80DD0E3C7}"/>
          </ac:cxnSpMkLst>
        </pc:cxnChg>
        <pc:cxnChg chg="del">
          <ac:chgData name="김두희님(Doohee Kim)/Access개발팀" userId="d78461f5-8ef5-4e05-bfb1-d21782fa2c5b" providerId="ADAL" clId="{0DAEB523-5A83-4492-AAE6-E9C30B41341A}" dt="2024-11-27T04:58:40.568" v="279" actId="478"/>
          <ac:cxnSpMkLst>
            <pc:docMk/>
            <pc:sldMk cId="646977372" sldId="2147378481"/>
            <ac:cxnSpMk id="53" creationId="{ACB3E5A8-0DA0-0A90-5E0E-758B3FA0CB59}"/>
          </ac:cxnSpMkLst>
        </pc:cxnChg>
        <pc:cxnChg chg="del">
          <ac:chgData name="김두희님(Doohee Kim)/Access개발팀" userId="d78461f5-8ef5-4e05-bfb1-d21782fa2c5b" providerId="ADAL" clId="{0DAEB523-5A83-4492-AAE6-E9C30B41341A}" dt="2024-11-27T04:58:40.568" v="279" actId="478"/>
          <ac:cxnSpMkLst>
            <pc:docMk/>
            <pc:sldMk cId="646977372" sldId="2147378481"/>
            <ac:cxnSpMk id="59" creationId="{0C22FB85-EA67-92DC-3C85-ABA857EAB06B}"/>
          </ac:cxnSpMkLst>
        </pc:cxnChg>
      </pc:sldChg>
      <pc:sldChg chg="delSp modSp mod">
        <pc:chgData name="김두희님(Doohee Kim)/Access개발팀" userId="d78461f5-8ef5-4e05-bfb1-d21782fa2c5b" providerId="ADAL" clId="{0DAEB523-5A83-4492-AAE6-E9C30B41341A}" dt="2024-11-27T05:47:43.501" v="373" actId="1036"/>
        <pc:sldMkLst>
          <pc:docMk/>
          <pc:sldMk cId="2979678084" sldId="2147378483"/>
        </pc:sldMkLst>
        <pc:spChg chg="mod">
          <ac:chgData name="김두희님(Doohee Kim)/Access개발팀" userId="d78461f5-8ef5-4e05-bfb1-d21782fa2c5b" providerId="ADAL" clId="{0DAEB523-5A83-4492-AAE6-E9C30B41341A}" dt="2024-11-27T05:47:43.501" v="373" actId="1036"/>
          <ac:spMkLst>
            <pc:docMk/>
            <pc:sldMk cId="2979678084" sldId="2147378483"/>
            <ac:spMk id="31" creationId="{B4DB20E4-2339-272D-173C-1D4890B55AC1}"/>
          </ac:spMkLst>
        </pc:spChg>
        <pc:graphicFrameChg chg="del">
          <ac:chgData name="김두희님(Doohee Kim)/Access개발팀" userId="d78461f5-8ef5-4e05-bfb1-d21782fa2c5b" providerId="ADAL" clId="{0DAEB523-5A83-4492-AAE6-E9C30B41341A}" dt="2024-11-27T04:41:13.521" v="12" actId="478"/>
          <ac:graphicFrameMkLst>
            <pc:docMk/>
            <pc:sldMk cId="2979678084" sldId="2147378483"/>
            <ac:graphicFrameMk id="33" creationId="{A20D4B96-F63F-7E8F-2290-BE75B218525B}"/>
          </ac:graphicFrameMkLst>
        </pc:graphicFrameChg>
        <pc:graphicFrameChg chg="del modGraphic">
          <ac:chgData name="김두희님(Doohee Kim)/Access개발팀" userId="d78461f5-8ef5-4e05-bfb1-d21782fa2c5b" providerId="ADAL" clId="{0DAEB523-5A83-4492-AAE6-E9C30B41341A}" dt="2024-11-27T04:41:11.420" v="11" actId="478"/>
          <ac:graphicFrameMkLst>
            <pc:docMk/>
            <pc:sldMk cId="2979678084" sldId="2147378483"/>
            <ac:graphicFrameMk id="40" creationId="{6E5D8307-D7A0-981A-6E74-0D29A275A2CE}"/>
          </ac:graphicFrameMkLst>
        </pc:graphicFrameChg>
      </pc:sldChg>
      <pc:sldChg chg="addSp delSp modSp mod">
        <pc:chgData name="김두희님(Doohee Kim)/Access개발팀" userId="d78461f5-8ef5-4e05-bfb1-d21782fa2c5b" providerId="ADAL" clId="{0DAEB523-5A83-4492-AAE6-E9C30B41341A}" dt="2024-12-02T04:48:37.339" v="2072" actId="20577"/>
        <pc:sldMkLst>
          <pc:docMk/>
          <pc:sldMk cId="1270582493" sldId="2147378484"/>
        </pc:sldMkLst>
        <pc:spChg chg="add mod">
          <ac:chgData name="김두희님(Doohee Kim)/Access개발팀" userId="d78461f5-8ef5-4e05-bfb1-d21782fa2c5b" providerId="ADAL" clId="{0DAEB523-5A83-4492-AAE6-E9C30B41341A}" dt="2024-12-02T04:48:37.339" v="2072" actId="20577"/>
          <ac:spMkLst>
            <pc:docMk/>
            <pc:sldMk cId="1270582493" sldId="2147378484"/>
            <ac:spMk id="2" creationId="{78108397-9695-BC28-59C8-8180DF47526B}"/>
          </ac:spMkLst>
        </pc:spChg>
        <pc:spChg chg="del mod">
          <ac:chgData name="김두희님(Doohee Kim)/Access개발팀" userId="d78461f5-8ef5-4e05-bfb1-d21782fa2c5b" providerId="ADAL" clId="{0DAEB523-5A83-4492-AAE6-E9C30B41341A}" dt="2024-11-28T07:35:04.268" v="1983" actId="478"/>
          <ac:spMkLst>
            <pc:docMk/>
            <pc:sldMk cId="1270582493" sldId="2147378484"/>
            <ac:spMk id="4" creationId="{5437C480-011A-6E83-BBE5-91F469A564CA}"/>
          </ac:spMkLst>
        </pc:spChg>
        <pc:spChg chg="del">
          <ac:chgData name="김두희님(Doohee Kim)/Access개발팀" userId="d78461f5-8ef5-4e05-bfb1-d21782fa2c5b" providerId="ADAL" clId="{0DAEB523-5A83-4492-AAE6-E9C30B41341A}" dt="2024-11-28T07:30:20.968" v="1873" actId="478"/>
          <ac:spMkLst>
            <pc:docMk/>
            <pc:sldMk cId="1270582493" sldId="2147378484"/>
            <ac:spMk id="6" creationId="{B33ED02E-B07E-4A29-B5D8-F8FD74890AB5}"/>
          </ac:spMkLst>
        </pc:spChg>
        <pc:spChg chg="mod">
          <ac:chgData name="김두희님(Doohee Kim)/Access개발팀" userId="d78461f5-8ef5-4e05-bfb1-d21782fa2c5b" providerId="ADAL" clId="{0DAEB523-5A83-4492-AAE6-E9C30B41341A}" dt="2024-11-28T07:35:41.370" v="1993" actId="1037"/>
          <ac:spMkLst>
            <pc:docMk/>
            <pc:sldMk cId="1270582493" sldId="2147378484"/>
            <ac:spMk id="8" creationId="{E96B8D56-D7D3-5B91-2FEF-87CBC92AC7CF}"/>
          </ac:spMkLst>
        </pc:spChg>
        <pc:spChg chg="mod">
          <ac:chgData name="김두희님(Doohee Kim)/Access개발팀" userId="d78461f5-8ef5-4e05-bfb1-d21782fa2c5b" providerId="ADAL" clId="{0DAEB523-5A83-4492-AAE6-E9C30B41341A}" dt="2024-11-28T07:35:47.313" v="2001" actId="1037"/>
          <ac:spMkLst>
            <pc:docMk/>
            <pc:sldMk cId="1270582493" sldId="2147378484"/>
            <ac:spMk id="10" creationId="{7936092B-AC33-E83B-FE23-171B5A0E7498}"/>
          </ac:spMkLst>
        </pc:spChg>
        <pc:spChg chg="mod">
          <ac:chgData name="김두희님(Doohee Kim)/Access개발팀" userId="d78461f5-8ef5-4e05-bfb1-d21782fa2c5b" providerId="ADAL" clId="{0DAEB523-5A83-4492-AAE6-E9C30B41341A}" dt="2024-11-28T07:35:18.226" v="1986" actId="1076"/>
          <ac:spMkLst>
            <pc:docMk/>
            <pc:sldMk cId="1270582493" sldId="2147378484"/>
            <ac:spMk id="14" creationId="{F6FE31D8-4B30-4D58-37E7-87A84E35C660}"/>
          </ac:spMkLst>
        </pc:spChg>
        <pc:spChg chg="mod">
          <ac:chgData name="김두희님(Doohee Kim)/Access개발팀" userId="d78461f5-8ef5-4e05-bfb1-d21782fa2c5b" providerId="ADAL" clId="{0DAEB523-5A83-4492-AAE6-E9C30B41341A}" dt="2024-11-28T07:34:51.472" v="1980"/>
          <ac:spMkLst>
            <pc:docMk/>
            <pc:sldMk cId="1270582493" sldId="2147378484"/>
            <ac:spMk id="15" creationId="{F4639948-76A4-C3D0-2D95-87D2E1FC79E3}"/>
          </ac:spMkLst>
        </pc:spChg>
        <pc:spChg chg="mod">
          <ac:chgData name="김두희님(Doohee Kim)/Access개발팀" userId="d78461f5-8ef5-4e05-bfb1-d21782fa2c5b" providerId="ADAL" clId="{0DAEB523-5A83-4492-AAE6-E9C30B41341A}" dt="2024-11-28T07:30:44.408" v="1946" actId="20577"/>
          <ac:spMkLst>
            <pc:docMk/>
            <pc:sldMk cId="1270582493" sldId="2147378484"/>
            <ac:spMk id="19" creationId="{347BD9F6-B96F-38C9-6A65-3C7E136CA09D}"/>
          </ac:spMkLst>
        </pc:spChg>
        <pc:spChg chg="mod">
          <ac:chgData name="김두희님(Doohee Kim)/Access개발팀" userId="d78461f5-8ef5-4e05-bfb1-d21782fa2c5b" providerId="ADAL" clId="{0DAEB523-5A83-4492-AAE6-E9C30B41341A}" dt="2024-11-28T07:34:51.472" v="1980"/>
          <ac:spMkLst>
            <pc:docMk/>
            <pc:sldMk cId="1270582493" sldId="2147378484"/>
            <ac:spMk id="22" creationId="{478257EF-ACE3-F4D7-2D35-D6C5CF05E51E}"/>
          </ac:spMkLst>
        </pc:spChg>
        <pc:spChg chg="mod">
          <ac:chgData name="김두희님(Doohee Kim)/Access개발팀" userId="d78461f5-8ef5-4e05-bfb1-d21782fa2c5b" providerId="ADAL" clId="{0DAEB523-5A83-4492-AAE6-E9C30B41341A}" dt="2024-11-28T07:34:51.472" v="1980"/>
          <ac:spMkLst>
            <pc:docMk/>
            <pc:sldMk cId="1270582493" sldId="2147378484"/>
            <ac:spMk id="23" creationId="{D0F32E84-490E-96D9-80BE-9C3D1FB864E2}"/>
          </ac:spMkLst>
        </pc:spChg>
        <pc:spChg chg="mod">
          <ac:chgData name="김두희님(Doohee Kim)/Access개발팀" userId="d78461f5-8ef5-4e05-bfb1-d21782fa2c5b" providerId="ADAL" clId="{0DAEB523-5A83-4492-AAE6-E9C30B41341A}" dt="2024-11-28T07:34:51.472" v="1980"/>
          <ac:spMkLst>
            <pc:docMk/>
            <pc:sldMk cId="1270582493" sldId="2147378484"/>
            <ac:spMk id="25" creationId="{92F30D7B-7306-340C-2967-939DA22B77D8}"/>
          </ac:spMkLst>
        </pc:spChg>
        <pc:spChg chg="mod">
          <ac:chgData name="김두희님(Doohee Kim)/Access개발팀" userId="d78461f5-8ef5-4e05-bfb1-d21782fa2c5b" providerId="ADAL" clId="{0DAEB523-5A83-4492-AAE6-E9C30B41341A}" dt="2024-11-28T07:34:51.472" v="1980"/>
          <ac:spMkLst>
            <pc:docMk/>
            <pc:sldMk cId="1270582493" sldId="2147378484"/>
            <ac:spMk id="26" creationId="{8B93456B-2B82-A0CF-FDFE-39179098E3D9}"/>
          </ac:spMkLst>
        </pc:spChg>
        <pc:spChg chg="mod">
          <ac:chgData name="김두희님(Doohee Kim)/Access개발팀" userId="d78461f5-8ef5-4e05-bfb1-d21782fa2c5b" providerId="ADAL" clId="{0DAEB523-5A83-4492-AAE6-E9C30B41341A}" dt="2024-11-28T07:34:51.472" v="1980"/>
          <ac:spMkLst>
            <pc:docMk/>
            <pc:sldMk cId="1270582493" sldId="2147378484"/>
            <ac:spMk id="28" creationId="{A75E7149-D72B-DA85-F2FA-8AD05D2D0D59}"/>
          </ac:spMkLst>
        </pc:spChg>
        <pc:grpChg chg="add mod">
          <ac:chgData name="김두희님(Doohee Kim)/Access개발팀" userId="d78461f5-8ef5-4e05-bfb1-d21782fa2c5b" providerId="ADAL" clId="{0DAEB523-5A83-4492-AAE6-E9C30B41341A}" dt="2024-11-28T07:35:14.500" v="1985" actId="1076"/>
          <ac:grpSpMkLst>
            <pc:docMk/>
            <pc:sldMk cId="1270582493" sldId="2147378484"/>
            <ac:grpSpMk id="3" creationId="{AA8F830F-AC37-EF40-D1B5-9C81368CEBE4}"/>
          </ac:grpSpMkLst>
        </pc:grpChg>
        <pc:grpChg chg="mod">
          <ac:chgData name="김두희님(Doohee Kim)/Access개발팀" userId="d78461f5-8ef5-4e05-bfb1-d21782fa2c5b" providerId="ADAL" clId="{0DAEB523-5A83-4492-AAE6-E9C30B41341A}" dt="2024-11-28T07:34:51.472" v="1980"/>
          <ac:grpSpMkLst>
            <pc:docMk/>
            <pc:sldMk cId="1270582493" sldId="2147378484"/>
            <ac:grpSpMk id="9" creationId="{9EF88471-6225-AF0D-855E-2AF6B72F3559}"/>
          </ac:grpSpMkLst>
        </pc:grpChg>
        <pc:grpChg chg="del">
          <ac:chgData name="김두희님(Doohee Kim)/Access개발팀" userId="d78461f5-8ef5-4e05-bfb1-d21782fa2c5b" providerId="ADAL" clId="{0DAEB523-5A83-4492-AAE6-E9C30B41341A}" dt="2024-11-28T07:04:06.623" v="1851" actId="478"/>
          <ac:grpSpMkLst>
            <pc:docMk/>
            <pc:sldMk cId="1270582493" sldId="2147378484"/>
            <ac:grpSpMk id="112" creationId="{06DDFCEE-6475-6704-2C45-D3D40D69A2BC}"/>
          </ac:grpSpMkLst>
        </pc:grpChg>
        <pc:picChg chg="mod">
          <ac:chgData name="김두희님(Doohee Kim)/Access개발팀" userId="d78461f5-8ef5-4e05-bfb1-d21782fa2c5b" providerId="ADAL" clId="{0DAEB523-5A83-4492-AAE6-E9C30B41341A}" dt="2024-11-28T07:34:51.472" v="1980"/>
          <ac:picMkLst>
            <pc:docMk/>
            <pc:sldMk cId="1270582493" sldId="2147378484"/>
            <ac:picMk id="5" creationId="{139D3CC9-FA6C-AB70-65DD-1F3CFDAC0A40}"/>
          </ac:picMkLst>
        </pc:picChg>
        <pc:picChg chg="mod">
          <ac:chgData name="김두희님(Doohee Kim)/Access개발팀" userId="d78461f5-8ef5-4e05-bfb1-d21782fa2c5b" providerId="ADAL" clId="{0DAEB523-5A83-4492-AAE6-E9C30B41341A}" dt="2024-11-28T07:34:51.472" v="1980"/>
          <ac:picMkLst>
            <pc:docMk/>
            <pc:sldMk cId="1270582493" sldId="2147378484"/>
            <ac:picMk id="27" creationId="{D104AF0B-E5B0-704B-4B3E-5495E3FC73F0}"/>
          </ac:picMkLst>
        </pc:picChg>
        <pc:cxnChg chg="mod">
          <ac:chgData name="김두희님(Doohee Kim)/Access개발팀" userId="d78461f5-8ef5-4e05-bfb1-d21782fa2c5b" providerId="ADAL" clId="{0DAEB523-5A83-4492-AAE6-E9C30B41341A}" dt="2024-11-28T07:34:51.472" v="1980"/>
          <ac:cxnSpMkLst>
            <pc:docMk/>
            <pc:sldMk cId="1270582493" sldId="2147378484"/>
            <ac:cxnSpMk id="11" creationId="{EEF71A0D-C1E1-4F3F-5672-2B57B0360F75}"/>
          </ac:cxnSpMkLst>
        </pc:cxnChg>
        <pc:cxnChg chg="mod">
          <ac:chgData name="김두희님(Doohee Kim)/Access개발팀" userId="d78461f5-8ef5-4e05-bfb1-d21782fa2c5b" providerId="ADAL" clId="{0DAEB523-5A83-4492-AAE6-E9C30B41341A}" dt="2024-11-28T07:34:51.472" v="1980"/>
          <ac:cxnSpMkLst>
            <pc:docMk/>
            <pc:sldMk cId="1270582493" sldId="2147378484"/>
            <ac:cxnSpMk id="12" creationId="{2542A0BC-5A0D-B916-9959-74835DF70735}"/>
          </ac:cxnSpMkLst>
        </pc:cxnChg>
        <pc:cxnChg chg="mod">
          <ac:chgData name="김두희님(Doohee Kim)/Access개발팀" userId="d78461f5-8ef5-4e05-bfb1-d21782fa2c5b" providerId="ADAL" clId="{0DAEB523-5A83-4492-AAE6-E9C30B41341A}" dt="2024-11-28T07:34:51.472" v="1980"/>
          <ac:cxnSpMkLst>
            <pc:docMk/>
            <pc:sldMk cId="1270582493" sldId="2147378484"/>
            <ac:cxnSpMk id="13" creationId="{440CF4D1-7AB1-6DE2-980B-E235427A42CA}"/>
          </ac:cxnSpMkLst>
        </pc:cxnChg>
        <pc:cxnChg chg="mod">
          <ac:chgData name="김두희님(Doohee Kim)/Access개발팀" userId="d78461f5-8ef5-4e05-bfb1-d21782fa2c5b" providerId="ADAL" clId="{0DAEB523-5A83-4492-AAE6-E9C30B41341A}" dt="2024-11-28T07:34:51.472" v="1980"/>
          <ac:cxnSpMkLst>
            <pc:docMk/>
            <pc:sldMk cId="1270582493" sldId="2147378484"/>
            <ac:cxnSpMk id="16" creationId="{7C4B4167-5123-FB17-4B3F-559DC5717239}"/>
          </ac:cxnSpMkLst>
        </pc:cxnChg>
        <pc:cxnChg chg="mod">
          <ac:chgData name="김두희님(Doohee Kim)/Access개발팀" userId="d78461f5-8ef5-4e05-bfb1-d21782fa2c5b" providerId="ADAL" clId="{0DAEB523-5A83-4492-AAE6-E9C30B41341A}" dt="2024-11-28T07:34:51.472" v="1980"/>
          <ac:cxnSpMkLst>
            <pc:docMk/>
            <pc:sldMk cId="1270582493" sldId="2147378484"/>
            <ac:cxnSpMk id="17" creationId="{5FCA0A7A-039D-D6A3-85E2-7EBE248B306C}"/>
          </ac:cxnSpMkLst>
        </pc:cxnChg>
        <pc:cxnChg chg="mod">
          <ac:chgData name="김두희님(Doohee Kim)/Access개발팀" userId="d78461f5-8ef5-4e05-bfb1-d21782fa2c5b" providerId="ADAL" clId="{0DAEB523-5A83-4492-AAE6-E9C30B41341A}" dt="2024-11-28T07:34:51.472" v="1980"/>
          <ac:cxnSpMkLst>
            <pc:docMk/>
            <pc:sldMk cId="1270582493" sldId="2147378484"/>
            <ac:cxnSpMk id="18" creationId="{F5FFEAB6-62E2-3EDD-7AA5-39B6483791AB}"/>
          </ac:cxnSpMkLst>
        </pc:cxnChg>
        <pc:cxnChg chg="mod">
          <ac:chgData name="김두희님(Doohee Kim)/Access개발팀" userId="d78461f5-8ef5-4e05-bfb1-d21782fa2c5b" providerId="ADAL" clId="{0DAEB523-5A83-4492-AAE6-E9C30B41341A}" dt="2024-11-28T07:34:51.472" v="1980"/>
          <ac:cxnSpMkLst>
            <pc:docMk/>
            <pc:sldMk cId="1270582493" sldId="2147378484"/>
            <ac:cxnSpMk id="20" creationId="{33C4F9AB-E7DD-141B-7E3B-7B83C13887F2}"/>
          </ac:cxnSpMkLst>
        </pc:cxnChg>
        <pc:cxnChg chg="mod">
          <ac:chgData name="김두희님(Doohee Kim)/Access개발팀" userId="d78461f5-8ef5-4e05-bfb1-d21782fa2c5b" providerId="ADAL" clId="{0DAEB523-5A83-4492-AAE6-E9C30B41341A}" dt="2024-11-28T07:34:51.472" v="1980"/>
          <ac:cxnSpMkLst>
            <pc:docMk/>
            <pc:sldMk cId="1270582493" sldId="2147378484"/>
            <ac:cxnSpMk id="21" creationId="{7109536C-BE53-4DF4-73D5-0A7CF6B0A24C}"/>
          </ac:cxnSpMkLst>
        </pc:cxnChg>
        <pc:cxnChg chg="mod">
          <ac:chgData name="김두희님(Doohee Kim)/Access개발팀" userId="d78461f5-8ef5-4e05-bfb1-d21782fa2c5b" providerId="ADAL" clId="{0DAEB523-5A83-4492-AAE6-E9C30B41341A}" dt="2024-11-28T07:34:51.472" v="1980"/>
          <ac:cxnSpMkLst>
            <pc:docMk/>
            <pc:sldMk cId="1270582493" sldId="2147378484"/>
            <ac:cxnSpMk id="24" creationId="{D1FF800C-1CDB-CB37-960A-5A7D66192C64}"/>
          </ac:cxnSpMkLst>
        </pc:cxnChg>
        <pc:cxnChg chg="mod">
          <ac:chgData name="김두희님(Doohee Kim)/Access개발팀" userId="d78461f5-8ef5-4e05-bfb1-d21782fa2c5b" providerId="ADAL" clId="{0DAEB523-5A83-4492-AAE6-E9C30B41341A}" dt="2024-11-28T07:04:06.623" v="1851" actId="478"/>
          <ac:cxnSpMkLst>
            <pc:docMk/>
            <pc:sldMk cId="1270582493" sldId="2147378484"/>
            <ac:cxnSpMk id="267" creationId="{E909BCCD-B1CB-0D74-9D6D-73F381885E84}"/>
          </ac:cxnSpMkLst>
        </pc:cxnChg>
        <pc:cxnChg chg="mod">
          <ac:chgData name="김두희님(Doohee Kim)/Access개발팀" userId="d78461f5-8ef5-4e05-bfb1-d21782fa2c5b" providerId="ADAL" clId="{0DAEB523-5A83-4492-AAE6-E9C30B41341A}" dt="2024-11-28T07:04:06.623" v="1851" actId="478"/>
          <ac:cxnSpMkLst>
            <pc:docMk/>
            <pc:sldMk cId="1270582493" sldId="2147378484"/>
            <ac:cxnSpMk id="268" creationId="{C04FC8E5-A51C-8466-E465-606C029759A0}"/>
          </ac:cxnSpMkLst>
        </pc:cxnChg>
        <pc:cxnChg chg="mod">
          <ac:chgData name="김두희님(Doohee Kim)/Access개발팀" userId="d78461f5-8ef5-4e05-bfb1-d21782fa2c5b" providerId="ADAL" clId="{0DAEB523-5A83-4492-AAE6-E9C30B41341A}" dt="2024-11-28T07:04:06.623" v="1851" actId="478"/>
          <ac:cxnSpMkLst>
            <pc:docMk/>
            <pc:sldMk cId="1270582493" sldId="2147378484"/>
            <ac:cxnSpMk id="269" creationId="{9E4CC624-F109-4314-F546-2F40E370C724}"/>
          </ac:cxnSpMkLst>
        </pc:cxnChg>
        <pc:cxnChg chg="mod">
          <ac:chgData name="김두희님(Doohee Kim)/Access개발팀" userId="d78461f5-8ef5-4e05-bfb1-d21782fa2c5b" providerId="ADAL" clId="{0DAEB523-5A83-4492-AAE6-E9C30B41341A}" dt="2024-11-28T07:04:06.623" v="1851" actId="478"/>
          <ac:cxnSpMkLst>
            <pc:docMk/>
            <pc:sldMk cId="1270582493" sldId="2147378484"/>
            <ac:cxnSpMk id="270" creationId="{AF83ECDF-DC5C-4C33-A6DF-BDD1AC66107E}"/>
          </ac:cxnSpMkLst>
        </pc:cxnChg>
        <pc:cxnChg chg="mod">
          <ac:chgData name="김두희님(Doohee Kim)/Access개발팀" userId="d78461f5-8ef5-4e05-bfb1-d21782fa2c5b" providerId="ADAL" clId="{0DAEB523-5A83-4492-AAE6-E9C30B41341A}" dt="2024-11-28T07:04:06.623" v="1851" actId="478"/>
          <ac:cxnSpMkLst>
            <pc:docMk/>
            <pc:sldMk cId="1270582493" sldId="2147378484"/>
            <ac:cxnSpMk id="271" creationId="{A170E156-B5A0-AD5D-96CF-0F7E1DCE495D}"/>
          </ac:cxnSpMkLst>
        </pc:cxnChg>
        <pc:cxnChg chg="mod">
          <ac:chgData name="김두희님(Doohee Kim)/Access개발팀" userId="d78461f5-8ef5-4e05-bfb1-d21782fa2c5b" providerId="ADAL" clId="{0DAEB523-5A83-4492-AAE6-E9C30B41341A}" dt="2024-11-28T07:04:06.623" v="1851" actId="478"/>
          <ac:cxnSpMkLst>
            <pc:docMk/>
            <pc:sldMk cId="1270582493" sldId="2147378484"/>
            <ac:cxnSpMk id="275" creationId="{5653D95D-9FF4-E8F6-CC34-5EF1F2ADC224}"/>
          </ac:cxnSpMkLst>
        </pc:cxnChg>
        <pc:cxnChg chg="mod">
          <ac:chgData name="김두희님(Doohee Kim)/Access개발팀" userId="d78461f5-8ef5-4e05-bfb1-d21782fa2c5b" providerId="ADAL" clId="{0DAEB523-5A83-4492-AAE6-E9C30B41341A}" dt="2024-11-28T07:04:06.623" v="1851" actId="478"/>
          <ac:cxnSpMkLst>
            <pc:docMk/>
            <pc:sldMk cId="1270582493" sldId="2147378484"/>
            <ac:cxnSpMk id="283" creationId="{871616A5-C527-EEB5-FD78-CE0A5C2B7884}"/>
          </ac:cxnSpMkLst>
        </pc:cxnChg>
      </pc:sldChg>
      <pc:sldChg chg="del">
        <pc:chgData name="김두희님(Doohee Kim)/Access개발팀" userId="d78461f5-8ef5-4e05-bfb1-d21782fa2c5b" providerId="ADAL" clId="{0DAEB523-5A83-4492-AAE6-E9C30B41341A}" dt="2024-11-28T04:45:53.964" v="950" actId="47"/>
        <pc:sldMkLst>
          <pc:docMk/>
          <pc:sldMk cId="2449139285" sldId="2147378485"/>
        </pc:sldMkLst>
      </pc:sldChg>
      <pc:sldChg chg="del">
        <pc:chgData name="김두희님(Doohee Kim)/Access개발팀" userId="d78461f5-8ef5-4e05-bfb1-d21782fa2c5b" providerId="ADAL" clId="{0DAEB523-5A83-4492-AAE6-E9C30B41341A}" dt="2024-11-28T04:46:04.659" v="952" actId="47"/>
        <pc:sldMkLst>
          <pc:docMk/>
          <pc:sldMk cId="418280778" sldId="2147378486"/>
        </pc:sldMkLst>
      </pc:sldChg>
      <pc:sldChg chg="addSp delSp modSp add mod">
        <pc:chgData name="김두희님(Doohee Kim)/Access개발팀" userId="d78461f5-8ef5-4e05-bfb1-d21782fa2c5b" providerId="ADAL" clId="{0DAEB523-5A83-4492-AAE6-E9C30B41341A}" dt="2024-11-29T04:08:29.751" v="2023" actId="14100"/>
        <pc:sldMkLst>
          <pc:docMk/>
          <pc:sldMk cId="1453805857" sldId="2147378487"/>
        </pc:sldMkLst>
        <pc:spChg chg="mod">
          <ac:chgData name="김두희님(Doohee Kim)/Access개발팀" userId="d78461f5-8ef5-4e05-bfb1-d21782fa2c5b" providerId="ADAL" clId="{0DAEB523-5A83-4492-AAE6-E9C30B41341A}" dt="2024-11-28T04:43:38.059" v="894" actId="1035"/>
          <ac:spMkLst>
            <pc:docMk/>
            <pc:sldMk cId="1453805857" sldId="2147378487"/>
            <ac:spMk id="2" creationId="{D479038E-FD6C-B907-5C54-58A03B15CAEC}"/>
          </ac:spMkLst>
        </pc:spChg>
        <pc:spChg chg="del">
          <ac:chgData name="김두희님(Doohee Kim)/Access개발팀" userId="d78461f5-8ef5-4e05-bfb1-d21782fa2c5b" providerId="ADAL" clId="{0DAEB523-5A83-4492-AAE6-E9C30B41341A}" dt="2024-11-28T04:33:30.243" v="631" actId="478"/>
          <ac:spMkLst>
            <pc:docMk/>
            <pc:sldMk cId="1453805857" sldId="2147378487"/>
            <ac:spMk id="5" creationId="{AD2640A7-E533-E1F2-D84B-6BFFF2AB5C56}"/>
          </ac:spMkLst>
        </pc:spChg>
        <pc:spChg chg="add mod">
          <ac:chgData name="김두희님(Doohee Kim)/Access개발팀" userId="d78461f5-8ef5-4e05-bfb1-d21782fa2c5b" providerId="ADAL" clId="{0DAEB523-5A83-4492-AAE6-E9C30B41341A}" dt="2024-11-28T04:43:27.634" v="890" actId="1035"/>
          <ac:spMkLst>
            <pc:docMk/>
            <pc:sldMk cId="1453805857" sldId="2147378487"/>
            <ac:spMk id="6" creationId="{9DB55110-6B21-43BA-577D-B890FD261F0A}"/>
          </ac:spMkLst>
        </pc:spChg>
        <pc:spChg chg="mod">
          <ac:chgData name="김두희님(Doohee Kim)/Access개발팀" userId="d78461f5-8ef5-4e05-bfb1-d21782fa2c5b" providerId="ADAL" clId="{0DAEB523-5A83-4492-AAE6-E9C30B41341A}" dt="2024-11-28T04:43:27.634" v="890" actId="1035"/>
          <ac:spMkLst>
            <pc:docMk/>
            <pc:sldMk cId="1453805857" sldId="2147378487"/>
            <ac:spMk id="8" creationId="{0C62236A-089C-3271-0A24-AF04626A3D1B}"/>
          </ac:spMkLst>
        </pc:spChg>
        <pc:spChg chg="add mod">
          <ac:chgData name="김두희님(Doohee Kim)/Access개발팀" userId="d78461f5-8ef5-4e05-bfb1-d21782fa2c5b" providerId="ADAL" clId="{0DAEB523-5A83-4492-AAE6-E9C30B41341A}" dt="2024-11-28T04:43:27.634" v="890" actId="1035"/>
          <ac:spMkLst>
            <pc:docMk/>
            <pc:sldMk cId="1453805857" sldId="2147378487"/>
            <ac:spMk id="9" creationId="{7FD05794-E694-F34F-D5DD-21637CC05815}"/>
          </ac:spMkLst>
        </pc:spChg>
        <pc:spChg chg="del mod">
          <ac:chgData name="김두희님(Doohee Kim)/Access개발팀" userId="d78461f5-8ef5-4e05-bfb1-d21782fa2c5b" providerId="ADAL" clId="{0DAEB523-5A83-4492-AAE6-E9C30B41341A}" dt="2024-11-28T04:33:28.863" v="630" actId="478"/>
          <ac:spMkLst>
            <pc:docMk/>
            <pc:sldMk cId="1453805857" sldId="2147378487"/>
            <ac:spMk id="10" creationId="{43CEA551-9C06-F016-DBFC-E582C81D52A1}"/>
          </ac:spMkLst>
        </pc:spChg>
        <pc:spChg chg="add mod">
          <ac:chgData name="김두희님(Doohee Kim)/Access개발팀" userId="d78461f5-8ef5-4e05-bfb1-d21782fa2c5b" providerId="ADAL" clId="{0DAEB523-5A83-4492-AAE6-E9C30B41341A}" dt="2024-11-28T04:43:27.634" v="890" actId="1035"/>
          <ac:spMkLst>
            <pc:docMk/>
            <pc:sldMk cId="1453805857" sldId="2147378487"/>
            <ac:spMk id="11" creationId="{7FA4FC81-D326-2373-1616-7E0736ADBC45}"/>
          </ac:spMkLst>
        </pc:spChg>
        <pc:spChg chg="add del mod">
          <ac:chgData name="김두희님(Doohee Kim)/Access개발팀" userId="d78461f5-8ef5-4e05-bfb1-d21782fa2c5b" providerId="ADAL" clId="{0DAEB523-5A83-4492-AAE6-E9C30B41341A}" dt="2024-11-28T04:36:52.983" v="663" actId="478"/>
          <ac:spMkLst>
            <pc:docMk/>
            <pc:sldMk cId="1453805857" sldId="2147378487"/>
            <ac:spMk id="12" creationId="{C8FF579C-5CA6-216B-9592-4639F9047D5A}"/>
          </ac:spMkLst>
        </pc:spChg>
        <pc:spChg chg="add mod">
          <ac:chgData name="김두희님(Doohee Kim)/Access개발팀" userId="d78461f5-8ef5-4e05-bfb1-d21782fa2c5b" providerId="ADAL" clId="{0DAEB523-5A83-4492-AAE6-E9C30B41341A}" dt="2024-11-28T04:43:27.634" v="890" actId="1035"/>
          <ac:spMkLst>
            <pc:docMk/>
            <pc:sldMk cId="1453805857" sldId="2147378487"/>
            <ac:spMk id="15" creationId="{9FD473B5-C33E-7DE7-8CA2-22BE574E9A3B}"/>
          </ac:spMkLst>
        </pc:spChg>
        <pc:spChg chg="add mod">
          <ac:chgData name="김두희님(Doohee Kim)/Access개발팀" userId="d78461f5-8ef5-4e05-bfb1-d21782fa2c5b" providerId="ADAL" clId="{0DAEB523-5A83-4492-AAE6-E9C30B41341A}" dt="2024-11-28T04:43:27.634" v="890" actId="1035"/>
          <ac:spMkLst>
            <pc:docMk/>
            <pc:sldMk cId="1453805857" sldId="2147378487"/>
            <ac:spMk id="16" creationId="{0EB76F4A-A787-A852-7920-9A85DA2A342A}"/>
          </ac:spMkLst>
        </pc:spChg>
        <pc:spChg chg="add mod">
          <ac:chgData name="김두희님(Doohee Kim)/Access개발팀" userId="d78461f5-8ef5-4e05-bfb1-d21782fa2c5b" providerId="ADAL" clId="{0DAEB523-5A83-4492-AAE6-E9C30B41341A}" dt="2024-11-28T04:43:27.634" v="890" actId="1035"/>
          <ac:spMkLst>
            <pc:docMk/>
            <pc:sldMk cId="1453805857" sldId="2147378487"/>
            <ac:spMk id="17" creationId="{FEC004EB-99ED-B27D-3EF0-75AF4DD32C47}"/>
          </ac:spMkLst>
        </pc:spChg>
        <pc:spChg chg="add mod">
          <ac:chgData name="김두희님(Doohee Kim)/Access개발팀" userId="d78461f5-8ef5-4e05-bfb1-d21782fa2c5b" providerId="ADAL" clId="{0DAEB523-5A83-4492-AAE6-E9C30B41341A}" dt="2024-11-28T04:43:44.419" v="898" actId="1035"/>
          <ac:spMkLst>
            <pc:docMk/>
            <pc:sldMk cId="1453805857" sldId="2147378487"/>
            <ac:spMk id="20" creationId="{A0842909-4CFE-EE79-6779-4064D5200181}"/>
          </ac:spMkLst>
        </pc:spChg>
        <pc:spChg chg="add mod">
          <ac:chgData name="김두희님(Doohee Kim)/Access개발팀" userId="d78461f5-8ef5-4e05-bfb1-d21782fa2c5b" providerId="ADAL" clId="{0DAEB523-5A83-4492-AAE6-E9C30B41341A}" dt="2024-11-29T04:08:23.976" v="2022" actId="1037"/>
          <ac:spMkLst>
            <pc:docMk/>
            <pc:sldMk cId="1453805857" sldId="2147378487"/>
            <ac:spMk id="23" creationId="{FA63DDE8-7DD5-6101-4C15-E22FABEB9DD8}"/>
          </ac:spMkLst>
        </pc:spChg>
        <pc:spChg chg="add mod">
          <ac:chgData name="김두희님(Doohee Kim)/Access개발팀" userId="d78461f5-8ef5-4e05-bfb1-d21782fa2c5b" providerId="ADAL" clId="{0DAEB523-5A83-4492-AAE6-E9C30B41341A}" dt="2024-11-29T04:08:23.976" v="2022" actId="1037"/>
          <ac:spMkLst>
            <pc:docMk/>
            <pc:sldMk cId="1453805857" sldId="2147378487"/>
            <ac:spMk id="24" creationId="{477FD6EC-54D6-FA41-EBF8-26A9EC5BCCEE}"/>
          </ac:spMkLst>
        </pc:spChg>
        <pc:spChg chg="add mod">
          <ac:chgData name="김두희님(Doohee Kim)/Access개발팀" userId="d78461f5-8ef5-4e05-bfb1-d21782fa2c5b" providerId="ADAL" clId="{0DAEB523-5A83-4492-AAE6-E9C30B41341A}" dt="2024-11-29T04:08:23.976" v="2022" actId="1037"/>
          <ac:spMkLst>
            <pc:docMk/>
            <pc:sldMk cId="1453805857" sldId="2147378487"/>
            <ac:spMk id="25" creationId="{AEACC0FE-BA4A-6540-7F52-55034565659D}"/>
          </ac:spMkLst>
        </pc:spChg>
        <pc:spChg chg="add mod">
          <ac:chgData name="김두희님(Doohee Kim)/Access개발팀" userId="d78461f5-8ef5-4e05-bfb1-d21782fa2c5b" providerId="ADAL" clId="{0DAEB523-5A83-4492-AAE6-E9C30B41341A}" dt="2024-11-28T04:43:48.649" v="901" actId="1035"/>
          <ac:spMkLst>
            <pc:docMk/>
            <pc:sldMk cId="1453805857" sldId="2147378487"/>
            <ac:spMk id="28" creationId="{BB1834DD-5F11-CD23-1496-A0A441DBA791}"/>
          </ac:spMkLst>
        </pc:spChg>
        <pc:spChg chg="add mod">
          <ac:chgData name="김두희님(Doohee Kim)/Access개발팀" userId="d78461f5-8ef5-4e05-bfb1-d21782fa2c5b" providerId="ADAL" clId="{0DAEB523-5A83-4492-AAE6-E9C30B41341A}" dt="2024-11-28T04:43:48.649" v="901" actId="1035"/>
          <ac:spMkLst>
            <pc:docMk/>
            <pc:sldMk cId="1453805857" sldId="2147378487"/>
            <ac:spMk id="29" creationId="{0C7E7450-BF4D-C161-86A9-8D9B3D6C6021}"/>
          </ac:spMkLst>
        </pc:spChg>
        <pc:spChg chg="add mod">
          <ac:chgData name="김두희님(Doohee Kim)/Access개발팀" userId="d78461f5-8ef5-4e05-bfb1-d21782fa2c5b" providerId="ADAL" clId="{0DAEB523-5A83-4492-AAE6-E9C30B41341A}" dt="2024-11-28T04:45:40.254" v="949" actId="20577"/>
          <ac:spMkLst>
            <pc:docMk/>
            <pc:sldMk cId="1453805857" sldId="2147378487"/>
            <ac:spMk id="30" creationId="{6FD9E848-7ABC-07AF-E000-E4BB4EDFD54B}"/>
          </ac:spMkLst>
        </pc:spChg>
        <pc:spChg chg="mod">
          <ac:chgData name="김두희님(Doohee Kim)/Access개발팀" userId="d78461f5-8ef5-4e05-bfb1-d21782fa2c5b" providerId="ADAL" clId="{0DAEB523-5A83-4492-AAE6-E9C30B41341A}" dt="2024-11-28T04:33:55.593" v="644" actId="14100"/>
          <ac:spMkLst>
            <pc:docMk/>
            <pc:sldMk cId="1453805857" sldId="2147378487"/>
            <ac:spMk id="47" creationId="{3053773A-2C36-90AD-D7B0-CDA8063F8FAF}"/>
          </ac:spMkLst>
        </pc:spChg>
        <pc:spChg chg="del mod">
          <ac:chgData name="김두희님(Doohee Kim)/Access개발팀" userId="d78461f5-8ef5-4e05-bfb1-d21782fa2c5b" providerId="ADAL" clId="{0DAEB523-5A83-4492-AAE6-E9C30B41341A}" dt="2024-11-28T04:34:42.678" v="646" actId="478"/>
          <ac:spMkLst>
            <pc:docMk/>
            <pc:sldMk cId="1453805857" sldId="2147378487"/>
            <ac:spMk id="51" creationId="{D829FCF0-573E-E25A-7500-84AA74FCFDD1}"/>
          </ac:spMkLst>
        </pc:spChg>
        <pc:spChg chg="del">
          <ac:chgData name="김두희님(Doohee Kim)/Access개발팀" userId="d78461f5-8ef5-4e05-bfb1-d21782fa2c5b" providerId="ADAL" clId="{0DAEB523-5A83-4492-AAE6-E9C30B41341A}" dt="2024-11-28T04:33:32.448" v="633" actId="478"/>
          <ac:spMkLst>
            <pc:docMk/>
            <pc:sldMk cId="1453805857" sldId="2147378487"/>
            <ac:spMk id="52" creationId="{830A8AAC-A076-DB29-39B6-FE97E998DFB1}"/>
          </ac:spMkLst>
        </pc:spChg>
        <pc:spChg chg="del">
          <ac:chgData name="김두희님(Doohee Kim)/Access개발팀" userId="d78461f5-8ef5-4e05-bfb1-d21782fa2c5b" providerId="ADAL" clId="{0DAEB523-5A83-4492-AAE6-E9C30B41341A}" dt="2024-11-28T04:33:33.618" v="634" actId="478"/>
          <ac:spMkLst>
            <pc:docMk/>
            <pc:sldMk cId="1453805857" sldId="2147378487"/>
            <ac:spMk id="54" creationId="{FFB87D3D-A59A-2DE6-32E7-A6DAEF8E3582}"/>
          </ac:spMkLst>
        </pc:spChg>
        <pc:spChg chg="del mod">
          <ac:chgData name="김두희님(Doohee Kim)/Access개발팀" userId="d78461f5-8ef5-4e05-bfb1-d21782fa2c5b" providerId="ADAL" clId="{0DAEB523-5A83-4492-AAE6-E9C30B41341A}" dt="2024-11-28T04:43:03.694" v="867" actId="478"/>
          <ac:spMkLst>
            <pc:docMk/>
            <pc:sldMk cId="1453805857" sldId="2147378487"/>
            <ac:spMk id="55" creationId="{6E567816-1E69-703F-A9A0-E1BE3D4BB001}"/>
          </ac:spMkLst>
        </pc:spChg>
        <pc:spChg chg="mod">
          <ac:chgData name="김두희님(Doohee Kim)/Access개발팀" userId="d78461f5-8ef5-4e05-bfb1-d21782fa2c5b" providerId="ADAL" clId="{0DAEB523-5A83-4492-AAE6-E9C30B41341A}" dt="2024-11-28T10:46:47.590" v="2014" actId="20577"/>
          <ac:spMkLst>
            <pc:docMk/>
            <pc:sldMk cId="1453805857" sldId="2147378487"/>
            <ac:spMk id="111" creationId="{8A750BC3-B31E-F792-30F3-7908B5E6637C}"/>
          </ac:spMkLst>
        </pc:spChg>
        <pc:picChg chg="add mod">
          <ac:chgData name="김두희님(Doohee Kim)/Access개발팀" userId="d78461f5-8ef5-4e05-bfb1-d21782fa2c5b" providerId="ADAL" clId="{0DAEB523-5A83-4492-AAE6-E9C30B41341A}" dt="2024-11-28T04:43:27.634" v="890" actId="1035"/>
          <ac:picMkLst>
            <pc:docMk/>
            <pc:sldMk cId="1453805857" sldId="2147378487"/>
            <ac:picMk id="3" creationId="{DF3BCD53-A9EC-684D-E43D-ED63800BCFC5}"/>
          </ac:picMkLst>
        </pc:picChg>
        <pc:picChg chg="del">
          <ac:chgData name="김두희님(Doohee Kim)/Access개발팀" userId="d78461f5-8ef5-4e05-bfb1-d21782fa2c5b" providerId="ADAL" clId="{0DAEB523-5A83-4492-AAE6-E9C30B41341A}" dt="2024-11-28T04:33:26.598" v="628" actId="478"/>
          <ac:picMkLst>
            <pc:docMk/>
            <pc:sldMk cId="1453805857" sldId="2147378487"/>
            <ac:picMk id="4" creationId="{A4376175-BE01-43C3-EC6A-8639F63388DB}"/>
          </ac:picMkLst>
        </pc:picChg>
        <pc:picChg chg="add mod">
          <ac:chgData name="김두희님(Doohee Kim)/Access개발팀" userId="d78461f5-8ef5-4e05-bfb1-d21782fa2c5b" providerId="ADAL" clId="{0DAEB523-5A83-4492-AAE6-E9C30B41341A}" dt="2024-11-29T04:08:29.751" v="2023" actId="14100"/>
          <ac:picMkLst>
            <pc:docMk/>
            <pc:sldMk cId="1453805857" sldId="2147378487"/>
            <ac:picMk id="21" creationId="{95308020-1E3F-A80C-B302-5FC3A3492F8E}"/>
          </ac:picMkLst>
        </pc:picChg>
        <pc:picChg chg="add mod">
          <ac:chgData name="김두희님(Doohee Kim)/Access개발팀" userId="d78461f5-8ef5-4e05-bfb1-d21782fa2c5b" providerId="ADAL" clId="{0DAEB523-5A83-4492-AAE6-E9C30B41341A}" dt="2024-11-28T04:43:48.649" v="901" actId="1035"/>
          <ac:picMkLst>
            <pc:docMk/>
            <pc:sldMk cId="1453805857" sldId="2147378487"/>
            <ac:picMk id="22" creationId="{BE736706-42FF-F271-7793-CA2517DCA5F5}"/>
          </ac:picMkLst>
        </pc:picChg>
        <pc:picChg chg="del">
          <ac:chgData name="김두희님(Doohee Kim)/Access개발팀" userId="d78461f5-8ef5-4e05-bfb1-d21782fa2c5b" providerId="ADAL" clId="{0DAEB523-5A83-4492-AAE6-E9C30B41341A}" dt="2024-11-28T04:33:30.828" v="632" actId="478"/>
          <ac:picMkLst>
            <pc:docMk/>
            <pc:sldMk cId="1453805857" sldId="2147378487"/>
            <ac:picMk id="49" creationId="{24D7DDB4-F044-1711-9AF1-05508031FCDA}"/>
          </ac:picMkLst>
        </pc:picChg>
        <pc:cxnChg chg="add mod">
          <ac:chgData name="김두희님(Doohee Kim)/Access개발팀" userId="d78461f5-8ef5-4e05-bfb1-d21782fa2c5b" providerId="ADAL" clId="{0DAEB523-5A83-4492-AAE6-E9C30B41341A}" dt="2024-11-28T04:43:27.634" v="890" actId="1035"/>
          <ac:cxnSpMkLst>
            <pc:docMk/>
            <pc:sldMk cId="1453805857" sldId="2147378487"/>
            <ac:cxnSpMk id="13" creationId="{C3202458-4CBA-CFFA-15BD-42568FCC76FB}"/>
          </ac:cxnSpMkLst>
        </pc:cxnChg>
        <pc:cxnChg chg="add mod">
          <ac:chgData name="김두희님(Doohee Kim)/Access개발팀" userId="d78461f5-8ef5-4e05-bfb1-d21782fa2c5b" providerId="ADAL" clId="{0DAEB523-5A83-4492-AAE6-E9C30B41341A}" dt="2024-11-28T04:43:27.634" v="890" actId="1035"/>
          <ac:cxnSpMkLst>
            <pc:docMk/>
            <pc:sldMk cId="1453805857" sldId="2147378487"/>
            <ac:cxnSpMk id="14" creationId="{5481167F-48E0-BA09-54DD-D91BF203B72A}"/>
          </ac:cxnSpMkLst>
        </pc:cxnChg>
      </pc:sldChg>
      <pc:sldChg chg="addSp delSp modSp add mod">
        <pc:chgData name="김두희님(Doohee Kim)/Access개발팀" userId="d78461f5-8ef5-4e05-bfb1-d21782fa2c5b" providerId="ADAL" clId="{0DAEB523-5A83-4492-AAE6-E9C30B41341A}" dt="2024-11-28T10:46:50.755" v="2015" actId="20577"/>
        <pc:sldMkLst>
          <pc:docMk/>
          <pc:sldMk cId="1449582341" sldId="2147378488"/>
        </pc:sldMkLst>
        <pc:spChg chg="mod">
          <ac:chgData name="김두희님(Doohee Kim)/Access개발팀" userId="d78461f5-8ef5-4e05-bfb1-d21782fa2c5b" providerId="ADAL" clId="{0DAEB523-5A83-4492-AAE6-E9C30B41341A}" dt="2024-11-28T06:49:36.363" v="1354" actId="1038"/>
          <ac:spMkLst>
            <pc:docMk/>
            <pc:sldMk cId="1449582341" sldId="2147378488"/>
            <ac:spMk id="2" creationId="{D479038E-FD6C-B907-5C54-58A03B15CAEC}"/>
          </ac:spMkLst>
        </pc:spChg>
        <pc:spChg chg="del">
          <ac:chgData name="김두희님(Doohee Kim)/Access개발팀" userId="d78461f5-8ef5-4e05-bfb1-d21782fa2c5b" providerId="ADAL" clId="{0DAEB523-5A83-4492-AAE6-E9C30B41341A}" dt="2024-11-28T04:49:07.551" v="970" actId="478"/>
          <ac:spMkLst>
            <pc:docMk/>
            <pc:sldMk cId="1449582341" sldId="2147378488"/>
            <ac:spMk id="5" creationId="{AD2640A7-E533-E1F2-D84B-6BFFF2AB5C56}"/>
          </ac:spMkLst>
        </pc:spChg>
        <pc:spChg chg="add mod">
          <ac:chgData name="김두희님(Doohee Kim)/Access개발팀" userId="d78461f5-8ef5-4e05-bfb1-d21782fa2c5b" providerId="ADAL" clId="{0DAEB523-5A83-4492-AAE6-E9C30B41341A}" dt="2024-11-28T06:54:11.213" v="1424" actId="1035"/>
          <ac:spMkLst>
            <pc:docMk/>
            <pc:sldMk cId="1449582341" sldId="2147378488"/>
            <ac:spMk id="6" creationId="{7CE3F8DC-F684-DC3E-7362-DFA3BF3EA930}"/>
          </ac:spMkLst>
        </pc:spChg>
        <pc:spChg chg="mod">
          <ac:chgData name="김두희님(Doohee Kim)/Access개발팀" userId="d78461f5-8ef5-4e05-bfb1-d21782fa2c5b" providerId="ADAL" clId="{0DAEB523-5A83-4492-AAE6-E9C30B41341A}" dt="2024-11-28T06:46:18.168" v="1090" actId="14100"/>
          <ac:spMkLst>
            <pc:docMk/>
            <pc:sldMk cId="1449582341" sldId="2147378488"/>
            <ac:spMk id="8" creationId="{0C62236A-089C-3271-0A24-AF04626A3D1B}"/>
          </ac:spMkLst>
        </pc:spChg>
        <pc:spChg chg="add mod ord">
          <ac:chgData name="김두희님(Doohee Kim)/Access개발팀" userId="d78461f5-8ef5-4e05-bfb1-d21782fa2c5b" providerId="ADAL" clId="{0DAEB523-5A83-4492-AAE6-E9C30B41341A}" dt="2024-11-28T06:56:49.907" v="1646" actId="166"/>
          <ac:spMkLst>
            <pc:docMk/>
            <pc:sldMk cId="1449582341" sldId="2147378488"/>
            <ac:spMk id="9" creationId="{3B9DB658-660A-A500-B70A-0885FAD028DB}"/>
          </ac:spMkLst>
        </pc:spChg>
        <pc:spChg chg="del">
          <ac:chgData name="김두희님(Doohee Kim)/Access개발팀" userId="d78461f5-8ef5-4e05-bfb1-d21782fa2c5b" providerId="ADAL" clId="{0DAEB523-5A83-4492-AAE6-E9C30B41341A}" dt="2024-11-28T04:49:05.916" v="969" actId="478"/>
          <ac:spMkLst>
            <pc:docMk/>
            <pc:sldMk cId="1449582341" sldId="2147378488"/>
            <ac:spMk id="10" creationId="{43CEA551-9C06-F016-DBFC-E582C81D52A1}"/>
          </ac:spMkLst>
        </pc:spChg>
        <pc:spChg chg="mod">
          <ac:chgData name="김두희님(Doohee Kim)/Access개발팀" userId="d78461f5-8ef5-4e05-bfb1-d21782fa2c5b" providerId="ADAL" clId="{0DAEB523-5A83-4492-AAE6-E9C30B41341A}" dt="2024-11-28T06:49:59.484" v="1355"/>
          <ac:spMkLst>
            <pc:docMk/>
            <pc:sldMk cId="1449582341" sldId="2147378488"/>
            <ac:spMk id="12" creationId="{28428659-7803-8D20-70BB-99ED8C0492E8}"/>
          </ac:spMkLst>
        </pc:spChg>
        <pc:spChg chg="mod">
          <ac:chgData name="김두희님(Doohee Kim)/Access개발팀" userId="d78461f5-8ef5-4e05-bfb1-d21782fa2c5b" providerId="ADAL" clId="{0DAEB523-5A83-4492-AAE6-E9C30B41341A}" dt="2024-11-28T06:49:59.484" v="1355"/>
          <ac:spMkLst>
            <pc:docMk/>
            <pc:sldMk cId="1449582341" sldId="2147378488"/>
            <ac:spMk id="14" creationId="{1A365256-AB89-21DE-BBB3-B4224CDA7A0F}"/>
          </ac:spMkLst>
        </pc:spChg>
        <pc:spChg chg="mod">
          <ac:chgData name="김두희님(Doohee Kim)/Access개발팀" userId="d78461f5-8ef5-4e05-bfb1-d21782fa2c5b" providerId="ADAL" clId="{0DAEB523-5A83-4492-AAE6-E9C30B41341A}" dt="2024-11-28T06:49:59.484" v="1355"/>
          <ac:spMkLst>
            <pc:docMk/>
            <pc:sldMk cId="1449582341" sldId="2147378488"/>
            <ac:spMk id="17" creationId="{6B6584CD-A1B7-1857-946D-85D9F0530EB3}"/>
          </ac:spMkLst>
        </pc:spChg>
        <pc:spChg chg="mod">
          <ac:chgData name="김두희님(Doohee Kim)/Access개발팀" userId="d78461f5-8ef5-4e05-bfb1-d21782fa2c5b" providerId="ADAL" clId="{0DAEB523-5A83-4492-AAE6-E9C30B41341A}" dt="2024-11-28T06:49:59.484" v="1355"/>
          <ac:spMkLst>
            <pc:docMk/>
            <pc:sldMk cId="1449582341" sldId="2147378488"/>
            <ac:spMk id="18" creationId="{477018F8-DFBA-564D-CF39-8DEF42565892}"/>
          </ac:spMkLst>
        </pc:spChg>
        <pc:spChg chg="mod">
          <ac:chgData name="김두희님(Doohee Kim)/Access개발팀" userId="d78461f5-8ef5-4e05-bfb1-d21782fa2c5b" providerId="ADAL" clId="{0DAEB523-5A83-4492-AAE6-E9C30B41341A}" dt="2024-11-28T06:49:59.484" v="1355"/>
          <ac:spMkLst>
            <pc:docMk/>
            <pc:sldMk cId="1449582341" sldId="2147378488"/>
            <ac:spMk id="19" creationId="{241C146D-A5EF-FD81-9F62-9AEC0CB24992}"/>
          </ac:spMkLst>
        </pc:spChg>
        <pc:spChg chg="mod">
          <ac:chgData name="김두희님(Doohee Kim)/Access개발팀" userId="d78461f5-8ef5-4e05-bfb1-d21782fa2c5b" providerId="ADAL" clId="{0DAEB523-5A83-4492-AAE6-E9C30B41341A}" dt="2024-11-28T06:49:59.484" v="1355"/>
          <ac:spMkLst>
            <pc:docMk/>
            <pc:sldMk cId="1449582341" sldId="2147378488"/>
            <ac:spMk id="20" creationId="{42443E37-630C-AFF9-7E78-73B9C4F7ACF2}"/>
          </ac:spMkLst>
        </pc:spChg>
        <pc:spChg chg="mod">
          <ac:chgData name="김두희님(Doohee Kim)/Access개발팀" userId="d78461f5-8ef5-4e05-bfb1-d21782fa2c5b" providerId="ADAL" clId="{0DAEB523-5A83-4492-AAE6-E9C30B41341A}" dt="2024-11-28T06:49:59.484" v="1355"/>
          <ac:spMkLst>
            <pc:docMk/>
            <pc:sldMk cId="1449582341" sldId="2147378488"/>
            <ac:spMk id="21" creationId="{A28B7C49-D6ED-570A-2559-D68EF425507F}"/>
          </ac:spMkLst>
        </pc:spChg>
        <pc:spChg chg="mod">
          <ac:chgData name="김두희님(Doohee Kim)/Access개발팀" userId="d78461f5-8ef5-4e05-bfb1-d21782fa2c5b" providerId="ADAL" clId="{0DAEB523-5A83-4492-AAE6-E9C30B41341A}" dt="2024-11-28T06:49:59.484" v="1355"/>
          <ac:spMkLst>
            <pc:docMk/>
            <pc:sldMk cId="1449582341" sldId="2147378488"/>
            <ac:spMk id="23" creationId="{2794307E-E8A2-A873-A3E5-72DFA19CF025}"/>
          </ac:spMkLst>
        </pc:spChg>
        <pc:spChg chg="mod">
          <ac:chgData name="김두희님(Doohee Kim)/Access개발팀" userId="d78461f5-8ef5-4e05-bfb1-d21782fa2c5b" providerId="ADAL" clId="{0DAEB523-5A83-4492-AAE6-E9C30B41341A}" dt="2024-11-28T06:49:59.484" v="1355"/>
          <ac:spMkLst>
            <pc:docMk/>
            <pc:sldMk cId="1449582341" sldId="2147378488"/>
            <ac:spMk id="25" creationId="{A15A5E93-F49E-906E-04A4-EA3BACCA2E51}"/>
          </ac:spMkLst>
        </pc:spChg>
        <pc:spChg chg="add mod">
          <ac:chgData name="김두희님(Doohee Kim)/Access개발팀" userId="d78461f5-8ef5-4e05-bfb1-d21782fa2c5b" providerId="ADAL" clId="{0DAEB523-5A83-4492-AAE6-E9C30B41341A}" dt="2024-11-28T06:53:23.642" v="1391" actId="1076"/>
          <ac:spMkLst>
            <pc:docMk/>
            <pc:sldMk cId="1449582341" sldId="2147378488"/>
            <ac:spMk id="27" creationId="{34DE5C25-1793-A89A-35B6-82351E893F03}"/>
          </ac:spMkLst>
        </pc:spChg>
        <pc:spChg chg="mod">
          <ac:chgData name="김두희님(Doohee Kim)/Access개발팀" userId="d78461f5-8ef5-4e05-bfb1-d21782fa2c5b" providerId="ADAL" clId="{0DAEB523-5A83-4492-AAE6-E9C30B41341A}" dt="2024-11-28T06:51:33.449" v="1366" actId="207"/>
          <ac:spMkLst>
            <pc:docMk/>
            <pc:sldMk cId="1449582341" sldId="2147378488"/>
            <ac:spMk id="30" creationId="{9D3577B1-072E-CB88-6A63-8D0684BA0B1D}"/>
          </ac:spMkLst>
        </pc:spChg>
        <pc:spChg chg="add mod">
          <ac:chgData name="김두희님(Doohee Kim)/Access개발팀" userId="d78461f5-8ef5-4e05-bfb1-d21782fa2c5b" providerId="ADAL" clId="{0DAEB523-5A83-4492-AAE6-E9C30B41341A}" dt="2024-11-28T06:53:17.666" v="1388" actId="1076"/>
          <ac:spMkLst>
            <pc:docMk/>
            <pc:sldMk cId="1449582341" sldId="2147378488"/>
            <ac:spMk id="31" creationId="{51BEF912-3855-4DB0-3659-BF519E875B4D}"/>
          </ac:spMkLst>
        </pc:spChg>
        <pc:spChg chg="mod">
          <ac:chgData name="김두희님(Doohee Kim)/Access개발팀" userId="d78461f5-8ef5-4e05-bfb1-d21782fa2c5b" providerId="ADAL" clId="{0DAEB523-5A83-4492-AAE6-E9C30B41341A}" dt="2024-11-28T06:50:56.569" v="1362"/>
          <ac:spMkLst>
            <pc:docMk/>
            <pc:sldMk cId="1449582341" sldId="2147378488"/>
            <ac:spMk id="34" creationId="{C998DAE7-9198-F4F7-D2F2-70FF835529D5}"/>
          </ac:spMkLst>
        </pc:spChg>
        <pc:spChg chg="add mod">
          <ac:chgData name="김두희님(Doohee Kim)/Access개발팀" userId="d78461f5-8ef5-4e05-bfb1-d21782fa2c5b" providerId="ADAL" clId="{0DAEB523-5A83-4492-AAE6-E9C30B41341A}" dt="2024-11-28T06:53:57.695" v="1399" actId="1076"/>
          <ac:spMkLst>
            <pc:docMk/>
            <pc:sldMk cId="1449582341" sldId="2147378488"/>
            <ac:spMk id="36" creationId="{CC3559FA-A28E-783D-D3BB-1F62D71C303C}"/>
          </ac:spMkLst>
        </pc:spChg>
        <pc:spChg chg="add mod">
          <ac:chgData name="김두희님(Doohee Kim)/Access개발팀" userId="d78461f5-8ef5-4e05-bfb1-d21782fa2c5b" providerId="ADAL" clId="{0DAEB523-5A83-4492-AAE6-E9C30B41341A}" dt="2024-11-28T06:53:05.604" v="1385" actId="1076"/>
          <ac:spMkLst>
            <pc:docMk/>
            <pc:sldMk cId="1449582341" sldId="2147378488"/>
            <ac:spMk id="37" creationId="{5448C26B-5A78-1316-ED29-18BB9FF5BF6A}"/>
          </ac:spMkLst>
        </pc:spChg>
        <pc:spChg chg="add mod">
          <ac:chgData name="김두희님(Doohee Kim)/Access개발팀" userId="d78461f5-8ef5-4e05-bfb1-d21782fa2c5b" providerId="ADAL" clId="{0DAEB523-5A83-4492-AAE6-E9C30B41341A}" dt="2024-11-28T06:54:03.993" v="1401" actId="1076"/>
          <ac:spMkLst>
            <pc:docMk/>
            <pc:sldMk cId="1449582341" sldId="2147378488"/>
            <ac:spMk id="38" creationId="{52734DDC-CABB-8305-31CD-2BBCE48608B3}"/>
          </ac:spMkLst>
        </pc:spChg>
        <pc:spChg chg="add mod">
          <ac:chgData name="김두희님(Doohee Kim)/Access개발팀" userId="d78461f5-8ef5-4e05-bfb1-d21782fa2c5b" providerId="ADAL" clId="{0DAEB523-5A83-4492-AAE6-E9C30B41341A}" dt="2024-11-28T06:53:01.046" v="1384" actId="1076"/>
          <ac:spMkLst>
            <pc:docMk/>
            <pc:sldMk cId="1449582341" sldId="2147378488"/>
            <ac:spMk id="39" creationId="{12237EE9-35F0-2BB0-E672-C76E0D00B112}"/>
          </ac:spMkLst>
        </pc:spChg>
        <pc:spChg chg="add mod">
          <ac:chgData name="김두희님(Doohee Kim)/Access개발팀" userId="d78461f5-8ef5-4e05-bfb1-d21782fa2c5b" providerId="ADAL" clId="{0DAEB523-5A83-4492-AAE6-E9C30B41341A}" dt="2024-11-28T06:53:41.341" v="1395" actId="1076"/>
          <ac:spMkLst>
            <pc:docMk/>
            <pc:sldMk cId="1449582341" sldId="2147378488"/>
            <ac:spMk id="40" creationId="{2198CCF2-A249-339F-8AB0-AD60A5E4FA74}"/>
          </ac:spMkLst>
        </pc:spChg>
        <pc:spChg chg="add del mod">
          <ac:chgData name="김두희님(Doohee Kim)/Access개발팀" userId="d78461f5-8ef5-4e05-bfb1-d21782fa2c5b" providerId="ADAL" clId="{0DAEB523-5A83-4492-AAE6-E9C30B41341A}" dt="2024-11-28T06:55:11.123" v="1487" actId="478"/>
          <ac:spMkLst>
            <pc:docMk/>
            <pc:sldMk cId="1449582341" sldId="2147378488"/>
            <ac:spMk id="46" creationId="{A8A20BB6-CA1B-3FB5-A060-309F385FA666}"/>
          </ac:spMkLst>
        </pc:spChg>
        <pc:spChg chg="mod">
          <ac:chgData name="김두희님(Doohee Kim)/Access개발팀" userId="d78461f5-8ef5-4e05-bfb1-d21782fa2c5b" providerId="ADAL" clId="{0DAEB523-5A83-4492-AAE6-E9C30B41341A}" dt="2024-11-28T04:48:57.966" v="967" actId="14100"/>
          <ac:spMkLst>
            <pc:docMk/>
            <pc:sldMk cId="1449582341" sldId="2147378488"/>
            <ac:spMk id="47" creationId="{3053773A-2C36-90AD-D7B0-CDA8063F8FAF}"/>
          </ac:spMkLst>
        </pc:spChg>
        <pc:spChg chg="del">
          <ac:chgData name="김두희님(Doohee Kim)/Access개발팀" userId="d78461f5-8ef5-4e05-bfb1-d21782fa2c5b" providerId="ADAL" clId="{0DAEB523-5A83-4492-AAE6-E9C30B41341A}" dt="2024-11-28T04:49:10.221" v="972" actId="478"/>
          <ac:spMkLst>
            <pc:docMk/>
            <pc:sldMk cId="1449582341" sldId="2147378488"/>
            <ac:spMk id="52" creationId="{830A8AAC-A076-DB29-39B6-FE97E998DFB1}"/>
          </ac:spMkLst>
        </pc:spChg>
        <pc:spChg chg="mod">
          <ac:chgData name="김두희님(Doohee Kim)/Access개발팀" userId="d78461f5-8ef5-4e05-bfb1-d21782fa2c5b" providerId="ADAL" clId="{0DAEB523-5A83-4492-AAE6-E9C30B41341A}" dt="2024-11-28T06:54:27.598" v="1426"/>
          <ac:spMkLst>
            <pc:docMk/>
            <pc:sldMk cId="1449582341" sldId="2147378488"/>
            <ac:spMk id="53" creationId="{166C37CE-D91F-EF6D-8C9E-9C0F19D03123}"/>
          </ac:spMkLst>
        </pc:spChg>
        <pc:spChg chg="del">
          <ac:chgData name="김두희님(Doohee Kim)/Access개발팀" userId="d78461f5-8ef5-4e05-bfb1-d21782fa2c5b" providerId="ADAL" clId="{0DAEB523-5A83-4492-AAE6-E9C30B41341A}" dt="2024-11-28T04:49:11.316" v="973" actId="478"/>
          <ac:spMkLst>
            <pc:docMk/>
            <pc:sldMk cId="1449582341" sldId="2147378488"/>
            <ac:spMk id="54" creationId="{FFB87D3D-A59A-2DE6-32E7-A6DAEF8E3582}"/>
          </ac:spMkLst>
        </pc:spChg>
        <pc:spChg chg="mod">
          <ac:chgData name="김두희님(Doohee Kim)/Access개발팀" userId="d78461f5-8ef5-4e05-bfb1-d21782fa2c5b" providerId="ADAL" clId="{0DAEB523-5A83-4492-AAE6-E9C30B41341A}" dt="2024-11-28T06:46:29.187" v="1096" actId="1037"/>
          <ac:spMkLst>
            <pc:docMk/>
            <pc:sldMk cId="1449582341" sldId="2147378488"/>
            <ac:spMk id="55" creationId="{6E567816-1E69-703F-A9A0-E1BE3D4BB001}"/>
          </ac:spMkLst>
        </pc:spChg>
        <pc:spChg chg="add mod">
          <ac:chgData name="김두희님(Doohee Kim)/Access개발팀" userId="d78461f5-8ef5-4e05-bfb1-d21782fa2c5b" providerId="ADAL" clId="{0DAEB523-5A83-4492-AAE6-E9C30B41341A}" dt="2024-11-28T06:55:44.268" v="1510" actId="1076"/>
          <ac:spMkLst>
            <pc:docMk/>
            <pc:sldMk cId="1449582341" sldId="2147378488"/>
            <ac:spMk id="56" creationId="{7B539C4D-24F0-501F-304D-CF81246FA620}"/>
          </ac:spMkLst>
        </pc:spChg>
        <pc:spChg chg="mod">
          <ac:chgData name="김두희님(Doohee Kim)/Access개발팀" userId="d78461f5-8ef5-4e05-bfb1-d21782fa2c5b" providerId="ADAL" clId="{0DAEB523-5A83-4492-AAE6-E9C30B41341A}" dt="2024-11-28T06:54:27.598" v="1426"/>
          <ac:spMkLst>
            <pc:docMk/>
            <pc:sldMk cId="1449582341" sldId="2147378488"/>
            <ac:spMk id="59" creationId="{A44A230E-3CC7-315C-E042-9068E99EF9A6}"/>
          </ac:spMkLst>
        </pc:spChg>
        <pc:spChg chg="add del mod">
          <ac:chgData name="김두희님(Doohee Kim)/Access개발팀" userId="d78461f5-8ef5-4e05-bfb1-d21782fa2c5b" providerId="ADAL" clId="{0DAEB523-5A83-4492-AAE6-E9C30B41341A}" dt="2024-11-28T06:55:47.795" v="1511" actId="478"/>
          <ac:spMkLst>
            <pc:docMk/>
            <pc:sldMk cId="1449582341" sldId="2147378488"/>
            <ac:spMk id="61" creationId="{6FE7FCD2-65F9-D5EF-F821-EC07DA3899AC}"/>
          </ac:spMkLst>
        </pc:spChg>
        <pc:spChg chg="add mod">
          <ac:chgData name="김두희님(Doohee Kim)/Access개발팀" userId="d78461f5-8ef5-4e05-bfb1-d21782fa2c5b" providerId="ADAL" clId="{0DAEB523-5A83-4492-AAE6-E9C30B41341A}" dt="2024-11-28T06:56:13.536" v="1541" actId="1035"/>
          <ac:spMkLst>
            <pc:docMk/>
            <pc:sldMk cId="1449582341" sldId="2147378488"/>
            <ac:spMk id="62" creationId="{AF3F9782-E5B7-891A-E352-7518C0ECABDF}"/>
          </ac:spMkLst>
        </pc:spChg>
        <pc:spChg chg="add mod">
          <ac:chgData name="김두희님(Doohee Kim)/Access개발팀" userId="d78461f5-8ef5-4e05-bfb1-d21782fa2c5b" providerId="ADAL" clId="{0DAEB523-5A83-4492-AAE6-E9C30B41341A}" dt="2024-11-28T06:54:39.487" v="1483" actId="1035"/>
          <ac:spMkLst>
            <pc:docMk/>
            <pc:sldMk cId="1449582341" sldId="2147378488"/>
            <ac:spMk id="63" creationId="{AB63CA56-3009-E1A7-7771-D15DA9DF8CB0}"/>
          </ac:spMkLst>
        </pc:spChg>
        <pc:spChg chg="add mod">
          <ac:chgData name="김두희님(Doohee Kim)/Access개발팀" userId="d78461f5-8ef5-4e05-bfb1-d21782fa2c5b" providerId="ADAL" clId="{0DAEB523-5A83-4492-AAE6-E9C30B41341A}" dt="2024-11-28T06:54:39.487" v="1483" actId="1035"/>
          <ac:spMkLst>
            <pc:docMk/>
            <pc:sldMk cId="1449582341" sldId="2147378488"/>
            <ac:spMk id="64" creationId="{815D11A4-886C-BCC7-B549-4FF45DFE023B}"/>
          </ac:spMkLst>
        </pc:spChg>
        <pc:spChg chg="add mod">
          <ac:chgData name="김두희님(Doohee Kim)/Access개발팀" userId="d78461f5-8ef5-4e05-bfb1-d21782fa2c5b" providerId="ADAL" clId="{0DAEB523-5A83-4492-AAE6-E9C30B41341A}" dt="2024-11-28T06:54:39.487" v="1483" actId="1035"/>
          <ac:spMkLst>
            <pc:docMk/>
            <pc:sldMk cId="1449582341" sldId="2147378488"/>
            <ac:spMk id="65" creationId="{781BD756-58D9-5A46-0DE6-A972C639C666}"/>
          </ac:spMkLst>
        </pc:spChg>
        <pc:spChg chg="add mod">
          <ac:chgData name="김두희님(Doohee Kim)/Access개발팀" userId="d78461f5-8ef5-4e05-bfb1-d21782fa2c5b" providerId="ADAL" clId="{0DAEB523-5A83-4492-AAE6-E9C30B41341A}" dt="2024-11-28T06:55:58.280" v="1515" actId="20577"/>
          <ac:spMkLst>
            <pc:docMk/>
            <pc:sldMk cId="1449582341" sldId="2147378488"/>
            <ac:spMk id="67" creationId="{4F330E93-88C9-9296-6DD4-9AE935D02B92}"/>
          </ac:spMkLst>
        </pc:spChg>
        <pc:spChg chg="add mod">
          <ac:chgData name="김두희님(Doohee Kim)/Access개발팀" userId="d78461f5-8ef5-4e05-bfb1-d21782fa2c5b" providerId="ADAL" clId="{0DAEB523-5A83-4492-AAE6-E9C30B41341A}" dt="2024-11-28T07:01:57.315" v="1835" actId="1036"/>
          <ac:spMkLst>
            <pc:docMk/>
            <pc:sldMk cId="1449582341" sldId="2147378488"/>
            <ac:spMk id="69" creationId="{C3D6D509-499E-B23D-F4E9-2E8D56779ABD}"/>
          </ac:spMkLst>
        </pc:spChg>
        <pc:spChg chg="mod">
          <ac:chgData name="김두희님(Doohee Kim)/Access개발팀" userId="d78461f5-8ef5-4e05-bfb1-d21782fa2c5b" providerId="ADAL" clId="{0DAEB523-5A83-4492-AAE6-E9C30B41341A}" dt="2024-11-28T06:56:26.553" v="1542"/>
          <ac:spMkLst>
            <pc:docMk/>
            <pc:sldMk cId="1449582341" sldId="2147378488"/>
            <ac:spMk id="72" creationId="{A00E9E46-641E-3833-35F9-5CC0356FA82D}"/>
          </ac:spMkLst>
        </pc:spChg>
        <pc:spChg chg="add mod">
          <ac:chgData name="김두희님(Doohee Kim)/Access개발팀" userId="d78461f5-8ef5-4e05-bfb1-d21782fa2c5b" providerId="ADAL" clId="{0DAEB523-5A83-4492-AAE6-E9C30B41341A}" dt="2024-11-28T07:01:57.315" v="1835" actId="1036"/>
          <ac:spMkLst>
            <pc:docMk/>
            <pc:sldMk cId="1449582341" sldId="2147378488"/>
            <ac:spMk id="73" creationId="{232A763A-EB6B-A565-E014-B79BE6A37477}"/>
          </ac:spMkLst>
        </pc:spChg>
        <pc:spChg chg="mod">
          <ac:chgData name="김두희님(Doohee Kim)/Access개발팀" userId="d78461f5-8ef5-4e05-bfb1-d21782fa2c5b" providerId="ADAL" clId="{0DAEB523-5A83-4492-AAE6-E9C30B41341A}" dt="2024-11-28T06:56:26.553" v="1542"/>
          <ac:spMkLst>
            <pc:docMk/>
            <pc:sldMk cId="1449582341" sldId="2147378488"/>
            <ac:spMk id="76" creationId="{52E0A740-9DD6-5B29-81EE-840CE9585390}"/>
          </ac:spMkLst>
        </pc:spChg>
        <pc:spChg chg="add mod">
          <ac:chgData name="김두희님(Doohee Kim)/Access개발팀" userId="d78461f5-8ef5-4e05-bfb1-d21782fa2c5b" providerId="ADAL" clId="{0DAEB523-5A83-4492-AAE6-E9C30B41341A}" dt="2024-11-28T07:01:57.315" v="1835" actId="1036"/>
          <ac:spMkLst>
            <pc:docMk/>
            <pc:sldMk cId="1449582341" sldId="2147378488"/>
            <ac:spMk id="78" creationId="{0D72FACD-1E01-BB00-79A9-6B2DD549F3FB}"/>
          </ac:spMkLst>
        </pc:spChg>
        <pc:spChg chg="add mod">
          <ac:chgData name="김두희님(Doohee Kim)/Access개발팀" userId="d78461f5-8ef5-4e05-bfb1-d21782fa2c5b" providerId="ADAL" clId="{0DAEB523-5A83-4492-AAE6-E9C30B41341A}" dt="2024-11-28T07:02:08.202" v="1846" actId="1036"/>
          <ac:spMkLst>
            <pc:docMk/>
            <pc:sldMk cId="1449582341" sldId="2147378488"/>
            <ac:spMk id="79" creationId="{E93C670D-0E64-6793-9E23-17162F3B5465}"/>
          </ac:spMkLst>
        </pc:spChg>
        <pc:spChg chg="add mod">
          <ac:chgData name="김두희님(Doohee Kim)/Access개발팀" userId="d78461f5-8ef5-4e05-bfb1-d21782fa2c5b" providerId="ADAL" clId="{0DAEB523-5A83-4492-AAE6-E9C30B41341A}" dt="2024-11-28T07:01:57.315" v="1835" actId="1036"/>
          <ac:spMkLst>
            <pc:docMk/>
            <pc:sldMk cId="1449582341" sldId="2147378488"/>
            <ac:spMk id="81" creationId="{59CC4D3D-1688-1ADF-1407-4C1A7CF73B20}"/>
          </ac:spMkLst>
        </pc:spChg>
        <pc:spChg chg="add mod">
          <ac:chgData name="김두희님(Doohee Kim)/Access개발팀" userId="d78461f5-8ef5-4e05-bfb1-d21782fa2c5b" providerId="ADAL" clId="{0DAEB523-5A83-4492-AAE6-E9C30B41341A}" dt="2024-11-28T07:01:57.315" v="1835" actId="1036"/>
          <ac:spMkLst>
            <pc:docMk/>
            <pc:sldMk cId="1449582341" sldId="2147378488"/>
            <ac:spMk id="82" creationId="{93D4EAF5-16E4-8ACB-49A4-2EE2B72726D1}"/>
          </ac:spMkLst>
        </pc:spChg>
        <pc:spChg chg="add mod">
          <ac:chgData name="김두희님(Doohee Kim)/Access개발팀" userId="d78461f5-8ef5-4e05-bfb1-d21782fa2c5b" providerId="ADAL" clId="{0DAEB523-5A83-4492-AAE6-E9C30B41341A}" dt="2024-11-28T07:01:57.315" v="1835" actId="1036"/>
          <ac:spMkLst>
            <pc:docMk/>
            <pc:sldMk cId="1449582341" sldId="2147378488"/>
            <ac:spMk id="83" creationId="{977B7FA4-2EA5-51A8-505D-2D44081E20B4}"/>
          </ac:spMkLst>
        </pc:spChg>
        <pc:spChg chg="add mod">
          <ac:chgData name="김두희님(Doohee Kim)/Access개발팀" userId="d78461f5-8ef5-4e05-bfb1-d21782fa2c5b" providerId="ADAL" clId="{0DAEB523-5A83-4492-AAE6-E9C30B41341A}" dt="2024-11-28T07:01:57.315" v="1835" actId="1036"/>
          <ac:spMkLst>
            <pc:docMk/>
            <pc:sldMk cId="1449582341" sldId="2147378488"/>
            <ac:spMk id="84" creationId="{AF7186B5-5BCF-4989-B3F9-F2EABEB66756}"/>
          </ac:spMkLst>
        </pc:spChg>
        <pc:spChg chg="add mod">
          <ac:chgData name="김두희님(Doohee Kim)/Access개발팀" userId="d78461f5-8ef5-4e05-bfb1-d21782fa2c5b" providerId="ADAL" clId="{0DAEB523-5A83-4492-AAE6-E9C30B41341A}" dt="2024-11-28T07:01:57.315" v="1835" actId="1036"/>
          <ac:spMkLst>
            <pc:docMk/>
            <pc:sldMk cId="1449582341" sldId="2147378488"/>
            <ac:spMk id="85" creationId="{22F7A67E-FE55-171A-B0A4-F45203F21138}"/>
          </ac:spMkLst>
        </pc:spChg>
        <pc:spChg chg="mod">
          <ac:chgData name="김두희님(Doohee Kim)/Access개발팀" userId="d78461f5-8ef5-4e05-bfb1-d21782fa2c5b" providerId="ADAL" clId="{0DAEB523-5A83-4492-AAE6-E9C30B41341A}" dt="2024-11-28T10:46:50.755" v="2015" actId="20577"/>
          <ac:spMkLst>
            <pc:docMk/>
            <pc:sldMk cId="1449582341" sldId="2147378488"/>
            <ac:spMk id="111" creationId="{8A750BC3-B31E-F792-30F3-7908B5E6637C}"/>
          </ac:spMkLst>
        </pc:spChg>
        <pc:grpChg chg="add del mod">
          <ac:chgData name="김두희님(Doohee Kim)/Access개발팀" userId="d78461f5-8ef5-4e05-bfb1-d21782fa2c5b" providerId="ADAL" clId="{0DAEB523-5A83-4492-AAE6-E9C30B41341A}" dt="2024-11-28T06:50:29.201" v="1360" actId="478"/>
          <ac:grpSpMkLst>
            <pc:docMk/>
            <pc:sldMk cId="1449582341" sldId="2147378488"/>
            <ac:grpSpMk id="11" creationId="{7255F74E-ABBA-A50F-3FBE-3DF407C52A4A}"/>
          </ac:grpSpMkLst>
        </pc:grpChg>
        <pc:grpChg chg="mod">
          <ac:chgData name="김두희님(Doohee Kim)/Access개발팀" userId="d78461f5-8ef5-4e05-bfb1-d21782fa2c5b" providerId="ADAL" clId="{0DAEB523-5A83-4492-AAE6-E9C30B41341A}" dt="2024-11-28T06:49:59.484" v="1355"/>
          <ac:grpSpMkLst>
            <pc:docMk/>
            <pc:sldMk cId="1449582341" sldId="2147378488"/>
            <ac:grpSpMk id="13" creationId="{785E1567-AA02-071F-922E-174B68BCC0CE}"/>
          </ac:grpSpMkLst>
        </pc:grpChg>
        <pc:grpChg chg="mod">
          <ac:chgData name="김두희님(Doohee Kim)/Access개발팀" userId="d78461f5-8ef5-4e05-bfb1-d21782fa2c5b" providerId="ADAL" clId="{0DAEB523-5A83-4492-AAE6-E9C30B41341A}" dt="2024-11-28T06:49:59.484" v="1355"/>
          <ac:grpSpMkLst>
            <pc:docMk/>
            <pc:sldMk cId="1449582341" sldId="2147378488"/>
            <ac:grpSpMk id="15" creationId="{98A4BDA8-25F5-CD57-81BF-DD2554383D90}"/>
          </ac:grpSpMkLst>
        </pc:grpChg>
        <pc:grpChg chg="add mod">
          <ac:chgData name="김두희님(Doohee Kim)/Access개발팀" userId="d78461f5-8ef5-4e05-bfb1-d21782fa2c5b" providerId="ADAL" clId="{0DAEB523-5A83-4492-AAE6-E9C30B41341A}" dt="2024-11-28T06:53:14.815" v="1387" actId="1076"/>
          <ac:grpSpMkLst>
            <pc:docMk/>
            <pc:sldMk cId="1449582341" sldId="2147378488"/>
            <ac:grpSpMk id="28" creationId="{5F95F406-CBFD-35A3-B713-EF475A4488AA}"/>
          </ac:grpSpMkLst>
        </pc:grpChg>
        <pc:grpChg chg="add mod">
          <ac:chgData name="김두희님(Doohee Kim)/Access개발팀" userId="d78461f5-8ef5-4e05-bfb1-d21782fa2c5b" providerId="ADAL" clId="{0DAEB523-5A83-4492-AAE6-E9C30B41341A}" dt="2024-11-28T06:54:00.013" v="1400" actId="1076"/>
          <ac:grpSpMkLst>
            <pc:docMk/>
            <pc:sldMk cId="1449582341" sldId="2147378488"/>
            <ac:grpSpMk id="32" creationId="{96734B0C-45AD-F5F7-1545-019F1ADF1AE4}"/>
          </ac:grpSpMkLst>
        </pc:grpChg>
        <pc:grpChg chg="add mod">
          <ac:chgData name="김두희님(Doohee Kim)/Access개발팀" userId="d78461f5-8ef5-4e05-bfb1-d21782fa2c5b" providerId="ADAL" clId="{0DAEB523-5A83-4492-AAE6-E9C30B41341A}" dt="2024-11-28T06:54:39.487" v="1483" actId="1035"/>
          <ac:grpSpMkLst>
            <pc:docMk/>
            <pc:sldMk cId="1449582341" sldId="2147378488"/>
            <ac:grpSpMk id="48" creationId="{D0CD049D-38E4-C067-C28C-224903D2A97D}"/>
          </ac:grpSpMkLst>
        </pc:grpChg>
        <pc:grpChg chg="add mod">
          <ac:chgData name="김두희님(Doohee Kim)/Access개발팀" userId="d78461f5-8ef5-4e05-bfb1-d21782fa2c5b" providerId="ADAL" clId="{0DAEB523-5A83-4492-AAE6-E9C30B41341A}" dt="2024-11-28T06:54:39.487" v="1483" actId="1035"/>
          <ac:grpSpMkLst>
            <pc:docMk/>
            <pc:sldMk cId="1449582341" sldId="2147378488"/>
            <ac:grpSpMk id="57" creationId="{F7875F0E-468F-0FD9-1397-11CD64776FF9}"/>
          </ac:grpSpMkLst>
        </pc:grpChg>
        <pc:grpChg chg="add mod">
          <ac:chgData name="김두희님(Doohee Kim)/Access개발팀" userId="d78461f5-8ef5-4e05-bfb1-d21782fa2c5b" providerId="ADAL" clId="{0DAEB523-5A83-4492-AAE6-E9C30B41341A}" dt="2024-11-28T07:01:57.315" v="1835" actId="1036"/>
          <ac:grpSpMkLst>
            <pc:docMk/>
            <pc:sldMk cId="1449582341" sldId="2147378488"/>
            <ac:grpSpMk id="70" creationId="{B8A162A4-1CC0-8E87-400B-667675C71D22}"/>
          </ac:grpSpMkLst>
        </pc:grpChg>
        <pc:grpChg chg="add mod">
          <ac:chgData name="김두희님(Doohee Kim)/Access개발팀" userId="d78461f5-8ef5-4e05-bfb1-d21782fa2c5b" providerId="ADAL" clId="{0DAEB523-5A83-4492-AAE6-E9C30B41341A}" dt="2024-11-28T07:01:57.315" v="1835" actId="1036"/>
          <ac:grpSpMkLst>
            <pc:docMk/>
            <pc:sldMk cId="1449582341" sldId="2147378488"/>
            <ac:grpSpMk id="74" creationId="{616AF219-0793-DD93-F2E3-69FA43059501}"/>
          </ac:grpSpMkLst>
        </pc:grpChg>
        <pc:graphicFrameChg chg="add mod modGraphic">
          <ac:chgData name="김두희님(Doohee Kim)/Access개발팀" userId="d78461f5-8ef5-4e05-bfb1-d21782fa2c5b" providerId="ADAL" clId="{0DAEB523-5A83-4492-AAE6-E9C30B41341A}" dt="2024-11-28T06:46:29.187" v="1096" actId="1037"/>
          <ac:graphicFrameMkLst>
            <pc:docMk/>
            <pc:sldMk cId="1449582341" sldId="2147378488"/>
            <ac:graphicFrameMk id="3" creationId="{8634595F-0832-EEBE-1393-FF16F7A5F3A9}"/>
          </ac:graphicFrameMkLst>
        </pc:graphicFrameChg>
        <pc:picChg chg="del">
          <ac:chgData name="김두희님(Doohee Kim)/Access개발팀" userId="d78461f5-8ef5-4e05-bfb1-d21782fa2c5b" providerId="ADAL" clId="{0DAEB523-5A83-4492-AAE6-E9C30B41341A}" dt="2024-11-28T04:49:04.311" v="968" actId="478"/>
          <ac:picMkLst>
            <pc:docMk/>
            <pc:sldMk cId="1449582341" sldId="2147378488"/>
            <ac:picMk id="4" creationId="{A4376175-BE01-43C3-EC6A-8639F63388DB}"/>
          </ac:picMkLst>
        </pc:picChg>
        <pc:picChg chg="mod">
          <ac:chgData name="김두희님(Doohee Kim)/Access개발팀" userId="d78461f5-8ef5-4e05-bfb1-d21782fa2c5b" providerId="ADAL" clId="{0DAEB523-5A83-4492-AAE6-E9C30B41341A}" dt="2024-11-28T06:49:59.484" v="1355"/>
          <ac:picMkLst>
            <pc:docMk/>
            <pc:sldMk cId="1449582341" sldId="2147378488"/>
            <ac:picMk id="22" creationId="{012FDD2A-1EAB-4B97-1666-99F3F6B5EC67}"/>
          </ac:picMkLst>
        </pc:picChg>
        <pc:picChg chg="mod">
          <ac:chgData name="김두희님(Doohee Kim)/Access개발팀" userId="d78461f5-8ef5-4e05-bfb1-d21782fa2c5b" providerId="ADAL" clId="{0DAEB523-5A83-4492-AAE6-E9C30B41341A}" dt="2024-11-28T06:49:59.484" v="1355"/>
          <ac:picMkLst>
            <pc:docMk/>
            <pc:sldMk cId="1449582341" sldId="2147378488"/>
            <ac:picMk id="24" creationId="{D83BDD07-1F70-E9CB-72BF-5BC2CE1E6F49}"/>
          </ac:picMkLst>
        </pc:picChg>
        <pc:picChg chg="mod">
          <ac:chgData name="김두희님(Doohee Kim)/Access개발팀" userId="d78461f5-8ef5-4e05-bfb1-d21782fa2c5b" providerId="ADAL" clId="{0DAEB523-5A83-4492-AAE6-E9C30B41341A}" dt="2024-11-28T06:50:56.569" v="1362"/>
          <ac:picMkLst>
            <pc:docMk/>
            <pc:sldMk cId="1449582341" sldId="2147378488"/>
            <ac:picMk id="29" creationId="{F88A13CF-279B-B019-0829-3D0208162FBA}"/>
          </ac:picMkLst>
        </pc:picChg>
        <pc:picChg chg="mod">
          <ac:chgData name="김두희님(Doohee Kim)/Access개발팀" userId="d78461f5-8ef5-4e05-bfb1-d21782fa2c5b" providerId="ADAL" clId="{0DAEB523-5A83-4492-AAE6-E9C30B41341A}" dt="2024-11-28T06:50:56.569" v="1362"/>
          <ac:picMkLst>
            <pc:docMk/>
            <pc:sldMk cId="1449582341" sldId="2147378488"/>
            <ac:picMk id="33" creationId="{EA68F61B-F15B-8DA2-FCDC-D62D29EF6D8D}"/>
          </ac:picMkLst>
        </pc:picChg>
        <pc:picChg chg="add mod">
          <ac:chgData name="김두희님(Doohee Kim)/Access개발팀" userId="d78461f5-8ef5-4e05-bfb1-d21782fa2c5b" providerId="ADAL" clId="{0DAEB523-5A83-4492-AAE6-E9C30B41341A}" dt="2024-11-28T06:52:52.113" v="1383" actId="1038"/>
          <ac:picMkLst>
            <pc:docMk/>
            <pc:sldMk cId="1449582341" sldId="2147378488"/>
            <ac:picMk id="41" creationId="{BBC2230B-8EE4-4ECE-64D6-52EFDBE4C8D6}"/>
          </ac:picMkLst>
        </pc:picChg>
        <pc:picChg chg="del">
          <ac:chgData name="김두희님(Doohee Kim)/Access개발팀" userId="d78461f5-8ef5-4e05-bfb1-d21782fa2c5b" providerId="ADAL" clId="{0DAEB523-5A83-4492-AAE6-E9C30B41341A}" dt="2024-11-28T04:49:08.676" v="971" actId="478"/>
          <ac:picMkLst>
            <pc:docMk/>
            <pc:sldMk cId="1449582341" sldId="2147378488"/>
            <ac:picMk id="49" creationId="{24D7DDB4-F044-1711-9AF1-05508031FCDA}"/>
          </ac:picMkLst>
        </pc:picChg>
        <pc:picChg chg="mod">
          <ac:chgData name="김두희님(Doohee Kim)/Access개발팀" userId="d78461f5-8ef5-4e05-bfb1-d21782fa2c5b" providerId="ADAL" clId="{0DAEB523-5A83-4492-AAE6-E9C30B41341A}" dt="2024-11-28T06:54:27.598" v="1426"/>
          <ac:picMkLst>
            <pc:docMk/>
            <pc:sldMk cId="1449582341" sldId="2147378488"/>
            <ac:picMk id="50" creationId="{FC4041A9-AF22-6FBE-C3DA-D856BE10442A}"/>
          </ac:picMkLst>
        </pc:picChg>
        <pc:picChg chg="mod">
          <ac:chgData name="김두희님(Doohee Kim)/Access개발팀" userId="d78461f5-8ef5-4e05-bfb1-d21782fa2c5b" providerId="ADAL" clId="{0DAEB523-5A83-4492-AAE6-E9C30B41341A}" dt="2024-11-28T06:54:27.598" v="1426"/>
          <ac:picMkLst>
            <pc:docMk/>
            <pc:sldMk cId="1449582341" sldId="2147378488"/>
            <ac:picMk id="58" creationId="{F1D6D84A-6732-1759-E045-35F371599979}"/>
          </ac:picMkLst>
        </pc:picChg>
        <pc:picChg chg="add mod">
          <ac:chgData name="김두희님(Doohee Kim)/Access개발팀" userId="d78461f5-8ef5-4e05-bfb1-d21782fa2c5b" providerId="ADAL" clId="{0DAEB523-5A83-4492-AAE6-E9C30B41341A}" dt="2024-11-28T06:54:39.487" v="1483" actId="1035"/>
          <ac:picMkLst>
            <pc:docMk/>
            <pc:sldMk cId="1449582341" sldId="2147378488"/>
            <ac:picMk id="66" creationId="{48FD1DA5-0B62-AB15-8747-A62A96B6C478}"/>
          </ac:picMkLst>
        </pc:picChg>
        <pc:picChg chg="mod">
          <ac:chgData name="김두희님(Doohee Kim)/Access개발팀" userId="d78461f5-8ef5-4e05-bfb1-d21782fa2c5b" providerId="ADAL" clId="{0DAEB523-5A83-4492-AAE6-E9C30B41341A}" dt="2024-11-28T06:56:26.553" v="1542"/>
          <ac:picMkLst>
            <pc:docMk/>
            <pc:sldMk cId="1449582341" sldId="2147378488"/>
            <ac:picMk id="71" creationId="{2FE47328-E467-FB17-F52E-4B2B8107DA60}"/>
          </ac:picMkLst>
        </pc:picChg>
        <pc:picChg chg="mod">
          <ac:chgData name="김두희님(Doohee Kim)/Access개발팀" userId="d78461f5-8ef5-4e05-bfb1-d21782fa2c5b" providerId="ADAL" clId="{0DAEB523-5A83-4492-AAE6-E9C30B41341A}" dt="2024-11-28T06:56:26.553" v="1542"/>
          <ac:picMkLst>
            <pc:docMk/>
            <pc:sldMk cId="1449582341" sldId="2147378488"/>
            <ac:picMk id="75" creationId="{769C46C7-0654-024F-5CB9-E0E342041E6E}"/>
          </ac:picMkLst>
        </pc:picChg>
        <pc:picChg chg="add mod">
          <ac:chgData name="김두희님(Doohee Kim)/Access개발팀" userId="d78461f5-8ef5-4e05-bfb1-d21782fa2c5b" providerId="ADAL" clId="{0DAEB523-5A83-4492-AAE6-E9C30B41341A}" dt="2024-11-28T07:02:11.442" v="1850" actId="1036"/>
          <ac:picMkLst>
            <pc:docMk/>
            <pc:sldMk cId="1449582341" sldId="2147378488"/>
            <ac:picMk id="80" creationId="{F8331A52-7BFF-7DEA-B1E7-52A46815581C}"/>
          </ac:picMkLst>
        </pc:picChg>
        <pc:cxnChg chg="mod">
          <ac:chgData name="김두희님(Doohee Kim)/Access개발팀" userId="d78461f5-8ef5-4e05-bfb1-d21782fa2c5b" providerId="ADAL" clId="{0DAEB523-5A83-4492-AAE6-E9C30B41341A}" dt="2024-11-28T06:49:59.484" v="1355"/>
          <ac:cxnSpMkLst>
            <pc:docMk/>
            <pc:sldMk cId="1449582341" sldId="2147378488"/>
            <ac:cxnSpMk id="16" creationId="{A8E23F0A-2A05-EB58-FCF1-06FA376523F4}"/>
          </ac:cxnSpMkLst>
        </pc:cxnChg>
        <pc:cxnChg chg="add mod ord">
          <ac:chgData name="김두희님(Doohee Kim)/Access개발팀" userId="d78461f5-8ef5-4e05-bfb1-d21782fa2c5b" providerId="ADAL" clId="{0DAEB523-5A83-4492-AAE6-E9C30B41341A}" dt="2024-11-28T10:43:13.757" v="2011" actId="166"/>
          <ac:cxnSpMkLst>
            <pc:docMk/>
            <pc:sldMk cId="1449582341" sldId="2147378488"/>
            <ac:cxnSpMk id="26" creationId="{01AA0433-44ED-1FCF-FBFA-0750828BD35D}"/>
          </ac:cxnSpMkLst>
        </pc:cxnChg>
        <pc:cxnChg chg="add mod">
          <ac:chgData name="김두희님(Doohee Kim)/Access개발팀" userId="d78461f5-8ef5-4e05-bfb1-d21782fa2c5b" providerId="ADAL" clId="{0DAEB523-5A83-4492-AAE6-E9C30B41341A}" dt="2024-11-28T06:53:53.537" v="1398" actId="14100"/>
          <ac:cxnSpMkLst>
            <pc:docMk/>
            <pc:sldMk cId="1449582341" sldId="2147378488"/>
            <ac:cxnSpMk id="35" creationId="{F33F1289-58CC-A184-6C7D-731D7856A3F5}"/>
          </ac:cxnSpMkLst>
        </pc:cxnChg>
        <pc:cxnChg chg="add mod ord">
          <ac:chgData name="김두희님(Doohee Kim)/Access개발팀" userId="d78461f5-8ef5-4e05-bfb1-d21782fa2c5b" providerId="ADAL" clId="{0DAEB523-5A83-4492-AAE6-E9C30B41341A}" dt="2024-11-28T10:43:17.672" v="2012" actId="170"/>
          <ac:cxnSpMkLst>
            <pc:docMk/>
            <pc:sldMk cId="1449582341" sldId="2147378488"/>
            <ac:cxnSpMk id="45" creationId="{DAF958EC-2A1B-A0CA-F646-D2FDCF439F8A}"/>
          </ac:cxnSpMkLst>
        </pc:cxnChg>
        <pc:cxnChg chg="add mod">
          <ac:chgData name="김두희님(Doohee Kim)/Access개발팀" userId="d78461f5-8ef5-4e05-bfb1-d21782fa2c5b" providerId="ADAL" clId="{0DAEB523-5A83-4492-AAE6-E9C30B41341A}" dt="2024-11-28T06:54:39.487" v="1483" actId="1035"/>
          <ac:cxnSpMkLst>
            <pc:docMk/>
            <pc:sldMk cId="1449582341" sldId="2147378488"/>
            <ac:cxnSpMk id="60" creationId="{0344CC96-B241-E24F-2A55-B788998B0968}"/>
          </ac:cxnSpMkLst>
        </pc:cxnChg>
        <pc:cxnChg chg="add mod ord">
          <ac:chgData name="김두희님(Doohee Kim)/Access개발팀" userId="d78461f5-8ef5-4e05-bfb1-d21782fa2c5b" providerId="ADAL" clId="{0DAEB523-5A83-4492-AAE6-E9C30B41341A}" dt="2024-11-28T10:43:21.347" v="2013" actId="166"/>
          <ac:cxnSpMkLst>
            <pc:docMk/>
            <pc:sldMk cId="1449582341" sldId="2147378488"/>
            <ac:cxnSpMk id="68" creationId="{D3C4E1BC-BC0B-666C-484D-416A2397EB1D}"/>
          </ac:cxnSpMkLst>
        </pc:cxnChg>
        <pc:cxnChg chg="add mod">
          <ac:chgData name="김두희님(Doohee Kim)/Access개발팀" userId="d78461f5-8ef5-4e05-bfb1-d21782fa2c5b" providerId="ADAL" clId="{0DAEB523-5A83-4492-AAE6-E9C30B41341A}" dt="2024-11-28T07:01:57.315" v="1835" actId="1036"/>
          <ac:cxnSpMkLst>
            <pc:docMk/>
            <pc:sldMk cId="1449582341" sldId="2147378488"/>
            <ac:cxnSpMk id="77" creationId="{E7207662-5FCE-0215-0CF1-3ADB9AE5EFD1}"/>
          </ac:cxnSpMkLst>
        </pc:cxnChg>
      </pc:sldChg>
      <pc:sldChg chg="add">
        <pc:chgData name="김두희님(Doohee Kim)/Access개발팀" userId="d78461f5-8ef5-4e05-bfb1-d21782fa2c5b" providerId="ADAL" clId="{0DAEB523-5A83-4492-AAE6-E9C30B41341A}" dt="2024-12-02T13:25:41.947" v="2073"/>
        <pc:sldMkLst>
          <pc:docMk/>
          <pc:sldMk cId="3223836797" sldId="2147378492"/>
        </pc:sldMkLst>
      </pc:sldChg>
    </pc:docChg>
  </pc:docChgLst>
  <pc:docChgLst>
    <pc:chgData name="김윤성님(Yunesung Kim)/Access개발팀" userId="b5f7759c-2915-495b-a4bf-42e3553974d8" providerId="ADAL" clId="{92DC1D90-DFDA-4C0E-8F75-2EA6EE2A61D1}"/>
    <pc:docChg chg="undo custSel addSld delSld modSld modSection">
      <pc:chgData name="김윤성님(Yunesung Kim)/Access개발팀" userId="b5f7759c-2915-495b-a4bf-42e3553974d8" providerId="ADAL" clId="{92DC1D90-DFDA-4C0E-8F75-2EA6EE2A61D1}" dt="2024-10-28T05:00:26.391" v="45" actId="20577"/>
      <pc:docMkLst>
        <pc:docMk/>
      </pc:docMkLst>
      <pc:sldChg chg="modSp mod">
        <pc:chgData name="김윤성님(Yunesung Kim)/Access개발팀" userId="b5f7759c-2915-495b-a4bf-42e3553974d8" providerId="ADAL" clId="{92DC1D90-DFDA-4C0E-8F75-2EA6EE2A61D1}" dt="2024-10-28T04:56:32.056" v="17" actId="6549"/>
        <pc:sldMkLst>
          <pc:docMk/>
          <pc:sldMk cId="840266564" sldId="2147378408"/>
        </pc:sldMkLst>
        <pc:spChg chg="mod">
          <ac:chgData name="김윤성님(Yunesung Kim)/Access개발팀" userId="b5f7759c-2915-495b-a4bf-42e3553974d8" providerId="ADAL" clId="{92DC1D90-DFDA-4C0E-8F75-2EA6EE2A61D1}" dt="2024-10-28T04:56:32.056" v="17" actId="6549"/>
          <ac:spMkLst>
            <pc:docMk/>
            <pc:sldMk cId="840266564" sldId="2147378408"/>
            <ac:spMk id="4" creationId="{51565632-3F9C-CB77-360E-753E3F4A4918}"/>
          </ac:spMkLst>
        </pc:spChg>
      </pc:sldChg>
      <pc:sldChg chg="add">
        <pc:chgData name="김윤성님(Yunesung Kim)/Access개발팀" userId="b5f7759c-2915-495b-a4bf-42e3553974d8" providerId="ADAL" clId="{92DC1D90-DFDA-4C0E-8F75-2EA6EE2A61D1}" dt="2024-10-28T04:57:58.306" v="27"/>
        <pc:sldMkLst>
          <pc:docMk/>
          <pc:sldMk cId="1474233226" sldId="2147378473"/>
        </pc:sldMkLst>
      </pc:sldChg>
      <pc:sldChg chg="del">
        <pc:chgData name="김윤성님(Yunesung Kim)/Access개발팀" userId="b5f7759c-2915-495b-a4bf-42e3553974d8" providerId="ADAL" clId="{92DC1D90-DFDA-4C0E-8F75-2EA6EE2A61D1}" dt="2024-10-28T04:57:56.071" v="26" actId="2696"/>
        <pc:sldMkLst>
          <pc:docMk/>
          <pc:sldMk cId="2989916440" sldId="2147378473"/>
        </pc:sldMkLst>
      </pc:sldChg>
      <pc:sldChg chg="modSp mod">
        <pc:chgData name="김윤성님(Yunesung Kim)/Access개발팀" userId="b5f7759c-2915-495b-a4bf-42e3553974d8" providerId="ADAL" clId="{92DC1D90-DFDA-4C0E-8F75-2EA6EE2A61D1}" dt="2024-10-28T05:00:26.391" v="45" actId="20577"/>
        <pc:sldMkLst>
          <pc:docMk/>
          <pc:sldMk cId="3401871762" sldId="2147378476"/>
        </pc:sldMkLst>
        <pc:spChg chg="mod">
          <ac:chgData name="김윤성님(Yunesung Kim)/Access개발팀" userId="b5f7759c-2915-495b-a4bf-42e3553974d8" providerId="ADAL" clId="{92DC1D90-DFDA-4C0E-8F75-2EA6EE2A61D1}" dt="2024-10-28T04:57:31.510" v="25"/>
          <ac:spMkLst>
            <pc:docMk/>
            <pc:sldMk cId="3401871762" sldId="2147378476"/>
            <ac:spMk id="3" creationId="{3261FB83-6B18-CA63-6704-3F6D7A3A4C95}"/>
          </ac:spMkLst>
        </pc:spChg>
        <pc:spChg chg="mod">
          <ac:chgData name="김윤성님(Yunesung Kim)/Access개발팀" userId="b5f7759c-2915-495b-a4bf-42e3553974d8" providerId="ADAL" clId="{92DC1D90-DFDA-4C0E-8F75-2EA6EE2A61D1}" dt="2024-10-28T05:00:26.391" v="45" actId="20577"/>
          <ac:spMkLst>
            <pc:docMk/>
            <pc:sldMk cId="3401871762" sldId="2147378476"/>
            <ac:spMk id="4" creationId="{562BDF1F-89EB-59A8-2965-EC5A49A25A88}"/>
          </ac:spMkLst>
        </pc:spChg>
      </pc:sldChg>
      <pc:sldChg chg="del">
        <pc:chgData name="김윤성님(Yunesung Kim)/Access개발팀" userId="b5f7759c-2915-495b-a4bf-42e3553974d8" providerId="ADAL" clId="{92DC1D90-DFDA-4C0E-8F75-2EA6EE2A61D1}" dt="2024-10-28T04:57:56.071" v="26" actId="2696"/>
        <pc:sldMkLst>
          <pc:docMk/>
          <pc:sldMk cId="1056289587" sldId="2147378477"/>
        </pc:sldMkLst>
      </pc:sldChg>
      <pc:sldChg chg="add">
        <pc:chgData name="김윤성님(Yunesung Kim)/Access개발팀" userId="b5f7759c-2915-495b-a4bf-42e3553974d8" providerId="ADAL" clId="{92DC1D90-DFDA-4C0E-8F75-2EA6EE2A61D1}" dt="2024-10-28T04:57:58.306" v="27"/>
        <pc:sldMkLst>
          <pc:docMk/>
          <pc:sldMk cId="1069366815" sldId="2147378477"/>
        </pc:sldMkLst>
      </pc:sldChg>
      <pc:sldChg chg="add">
        <pc:chgData name="김윤성님(Yunesung Kim)/Access개발팀" userId="b5f7759c-2915-495b-a4bf-42e3553974d8" providerId="ADAL" clId="{92DC1D90-DFDA-4C0E-8F75-2EA6EE2A61D1}" dt="2024-10-28T04:57:58.306" v="27"/>
        <pc:sldMkLst>
          <pc:docMk/>
          <pc:sldMk cId="1745144667" sldId="2147378479"/>
        </pc:sldMkLst>
      </pc:sldChg>
      <pc:sldChg chg="del">
        <pc:chgData name="김윤성님(Yunesung Kim)/Access개발팀" userId="b5f7759c-2915-495b-a4bf-42e3553974d8" providerId="ADAL" clId="{92DC1D90-DFDA-4C0E-8F75-2EA6EE2A61D1}" dt="2024-10-28T04:57:56.071" v="26" actId="2696"/>
        <pc:sldMkLst>
          <pc:docMk/>
          <pc:sldMk cId="2244899833" sldId="2147378479"/>
        </pc:sldMkLst>
      </pc:sldChg>
      <pc:sldChg chg="del">
        <pc:chgData name="김윤성님(Yunesung Kim)/Access개발팀" userId="b5f7759c-2915-495b-a4bf-42e3553974d8" providerId="ADAL" clId="{92DC1D90-DFDA-4C0E-8F75-2EA6EE2A61D1}" dt="2024-10-28T04:58:16.516" v="31" actId="47"/>
        <pc:sldMkLst>
          <pc:docMk/>
          <pc:sldMk cId="4007458869" sldId="2147378480"/>
        </pc:sldMkLst>
      </pc:sldChg>
      <pc:sldChg chg="del">
        <pc:chgData name="김윤성님(Yunesung Kim)/Access개발팀" userId="b5f7759c-2915-495b-a4bf-42e3553974d8" providerId="ADAL" clId="{92DC1D90-DFDA-4C0E-8F75-2EA6EE2A61D1}" dt="2024-10-28T04:58:31.546" v="35" actId="47"/>
        <pc:sldMkLst>
          <pc:docMk/>
          <pc:sldMk cId="4253138269" sldId="2147378481"/>
        </pc:sldMkLst>
      </pc:sldChg>
      <pc:sldChg chg="add del">
        <pc:chgData name="김윤성님(Yunesung Kim)/Access개발팀" userId="b5f7759c-2915-495b-a4bf-42e3553974d8" providerId="ADAL" clId="{92DC1D90-DFDA-4C0E-8F75-2EA6EE2A61D1}" dt="2024-10-28T04:58:02.806" v="28" actId="2696"/>
        <pc:sldMkLst>
          <pc:docMk/>
          <pc:sldMk cId="2549208555" sldId="2147378483"/>
        </pc:sldMkLst>
      </pc:sldChg>
      <pc:sldChg chg="add">
        <pc:chgData name="김윤성님(Yunesung Kim)/Access개발팀" userId="b5f7759c-2915-495b-a4bf-42e3553974d8" providerId="ADAL" clId="{92DC1D90-DFDA-4C0E-8F75-2EA6EE2A61D1}" dt="2024-10-28T04:58:04.381" v="29"/>
        <pc:sldMkLst>
          <pc:docMk/>
          <pc:sldMk cId="3954716137" sldId="2147378483"/>
        </pc:sldMkLst>
      </pc:sldChg>
      <pc:sldChg chg="del">
        <pc:chgData name="김윤성님(Yunesung Kim)/Access개발팀" userId="b5f7759c-2915-495b-a4bf-42e3553974d8" providerId="ADAL" clId="{92DC1D90-DFDA-4C0E-8F75-2EA6EE2A61D1}" dt="2024-10-28T04:58:46.734" v="39" actId="47"/>
        <pc:sldMkLst>
          <pc:docMk/>
          <pc:sldMk cId="365670660" sldId="2147378486"/>
        </pc:sldMkLst>
      </pc:sldChg>
      <pc:sldChg chg="add del">
        <pc:chgData name="김윤성님(Yunesung Kim)/Access개발팀" userId="b5f7759c-2915-495b-a4bf-42e3553974d8" providerId="ADAL" clId="{92DC1D90-DFDA-4C0E-8F75-2EA6EE2A61D1}" dt="2024-10-28T04:58:02.806" v="28" actId="2696"/>
        <pc:sldMkLst>
          <pc:docMk/>
          <pc:sldMk cId="1126393679" sldId="2147378487"/>
        </pc:sldMkLst>
      </pc:sldChg>
      <pc:sldChg chg="add">
        <pc:chgData name="김윤성님(Yunesung Kim)/Access개발팀" userId="b5f7759c-2915-495b-a4bf-42e3553974d8" providerId="ADAL" clId="{92DC1D90-DFDA-4C0E-8F75-2EA6EE2A61D1}" dt="2024-10-28T04:58:04.381" v="29"/>
        <pc:sldMkLst>
          <pc:docMk/>
          <pc:sldMk cId="2914207908" sldId="2147378487"/>
        </pc:sldMkLst>
      </pc:sldChg>
      <pc:sldChg chg="add">
        <pc:chgData name="김윤성님(Yunesung Kim)/Access개발팀" userId="b5f7759c-2915-495b-a4bf-42e3553974d8" providerId="ADAL" clId="{92DC1D90-DFDA-4C0E-8F75-2EA6EE2A61D1}" dt="2024-10-28T04:58:04.381" v="29"/>
        <pc:sldMkLst>
          <pc:docMk/>
          <pc:sldMk cId="403042693" sldId="2147378488"/>
        </pc:sldMkLst>
      </pc:sldChg>
      <pc:sldChg chg="add del">
        <pc:chgData name="김윤성님(Yunesung Kim)/Access개발팀" userId="b5f7759c-2915-495b-a4bf-42e3553974d8" providerId="ADAL" clId="{92DC1D90-DFDA-4C0E-8F75-2EA6EE2A61D1}" dt="2024-10-28T04:58:02.806" v="28" actId="2696"/>
        <pc:sldMkLst>
          <pc:docMk/>
          <pc:sldMk cId="2895659477" sldId="2147378488"/>
        </pc:sldMkLst>
      </pc:sldChg>
      <pc:sldChg chg="modSp add mod">
        <pc:chgData name="김윤성님(Yunesung Kim)/Access개발팀" userId="b5f7759c-2915-495b-a4bf-42e3553974d8" providerId="ADAL" clId="{92DC1D90-DFDA-4C0E-8F75-2EA6EE2A61D1}" dt="2024-10-28T04:58:24.466" v="33" actId="108"/>
        <pc:sldMkLst>
          <pc:docMk/>
          <pc:sldMk cId="1551025157" sldId="2147378489"/>
        </pc:sldMkLst>
        <pc:spChg chg="mod">
          <ac:chgData name="김윤성님(Yunesung Kim)/Access개발팀" userId="b5f7759c-2915-495b-a4bf-42e3553974d8" providerId="ADAL" clId="{92DC1D90-DFDA-4C0E-8F75-2EA6EE2A61D1}" dt="2024-10-28T04:58:24.466" v="33" actId="108"/>
          <ac:spMkLst>
            <pc:docMk/>
            <pc:sldMk cId="1551025157" sldId="2147378489"/>
            <ac:spMk id="4" creationId="{51565632-3F9C-CB77-360E-753E3F4A4918}"/>
          </ac:spMkLst>
        </pc:spChg>
      </pc:sldChg>
      <pc:sldChg chg="modSp add mod">
        <pc:chgData name="김윤성님(Yunesung Kim)/Access개발팀" userId="b5f7759c-2915-495b-a4bf-42e3553974d8" providerId="ADAL" clId="{92DC1D90-DFDA-4C0E-8F75-2EA6EE2A61D1}" dt="2024-10-28T04:58:41.141" v="37" actId="108"/>
        <pc:sldMkLst>
          <pc:docMk/>
          <pc:sldMk cId="3474870698" sldId="2147378490"/>
        </pc:sldMkLst>
        <pc:spChg chg="mod">
          <ac:chgData name="김윤성님(Yunesung Kim)/Access개발팀" userId="b5f7759c-2915-495b-a4bf-42e3553974d8" providerId="ADAL" clId="{92DC1D90-DFDA-4C0E-8F75-2EA6EE2A61D1}" dt="2024-10-28T04:58:41.141" v="37" actId="108"/>
          <ac:spMkLst>
            <pc:docMk/>
            <pc:sldMk cId="3474870698" sldId="2147378490"/>
            <ac:spMk id="4" creationId="{51565632-3F9C-CB77-360E-753E3F4A4918}"/>
          </ac:spMkLst>
        </pc:spChg>
      </pc:sldChg>
      <pc:sldChg chg="modSp add mod">
        <pc:chgData name="김윤성님(Yunesung Kim)/Access개발팀" userId="b5f7759c-2915-495b-a4bf-42e3553974d8" providerId="ADAL" clId="{92DC1D90-DFDA-4C0E-8F75-2EA6EE2A61D1}" dt="2024-10-28T04:58:53.814" v="41" actId="108"/>
        <pc:sldMkLst>
          <pc:docMk/>
          <pc:sldMk cId="2193136610" sldId="2147378491"/>
        </pc:sldMkLst>
        <pc:spChg chg="mod">
          <ac:chgData name="김윤성님(Yunesung Kim)/Access개발팀" userId="b5f7759c-2915-495b-a4bf-42e3553974d8" providerId="ADAL" clId="{92DC1D90-DFDA-4C0E-8F75-2EA6EE2A61D1}" dt="2024-10-28T04:58:53.814" v="41" actId="108"/>
          <ac:spMkLst>
            <pc:docMk/>
            <pc:sldMk cId="2193136610" sldId="2147378491"/>
            <ac:spMk id="4" creationId="{51565632-3F9C-CB77-360E-753E3F4A4918}"/>
          </ac:spMkLst>
        </pc:spChg>
      </pc:sldChg>
    </pc:docChg>
  </pc:docChgLst>
  <pc:docChgLst>
    <pc:chgData name="김윤성님(Yunesung Kim)/Access개발팀" userId="b5f7759c-2915-495b-a4bf-42e3553974d8" providerId="ADAL" clId="{69105442-B187-4186-AAD0-69702ADDD3D7}"/>
    <pc:docChg chg="modSld sldOrd">
      <pc:chgData name="김윤성님(Yunesung Kim)/Access개발팀" userId="b5f7759c-2915-495b-a4bf-42e3553974d8" providerId="ADAL" clId="{69105442-B187-4186-AAD0-69702ADDD3D7}" dt="2024-10-31T07:25:37.766" v="10"/>
      <pc:docMkLst>
        <pc:docMk/>
      </pc:docMkLst>
      <pc:sldChg chg="modSp mod">
        <pc:chgData name="김윤성님(Yunesung Kim)/Access개발팀" userId="b5f7759c-2915-495b-a4bf-42e3553974d8" providerId="ADAL" clId="{69105442-B187-4186-AAD0-69702ADDD3D7}" dt="2024-10-28T05:35:08.726" v="4" actId="108"/>
        <pc:sldMkLst>
          <pc:docMk/>
          <pc:sldMk cId="1474233226" sldId="2147378473"/>
        </pc:sldMkLst>
        <pc:spChg chg="mod">
          <ac:chgData name="김윤성님(Yunesung Kim)/Access개발팀" userId="b5f7759c-2915-495b-a4bf-42e3553974d8" providerId="ADAL" clId="{69105442-B187-4186-AAD0-69702ADDD3D7}" dt="2024-10-28T05:35:08.726" v="4" actId="108"/>
          <ac:spMkLst>
            <pc:docMk/>
            <pc:sldMk cId="1474233226" sldId="2147378473"/>
            <ac:spMk id="7" creationId="{11BD9211-5E77-E43D-87D1-1E3C16E2FDBF}"/>
          </ac:spMkLst>
        </pc:spChg>
      </pc:sldChg>
      <pc:sldChg chg="modSp mod">
        <pc:chgData name="김윤성님(Yunesung Kim)/Access개발팀" userId="b5f7759c-2915-495b-a4bf-42e3553974d8" providerId="ADAL" clId="{69105442-B187-4186-AAD0-69702ADDD3D7}" dt="2024-10-28T05:34:46.456" v="0" actId="2711"/>
        <pc:sldMkLst>
          <pc:docMk/>
          <pc:sldMk cId="3401871762" sldId="2147378476"/>
        </pc:sldMkLst>
        <pc:spChg chg="mod">
          <ac:chgData name="김윤성님(Yunesung Kim)/Access개발팀" userId="b5f7759c-2915-495b-a4bf-42e3553974d8" providerId="ADAL" clId="{69105442-B187-4186-AAD0-69702ADDD3D7}" dt="2024-10-28T05:34:46.456" v="0" actId="2711"/>
          <ac:spMkLst>
            <pc:docMk/>
            <pc:sldMk cId="3401871762" sldId="2147378476"/>
            <ac:spMk id="4" creationId="{562BDF1F-89EB-59A8-2965-EC5A49A25A88}"/>
          </ac:spMkLst>
        </pc:spChg>
      </pc:sldChg>
      <pc:sldChg chg="modSp mod">
        <pc:chgData name="김윤성님(Yunesung Kim)/Access개발팀" userId="b5f7759c-2915-495b-a4bf-42e3553974d8" providerId="ADAL" clId="{69105442-B187-4186-AAD0-69702ADDD3D7}" dt="2024-10-28T05:35:12.386" v="5" actId="108"/>
        <pc:sldMkLst>
          <pc:docMk/>
          <pc:sldMk cId="1069366815" sldId="2147378477"/>
        </pc:sldMkLst>
        <pc:spChg chg="mod">
          <ac:chgData name="김윤성님(Yunesung Kim)/Access개발팀" userId="b5f7759c-2915-495b-a4bf-42e3553974d8" providerId="ADAL" clId="{69105442-B187-4186-AAD0-69702ADDD3D7}" dt="2024-10-28T05:35:12.386" v="5" actId="108"/>
          <ac:spMkLst>
            <pc:docMk/>
            <pc:sldMk cId="1069366815" sldId="2147378477"/>
            <ac:spMk id="7" creationId="{11BD9211-5E77-E43D-87D1-1E3C16E2FDBF}"/>
          </ac:spMkLst>
        </pc:spChg>
      </pc:sldChg>
      <pc:sldChg chg="modSp mod">
        <pc:chgData name="김윤성님(Yunesung Kim)/Access개발팀" userId="b5f7759c-2915-495b-a4bf-42e3553974d8" providerId="ADAL" clId="{69105442-B187-4186-AAD0-69702ADDD3D7}" dt="2024-10-28T05:35:15.971" v="6" actId="108"/>
        <pc:sldMkLst>
          <pc:docMk/>
          <pc:sldMk cId="1745144667" sldId="2147378479"/>
        </pc:sldMkLst>
        <pc:spChg chg="mod">
          <ac:chgData name="김윤성님(Yunesung Kim)/Access개발팀" userId="b5f7759c-2915-495b-a4bf-42e3553974d8" providerId="ADAL" clId="{69105442-B187-4186-AAD0-69702ADDD3D7}" dt="2024-10-28T05:35:15.971" v="6" actId="108"/>
          <ac:spMkLst>
            <pc:docMk/>
            <pc:sldMk cId="1745144667" sldId="2147378479"/>
            <ac:spMk id="7" creationId="{11BD9211-5E77-E43D-87D1-1E3C16E2FDBF}"/>
          </ac:spMkLst>
        </pc:spChg>
      </pc:sldChg>
      <pc:sldChg chg="modSp mod">
        <pc:chgData name="김윤성님(Yunesung Kim)/Access개발팀" userId="b5f7759c-2915-495b-a4bf-42e3553974d8" providerId="ADAL" clId="{69105442-B187-4186-AAD0-69702ADDD3D7}" dt="2024-10-28T05:35:20.245" v="7" actId="108"/>
        <pc:sldMkLst>
          <pc:docMk/>
          <pc:sldMk cId="3072347457" sldId="2147378482"/>
        </pc:sldMkLst>
        <pc:spChg chg="mod">
          <ac:chgData name="김윤성님(Yunesung Kim)/Access개발팀" userId="b5f7759c-2915-495b-a4bf-42e3553974d8" providerId="ADAL" clId="{69105442-B187-4186-AAD0-69702ADDD3D7}" dt="2024-10-28T05:35:20.245" v="7" actId="108"/>
          <ac:spMkLst>
            <pc:docMk/>
            <pc:sldMk cId="3072347457" sldId="2147378482"/>
            <ac:spMk id="7" creationId="{11BD9211-5E77-E43D-87D1-1E3C16E2FDBF}"/>
          </ac:spMkLst>
        </pc:spChg>
      </pc:sldChg>
      <pc:sldChg chg="modSp mod">
        <pc:chgData name="김윤성님(Yunesung Kim)/Access개발팀" userId="b5f7759c-2915-495b-a4bf-42e3553974d8" providerId="ADAL" clId="{69105442-B187-4186-AAD0-69702ADDD3D7}" dt="2024-10-28T05:34:59.456" v="3" actId="108"/>
        <pc:sldMkLst>
          <pc:docMk/>
          <pc:sldMk cId="3954716137" sldId="2147378483"/>
        </pc:sldMkLst>
        <pc:spChg chg="mod">
          <ac:chgData name="김윤성님(Yunesung Kim)/Access개발팀" userId="b5f7759c-2915-495b-a4bf-42e3553974d8" providerId="ADAL" clId="{69105442-B187-4186-AAD0-69702ADDD3D7}" dt="2024-10-28T05:34:59.456" v="3" actId="108"/>
          <ac:spMkLst>
            <pc:docMk/>
            <pc:sldMk cId="3954716137" sldId="2147378483"/>
            <ac:spMk id="7" creationId="{11BD9211-5E77-E43D-87D1-1E3C16E2FDBF}"/>
          </ac:spMkLst>
        </pc:spChg>
      </pc:sldChg>
      <pc:sldChg chg="modSp mod">
        <pc:chgData name="김윤성님(Yunesung Kim)/Access개발팀" userId="b5f7759c-2915-495b-a4bf-42e3553974d8" providerId="ADAL" clId="{69105442-B187-4186-AAD0-69702ADDD3D7}" dt="2024-10-28T05:35:24.160" v="8" actId="108"/>
        <pc:sldMkLst>
          <pc:docMk/>
          <pc:sldMk cId="835279711" sldId="2147378485"/>
        </pc:sldMkLst>
        <pc:spChg chg="mod">
          <ac:chgData name="김윤성님(Yunesung Kim)/Access개발팀" userId="b5f7759c-2915-495b-a4bf-42e3553974d8" providerId="ADAL" clId="{69105442-B187-4186-AAD0-69702ADDD3D7}" dt="2024-10-28T05:35:24.160" v="8" actId="108"/>
          <ac:spMkLst>
            <pc:docMk/>
            <pc:sldMk cId="835279711" sldId="2147378485"/>
            <ac:spMk id="7" creationId="{11BD9211-5E77-E43D-87D1-1E3C16E2FDBF}"/>
          </ac:spMkLst>
        </pc:spChg>
      </pc:sldChg>
      <pc:sldChg chg="modSp mod">
        <pc:chgData name="김윤성님(Yunesung Kim)/Access개발팀" userId="b5f7759c-2915-495b-a4bf-42e3553974d8" providerId="ADAL" clId="{69105442-B187-4186-AAD0-69702ADDD3D7}" dt="2024-10-28T05:34:50.580" v="1" actId="108"/>
        <pc:sldMkLst>
          <pc:docMk/>
          <pc:sldMk cId="2914207908" sldId="2147378487"/>
        </pc:sldMkLst>
        <pc:spChg chg="mod">
          <ac:chgData name="김윤성님(Yunesung Kim)/Access개발팀" userId="b5f7759c-2915-495b-a4bf-42e3553974d8" providerId="ADAL" clId="{69105442-B187-4186-AAD0-69702ADDD3D7}" dt="2024-10-28T05:34:50.580" v="1" actId="108"/>
          <ac:spMkLst>
            <pc:docMk/>
            <pc:sldMk cId="2914207908" sldId="2147378487"/>
            <ac:spMk id="7" creationId="{11BD9211-5E77-E43D-87D1-1E3C16E2FDBF}"/>
          </ac:spMkLst>
        </pc:spChg>
      </pc:sldChg>
      <pc:sldChg chg="modSp mod ord">
        <pc:chgData name="김윤성님(Yunesung Kim)/Access개발팀" userId="b5f7759c-2915-495b-a4bf-42e3553974d8" providerId="ADAL" clId="{69105442-B187-4186-AAD0-69702ADDD3D7}" dt="2024-10-31T07:25:37.766" v="10"/>
        <pc:sldMkLst>
          <pc:docMk/>
          <pc:sldMk cId="403042693" sldId="2147378488"/>
        </pc:sldMkLst>
        <pc:spChg chg="mod">
          <ac:chgData name="김윤성님(Yunesung Kim)/Access개발팀" userId="b5f7759c-2915-495b-a4bf-42e3553974d8" providerId="ADAL" clId="{69105442-B187-4186-AAD0-69702ADDD3D7}" dt="2024-10-28T05:34:55.496" v="2" actId="108"/>
          <ac:spMkLst>
            <pc:docMk/>
            <pc:sldMk cId="403042693" sldId="2147378488"/>
            <ac:spMk id="7" creationId="{11BD9211-5E77-E43D-87D1-1E3C16E2FDBF}"/>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49099" cy="496967"/>
          </a:xfrm>
          <a:prstGeom prst="rect">
            <a:avLst/>
          </a:prstGeom>
        </p:spPr>
        <p:txBody>
          <a:bodyPr vert="horz" lIns="91440" tIns="45720" rIns="91440" bIns="45720" rtlCol="0"/>
          <a:lstStyle>
            <a:lvl1pPr algn="l">
              <a:defRPr sz="1200"/>
            </a:lvl1pPr>
          </a:lstStyle>
          <a:p>
            <a:endParaRPr lang="ko-KR" altLang="en-US"/>
          </a:p>
        </p:txBody>
      </p:sp>
      <p:sp>
        <p:nvSpPr>
          <p:cNvPr id="3" name="날짜 개체 틀 2"/>
          <p:cNvSpPr>
            <a:spLocks noGrp="1"/>
          </p:cNvSpPr>
          <p:nvPr>
            <p:ph type="dt" idx="1"/>
          </p:nvPr>
        </p:nvSpPr>
        <p:spPr>
          <a:xfrm>
            <a:off x="3854939" y="0"/>
            <a:ext cx="2949099" cy="496967"/>
          </a:xfrm>
          <a:prstGeom prst="rect">
            <a:avLst/>
          </a:prstGeom>
        </p:spPr>
        <p:txBody>
          <a:bodyPr vert="horz" lIns="91440" tIns="45720" rIns="91440" bIns="45720" rtlCol="0"/>
          <a:lstStyle>
            <a:lvl1pPr algn="r">
              <a:defRPr sz="1200"/>
            </a:lvl1pPr>
          </a:lstStyle>
          <a:p>
            <a:fld id="{8456179F-C6AE-440A-84F8-F09226076AC7}" type="datetimeFigureOut">
              <a:rPr lang="ko-KR" altLang="en-US" smtClean="0"/>
              <a:t>2024-12-03</a:t>
            </a:fld>
            <a:endParaRPr lang="ko-KR" altLang="en-US"/>
          </a:p>
        </p:txBody>
      </p:sp>
      <p:sp>
        <p:nvSpPr>
          <p:cNvPr id="4" name="슬라이드 이미지 개체 틀 3"/>
          <p:cNvSpPr>
            <a:spLocks noGrp="1" noRot="1" noChangeAspect="1"/>
          </p:cNvSpPr>
          <p:nvPr>
            <p:ph type="sldImg" idx="2"/>
          </p:nvPr>
        </p:nvSpPr>
        <p:spPr>
          <a:xfrm>
            <a:off x="712788" y="746125"/>
            <a:ext cx="5380037" cy="3725863"/>
          </a:xfrm>
          <a:prstGeom prst="rect">
            <a:avLst/>
          </a:prstGeom>
          <a:noFill/>
          <a:ln w="12700">
            <a:solidFill>
              <a:prstClr val="black"/>
            </a:solidFill>
          </a:ln>
        </p:spPr>
        <p:txBody>
          <a:bodyPr vert="horz" lIns="91440" tIns="45720" rIns="91440" bIns="45720" rtlCol="0" anchor="ctr"/>
          <a:lstStyle/>
          <a:p>
            <a:endParaRPr lang="ko-KR" altLang="en-US"/>
          </a:p>
        </p:txBody>
      </p:sp>
      <p:sp>
        <p:nvSpPr>
          <p:cNvPr id="5" name="슬라이드 노트 개체 틀 4"/>
          <p:cNvSpPr>
            <a:spLocks noGrp="1"/>
          </p:cNvSpPr>
          <p:nvPr>
            <p:ph type="body" sz="quarter" idx="3"/>
          </p:nvPr>
        </p:nvSpPr>
        <p:spPr>
          <a:xfrm>
            <a:off x="680562" y="4721186"/>
            <a:ext cx="5444490" cy="4472702"/>
          </a:xfrm>
          <a:prstGeom prst="rect">
            <a:avLst/>
          </a:prstGeom>
        </p:spPr>
        <p:txBody>
          <a:bodyPr vert="horz" lIns="91440" tIns="45720" rIns="91440" bIns="45720" rtlCol="0"/>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6" name="바닥글 개체 틀 5"/>
          <p:cNvSpPr>
            <a:spLocks noGrp="1"/>
          </p:cNvSpPr>
          <p:nvPr>
            <p:ph type="ftr" sz="quarter" idx="4"/>
          </p:nvPr>
        </p:nvSpPr>
        <p:spPr>
          <a:xfrm>
            <a:off x="0" y="9440646"/>
            <a:ext cx="2949099" cy="496967"/>
          </a:xfrm>
          <a:prstGeom prst="rect">
            <a:avLst/>
          </a:prstGeom>
        </p:spPr>
        <p:txBody>
          <a:bodyPr vert="horz" lIns="91440" tIns="45720" rIns="91440" bIns="45720" rtlCol="0" anchor="b"/>
          <a:lstStyle>
            <a:lvl1pPr algn="l">
              <a:defRPr sz="1200"/>
            </a:lvl1pPr>
          </a:lstStyle>
          <a:p>
            <a:endParaRPr lang="ko-KR" altLang="en-US"/>
          </a:p>
        </p:txBody>
      </p:sp>
      <p:sp>
        <p:nvSpPr>
          <p:cNvPr id="7" name="슬라이드 번호 개체 틀 6"/>
          <p:cNvSpPr>
            <a:spLocks noGrp="1"/>
          </p:cNvSpPr>
          <p:nvPr>
            <p:ph type="sldNum" sz="quarter" idx="5"/>
          </p:nvPr>
        </p:nvSpPr>
        <p:spPr>
          <a:xfrm>
            <a:off x="3854939" y="9440646"/>
            <a:ext cx="2949099" cy="496967"/>
          </a:xfrm>
          <a:prstGeom prst="rect">
            <a:avLst/>
          </a:prstGeom>
        </p:spPr>
        <p:txBody>
          <a:bodyPr vert="horz" lIns="91440" tIns="45720" rIns="91440" bIns="45720" rtlCol="0" anchor="b"/>
          <a:lstStyle>
            <a:lvl1pPr algn="r">
              <a:defRPr sz="1200"/>
            </a:lvl1pPr>
          </a:lstStyle>
          <a:p>
            <a:fld id="{40924852-15E8-48BD-97D9-9BF086E52AB7}" type="slidenum">
              <a:rPr lang="ko-KR" altLang="en-US" smtClean="0"/>
              <a:t>‹#›</a:t>
            </a:fld>
            <a:endParaRPr lang="ko-KR" altLang="en-US"/>
          </a:p>
        </p:txBody>
      </p:sp>
    </p:spTree>
    <p:extLst>
      <p:ext uri="{BB962C8B-B14F-4D97-AF65-F5344CB8AC3E}">
        <p14:creationId xmlns:p14="http://schemas.microsoft.com/office/powerpoint/2010/main" val="1430698685"/>
      </p:ext>
    </p:extLst>
  </p:cSld>
  <p:clrMap bg1="lt1" tx1="dk1" bg2="lt2" tx2="dk2" accent1="accent1" accent2="accent2" accent3="accent3" accent4="accent4" accent5="accent5" accent6="accent6" hlink="hlink" folHlink="folHlink"/>
  <p:notesStyle>
    <a:lvl1pPr marL="0" algn="l" defTabSz="914400" rtl="0" eaLnBrk="1" latinLnBrk="1" hangingPunct="1">
      <a:defRPr sz="1200" kern="1200">
        <a:solidFill>
          <a:schemeClr val="tx1"/>
        </a:solidFill>
        <a:latin typeface="+mn-lt"/>
        <a:ea typeface="+mn-ea"/>
        <a:cs typeface="+mn-cs"/>
      </a:defRPr>
    </a:lvl1pPr>
    <a:lvl2pPr marL="457200" algn="l" defTabSz="914400" rtl="0" eaLnBrk="1" latinLnBrk="1" hangingPunct="1">
      <a:defRPr sz="1200" kern="1200">
        <a:solidFill>
          <a:schemeClr val="tx1"/>
        </a:solidFill>
        <a:latin typeface="+mn-lt"/>
        <a:ea typeface="+mn-ea"/>
        <a:cs typeface="+mn-cs"/>
      </a:defRPr>
    </a:lvl2pPr>
    <a:lvl3pPr marL="914400" algn="l" defTabSz="914400" rtl="0" eaLnBrk="1" latinLnBrk="1" hangingPunct="1">
      <a:defRPr sz="1200" kern="1200">
        <a:solidFill>
          <a:schemeClr val="tx1"/>
        </a:solidFill>
        <a:latin typeface="+mn-lt"/>
        <a:ea typeface="+mn-ea"/>
        <a:cs typeface="+mn-cs"/>
      </a:defRPr>
    </a:lvl3pPr>
    <a:lvl4pPr marL="1371600" algn="l" defTabSz="914400" rtl="0" eaLnBrk="1" latinLnBrk="1" hangingPunct="1">
      <a:defRPr sz="1200" kern="1200">
        <a:solidFill>
          <a:schemeClr val="tx1"/>
        </a:solidFill>
        <a:latin typeface="+mn-lt"/>
        <a:ea typeface="+mn-ea"/>
        <a:cs typeface="+mn-cs"/>
      </a:defRPr>
    </a:lvl4pPr>
    <a:lvl5pPr marL="1828800" algn="l" defTabSz="914400" rtl="0" eaLnBrk="1" latinLnBrk="1" hangingPunct="1">
      <a:defRPr sz="1200" kern="1200">
        <a:solidFill>
          <a:schemeClr val="tx1"/>
        </a:solidFill>
        <a:latin typeface="+mn-lt"/>
        <a:ea typeface="+mn-ea"/>
        <a:cs typeface="+mn-cs"/>
      </a:defRPr>
    </a:lvl5pPr>
    <a:lvl6pPr marL="2286000" algn="l" defTabSz="914400" rtl="0" eaLnBrk="1" latinLnBrk="1" hangingPunct="1">
      <a:defRPr sz="1200" kern="1200">
        <a:solidFill>
          <a:schemeClr val="tx1"/>
        </a:solidFill>
        <a:latin typeface="+mn-lt"/>
        <a:ea typeface="+mn-ea"/>
        <a:cs typeface="+mn-cs"/>
      </a:defRPr>
    </a:lvl6pPr>
    <a:lvl7pPr marL="2743200" algn="l" defTabSz="914400" rtl="0" eaLnBrk="1" latinLnBrk="1" hangingPunct="1">
      <a:defRPr sz="1200" kern="1200">
        <a:solidFill>
          <a:schemeClr val="tx1"/>
        </a:solidFill>
        <a:latin typeface="+mn-lt"/>
        <a:ea typeface="+mn-ea"/>
        <a:cs typeface="+mn-cs"/>
      </a:defRPr>
    </a:lvl7pPr>
    <a:lvl8pPr marL="3200400" algn="l" defTabSz="914400" rtl="0" eaLnBrk="1" latinLnBrk="1" hangingPunct="1">
      <a:defRPr sz="1200" kern="1200">
        <a:solidFill>
          <a:schemeClr val="tx1"/>
        </a:solidFill>
        <a:latin typeface="+mn-lt"/>
        <a:ea typeface="+mn-ea"/>
        <a:cs typeface="+mn-cs"/>
      </a:defRPr>
    </a:lvl8pPr>
    <a:lvl9pPr marL="3657600" algn="l" defTabSz="914400" rtl="0" eaLnBrk="1" latinLnBrk="1"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5"/>
          </p:nvPr>
        </p:nvSpPr>
        <p:spPr/>
        <p:txBody>
          <a:bodyPr/>
          <a:lstStyle/>
          <a:p>
            <a:fld id="{40924852-15E8-48BD-97D9-9BF086E52AB7}" type="slidenum">
              <a:rPr lang="ko-KR" altLang="en-US" smtClean="0"/>
              <a:t>0</a:t>
            </a:fld>
            <a:endParaRPr lang="ko-KR" altLang="en-US"/>
          </a:p>
        </p:txBody>
      </p:sp>
    </p:spTree>
    <p:extLst>
      <p:ext uri="{BB962C8B-B14F-4D97-AF65-F5344CB8AC3E}">
        <p14:creationId xmlns:p14="http://schemas.microsoft.com/office/powerpoint/2010/main" val="32805234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5"/>
          </p:nvPr>
        </p:nvSpPr>
        <p:spPr/>
        <p:txBody>
          <a:bodyPr/>
          <a:lstStyle/>
          <a:p>
            <a:fld id="{40924852-15E8-48BD-97D9-9BF086E52AB7}" type="slidenum">
              <a:rPr lang="ko-KR" altLang="en-US" smtClean="0"/>
              <a:t>1</a:t>
            </a:fld>
            <a:endParaRPr lang="ko-KR" altLang="en-US"/>
          </a:p>
        </p:txBody>
      </p:sp>
    </p:spTree>
    <p:extLst>
      <p:ext uri="{BB962C8B-B14F-4D97-AF65-F5344CB8AC3E}">
        <p14:creationId xmlns:p14="http://schemas.microsoft.com/office/powerpoint/2010/main" val="30888450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제목 슬라이드">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C7804187-B881-4E75-AA35-D24621761894}"/>
              </a:ext>
            </a:extLst>
          </p:cNvPr>
          <p:cNvSpPr>
            <a:spLocks noGrp="1"/>
          </p:cNvSpPr>
          <p:nvPr>
            <p:ph type="ctrTitle"/>
          </p:nvPr>
        </p:nvSpPr>
        <p:spPr>
          <a:xfrm>
            <a:off x="1238250" y="1122363"/>
            <a:ext cx="7429500" cy="2387600"/>
          </a:xfrm>
        </p:spPr>
        <p:txBody>
          <a:bodyPr anchor="b"/>
          <a:lstStyle>
            <a:lvl1pPr algn="ctr">
              <a:defRPr sz="6000"/>
            </a:lvl1pPr>
          </a:lstStyle>
          <a:p>
            <a:r>
              <a:rPr lang="ko-KR" altLang="en-US"/>
              <a:t>마스터 제목 스타일 편집</a:t>
            </a:r>
          </a:p>
        </p:txBody>
      </p:sp>
      <p:sp>
        <p:nvSpPr>
          <p:cNvPr id="3" name="부제목 2">
            <a:extLst>
              <a:ext uri="{FF2B5EF4-FFF2-40B4-BE49-F238E27FC236}">
                <a16:creationId xmlns:a16="http://schemas.microsoft.com/office/drawing/2014/main" id="{663CBC3C-06F0-4F58-88A8-49D147D26B2F}"/>
              </a:ext>
            </a:extLst>
          </p:cNvPr>
          <p:cNvSpPr>
            <a:spLocks noGrp="1"/>
          </p:cNvSpPr>
          <p:nvPr>
            <p:ph type="subTitle" idx="1"/>
          </p:nvPr>
        </p:nvSpPr>
        <p:spPr>
          <a:xfrm>
            <a:off x="1238250" y="3602038"/>
            <a:ext cx="74295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a:t>클릭하여 마스터 부제목 스타일 편집</a:t>
            </a:r>
          </a:p>
        </p:txBody>
      </p:sp>
      <p:sp>
        <p:nvSpPr>
          <p:cNvPr id="4" name="날짜 개체 틀 3">
            <a:extLst>
              <a:ext uri="{FF2B5EF4-FFF2-40B4-BE49-F238E27FC236}">
                <a16:creationId xmlns:a16="http://schemas.microsoft.com/office/drawing/2014/main" id="{FB810845-572C-4F7B-BF94-6CE71F3CCB4E}"/>
              </a:ext>
            </a:extLst>
          </p:cNvPr>
          <p:cNvSpPr>
            <a:spLocks noGrp="1"/>
          </p:cNvSpPr>
          <p:nvPr>
            <p:ph type="dt" sz="half" idx="10"/>
          </p:nvPr>
        </p:nvSpPr>
        <p:spPr>
          <a:xfrm>
            <a:off x="681038" y="6356350"/>
            <a:ext cx="2228850" cy="365125"/>
          </a:xfrm>
          <a:prstGeom prst="rect">
            <a:avLst/>
          </a:prstGeom>
        </p:spPr>
        <p:txBody>
          <a:bodyPr/>
          <a:lstStyle/>
          <a:p>
            <a:endParaRPr lang="ko-KR" altLang="en-US"/>
          </a:p>
        </p:txBody>
      </p:sp>
      <p:sp>
        <p:nvSpPr>
          <p:cNvPr id="5" name="바닥글 개체 틀 4">
            <a:extLst>
              <a:ext uri="{FF2B5EF4-FFF2-40B4-BE49-F238E27FC236}">
                <a16:creationId xmlns:a16="http://schemas.microsoft.com/office/drawing/2014/main" id="{3A81EC8B-AE91-405E-8361-055D3D25436A}"/>
              </a:ext>
            </a:extLst>
          </p:cNvPr>
          <p:cNvSpPr>
            <a:spLocks noGrp="1"/>
          </p:cNvSpPr>
          <p:nvPr>
            <p:ph type="ftr" sz="quarter" idx="11"/>
          </p:nvPr>
        </p:nvSpPr>
        <p:spPr>
          <a:xfrm>
            <a:off x="3281363" y="6356350"/>
            <a:ext cx="3343275" cy="365125"/>
          </a:xfrm>
          <a:prstGeom prst="rect">
            <a:avLst/>
          </a:prstGeom>
        </p:spPr>
        <p:txBody>
          <a:bodyPr/>
          <a:lstStyle/>
          <a:p>
            <a:endParaRPr lang="ko-KR" altLang="en-US"/>
          </a:p>
        </p:txBody>
      </p:sp>
      <p:sp>
        <p:nvSpPr>
          <p:cNvPr id="6" name="슬라이드 번호 개체 틀 5">
            <a:extLst>
              <a:ext uri="{FF2B5EF4-FFF2-40B4-BE49-F238E27FC236}">
                <a16:creationId xmlns:a16="http://schemas.microsoft.com/office/drawing/2014/main" id="{D1E534B0-5FC3-4DCA-A038-E16B4922348A}"/>
              </a:ext>
            </a:extLst>
          </p:cNvPr>
          <p:cNvSpPr>
            <a:spLocks noGrp="1"/>
          </p:cNvSpPr>
          <p:nvPr>
            <p:ph type="sldNum" sz="quarter" idx="12"/>
          </p:nvPr>
        </p:nvSpPr>
        <p:spPr/>
        <p:txBody>
          <a:bodyPr/>
          <a:lstStyle/>
          <a:p>
            <a:fld id="{CD8D5FB9-8705-4F70-B12D-D076EFA3719E}" type="slidenum">
              <a:rPr lang="ko-KR" altLang="en-US" smtClean="0"/>
              <a:t>‹#›</a:t>
            </a:fld>
            <a:endParaRPr lang="ko-KR" altLang="en-US"/>
          </a:p>
        </p:txBody>
      </p:sp>
    </p:spTree>
    <p:extLst>
      <p:ext uri="{BB962C8B-B14F-4D97-AF65-F5344CB8AC3E}">
        <p14:creationId xmlns:p14="http://schemas.microsoft.com/office/powerpoint/2010/main" val="430636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제목 및 세로 텍스트">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0049A705-B882-48D8-BC6E-DDD24A03366F}"/>
              </a:ext>
            </a:extLst>
          </p:cNvPr>
          <p:cNvSpPr>
            <a:spLocks noGrp="1"/>
          </p:cNvSpPr>
          <p:nvPr>
            <p:ph type="title"/>
          </p:nvPr>
        </p:nvSpPr>
        <p:spPr/>
        <p:txBody>
          <a:bodyPr/>
          <a:lstStyle/>
          <a:p>
            <a:r>
              <a:rPr lang="ko-KR" altLang="en-US"/>
              <a:t>마스터 제목 스타일 편집</a:t>
            </a:r>
          </a:p>
        </p:txBody>
      </p:sp>
      <p:sp>
        <p:nvSpPr>
          <p:cNvPr id="3" name="세로 텍스트 개체 틀 2">
            <a:extLst>
              <a:ext uri="{FF2B5EF4-FFF2-40B4-BE49-F238E27FC236}">
                <a16:creationId xmlns:a16="http://schemas.microsoft.com/office/drawing/2014/main" id="{633C87A0-86F9-46FA-A3FD-A7605EBB212F}"/>
              </a:ext>
            </a:extLst>
          </p:cNvPr>
          <p:cNvSpPr>
            <a:spLocks noGrp="1"/>
          </p:cNvSpPr>
          <p:nvPr>
            <p:ph type="body" orient="vert" idx="1"/>
          </p:nvPr>
        </p:nvSpPr>
        <p:spPr/>
        <p:txBody>
          <a:bodyPr vert="eaVert"/>
          <a:lstStyle/>
          <a:p>
            <a:pPr lvl="0"/>
            <a:r>
              <a:rPr lang="ko-KR" altLang="en-US"/>
              <a:t>마스터 텍스트 스타일 편집</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4" name="날짜 개체 틀 3">
            <a:extLst>
              <a:ext uri="{FF2B5EF4-FFF2-40B4-BE49-F238E27FC236}">
                <a16:creationId xmlns:a16="http://schemas.microsoft.com/office/drawing/2014/main" id="{7EFBB013-0C74-458B-B6B3-0C3FC09A7659}"/>
              </a:ext>
            </a:extLst>
          </p:cNvPr>
          <p:cNvSpPr>
            <a:spLocks noGrp="1"/>
          </p:cNvSpPr>
          <p:nvPr>
            <p:ph type="dt" sz="half" idx="10"/>
          </p:nvPr>
        </p:nvSpPr>
        <p:spPr>
          <a:xfrm>
            <a:off x="681038" y="6356350"/>
            <a:ext cx="2228850" cy="365125"/>
          </a:xfrm>
          <a:prstGeom prst="rect">
            <a:avLst/>
          </a:prstGeom>
        </p:spPr>
        <p:txBody>
          <a:bodyPr/>
          <a:lstStyle/>
          <a:p>
            <a:endParaRPr lang="ko-KR" altLang="en-US"/>
          </a:p>
        </p:txBody>
      </p:sp>
      <p:sp>
        <p:nvSpPr>
          <p:cNvPr id="5" name="바닥글 개체 틀 4">
            <a:extLst>
              <a:ext uri="{FF2B5EF4-FFF2-40B4-BE49-F238E27FC236}">
                <a16:creationId xmlns:a16="http://schemas.microsoft.com/office/drawing/2014/main" id="{8A5D92AE-239F-45E1-9265-B6CAC65E66F6}"/>
              </a:ext>
            </a:extLst>
          </p:cNvPr>
          <p:cNvSpPr>
            <a:spLocks noGrp="1"/>
          </p:cNvSpPr>
          <p:nvPr>
            <p:ph type="ftr" sz="quarter" idx="11"/>
          </p:nvPr>
        </p:nvSpPr>
        <p:spPr>
          <a:xfrm>
            <a:off x="3281363" y="6356350"/>
            <a:ext cx="3343275" cy="365125"/>
          </a:xfrm>
          <a:prstGeom prst="rect">
            <a:avLst/>
          </a:prstGeom>
        </p:spPr>
        <p:txBody>
          <a:bodyPr/>
          <a:lstStyle/>
          <a:p>
            <a:endParaRPr lang="ko-KR" altLang="en-US"/>
          </a:p>
        </p:txBody>
      </p:sp>
      <p:sp>
        <p:nvSpPr>
          <p:cNvPr id="6" name="슬라이드 번호 개체 틀 5">
            <a:extLst>
              <a:ext uri="{FF2B5EF4-FFF2-40B4-BE49-F238E27FC236}">
                <a16:creationId xmlns:a16="http://schemas.microsoft.com/office/drawing/2014/main" id="{81CD0193-6957-4348-866A-6A276B30D01D}"/>
              </a:ext>
            </a:extLst>
          </p:cNvPr>
          <p:cNvSpPr>
            <a:spLocks noGrp="1"/>
          </p:cNvSpPr>
          <p:nvPr>
            <p:ph type="sldNum" sz="quarter" idx="12"/>
          </p:nvPr>
        </p:nvSpPr>
        <p:spPr/>
        <p:txBody>
          <a:bodyPr/>
          <a:lstStyle/>
          <a:p>
            <a:fld id="{CD8D5FB9-8705-4F70-B12D-D076EFA3719E}" type="slidenum">
              <a:rPr lang="ko-KR" altLang="en-US" smtClean="0"/>
              <a:t>‹#›</a:t>
            </a:fld>
            <a:endParaRPr lang="ko-KR" altLang="en-US"/>
          </a:p>
        </p:txBody>
      </p:sp>
    </p:spTree>
    <p:extLst>
      <p:ext uri="{BB962C8B-B14F-4D97-AF65-F5344CB8AC3E}">
        <p14:creationId xmlns:p14="http://schemas.microsoft.com/office/powerpoint/2010/main" val="31233687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세로 제목 및 텍스트">
    <p:spTree>
      <p:nvGrpSpPr>
        <p:cNvPr id="1" name=""/>
        <p:cNvGrpSpPr/>
        <p:nvPr/>
      </p:nvGrpSpPr>
      <p:grpSpPr>
        <a:xfrm>
          <a:off x="0" y="0"/>
          <a:ext cx="0" cy="0"/>
          <a:chOff x="0" y="0"/>
          <a:chExt cx="0" cy="0"/>
        </a:xfrm>
      </p:grpSpPr>
      <p:sp>
        <p:nvSpPr>
          <p:cNvPr id="2" name="세로 제목 1">
            <a:extLst>
              <a:ext uri="{FF2B5EF4-FFF2-40B4-BE49-F238E27FC236}">
                <a16:creationId xmlns:a16="http://schemas.microsoft.com/office/drawing/2014/main" id="{B15B2C86-916D-4DDC-AA24-567F7B98677B}"/>
              </a:ext>
            </a:extLst>
          </p:cNvPr>
          <p:cNvSpPr>
            <a:spLocks noGrp="1"/>
          </p:cNvSpPr>
          <p:nvPr>
            <p:ph type="title" orient="vert"/>
          </p:nvPr>
        </p:nvSpPr>
        <p:spPr>
          <a:xfrm>
            <a:off x="7089775" y="365125"/>
            <a:ext cx="2135188" cy="5811838"/>
          </a:xfrm>
        </p:spPr>
        <p:txBody>
          <a:bodyPr vert="eaVert"/>
          <a:lstStyle/>
          <a:p>
            <a:r>
              <a:rPr lang="ko-KR" altLang="en-US"/>
              <a:t>마스터 제목 스타일 편집</a:t>
            </a:r>
          </a:p>
        </p:txBody>
      </p:sp>
      <p:sp>
        <p:nvSpPr>
          <p:cNvPr id="3" name="세로 텍스트 개체 틀 2">
            <a:extLst>
              <a:ext uri="{FF2B5EF4-FFF2-40B4-BE49-F238E27FC236}">
                <a16:creationId xmlns:a16="http://schemas.microsoft.com/office/drawing/2014/main" id="{B6EC5736-DE98-4BDD-8F03-89CD6AFD7B01}"/>
              </a:ext>
            </a:extLst>
          </p:cNvPr>
          <p:cNvSpPr>
            <a:spLocks noGrp="1"/>
          </p:cNvSpPr>
          <p:nvPr>
            <p:ph type="body" orient="vert" idx="1"/>
          </p:nvPr>
        </p:nvSpPr>
        <p:spPr>
          <a:xfrm>
            <a:off x="681038" y="365125"/>
            <a:ext cx="6256337" cy="5811838"/>
          </a:xfrm>
        </p:spPr>
        <p:txBody>
          <a:bodyPr vert="eaVert"/>
          <a:lstStyle/>
          <a:p>
            <a:pPr lvl="0"/>
            <a:r>
              <a:rPr lang="ko-KR" altLang="en-US"/>
              <a:t>마스터 텍스트 스타일 편집</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4" name="날짜 개체 틀 3">
            <a:extLst>
              <a:ext uri="{FF2B5EF4-FFF2-40B4-BE49-F238E27FC236}">
                <a16:creationId xmlns:a16="http://schemas.microsoft.com/office/drawing/2014/main" id="{489B74E0-6AD1-4F02-8BC2-20DCF68AE74C}"/>
              </a:ext>
            </a:extLst>
          </p:cNvPr>
          <p:cNvSpPr>
            <a:spLocks noGrp="1"/>
          </p:cNvSpPr>
          <p:nvPr>
            <p:ph type="dt" sz="half" idx="10"/>
          </p:nvPr>
        </p:nvSpPr>
        <p:spPr>
          <a:xfrm>
            <a:off x="681038" y="6356350"/>
            <a:ext cx="2228850" cy="365125"/>
          </a:xfrm>
          <a:prstGeom prst="rect">
            <a:avLst/>
          </a:prstGeom>
        </p:spPr>
        <p:txBody>
          <a:bodyPr/>
          <a:lstStyle/>
          <a:p>
            <a:endParaRPr lang="ko-KR" altLang="en-US"/>
          </a:p>
        </p:txBody>
      </p:sp>
      <p:sp>
        <p:nvSpPr>
          <p:cNvPr id="5" name="바닥글 개체 틀 4">
            <a:extLst>
              <a:ext uri="{FF2B5EF4-FFF2-40B4-BE49-F238E27FC236}">
                <a16:creationId xmlns:a16="http://schemas.microsoft.com/office/drawing/2014/main" id="{C646CD6D-448F-41FB-826C-BC9655FC6270}"/>
              </a:ext>
            </a:extLst>
          </p:cNvPr>
          <p:cNvSpPr>
            <a:spLocks noGrp="1"/>
          </p:cNvSpPr>
          <p:nvPr>
            <p:ph type="ftr" sz="quarter" idx="11"/>
          </p:nvPr>
        </p:nvSpPr>
        <p:spPr>
          <a:xfrm>
            <a:off x="3281363" y="6356350"/>
            <a:ext cx="3343275" cy="365125"/>
          </a:xfrm>
          <a:prstGeom prst="rect">
            <a:avLst/>
          </a:prstGeom>
        </p:spPr>
        <p:txBody>
          <a:bodyPr/>
          <a:lstStyle/>
          <a:p>
            <a:endParaRPr lang="ko-KR" altLang="en-US"/>
          </a:p>
        </p:txBody>
      </p:sp>
      <p:sp>
        <p:nvSpPr>
          <p:cNvPr id="6" name="슬라이드 번호 개체 틀 5">
            <a:extLst>
              <a:ext uri="{FF2B5EF4-FFF2-40B4-BE49-F238E27FC236}">
                <a16:creationId xmlns:a16="http://schemas.microsoft.com/office/drawing/2014/main" id="{004F24DD-52AB-492F-A466-3FDC02B3581B}"/>
              </a:ext>
            </a:extLst>
          </p:cNvPr>
          <p:cNvSpPr>
            <a:spLocks noGrp="1"/>
          </p:cNvSpPr>
          <p:nvPr>
            <p:ph type="sldNum" sz="quarter" idx="12"/>
          </p:nvPr>
        </p:nvSpPr>
        <p:spPr/>
        <p:txBody>
          <a:bodyPr/>
          <a:lstStyle/>
          <a:p>
            <a:fld id="{CD8D5FB9-8705-4F70-B12D-D076EFA3719E}" type="slidenum">
              <a:rPr lang="ko-KR" altLang="en-US" smtClean="0"/>
              <a:t>‹#›</a:t>
            </a:fld>
            <a:endParaRPr lang="ko-KR" altLang="en-US"/>
          </a:p>
        </p:txBody>
      </p:sp>
    </p:spTree>
    <p:extLst>
      <p:ext uri="{BB962C8B-B14F-4D97-AF65-F5344CB8AC3E}">
        <p14:creationId xmlns:p14="http://schemas.microsoft.com/office/powerpoint/2010/main" val="279379904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제목(왼쪽정렬)">
    <p:spTree>
      <p:nvGrpSpPr>
        <p:cNvPr id="1" name=""/>
        <p:cNvGrpSpPr/>
        <p:nvPr/>
      </p:nvGrpSpPr>
      <p:grpSpPr>
        <a:xfrm>
          <a:off x="0" y="0"/>
          <a:ext cx="0" cy="0"/>
          <a:chOff x="0" y="0"/>
          <a:chExt cx="0" cy="0"/>
        </a:xfrm>
      </p:grpSpPr>
      <p:sp>
        <p:nvSpPr>
          <p:cNvPr id="6" name="직사각형 5">
            <a:extLst>
              <a:ext uri="{FF2B5EF4-FFF2-40B4-BE49-F238E27FC236}">
                <a16:creationId xmlns:a16="http://schemas.microsoft.com/office/drawing/2014/main" id="{1C0D764D-CE69-4EAC-BC63-99C4450B66D9}"/>
              </a:ext>
            </a:extLst>
          </p:cNvPr>
          <p:cNvSpPr/>
          <p:nvPr userDrawn="1"/>
        </p:nvSpPr>
        <p:spPr>
          <a:xfrm>
            <a:off x="1" y="0"/>
            <a:ext cx="9906000" cy="727364"/>
          </a:xfrm>
          <a:prstGeom prst="rect">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2" name="제목 1"/>
          <p:cNvSpPr>
            <a:spLocks noGrp="1"/>
          </p:cNvSpPr>
          <p:nvPr>
            <p:ph type="title"/>
          </p:nvPr>
        </p:nvSpPr>
        <p:spPr>
          <a:xfrm>
            <a:off x="647699" y="159217"/>
            <a:ext cx="8883445" cy="479556"/>
          </a:xfrm>
          <a:prstGeom prst="rect">
            <a:avLst/>
          </a:prstGeom>
        </p:spPr>
        <p:txBody>
          <a:bodyPr lIns="0" tIns="0" rIns="0" bIns="0" anchor="ctr">
            <a:noAutofit/>
          </a:bodyPr>
          <a:lstStyle>
            <a:lvl1pPr>
              <a:defRPr sz="2400" spc="-65" baseline="0">
                <a:ln w="3175">
                  <a:solidFill>
                    <a:schemeClr val="tx1">
                      <a:lumMod val="50000"/>
                      <a:lumOff val="50000"/>
                      <a:alpha val="30000"/>
                    </a:schemeClr>
                  </a:solidFill>
                </a:ln>
                <a:latin typeface="맑은 고딕" panose="020B0503020000020004" pitchFamily="50" charset="-127"/>
                <a:ea typeface="맑은 고딕" panose="020B0503020000020004" pitchFamily="50" charset="-127"/>
              </a:defRPr>
            </a:lvl1pPr>
          </a:lstStyle>
          <a:p>
            <a:r>
              <a:rPr lang="ko-KR" altLang="en-US"/>
              <a:t>마스터 제목 스타일 편집</a:t>
            </a:r>
          </a:p>
        </p:txBody>
      </p:sp>
      <p:sp>
        <p:nvSpPr>
          <p:cNvPr id="3" name="직사각형 2">
            <a:extLst>
              <a:ext uri="{FF2B5EF4-FFF2-40B4-BE49-F238E27FC236}">
                <a16:creationId xmlns:a16="http://schemas.microsoft.com/office/drawing/2014/main" id="{8E9C2F74-C1FD-437B-82CE-3F7E69AF0454}"/>
              </a:ext>
            </a:extLst>
          </p:cNvPr>
          <p:cNvSpPr/>
          <p:nvPr userDrawn="1"/>
        </p:nvSpPr>
        <p:spPr>
          <a:xfrm>
            <a:off x="320349" y="0"/>
            <a:ext cx="165683" cy="634314"/>
          </a:xfrm>
          <a:prstGeom prst="rect">
            <a:avLst/>
          </a:prstGeom>
          <a:solidFill>
            <a:schemeClr val="accent2">
              <a:lumMod val="75000"/>
            </a:schemeClr>
          </a:solidFill>
          <a:ln>
            <a:noFill/>
          </a:ln>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5" name="텍스트 개체 틀 4">
            <a:extLst>
              <a:ext uri="{FF2B5EF4-FFF2-40B4-BE49-F238E27FC236}">
                <a16:creationId xmlns:a16="http://schemas.microsoft.com/office/drawing/2014/main" id="{12A9F07E-E525-4C78-B41E-9DD04DAF6C66}"/>
              </a:ext>
            </a:extLst>
          </p:cNvPr>
          <p:cNvSpPr>
            <a:spLocks noGrp="1"/>
          </p:cNvSpPr>
          <p:nvPr>
            <p:ph type="body" sz="quarter" idx="10"/>
          </p:nvPr>
        </p:nvSpPr>
        <p:spPr>
          <a:xfrm>
            <a:off x="486031" y="875732"/>
            <a:ext cx="8950069" cy="799456"/>
          </a:xfrm>
          <a:prstGeom prst="rect">
            <a:avLst/>
          </a:prstGeom>
          <a:solidFill>
            <a:schemeClr val="bg2"/>
          </a:solidFill>
        </p:spPr>
        <p:txBody>
          <a:bodyPr>
            <a:normAutofit/>
          </a:bodyPr>
          <a:lstStyle>
            <a:lvl1pPr marL="0" indent="0">
              <a:buNone/>
              <a:defRPr sz="1600"/>
            </a:lvl1pPr>
            <a:lvl2pPr marL="371810" indent="0">
              <a:buNone/>
              <a:defRPr/>
            </a:lvl2pPr>
          </a:lstStyle>
          <a:p>
            <a:pPr lvl="0"/>
            <a:r>
              <a:rPr lang="ko-KR" altLang="en-US"/>
              <a:t>마스터 텍스트 스타일을 편집하려면 클릭</a:t>
            </a:r>
          </a:p>
        </p:txBody>
      </p:sp>
      <p:sp>
        <p:nvSpPr>
          <p:cNvPr id="7" name="슬라이드 번호 개체 틀 5">
            <a:extLst>
              <a:ext uri="{FF2B5EF4-FFF2-40B4-BE49-F238E27FC236}">
                <a16:creationId xmlns:a16="http://schemas.microsoft.com/office/drawing/2014/main" id="{5EE5F454-0998-447C-AE81-FF94CA81B111}"/>
              </a:ext>
            </a:extLst>
          </p:cNvPr>
          <p:cNvSpPr>
            <a:spLocks noGrp="1"/>
          </p:cNvSpPr>
          <p:nvPr>
            <p:ph type="sldNum" sz="quarter" idx="12"/>
          </p:nvPr>
        </p:nvSpPr>
        <p:spPr>
          <a:xfrm>
            <a:off x="3838575" y="6493510"/>
            <a:ext cx="2228850" cy="365125"/>
          </a:xfrm>
        </p:spPr>
        <p:txBody>
          <a:bodyPr/>
          <a:lstStyle/>
          <a:p>
            <a:fld id="{CD8D5FB9-8705-4F70-B12D-D076EFA3719E}" type="slidenum">
              <a:rPr lang="ko-KR" altLang="en-US" smtClean="0"/>
              <a:t>‹#›</a:t>
            </a:fld>
            <a:endParaRPr lang="ko-KR" altLang="en-US"/>
          </a:p>
        </p:txBody>
      </p:sp>
    </p:spTree>
    <p:extLst>
      <p:ext uri="{BB962C8B-B14F-4D97-AF65-F5344CB8AC3E}">
        <p14:creationId xmlns:p14="http://schemas.microsoft.com/office/powerpoint/2010/main" val="60504900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제목(왼쪽정렬)">
    <p:spTree>
      <p:nvGrpSpPr>
        <p:cNvPr id="1" name=""/>
        <p:cNvGrpSpPr/>
        <p:nvPr/>
      </p:nvGrpSpPr>
      <p:grpSpPr>
        <a:xfrm>
          <a:off x="0" y="0"/>
          <a:ext cx="0" cy="0"/>
          <a:chOff x="0" y="0"/>
          <a:chExt cx="0" cy="0"/>
        </a:xfrm>
      </p:grpSpPr>
      <p:sp>
        <p:nvSpPr>
          <p:cNvPr id="6" name="직사각형 5">
            <a:extLst>
              <a:ext uri="{FF2B5EF4-FFF2-40B4-BE49-F238E27FC236}">
                <a16:creationId xmlns:a16="http://schemas.microsoft.com/office/drawing/2014/main" id="{4D3671D0-B8A3-4585-8852-FF842F753BD2}"/>
              </a:ext>
            </a:extLst>
          </p:cNvPr>
          <p:cNvSpPr/>
          <p:nvPr userDrawn="1"/>
        </p:nvSpPr>
        <p:spPr>
          <a:xfrm>
            <a:off x="1" y="0"/>
            <a:ext cx="9906000" cy="727364"/>
          </a:xfrm>
          <a:prstGeom prst="rect">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2" name="제목 1"/>
          <p:cNvSpPr>
            <a:spLocks noGrp="1"/>
          </p:cNvSpPr>
          <p:nvPr>
            <p:ph type="title"/>
          </p:nvPr>
        </p:nvSpPr>
        <p:spPr>
          <a:xfrm>
            <a:off x="561145" y="141288"/>
            <a:ext cx="8970000" cy="479556"/>
          </a:xfrm>
          <a:prstGeom prst="rect">
            <a:avLst/>
          </a:prstGeom>
        </p:spPr>
        <p:txBody>
          <a:bodyPr lIns="0" tIns="0" rIns="0" bIns="0" anchor="ctr">
            <a:noAutofit/>
          </a:bodyPr>
          <a:lstStyle>
            <a:lvl1pPr>
              <a:defRPr sz="2400" spc="-65" baseline="0">
                <a:ln w="3175">
                  <a:solidFill>
                    <a:schemeClr val="tx1">
                      <a:lumMod val="50000"/>
                      <a:lumOff val="50000"/>
                      <a:alpha val="30000"/>
                    </a:schemeClr>
                  </a:solidFill>
                </a:ln>
                <a:latin typeface="맑은 고딕" panose="020B0503020000020004" pitchFamily="50" charset="-127"/>
                <a:ea typeface="맑은 고딕" panose="020B0503020000020004" pitchFamily="50" charset="-127"/>
              </a:defRPr>
            </a:lvl1pPr>
          </a:lstStyle>
          <a:p>
            <a:r>
              <a:rPr lang="ko-KR" altLang="en-US"/>
              <a:t>마스터 제목 스타일 편집</a:t>
            </a:r>
          </a:p>
        </p:txBody>
      </p:sp>
      <p:sp>
        <p:nvSpPr>
          <p:cNvPr id="5" name="텍스트 개체 틀 4">
            <a:extLst>
              <a:ext uri="{FF2B5EF4-FFF2-40B4-BE49-F238E27FC236}">
                <a16:creationId xmlns:a16="http://schemas.microsoft.com/office/drawing/2014/main" id="{12A9F07E-E525-4C78-B41E-9DD04DAF6C66}"/>
              </a:ext>
            </a:extLst>
          </p:cNvPr>
          <p:cNvSpPr>
            <a:spLocks noGrp="1"/>
          </p:cNvSpPr>
          <p:nvPr>
            <p:ph type="body" sz="quarter" idx="10"/>
          </p:nvPr>
        </p:nvSpPr>
        <p:spPr>
          <a:xfrm>
            <a:off x="361539" y="839874"/>
            <a:ext cx="9210796" cy="799456"/>
          </a:xfrm>
          <a:prstGeom prst="rect">
            <a:avLst/>
          </a:prstGeom>
        </p:spPr>
        <p:txBody>
          <a:bodyPr/>
          <a:lstStyle>
            <a:lvl1pPr marL="0" indent="0">
              <a:buNone/>
              <a:defRPr sz="1800"/>
            </a:lvl1pPr>
            <a:lvl2pPr marL="371810" indent="0">
              <a:buNone/>
              <a:defRPr/>
            </a:lvl2pPr>
          </a:lstStyle>
          <a:p>
            <a:pPr lvl="0"/>
            <a:r>
              <a:rPr lang="ko-KR" altLang="en-US"/>
              <a:t>마스터 텍스트 스타일을 편집하려면 클릭</a:t>
            </a:r>
          </a:p>
        </p:txBody>
      </p:sp>
      <p:sp>
        <p:nvSpPr>
          <p:cNvPr id="7" name="슬라이드 번호 개체 틀 5">
            <a:extLst>
              <a:ext uri="{FF2B5EF4-FFF2-40B4-BE49-F238E27FC236}">
                <a16:creationId xmlns:a16="http://schemas.microsoft.com/office/drawing/2014/main" id="{292BB779-6362-4A8D-8881-AE3CAD073F38}"/>
              </a:ext>
            </a:extLst>
          </p:cNvPr>
          <p:cNvSpPr>
            <a:spLocks noGrp="1"/>
          </p:cNvSpPr>
          <p:nvPr>
            <p:ph type="sldNum" sz="quarter" idx="12"/>
          </p:nvPr>
        </p:nvSpPr>
        <p:spPr>
          <a:xfrm>
            <a:off x="3838575" y="6493510"/>
            <a:ext cx="2228850" cy="365125"/>
          </a:xfrm>
        </p:spPr>
        <p:txBody>
          <a:bodyPr/>
          <a:lstStyle/>
          <a:p>
            <a:fld id="{CD8D5FB9-8705-4F70-B12D-D076EFA3719E}" type="slidenum">
              <a:rPr lang="ko-KR" altLang="en-US" smtClean="0"/>
              <a:t>‹#›</a:t>
            </a:fld>
            <a:endParaRPr lang="ko-KR" altLang="en-US"/>
          </a:p>
        </p:txBody>
      </p:sp>
    </p:spTree>
    <p:extLst>
      <p:ext uri="{BB962C8B-B14F-4D97-AF65-F5344CB8AC3E}">
        <p14:creationId xmlns:p14="http://schemas.microsoft.com/office/powerpoint/2010/main" val="16186688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제목 슬라이드">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29D08804-7DA6-4924-8D0E-FA47978F5126}"/>
              </a:ext>
            </a:extLst>
          </p:cNvPr>
          <p:cNvSpPr>
            <a:spLocks noGrp="1"/>
          </p:cNvSpPr>
          <p:nvPr>
            <p:ph type="ctrTitle"/>
          </p:nvPr>
        </p:nvSpPr>
        <p:spPr>
          <a:xfrm>
            <a:off x="1238250" y="1122363"/>
            <a:ext cx="7429500" cy="2387600"/>
          </a:xfrm>
        </p:spPr>
        <p:txBody>
          <a:bodyPr anchor="b"/>
          <a:lstStyle>
            <a:lvl1pPr algn="ctr">
              <a:defRPr sz="4875"/>
            </a:lvl1pPr>
          </a:lstStyle>
          <a:p>
            <a:r>
              <a:rPr lang="ko-KR" altLang="en-US"/>
              <a:t>마스터 제목 스타일 편집</a:t>
            </a:r>
          </a:p>
        </p:txBody>
      </p:sp>
      <p:sp>
        <p:nvSpPr>
          <p:cNvPr id="3" name="부제목 2">
            <a:extLst>
              <a:ext uri="{FF2B5EF4-FFF2-40B4-BE49-F238E27FC236}">
                <a16:creationId xmlns:a16="http://schemas.microsoft.com/office/drawing/2014/main" id="{F4827681-5033-482D-A2C8-B876E6684B20}"/>
              </a:ext>
            </a:extLst>
          </p:cNvPr>
          <p:cNvSpPr>
            <a:spLocks noGrp="1"/>
          </p:cNvSpPr>
          <p:nvPr>
            <p:ph type="subTitle" idx="1"/>
          </p:nvPr>
        </p:nvSpPr>
        <p:spPr>
          <a:xfrm>
            <a:off x="1238250" y="3602038"/>
            <a:ext cx="7429500" cy="1655762"/>
          </a:xfrm>
        </p:spPr>
        <p:txBody>
          <a:bodyPr/>
          <a:lstStyle>
            <a:lvl1pPr marL="0" indent="0" algn="ctr">
              <a:buNone/>
              <a:defRPr sz="1950"/>
            </a:lvl1pPr>
            <a:lvl2pPr marL="371475" indent="0" algn="ctr">
              <a:buNone/>
              <a:defRPr sz="1625"/>
            </a:lvl2pPr>
            <a:lvl3pPr marL="742950" indent="0" algn="ctr">
              <a:buNone/>
              <a:defRPr sz="1463"/>
            </a:lvl3pPr>
            <a:lvl4pPr marL="1114425" indent="0" algn="ctr">
              <a:buNone/>
              <a:defRPr sz="1300"/>
            </a:lvl4pPr>
            <a:lvl5pPr marL="1485900" indent="0" algn="ctr">
              <a:buNone/>
              <a:defRPr sz="1300"/>
            </a:lvl5pPr>
            <a:lvl6pPr marL="1857375" indent="0" algn="ctr">
              <a:buNone/>
              <a:defRPr sz="1300"/>
            </a:lvl6pPr>
            <a:lvl7pPr marL="2228850" indent="0" algn="ctr">
              <a:buNone/>
              <a:defRPr sz="1300"/>
            </a:lvl7pPr>
            <a:lvl8pPr marL="2600325" indent="0" algn="ctr">
              <a:buNone/>
              <a:defRPr sz="1300"/>
            </a:lvl8pPr>
            <a:lvl9pPr marL="2971800" indent="0" algn="ctr">
              <a:buNone/>
              <a:defRPr sz="1300"/>
            </a:lvl9pPr>
          </a:lstStyle>
          <a:p>
            <a:r>
              <a:rPr lang="ko-KR" altLang="en-US"/>
              <a:t>클릭하여 마스터 부제목 스타일 편집</a:t>
            </a:r>
          </a:p>
        </p:txBody>
      </p:sp>
      <p:sp>
        <p:nvSpPr>
          <p:cNvPr id="4" name="날짜 개체 틀 3">
            <a:extLst>
              <a:ext uri="{FF2B5EF4-FFF2-40B4-BE49-F238E27FC236}">
                <a16:creationId xmlns:a16="http://schemas.microsoft.com/office/drawing/2014/main" id="{F00CDA58-B07B-47FC-B421-7E1676894AF4}"/>
              </a:ext>
            </a:extLst>
          </p:cNvPr>
          <p:cNvSpPr>
            <a:spLocks noGrp="1"/>
          </p:cNvSpPr>
          <p:nvPr>
            <p:ph type="dt" sz="half" idx="10"/>
          </p:nvPr>
        </p:nvSpPr>
        <p:spPr/>
        <p:txBody>
          <a:bodyPr/>
          <a:lstStyle/>
          <a:p>
            <a:endParaRPr lang="ko-KR" altLang="en-US"/>
          </a:p>
        </p:txBody>
      </p:sp>
      <p:sp>
        <p:nvSpPr>
          <p:cNvPr id="5" name="바닥글 개체 틀 4">
            <a:extLst>
              <a:ext uri="{FF2B5EF4-FFF2-40B4-BE49-F238E27FC236}">
                <a16:creationId xmlns:a16="http://schemas.microsoft.com/office/drawing/2014/main" id="{206BA328-8E5F-4314-B3E5-10BA1462B31D}"/>
              </a:ext>
            </a:extLst>
          </p:cNvPr>
          <p:cNvSpPr>
            <a:spLocks noGrp="1"/>
          </p:cNvSpPr>
          <p:nvPr>
            <p:ph type="ftr" sz="quarter" idx="11"/>
          </p:nvPr>
        </p:nvSpPr>
        <p:spPr/>
        <p:txBody>
          <a:bodyPr/>
          <a:lstStyle/>
          <a:p>
            <a:endParaRPr lang="ko-KR" altLang="en-US"/>
          </a:p>
        </p:txBody>
      </p:sp>
      <p:sp>
        <p:nvSpPr>
          <p:cNvPr id="6" name="슬라이드 번호 개체 틀 5">
            <a:extLst>
              <a:ext uri="{FF2B5EF4-FFF2-40B4-BE49-F238E27FC236}">
                <a16:creationId xmlns:a16="http://schemas.microsoft.com/office/drawing/2014/main" id="{E5C26E57-8FE2-4217-8856-C849D0CCDF7B}"/>
              </a:ext>
            </a:extLst>
          </p:cNvPr>
          <p:cNvSpPr>
            <a:spLocks noGrp="1"/>
          </p:cNvSpPr>
          <p:nvPr>
            <p:ph type="sldNum" sz="quarter" idx="12"/>
          </p:nvPr>
        </p:nvSpPr>
        <p:spPr/>
        <p:txBody>
          <a:bodyPr/>
          <a:lstStyle/>
          <a:p>
            <a:fld id="{CD8D5FB9-8705-4F70-B12D-D076EFA3719E}" type="slidenum">
              <a:rPr lang="ko-KR" altLang="en-US" smtClean="0"/>
              <a:t>‹#›</a:t>
            </a:fld>
            <a:endParaRPr lang="ko-KR" altLang="en-US"/>
          </a:p>
        </p:txBody>
      </p:sp>
    </p:spTree>
    <p:extLst>
      <p:ext uri="{BB962C8B-B14F-4D97-AF65-F5344CB8AC3E}">
        <p14:creationId xmlns:p14="http://schemas.microsoft.com/office/powerpoint/2010/main" val="159861902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B9A00F5D-D07B-4207-A437-77E01C5D7C02}"/>
              </a:ext>
            </a:extLst>
          </p:cNvPr>
          <p:cNvSpPr>
            <a:spLocks noGrp="1"/>
          </p:cNvSpPr>
          <p:nvPr>
            <p:ph type="title"/>
          </p:nvPr>
        </p:nvSpPr>
        <p:spPr/>
        <p:txBody>
          <a:bodyPr/>
          <a:lstStyle/>
          <a:p>
            <a:r>
              <a:rPr lang="ko-KR" altLang="en-US"/>
              <a:t>마스터 제목 스타일 편집</a:t>
            </a:r>
          </a:p>
        </p:txBody>
      </p:sp>
      <p:sp>
        <p:nvSpPr>
          <p:cNvPr id="3" name="내용 개체 틀 2">
            <a:extLst>
              <a:ext uri="{FF2B5EF4-FFF2-40B4-BE49-F238E27FC236}">
                <a16:creationId xmlns:a16="http://schemas.microsoft.com/office/drawing/2014/main" id="{19F509CB-C05E-427A-880A-C0CEF8EAA5EB}"/>
              </a:ext>
            </a:extLst>
          </p:cNvPr>
          <p:cNvSpPr>
            <a:spLocks noGrp="1"/>
          </p:cNvSpPr>
          <p:nvPr>
            <p:ph idx="1"/>
          </p:nvPr>
        </p:nvSpPr>
        <p:spPr/>
        <p:txBody>
          <a:body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p>
        </p:txBody>
      </p:sp>
      <p:sp>
        <p:nvSpPr>
          <p:cNvPr id="4" name="날짜 개체 틀 3">
            <a:extLst>
              <a:ext uri="{FF2B5EF4-FFF2-40B4-BE49-F238E27FC236}">
                <a16:creationId xmlns:a16="http://schemas.microsoft.com/office/drawing/2014/main" id="{CFB63FC9-D9A3-46FB-9239-D8C722DC2066}"/>
              </a:ext>
            </a:extLst>
          </p:cNvPr>
          <p:cNvSpPr>
            <a:spLocks noGrp="1"/>
          </p:cNvSpPr>
          <p:nvPr>
            <p:ph type="dt" sz="half" idx="10"/>
          </p:nvPr>
        </p:nvSpPr>
        <p:spPr/>
        <p:txBody>
          <a:bodyPr/>
          <a:lstStyle/>
          <a:p>
            <a:endParaRPr lang="ko-KR" altLang="en-US"/>
          </a:p>
        </p:txBody>
      </p:sp>
      <p:sp>
        <p:nvSpPr>
          <p:cNvPr id="5" name="바닥글 개체 틀 4">
            <a:extLst>
              <a:ext uri="{FF2B5EF4-FFF2-40B4-BE49-F238E27FC236}">
                <a16:creationId xmlns:a16="http://schemas.microsoft.com/office/drawing/2014/main" id="{2FC385FE-8DF6-4BEC-BCD7-A51BD96CFA14}"/>
              </a:ext>
            </a:extLst>
          </p:cNvPr>
          <p:cNvSpPr>
            <a:spLocks noGrp="1"/>
          </p:cNvSpPr>
          <p:nvPr>
            <p:ph type="ftr" sz="quarter" idx="11"/>
          </p:nvPr>
        </p:nvSpPr>
        <p:spPr/>
        <p:txBody>
          <a:bodyPr/>
          <a:lstStyle/>
          <a:p>
            <a:endParaRPr lang="ko-KR" altLang="en-US"/>
          </a:p>
        </p:txBody>
      </p:sp>
      <p:sp>
        <p:nvSpPr>
          <p:cNvPr id="6" name="슬라이드 번호 개체 틀 5">
            <a:extLst>
              <a:ext uri="{FF2B5EF4-FFF2-40B4-BE49-F238E27FC236}">
                <a16:creationId xmlns:a16="http://schemas.microsoft.com/office/drawing/2014/main" id="{97B6E860-CD61-4393-9054-CCDEE5EE7DD6}"/>
              </a:ext>
            </a:extLst>
          </p:cNvPr>
          <p:cNvSpPr>
            <a:spLocks noGrp="1"/>
          </p:cNvSpPr>
          <p:nvPr>
            <p:ph type="sldNum" sz="quarter" idx="12"/>
          </p:nvPr>
        </p:nvSpPr>
        <p:spPr/>
        <p:txBody>
          <a:bodyPr/>
          <a:lstStyle/>
          <a:p>
            <a:fld id="{CD8D5FB9-8705-4F70-B12D-D076EFA3719E}" type="slidenum">
              <a:rPr lang="ko-KR" altLang="en-US" smtClean="0"/>
              <a:t>‹#›</a:t>
            </a:fld>
            <a:endParaRPr lang="ko-KR" altLang="en-US"/>
          </a:p>
        </p:txBody>
      </p:sp>
    </p:spTree>
    <p:extLst>
      <p:ext uri="{BB962C8B-B14F-4D97-AF65-F5344CB8AC3E}">
        <p14:creationId xmlns:p14="http://schemas.microsoft.com/office/powerpoint/2010/main" val="136265555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8676784C-3ED0-45E1-BCDD-0B37A3CC6FDF}"/>
              </a:ext>
            </a:extLst>
          </p:cNvPr>
          <p:cNvSpPr>
            <a:spLocks noGrp="1"/>
          </p:cNvSpPr>
          <p:nvPr>
            <p:ph type="title"/>
          </p:nvPr>
        </p:nvSpPr>
        <p:spPr>
          <a:xfrm>
            <a:off x="675878" y="1709739"/>
            <a:ext cx="8543925" cy="2852737"/>
          </a:xfrm>
        </p:spPr>
        <p:txBody>
          <a:bodyPr anchor="b"/>
          <a:lstStyle>
            <a:lvl1pPr>
              <a:defRPr sz="4875"/>
            </a:lvl1pPr>
          </a:lstStyle>
          <a:p>
            <a:r>
              <a:rPr lang="ko-KR" altLang="en-US"/>
              <a:t>마스터 제목 스타일 편집</a:t>
            </a:r>
          </a:p>
        </p:txBody>
      </p:sp>
      <p:sp>
        <p:nvSpPr>
          <p:cNvPr id="3" name="텍스트 개체 틀 2">
            <a:extLst>
              <a:ext uri="{FF2B5EF4-FFF2-40B4-BE49-F238E27FC236}">
                <a16:creationId xmlns:a16="http://schemas.microsoft.com/office/drawing/2014/main" id="{B4DEB4B8-F3F1-4B26-BD99-F2B32B773672}"/>
              </a:ext>
            </a:extLst>
          </p:cNvPr>
          <p:cNvSpPr>
            <a:spLocks noGrp="1"/>
          </p:cNvSpPr>
          <p:nvPr>
            <p:ph type="body" idx="1"/>
          </p:nvPr>
        </p:nvSpPr>
        <p:spPr>
          <a:xfrm>
            <a:off x="675878" y="4589464"/>
            <a:ext cx="8543925" cy="1500187"/>
          </a:xfrm>
        </p:spPr>
        <p:txBody>
          <a:bodyPr/>
          <a:lstStyle>
            <a:lvl1pPr marL="0" indent="0">
              <a:buNone/>
              <a:defRPr sz="1950">
                <a:solidFill>
                  <a:schemeClr val="tx1">
                    <a:tint val="75000"/>
                  </a:schemeClr>
                </a:solidFill>
              </a:defRPr>
            </a:lvl1pPr>
            <a:lvl2pPr marL="371475" indent="0">
              <a:buNone/>
              <a:defRPr sz="1625">
                <a:solidFill>
                  <a:schemeClr val="tx1">
                    <a:tint val="75000"/>
                  </a:schemeClr>
                </a:solidFill>
              </a:defRPr>
            </a:lvl2pPr>
            <a:lvl3pPr marL="742950" indent="0">
              <a:buNone/>
              <a:defRPr sz="1463">
                <a:solidFill>
                  <a:schemeClr val="tx1">
                    <a:tint val="75000"/>
                  </a:schemeClr>
                </a:solidFill>
              </a:defRPr>
            </a:lvl3pPr>
            <a:lvl4pPr marL="1114425" indent="0">
              <a:buNone/>
              <a:defRPr sz="1300">
                <a:solidFill>
                  <a:schemeClr val="tx1">
                    <a:tint val="75000"/>
                  </a:schemeClr>
                </a:solidFill>
              </a:defRPr>
            </a:lvl4pPr>
            <a:lvl5pPr marL="1485900" indent="0">
              <a:buNone/>
              <a:defRPr sz="1300">
                <a:solidFill>
                  <a:schemeClr val="tx1">
                    <a:tint val="75000"/>
                  </a:schemeClr>
                </a:solidFill>
              </a:defRPr>
            </a:lvl5pPr>
            <a:lvl6pPr marL="1857375" indent="0">
              <a:buNone/>
              <a:defRPr sz="1300">
                <a:solidFill>
                  <a:schemeClr val="tx1">
                    <a:tint val="75000"/>
                  </a:schemeClr>
                </a:solidFill>
              </a:defRPr>
            </a:lvl6pPr>
            <a:lvl7pPr marL="2228850" indent="0">
              <a:buNone/>
              <a:defRPr sz="1300">
                <a:solidFill>
                  <a:schemeClr val="tx1">
                    <a:tint val="75000"/>
                  </a:schemeClr>
                </a:solidFill>
              </a:defRPr>
            </a:lvl7pPr>
            <a:lvl8pPr marL="2600325" indent="0">
              <a:buNone/>
              <a:defRPr sz="1300">
                <a:solidFill>
                  <a:schemeClr val="tx1">
                    <a:tint val="75000"/>
                  </a:schemeClr>
                </a:solidFill>
              </a:defRPr>
            </a:lvl8pPr>
            <a:lvl9pPr marL="2971800" indent="0">
              <a:buNone/>
              <a:defRPr sz="1300">
                <a:solidFill>
                  <a:schemeClr val="tx1">
                    <a:tint val="75000"/>
                  </a:schemeClr>
                </a:solidFill>
              </a:defRPr>
            </a:lvl9pPr>
          </a:lstStyle>
          <a:p>
            <a:pPr lvl="0"/>
            <a:r>
              <a:rPr lang="ko-KR" altLang="en-US"/>
              <a:t>마스터 텍스트 스타일을 편집하려면 클릭</a:t>
            </a:r>
          </a:p>
        </p:txBody>
      </p:sp>
      <p:sp>
        <p:nvSpPr>
          <p:cNvPr id="4" name="날짜 개체 틀 3">
            <a:extLst>
              <a:ext uri="{FF2B5EF4-FFF2-40B4-BE49-F238E27FC236}">
                <a16:creationId xmlns:a16="http://schemas.microsoft.com/office/drawing/2014/main" id="{E38EBB56-90D6-40D0-A7E1-AA02CDF5D2D4}"/>
              </a:ext>
            </a:extLst>
          </p:cNvPr>
          <p:cNvSpPr>
            <a:spLocks noGrp="1"/>
          </p:cNvSpPr>
          <p:nvPr>
            <p:ph type="dt" sz="half" idx="10"/>
          </p:nvPr>
        </p:nvSpPr>
        <p:spPr/>
        <p:txBody>
          <a:bodyPr/>
          <a:lstStyle/>
          <a:p>
            <a:endParaRPr lang="ko-KR" altLang="en-US"/>
          </a:p>
        </p:txBody>
      </p:sp>
      <p:sp>
        <p:nvSpPr>
          <p:cNvPr id="5" name="바닥글 개체 틀 4">
            <a:extLst>
              <a:ext uri="{FF2B5EF4-FFF2-40B4-BE49-F238E27FC236}">
                <a16:creationId xmlns:a16="http://schemas.microsoft.com/office/drawing/2014/main" id="{7E1956D5-20FC-45A4-A43D-90929F5F5122}"/>
              </a:ext>
            </a:extLst>
          </p:cNvPr>
          <p:cNvSpPr>
            <a:spLocks noGrp="1"/>
          </p:cNvSpPr>
          <p:nvPr>
            <p:ph type="ftr" sz="quarter" idx="11"/>
          </p:nvPr>
        </p:nvSpPr>
        <p:spPr/>
        <p:txBody>
          <a:bodyPr/>
          <a:lstStyle/>
          <a:p>
            <a:endParaRPr lang="ko-KR" altLang="en-US"/>
          </a:p>
        </p:txBody>
      </p:sp>
      <p:sp>
        <p:nvSpPr>
          <p:cNvPr id="6" name="슬라이드 번호 개체 틀 5">
            <a:extLst>
              <a:ext uri="{FF2B5EF4-FFF2-40B4-BE49-F238E27FC236}">
                <a16:creationId xmlns:a16="http://schemas.microsoft.com/office/drawing/2014/main" id="{E87DDC7A-AE81-443A-ACAE-A074F8B30A58}"/>
              </a:ext>
            </a:extLst>
          </p:cNvPr>
          <p:cNvSpPr>
            <a:spLocks noGrp="1"/>
          </p:cNvSpPr>
          <p:nvPr>
            <p:ph type="sldNum" sz="quarter" idx="12"/>
          </p:nvPr>
        </p:nvSpPr>
        <p:spPr/>
        <p:txBody>
          <a:bodyPr/>
          <a:lstStyle/>
          <a:p>
            <a:fld id="{CD8D5FB9-8705-4F70-B12D-D076EFA3719E}" type="slidenum">
              <a:rPr lang="ko-KR" altLang="en-US" smtClean="0"/>
              <a:t>‹#›</a:t>
            </a:fld>
            <a:endParaRPr lang="ko-KR" altLang="en-US"/>
          </a:p>
        </p:txBody>
      </p:sp>
    </p:spTree>
    <p:extLst>
      <p:ext uri="{BB962C8B-B14F-4D97-AF65-F5344CB8AC3E}">
        <p14:creationId xmlns:p14="http://schemas.microsoft.com/office/powerpoint/2010/main" val="294604741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449CFC60-F95A-48FF-86DA-A9C89C73ADBA}"/>
              </a:ext>
            </a:extLst>
          </p:cNvPr>
          <p:cNvSpPr>
            <a:spLocks noGrp="1"/>
          </p:cNvSpPr>
          <p:nvPr>
            <p:ph type="title"/>
          </p:nvPr>
        </p:nvSpPr>
        <p:spPr/>
        <p:txBody>
          <a:bodyPr/>
          <a:lstStyle/>
          <a:p>
            <a:r>
              <a:rPr lang="ko-KR" altLang="en-US"/>
              <a:t>마스터 제목 스타일 편집</a:t>
            </a:r>
          </a:p>
        </p:txBody>
      </p:sp>
      <p:sp>
        <p:nvSpPr>
          <p:cNvPr id="3" name="내용 개체 틀 2">
            <a:extLst>
              <a:ext uri="{FF2B5EF4-FFF2-40B4-BE49-F238E27FC236}">
                <a16:creationId xmlns:a16="http://schemas.microsoft.com/office/drawing/2014/main" id="{16DAA315-4374-462E-A7FC-225E4CA7D49C}"/>
              </a:ext>
            </a:extLst>
          </p:cNvPr>
          <p:cNvSpPr>
            <a:spLocks noGrp="1"/>
          </p:cNvSpPr>
          <p:nvPr>
            <p:ph sz="half" idx="1"/>
          </p:nvPr>
        </p:nvSpPr>
        <p:spPr>
          <a:xfrm>
            <a:off x="681038" y="1825625"/>
            <a:ext cx="4210050" cy="4351338"/>
          </a:xfrm>
        </p:spPr>
        <p:txBody>
          <a:body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p>
        </p:txBody>
      </p:sp>
      <p:sp>
        <p:nvSpPr>
          <p:cNvPr id="4" name="내용 개체 틀 3">
            <a:extLst>
              <a:ext uri="{FF2B5EF4-FFF2-40B4-BE49-F238E27FC236}">
                <a16:creationId xmlns:a16="http://schemas.microsoft.com/office/drawing/2014/main" id="{83DE8C6A-FBC3-4B5A-8841-BA15A90E3837}"/>
              </a:ext>
            </a:extLst>
          </p:cNvPr>
          <p:cNvSpPr>
            <a:spLocks noGrp="1"/>
          </p:cNvSpPr>
          <p:nvPr>
            <p:ph sz="half" idx="2"/>
          </p:nvPr>
        </p:nvSpPr>
        <p:spPr>
          <a:xfrm>
            <a:off x="5014913" y="1825625"/>
            <a:ext cx="4210050" cy="4351338"/>
          </a:xfrm>
        </p:spPr>
        <p:txBody>
          <a:body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p>
        </p:txBody>
      </p:sp>
      <p:sp>
        <p:nvSpPr>
          <p:cNvPr id="5" name="날짜 개체 틀 4">
            <a:extLst>
              <a:ext uri="{FF2B5EF4-FFF2-40B4-BE49-F238E27FC236}">
                <a16:creationId xmlns:a16="http://schemas.microsoft.com/office/drawing/2014/main" id="{9C2D874D-7986-49C6-BDDA-864A9DABAE4D}"/>
              </a:ext>
            </a:extLst>
          </p:cNvPr>
          <p:cNvSpPr>
            <a:spLocks noGrp="1"/>
          </p:cNvSpPr>
          <p:nvPr>
            <p:ph type="dt" sz="half" idx="10"/>
          </p:nvPr>
        </p:nvSpPr>
        <p:spPr/>
        <p:txBody>
          <a:bodyPr/>
          <a:lstStyle/>
          <a:p>
            <a:endParaRPr lang="ko-KR" altLang="en-US"/>
          </a:p>
        </p:txBody>
      </p:sp>
      <p:sp>
        <p:nvSpPr>
          <p:cNvPr id="6" name="바닥글 개체 틀 5">
            <a:extLst>
              <a:ext uri="{FF2B5EF4-FFF2-40B4-BE49-F238E27FC236}">
                <a16:creationId xmlns:a16="http://schemas.microsoft.com/office/drawing/2014/main" id="{A5F8E201-EBAB-49C6-B5EC-EFAA4E34CE1E}"/>
              </a:ext>
            </a:extLst>
          </p:cNvPr>
          <p:cNvSpPr>
            <a:spLocks noGrp="1"/>
          </p:cNvSpPr>
          <p:nvPr>
            <p:ph type="ftr" sz="quarter" idx="11"/>
          </p:nvPr>
        </p:nvSpPr>
        <p:spPr/>
        <p:txBody>
          <a:bodyPr/>
          <a:lstStyle/>
          <a:p>
            <a:endParaRPr lang="ko-KR" altLang="en-US"/>
          </a:p>
        </p:txBody>
      </p:sp>
      <p:sp>
        <p:nvSpPr>
          <p:cNvPr id="7" name="슬라이드 번호 개체 틀 6">
            <a:extLst>
              <a:ext uri="{FF2B5EF4-FFF2-40B4-BE49-F238E27FC236}">
                <a16:creationId xmlns:a16="http://schemas.microsoft.com/office/drawing/2014/main" id="{598E2AA6-506E-4CE7-8A02-A95897CF0CFD}"/>
              </a:ext>
            </a:extLst>
          </p:cNvPr>
          <p:cNvSpPr>
            <a:spLocks noGrp="1"/>
          </p:cNvSpPr>
          <p:nvPr>
            <p:ph type="sldNum" sz="quarter" idx="12"/>
          </p:nvPr>
        </p:nvSpPr>
        <p:spPr/>
        <p:txBody>
          <a:bodyPr/>
          <a:lstStyle/>
          <a:p>
            <a:fld id="{CD8D5FB9-8705-4F70-B12D-D076EFA3719E}" type="slidenum">
              <a:rPr lang="ko-KR" altLang="en-US" smtClean="0"/>
              <a:t>‹#›</a:t>
            </a:fld>
            <a:endParaRPr lang="ko-KR" altLang="en-US"/>
          </a:p>
        </p:txBody>
      </p:sp>
    </p:spTree>
    <p:extLst>
      <p:ext uri="{BB962C8B-B14F-4D97-AF65-F5344CB8AC3E}">
        <p14:creationId xmlns:p14="http://schemas.microsoft.com/office/powerpoint/2010/main" val="80960675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43B81A20-6743-411A-AAB0-1EA5F304A81F}"/>
              </a:ext>
            </a:extLst>
          </p:cNvPr>
          <p:cNvSpPr>
            <a:spLocks noGrp="1"/>
          </p:cNvSpPr>
          <p:nvPr>
            <p:ph type="title"/>
          </p:nvPr>
        </p:nvSpPr>
        <p:spPr>
          <a:xfrm>
            <a:off x="682328" y="365126"/>
            <a:ext cx="8543925" cy="1325563"/>
          </a:xfrm>
        </p:spPr>
        <p:txBody>
          <a:bodyPr/>
          <a:lstStyle/>
          <a:p>
            <a:r>
              <a:rPr lang="ko-KR" altLang="en-US"/>
              <a:t>마스터 제목 스타일 편집</a:t>
            </a:r>
          </a:p>
        </p:txBody>
      </p:sp>
      <p:sp>
        <p:nvSpPr>
          <p:cNvPr id="3" name="텍스트 개체 틀 2">
            <a:extLst>
              <a:ext uri="{FF2B5EF4-FFF2-40B4-BE49-F238E27FC236}">
                <a16:creationId xmlns:a16="http://schemas.microsoft.com/office/drawing/2014/main" id="{521960AE-273D-4260-ACF6-3A627C55CE9E}"/>
              </a:ext>
            </a:extLst>
          </p:cNvPr>
          <p:cNvSpPr>
            <a:spLocks noGrp="1"/>
          </p:cNvSpPr>
          <p:nvPr>
            <p:ph type="body" idx="1"/>
          </p:nvPr>
        </p:nvSpPr>
        <p:spPr>
          <a:xfrm>
            <a:off x="682328" y="1681163"/>
            <a:ext cx="4190702" cy="823912"/>
          </a:xfrm>
        </p:spPr>
        <p:txBody>
          <a:bodyPr anchor="b"/>
          <a:lstStyle>
            <a:lvl1pPr marL="0" indent="0">
              <a:buNone/>
              <a:defRPr sz="1950" b="1"/>
            </a:lvl1pPr>
            <a:lvl2pPr marL="371475" indent="0">
              <a:buNone/>
              <a:defRPr sz="1625" b="1"/>
            </a:lvl2pPr>
            <a:lvl3pPr marL="742950" indent="0">
              <a:buNone/>
              <a:defRPr sz="1463" b="1"/>
            </a:lvl3pPr>
            <a:lvl4pPr marL="1114425" indent="0">
              <a:buNone/>
              <a:defRPr sz="1300" b="1"/>
            </a:lvl4pPr>
            <a:lvl5pPr marL="1485900" indent="0">
              <a:buNone/>
              <a:defRPr sz="1300" b="1"/>
            </a:lvl5pPr>
            <a:lvl6pPr marL="1857375" indent="0">
              <a:buNone/>
              <a:defRPr sz="1300" b="1"/>
            </a:lvl6pPr>
            <a:lvl7pPr marL="2228850" indent="0">
              <a:buNone/>
              <a:defRPr sz="1300" b="1"/>
            </a:lvl7pPr>
            <a:lvl8pPr marL="2600325" indent="0">
              <a:buNone/>
              <a:defRPr sz="1300" b="1"/>
            </a:lvl8pPr>
            <a:lvl9pPr marL="2971800" indent="0">
              <a:buNone/>
              <a:defRPr sz="1300" b="1"/>
            </a:lvl9pPr>
          </a:lstStyle>
          <a:p>
            <a:pPr lvl="0"/>
            <a:r>
              <a:rPr lang="ko-KR" altLang="en-US"/>
              <a:t>마스터 텍스트 스타일을 편집하려면 클릭</a:t>
            </a:r>
          </a:p>
        </p:txBody>
      </p:sp>
      <p:sp>
        <p:nvSpPr>
          <p:cNvPr id="4" name="내용 개체 틀 3">
            <a:extLst>
              <a:ext uri="{FF2B5EF4-FFF2-40B4-BE49-F238E27FC236}">
                <a16:creationId xmlns:a16="http://schemas.microsoft.com/office/drawing/2014/main" id="{D255FFBA-EEB1-43C3-B4BD-2DFB415F9D01}"/>
              </a:ext>
            </a:extLst>
          </p:cNvPr>
          <p:cNvSpPr>
            <a:spLocks noGrp="1"/>
          </p:cNvSpPr>
          <p:nvPr>
            <p:ph sz="half" idx="2"/>
          </p:nvPr>
        </p:nvSpPr>
        <p:spPr>
          <a:xfrm>
            <a:off x="682328" y="2505075"/>
            <a:ext cx="4190702" cy="3684588"/>
          </a:xfrm>
        </p:spPr>
        <p:txBody>
          <a:body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p>
        </p:txBody>
      </p:sp>
      <p:sp>
        <p:nvSpPr>
          <p:cNvPr id="5" name="텍스트 개체 틀 4">
            <a:extLst>
              <a:ext uri="{FF2B5EF4-FFF2-40B4-BE49-F238E27FC236}">
                <a16:creationId xmlns:a16="http://schemas.microsoft.com/office/drawing/2014/main" id="{3CC70983-9DDA-4712-859F-6FC4ED5B96EB}"/>
              </a:ext>
            </a:extLst>
          </p:cNvPr>
          <p:cNvSpPr>
            <a:spLocks noGrp="1"/>
          </p:cNvSpPr>
          <p:nvPr>
            <p:ph type="body" sz="quarter" idx="3"/>
          </p:nvPr>
        </p:nvSpPr>
        <p:spPr>
          <a:xfrm>
            <a:off x="5014913" y="1681163"/>
            <a:ext cx="4211340" cy="823912"/>
          </a:xfrm>
        </p:spPr>
        <p:txBody>
          <a:bodyPr anchor="b"/>
          <a:lstStyle>
            <a:lvl1pPr marL="0" indent="0">
              <a:buNone/>
              <a:defRPr sz="1950" b="1"/>
            </a:lvl1pPr>
            <a:lvl2pPr marL="371475" indent="0">
              <a:buNone/>
              <a:defRPr sz="1625" b="1"/>
            </a:lvl2pPr>
            <a:lvl3pPr marL="742950" indent="0">
              <a:buNone/>
              <a:defRPr sz="1463" b="1"/>
            </a:lvl3pPr>
            <a:lvl4pPr marL="1114425" indent="0">
              <a:buNone/>
              <a:defRPr sz="1300" b="1"/>
            </a:lvl4pPr>
            <a:lvl5pPr marL="1485900" indent="0">
              <a:buNone/>
              <a:defRPr sz="1300" b="1"/>
            </a:lvl5pPr>
            <a:lvl6pPr marL="1857375" indent="0">
              <a:buNone/>
              <a:defRPr sz="1300" b="1"/>
            </a:lvl6pPr>
            <a:lvl7pPr marL="2228850" indent="0">
              <a:buNone/>
              <a:defRPr sz="1300" b="1"/>
            </a:lvl7pPr>
            <a:lvl8pPr marL="2600325" indent="0">
              <a:buNone/>
              <a:defRPr sz="1300" b="1"/>
            </a:lvl8pPr>
            <a:lvl9pPr marL="2971800" indent="0">
              <a:buNone/>
              <a:defRPr sz="1300" b="1"/>
            </a:lvl9pPr>
          </a:lstStyle>
          <a:p>
            <a:pPr lvl="0"/>
            <a:r>
              <a:rPr lang="ko-KR" altLang="en-US"/>
              <a:t>마스터 텍스트 스타일을 편집하려면 클릭</a:t>
            </a:r>
          </a:p>
        </p:txBody>
      </p:sp>
      <p:sp>
        <p:nvSpPr>
          <p:cNvPr id="6" name="내용 개체 틀 5">
            <a:extLst>
              <a:ext uri="{FF2B5EF4-FFF2-40B4-BE49-F238E27FC236}">
                <a16:creationId xmlns:a16="http://schemas.microsoft.com/office/drawing/2014/main" id="{F5B6258A-7905-496B-A977-F3CDE207D863}"/>
              </a:ext>
            </a:extLst>
          </p:cNvPr>
          <p:cNvSpPr>
            <a:spLocks noGrp="1"/>
          </p:cNvSpPr>
          <p:nvPr>
            <p:ph sz="quarter" idx="4"/>
          </p:nvPr>
        </p:nvSpPr>
        <p:spPr>
          <a:xfrm>
            <a:off x="5014913" y="2505075"/>
            <a:ext cx="4211340" cy="3684588"/>
          </a:xfrm>
        </p:spPr>
        <p:txBody>
          <a:body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p>
        </p:txBody>
      </p:sp>
      <p:sp>
        <p:nvSpPr>
          <p:cNvPr id="7" name="날짜 개체 틀 6">
            <a:extLst>
              <a:ext uri="{FF2B5EF4-FFF2-40B4-BE49-F238E27FC236}">
                <a16:creationId xmlns:a16="http://schemas.microsoft.com/office/drawing/2014/main" id="{45B99B92-0A21-49BF-9E23-0A70B142253E}"/>
              </a:ext>
            </a:extLst>
          </p:cNvPr>
          <p:cNvSpPr>
            <a:spLocks noGrp="1"/>
          </p:cNvSpPr>
          <p:nvPr>
            <p:ph type="dt" sz="half" idx="10"/>
          </p:nvPr>
        </p:nvSpPr>
        <p:spPr/>
        <p:txBody>
          <a:bodyPr/>
          <a:lstStyle/>
          <a:p>
            <a:endParaRPr lang="ko-KR" altLang="en-US"/>
          </a:p>
        </p:txBody>
      </p:sp>
      <p:sp>
        <p:nvSpPr>
          <p:cNvPr id="8" name="바닥글 개체 틀 7">
            <a:extLst>
              <a:ext uri="{FF2B5EF4-FFF2-40B4-BE49-F238E27FC236}">
                <a16:creationId xmlns:a16="http://schemas.microsoft.com/office/drawing/2014/main" id="{0EC02B98-A1FC-4F29-A8E8-19D72A8D19AD}"/>
              </a:ext>
            </a:extLst>
          </p:cNvPr>
          <p:cNvSpPr>
            <a:spLocks noGrp="1"/>
          </p:cNvSpPr>
          <p:nvPr>
            <p:ph type="ftr" sz="quarter" idx="11"/>
          </p:nvPr>
        </p:nvSpPr>
        <p:spPr/>
        <p:txBody>
          <a:bodyPr/>
          <a:lstStyle/>
          <a:p>
            <a:endParaRPr lang="ko-KR" altLang="en-US"/>
          </a:p>
        </p:txBody>
      </p:sp>
      <p:sp>
        <p:nvSpPr>
          <p:cNvPr id="9" name="슬라이드 번호 개체 틀 8">
            <a:extLst>
              <a:ext uri="{FF2B5EF4-FFF2-40B4-BE49-F238E27FC236}">
                <a16:creationId xmlns:a16="http://schemas.microsoft.com/office/drawing/2014/main" id="{241E1989-D5F9-42E2-B9B3-C8100FC65FB6}"/>
              </a:ext>
            </a:extLst>
          </p:cNvPr>
          <p:cNvSpPr>
            <a:spLocks noGrp="1"/>
          </p:cNvSpPr>
          <p:nvPr>
            <p:ph type="sldNum" sz="quarter" idx="12"/>
          </p:nvPr>
        </p:nvSpPr>
        <p:spPr/>
        <p:txBody>
          <a:bodyPr/>
          <a:lstStyle/>
          <a:p>
            <a:fld id="{CD8D5FB9-8705-4F70-B12D-D076EFA3719E}" type="slidenum">
              <a:rPr lang="ko-KR" altLang="en-US" smtClean="0"/>
              <a:t>‹#›</a:t>
            </a:fld>
            <a:endParaRPr lang="ko-KR" altLang="en-US"/>
          </a:p>
        </p:txBody>
      </p:sp>
    </p:spTree>
    <p:extLst>
      <p:ext uri="{BB962C8B-B14F-4D97-AF65-F5344CB8AC3E}">
        <p14:creationId xmlns:p14="http://schemas.microsoft.com/office/powerpoint/2010/main" val="238199966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F1A7EEEB-73BB-400C-8A51-D8D22EB9159F}"/>
              </a:ext>
            </a:extLst>
          </p:cNvPr>
          <p:cNvSpPr>
            <a:spLocks noGrp="1"/>
          </p:cNvSpPr>
          <p:nvPr>
            <p:ph type="title"/>
          </p:nvPr>
        </p:nvSpPr>
        <p:spPr/>
        <p:txBody>
          <a:bodyPr/>
          <a:lstStyle/>
          <a:p>
            <a:r>
              <a:rPr lang="ko-KR" altLang="en-US"/>
              <a:t>마스터 제목 스타일 편집</a:t>
            </a:r>
          </a:p>
        </p:txBody>
      </p:sp>
      <p:sp>
        <p:nvSpPr>
          <p:cNvPr id="3" name="날짜 개체 틀 2">
            <a:extLst>
              <a:ext uri="{FF2B5EF4-FFF2-40B4-BE49-F238E27FC236}">
                <a16:creationId xmlns:a16="http://schemas.microsoft.com/office/drawing/2014/main" id="{943FED8F-89DF-4C6B-837A-3C7C9261F599}"/>
              </a:ext>
            </a:extLst>
          </p:cNvPr>
          <p:cNvSpPr>
            <a:spLocks noGrp="1"/>
          </p:cNvSpPr>
          <p:nvPr>
            <p:ph type="dt" sz="half" idx="10"/>
          </p:nvPr>
        </p:nvSpPr>
        <p:spPr/>
        <p:txBody>
          <a:bodyPr/>
          <a:lstStyle/>
          <a:p>
            <a:endParaRPr lang="ko-KR" altLang="en-US"/>
          </a:p>
        </p:txBody>
      </p:sp>
      <p:sp>
        <p:nvSpPr>
          <p:cNvPr id="4" name="바닥글 개체 틀 3">
            <a:extLst>
              <a:ext uri="{FF2B5EF4-FFF2-40B4-BE49-F238E27FC236}">
                <a16:creationId xmlns:a16="http://schemas.microsoft.com/office/drawing/2014/main" id="{BFCB627E-8490-4222-AFE9-C35D857B11EE}"/>
              </a:ext>
            </a:extLst>
          </p:cNvPr>
          <p:cNvSpPr>
            <a:spLocks noGrp="1"/>
          </p:cNvSpPr>
          <p:nvPr>
            <p:ph type="ftr" sz="quarter" idx="11"/>
          </p:nvPr>
        </p:nvSpPr>
        <p:spPr/>
        <p:txBody>
          <a:bodyPr/>
          <a:lstStyle/>
          <a:p>
            <a:endParaRPr lang="ko-KR" altLang="en-US"/>
          </a:p>
        </p:txBody>
      </p:sp>
      <p:sp>
        <p:nvSpPr>
          <p:cNvPr id="5" name="슬라이드 번호 개체 틀 4">
            <a:extLst>
              <a:ext uri="{FF2B5EF4-FFF2-40B4-BE49-F238E27FC236}">
                <a16:creationId xmlns:a16="http://schemas.microsoft.com/office/drawing/2014/main" id="{4BEF9C46-BA7A-4332-B601-35FFD338C371}"/>
              </a:ext>
            </a:extLst>
          </p:cNvPr>
          <p:cNvSpPr>
            <a:spLocks noGrp="1"/>
          </p:cNvSpPr>
          <p:nvPr>
            <p:ph type="sldNum" sz="quarter" idx="12"/>
          </p:nvPr>
        </p:nvSpPr>
        <p:spPr/>
        <p:txBody>
          <a:bodyPr/>
          <a:lstStyle/>
          <a:p>
            <a:fld id="{CD8D5FB9-8705-4F70-B12D-D076EFA3719E}" type="slidenum">
              <a:rPr lang="ko-KR" altLang="en-US" smtClean="0"/>
              <a:t>‹#›</a:t>
            </a:fld>
            <a:endParaRPr lang="ko-KR" altLang="en-US"/>
          </a:p>
        </p:txBody>
      </p:sp>
    </p:spTree>
    <p:extLst>
      <p:ext uri="{BB962C8B-B14F-4D97-AF65-F5344CB8AC3E}">
        <p14:creationId xmlns:p14="http://schemas.microsoft.com/office/powerpoint/2010/main" val="39891911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DEBDB764-029F-4283-A294-5F5BEE2846EE}"/>
              </a:ext>
            </a:extLst>
          </p:cNvPr>
          <p:cNvSpPr>
            <a:spLocks noGrp="1"/>
          </p:cNvSpPr>
          <p:nvPr>
            <p:ph type="title"/>
          </p:nvPr>
        </p:nvSpPr>
        <p:spPr/>
        <p:txBody>
          <a:bodyPr/>
          <a:lstStyle/>
          <a:p>
            <a:r>
              <a:rPr lang="ko-KR" altLang="en-US"/>
              <a:t>마스터 제목 스타일 편집</a:t>
            </a:r>
          </a:p>
        </p:txBody>
      </p:sp>
      <p:sp>
        <p:nvSpPr>
          <p:cNvPr id="3" name="내용 개체 틀 2">
            <a:extLst>
              <a:ext uri="{FF2B5EF4-FFF2-40B4-BE49-F238E27FC236}">
                <a16:creationId xmlns:a16="http://schemas.microsoft.com/office/drawing/2014/main" id="{18F5FDA1-97AA-4A1B-B527-EE98DDC7CEA6}"/>
              </a:ext>
            </a:extLst>
          </p:cNvPr>
          <p:cNvSpPr>
            <a:spLocks noGrp="1"/>
          </p:cNvSpPr>
          <p:nvPr>
            <p:ph idx="1"/>
          </p:nvPr>
        </p:nvSpPr>
        <p:spPr/>
        <p:txBody>
          <a:bodyPr/>
          <a:lstStyle/>
          <a:p>
            <a:pPr lvl="0"/>
            <a:r>
              <a:rPr lang="ko-KR" altLang="en-US"/>
              <a:t>마스터 텍스트 스타일 편집</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4" name="날짜 개체 틀 3">
            <a:extLst>
              <a:ext uri="{FF2B5EF4-FFF2-40B4-BE49-F238E27FC236}">
                <a16:creationId xmlns:a16="http://schemas.microsoft.com/office/drawing/2014/main" id="{8C5A1D5F-BFD7-400C-BF93-9EC080546CFE}"/>
              </a:ext>
            </a:extLst>
          </p:cNvPr>
          <p:cNvSpPr>
            <a:spLocks noGrp="1"/>
          </p:cNvSpPr>
          <p:nvPr>
            <p:ph type="dt" sz="half" idx="10"/>
          </p:nvPr>
        </p:nvSpPr>
        <p:spPr>
          <a:xfrm>
            <a:off x="681038" y="6356350"/>
            <a:ext cx="2228850" cy="365125"/>
          </a:xfrm>
          <a:prstGeom prst="rect">
            <a:avLst/>
          </a:prstGeom>
        </p:spPr>
        <p:txBody>
          <a:bodyPr/>
          <a:lstStyle/>
          <a:p>
            <a:endParaRPr lang="ko-KR" altLang="en-US"/>
          </a:p>
        </p:txBody>
      </p:sp>
      <p:sp>
        <p:nvSpPr>
          <p:cNvPr id="5" name="바닥글 개체 틀 4">
            <a:extLst>
              <a:ext uri="{FF2B5EF4-FFF2-40B4-BE49-F238E27FC236}">
                <a16:creationId xmlns:a16="http://schemas.microsoft.com/office/drawing/2014/main" id="{AAAD2F01-A4A7-4564-887E-3B4F07D255A8}"/>
              </a:ext>
            </a:extLst>
          </p:cNvPr>
          <p:cNvSpPr>
            <a:spLocks noGrp="1"/>
          </p:cNvSpPr>
          <p:nvPr>
            <p:ph type="ftr" sz="quarter" idx="11"/>
          </p:nvPr>
        </p:nvSpPr>
        <p:spPr>
          <a:xfrm>
            <a:off x="3281363" y="6356350"/>
            <a:ext cx="3343275" cy="365125"/>
          </a:xfrm>
          <a:prstGeom prst="rect">
            <a:avLst/>
          </a:prstGeom>
        </p:spPr>
        <p:txBody>
          <a:bodyPr/>
          <a:lstStyle/>
          <a:p>
            <a:endParaRPr lang="ko-KR" altLang="en-US"/>
          </a:p>
        </p:txBody>
      </p:sp>
      <p:sp>
        <p:nvSpPr>
          <p:cNvPr id="6" name="슬라이드 번호 개체 틀 5">
            <a:extLst>
              <a:ext uri="{FF2B5EF4-FFF2-40B4-BE49-F238E27FC236}">
                <a16:creationId xmlns:a16="http://schemas.microsoft.com/office/drawing/2014/main" id="{102096C8-E28F-4BFE-9CA1-EB68261F7564}"/>
              </a:ext>
            </a:extLst>
          </p:cNvPr>
          <p:cNvSpPr>
            <a:spLocks noGrp="1"/>
          </p:cNvSpPr>
          <p:nvPr>
            <p:ph type="sldNum" sz="quarter" idx="12"/>
          </p:nvPr>
        </p:nvSpPr>
        <p:spPr/>
        <p:txBody>
          <a:bodyPr/>
          <a:lstStyle/>
          <a:p>
            <a:fld id="{CD8D5FB9-8705-4F70-B12D-D076EFA3719E}" type="slidenum">
              <a:rPr lang="ko-KR" altLang="en-US" smtClean="0"/>
              <a:t>‹#›</a:t>
            </a:fld>
            <a:endParaRPr lang="ko-KR" altLang="en-US"/>
          </a:p>
        </p:txBody>
      </p:sp>
    </p:spTree>
    <p:extLst>
      <p:ext uri="{BB962C8B-B14F-4D97-AF65-F5344CB8AC3E}">
        <p14:creationId xmlns:p14="http://schemas.microsoft.com/office/powerpoint/2010/main" val="117406840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
        <p:nvSpPr>
          <p:cNvPr id="2" name="날짜 개체 틀 1">
            <a:extLst>
              <a:ext uri="{FF2B5EF4-FFF2-40B4-BE49-F238E27FC236}">
                <a16:creationId xmlns:a16="http://schemas.microsoft.com/office/drawing/2014/main" id="{6DDBE8B7-EAD0-4989-A9FE-5685212D1499}"/>
              </a:ext>
            </a:extLst>
          </p:cNvPr>
          <p:cNvSpPr>
            <a:spLocks noGrp="1"/>
          </p:cNvSpPr>
          <p:nvPr>
            <p:ph type="dt" sz="half" idx="10"/>
          </p:nvPr>
        </p:nvSpPr>
        <p:spPr/>
        <p:txBody>
          <a:bodyPr/>
          <a:lstStyle/>
          <a:p>
            <a:endParaRPr lang="ko-KR" altLang="en-US"/>
          </a:p>
        </p:txBody>
      </p:sp>
      <p:sp>
        <p:nvSpPr>
          <p:cNvPr id="3" name="바닥글 개체 틀 2">
            <a:extLst>
              <a:ext uri="{FF2B5EF4-FFF2-40B4-BE49-F238E27FC236}">
                <a16:creationId xmlns:a16="http://schemas.microsoft.com/office/drawing/2014/main" id="{C6971540-E97A-4003-9724-D0B60CE42FED}"/>
              </a:ext>
            </a:extLst>
          </p:cNvPr>
          <p:cNvSpPr>
            <a:spLocks noGrp="1"/>
          </p:cNvSpPr>
          <p:nvPr>
            <p:ph type="ftr" sz="quarter" idx="11"/>
          </p:nvPr>
        </p:nvSpPr>
        <p:spPr/>
        <p:txBody>
          <a:bodyPr/>
          <a:lstStyle/>
          <a:p>
            <a:endParaRPr lang="ko-KR" altLang="en-US"/>
          </a:p>
        </p:txBody>
      </p:sp>
      <p:sp>
        <p:nvSpPr>
          <p:cNvPr id="4" name="슬라이드 번호 개체 틀 3">
            <a:extLst>
              <a:ext uri="{FF2B5EF4-FFF2-40B4-BE49-F238E27FC236}">
                <a16:creationId xmlns:a16="http://schemas.microsoft.com/office/drawing/2014/main" id="{98301192-B9C0-4A6C-9DBA-1FB4CEC63DCE}"/>
              </a:ext>
            </a:extLst>
          </p:cNvPr>
          <p:cNvSpPr>
            <a:spLocks noGrp="1"/>
          </p:cNvSpPr>
          <p:nvPr>
            <p:ph type="sldNum" sz="quarter" idx="12"/>
          </p:nvPr>
        </p:nvSpPr>
        <p:spPr/>
        <p:txBody>
          <a:bodyPr/>
          <a:lstStyle/>
          <a:p>
            <a:fld id="{CD8D5FB9-8705-4F70-B12D-D076EFA3719E}" type="slidenum">
              <a:rPr lang="ko-KR" altLang="en-US" smtClean="0"/>
              <a:t>‹#›</a:t>
            </a:fld>
            <a:endParaRPr lang="ko-KR" altLang="en-US"/>
          </a:p>
        </p:txBody>
      </p:sp>
    </p:spTree>
    <p:extLst>
      <p:ext uri="{BB962C8B-B14F-4D97-AF65-F5344CB8AC3E}">
        <p14:creationId xmlns:p14="http://schemas.microsoft.com/office/powerpoint/2010/main" val="313352150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캡션 있는 콘텐츠">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FF76E5EE-6CCC-4AFD-9149-CA4578106391}"/>
              </a:ext>
            </a:extLst>
          </p:cNvPr>
          <p:cNvSpPr>
            <a:spLocks noGrp="1"/>
          </p:cNvSpPr>
          <p:nvPr>
            <p:ph type="title"/>
          </p:nvPr>
        </p:nvSpPr>
        <p:spPr>
          <a:xfrm>
            <a:off x="682328" y="457200"/>
            <a:ext cx="3194943" cy="1600200"/>
          </a:xfrm>
        </p:spPr>
        <p:txBody>
          <a:bodyPr anchor="b"/>
          <a:lstStyle>
            <a:lvl1pPr>
              <a:defRPr sz="2600"/>
            </a:lvl1pPr>
          </a:lstStyle>
          <a:p>
            <a:r>
              <a:rPr lang="ko-KR" altLang="en-US"/>
              <a:t>마스터 제목 스타일 편집</a:t>
            </a:r>
          </a:p>
        </p:txBody>
      </p:sp>
      <p:sp>
        <p:nvSpPr>
          <p:cNvPr id="3" name="내용 개체 틀 2">
            <a:extLst>
              <a:ext uri="{FF2B5EF4-FFF2-40B4-BE49-F238E27FC236}">
                <a16:creationId xmlns:a16="http://schemas.microsoft.com/office/drawing/2014/main" id="{B047ABAD-6DC7-47F9-AD64-E892837BFEA3}"/>
              </a:ext>
            </a:extLst>
          </p:cNvPr>
          <p:cNvSpPr>
            <a:spLocks noGrp="1"/>
          </p:cNvSpPr>
          <p:nvPr>
            <p:ph idx="1"/>
          </p:nvPr>
        </p:nvSpPr>
        <p:spPr>
          <a:xfrm>
            <a:off x="4211340" y="987426"/>
            <a:ext cx="5014913" cy="4873625"/>
          </a:xfrm>
        </p:spPr>
        <p:txBody>
          <a:bodyPr/>
          <a:lstStyle>
            <a:lvl1pPr>
              <a:defRPr sz="2600"/>
            </a:lvl1pPr>
            <a:lvl2pPr>
              <a:defRPr sz="2275"/>
            </a:lvl2pPr>
            <a:lvl3pPr>
              <a:defRPr sz="1950"/>
            </a:lvl3pPr>
            <a:lvl4pPr>
              <a:defRPr sz="1625"/>
            </a:lvl4pPr>
            <a:lvl5pPr>
              <a:defRPr sz="1625"/>
            </a:lvl5pPr>
            <a:lvl6pPr>
              <a:defRPr sz="1625"/>
            </a:lvl6pPr>
            <a:lvl7pPr>
              <a:defRPr sz="1625"/>
            </a:lvl7pPr>
            <a:lvl8pPr>
              <a:defRPr sz="1625"/>
            </a:lvl8pPr>
            <a:lvl9pPr>
              <a:defRPr sz="1625"/>
            </a:lvl9p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p>
        </p:txBody>
      </p:sp>
      <p:sp>
        <p:nvSpPr>
          <p:cNvPr id="4" name="텍스트 개체 틀 3">
            <a:extLst>
              <a:ext uri="{FF2B5EF4-FFF2-40B4-BE49-F238E27FC236}">
                <a16:creationId xmlns:a16="http://schemas.microsoft.com/office/drawing/2014/main" id="{BA52621C-AA8B-4A2B-899A-999E38D6E64A}"/>
              </a:ext>
            </a:extLst>
          </p:cNvPr>
          <p:cNvSpPr>
            <a:spLocks noGrp="1"/>
          </p:cNvSpPr>
          <p:nvPr>
            <p:ph type="body" sz="half" idx="2"/>
          </p:nvPr>
        </p:nvSpPr>
        <p:spPr>
          <a:xfrm>
            <a:off x="682328" y="2057400"/>
            <a:ext cx="3194943" cy="3811588"/>
          </a:xfrm>
        </p:spPr>
        <p:txBody>
          <a:bodyPr/>
          <a:lstStyle>
            <a:lvl1pPr marL="0" indent="0">
              <a:buNone/>
              <a:defRPr sz="1300"/>
            </a:lvl1pPr>
            <a:lvl2pPr marL="371475" indent="0">
              <a:buNone/>
              <a:defRPr sz="1138"/>
            </a:lvl2pPr>
            <a:lvl3pPr marL="742950" indent="0">
              <a:buNone/>
              <a:defRPr sz="975"/>
            </a:lvl3pPr>
            <a:lvl4pPr marL="1114425" indent="0">
              <a:buNone/>
              <a:defRPr sz="813"/>
            </a:lvl4pPr>
            <a:lvl5pPr marL="1485900" indent="0">
              <a:buNone/>
              <a:defRPr sz="813"/>
            </a:lvl5pPr>
            <a:lvl6pPr marL="1857375" indent="0">
              <a:buNone/>
              <a:defRPr sz="813"/>
            </a:lvl6pPr>
            <a:lvl7pPr marL="2228850" indent="0">
              <a:buNone/>
              <a:defRPr sz="813"/>
            </a:lvl7pPr>
            <a:lvl8pPr marL="2600325" indent="0">
              <a:buNone/>
              <a:defRPr sz="813"/>
            </a:lvl8pPr>
            <a:lvl9pPr marL="2971800" indent="0">
              <a:buNone/>
              <a:defRPr sz="813"/>
            </a:lvl9pPr>
          </a:lstStyle>
          <a:p>
            <a:pPr lvl="0"/>
            <a:r>
              <a:rPr lang="ko-KR" altLang="en-US"/>
              <a:t>마스터 텍스트 스타일을 편집하려면 클릭</a:t>
            </a:r>
          </a:p>
        </p:txBody>
      </p:sp>
      <p:sp>
        <p:nvSpPr>
          <p:cNvPr id="5" name="날짜 개체 틀 4">
            <a:extLst>
              <a:ext uri="{FF2B5EF4-FFF2-40B4-BE49-F238E27FC236}">
                <a16:creationId xmlns:a16="http://schemas.microsoft.com/office/drawing/2014/main" id="{389012EC-DEAE-4E93-B4FE-93A77A2A9ADF}"/>
              </a:ext>
            </a:extLst>
          </p:cNvPr>
          <p:cNvSpPr>
            <a:spLocks noGrp="1"/>
          </p:cNvSpPr>
          <p:nvPr>
            <p:ph type="dt" sz="half" idx="10"/>
          </p:nvPr>
        </p:nvSpPr>
        <p:spPr/>
        <p:txBody>
          <a:bodyPr/>
          <a:lstStyle/>
          <a:p>
            <a:endParaRPr lang="ko-KR" altLang="en-US"/>
          </a:p>
        </p:txBody>
      </p:sp>
      <p:sp>
        <p:nvSpPr>
          <p:cNvPr id="6" name="바닥글 개체 틀 5">
            <a:extLst>
              <a:ext uri="{FF2B5EF4-FFF2-40B4-BE49-F238E27FC236}">
                <a16:creationId xmlns:a16="http://schemas.microsoft.com/office/drawing/2014/main" id="{7403116A-92E2-4D8B-AE47-EC1A94C8B459}"/>
              </a:ext>
            </a:extLst>
          </p:cNvPr>
          <p:cNvSpPr>
            <a:spLocks noGrp="1"/>
          </p:cNvSpPr>
          <p:nvPr>
            <p:ph type="ftr" sz="quarter" idx="11"/>
          </p:nvPr>
        </p:nvSpPr>
        <p:spPr/>
        <p:txBody>
          <a:bodyPr/>
          <a:lstStyle/>
          <a:p>
            <a:endParaRPr lang="ko-KR" altLang="en-US"/>
          </a:p>
        </p:txBody>
      </p:sp>
      <p:sp>
        <p:nvSpPr>
          <p:cNvPr id="7" name="슬라이드 번호 개체 틀 6">
            <a:extLst>
              <a:ext uri="{FF2B5EF4-FFF2-40B4-BE49-F238E27FC236}">
                <a16:creationId xmlns:a16="http://schemas.microsoft.com/office/drawing/2014/main" id="{2B60C8C0-0906-49D2-85DA-3CD59D2F4161}"/>
              </a:ext>
            </a:extLst>
          </p:cNvPr>
          <p:cNvSpPr>
            <a:spLocks noGrp="1"/>
          </p:cNvSpPr>
          <p:nvPr>
            <p:ph type="sldNum" sz="quarter" idx="12"/>
          </p:nvPr>
        </p:nvSpPr>
        <p:spPr/>
        <p:txBody>
          <a:bodyPr/>
          <a:lstStyle/>
          <a:p>
            <a:fld id="{CD8D5FB9-8705-4F70-B12D-D076EFA3719E}" type="slidenum">
              <a:rPr lang="ko-KR" altLang="en-US" smtClean="0"/>
              <a:t>‹#›</a:t>
            </a:fld>
            <a:endParaRPr lang="ko-KR" altLang="en-US"/>
          </a:p>
        </p:txBody>
      </p:sp>
    </p:spTree>
    <p:extLst>
      <p:ext uri="{BB962C8B-B14F-4D97-AF65-F5344CB8AC3E}">
        <p14:creationId xmlns:p14="http://schemas.microsoft.com/office/powerpoint/2010/main" val="421343256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캡션 있는 그림">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7EE449ED-4290-402F-B2B4-F0D2234F8F12}"/>
              </a:ext>
            </a:extLst>
          </p:cNvPr>
          <p:cNvSpPr>
            <a:spLocks noGrp="1"/>
          </p:cNvSpPr>
          <p:nvPr>
            <p:ph type="title"/>
          </p:nvPr>
        </p:nvSpPr>
        <p:spPr>
          <a:xfrm>
            <a:off x="682328" y="457200"/>
            <a:ext cx="3194943" cy="1600200"/>
          </a:xfrm>
        </p:spPr>
        <p:txBody>
          <a:bodyPr anchor="b"/>
          <a:lstStyle>
            <a:lvl1pPr>
              <a:defRPr sz="2600"/>
            </a:lvl1pPr>
          </a:lstStyle>
          <a:p>
            <a:r>
              <a:rPr lang="ko-KR" altLang="en-US"/>
              <a:t>마스터 제목 스타일 편집</a:t>
            </a:r>
          </a:p>
        </p:txBody>
      </p:sp>
      <p:sp>
        <p:nvSpPr>
          <p:cNvPr id="3" name="그림 개체 틀 2">
            <a:extLst>
              <a:ext uri="{FF2B5EF4-FFF2-40B4-BE49-F238E27FC236}">
                <a16:creationId xmlns:a16="http://schemas.microsoft.com/office/drawing/2014/main" id="{60FEE1F9-0C76-4E46-B920-66571865EA6F}"/>
              </a:ext>
            </a:extLst>
          </p:cNvPr>
          <p:cNvSpPr>
            <a:spLocks noGrp="1"/>
          </p:cNvSpPr>
          <p:nvPr>
            <p:ph type="pic" idx="1"/>
          </p:nvPr>
        </p:nvSpPr>
        <p:spPr>
          <a:xfrm>
            <a:off x="4211340" y="987426"/>
            <a:ext cx="5014913" cy="4873625"/>
          </a:xfrm>
        </p:spPr>
        <p:txBody>
          <a:bodyPr/>
          <a:lstStyle>
            <a:lvl1pPr marL="0" indent="0">
              <a:buNone/>
              <a:defRPr sz="2600"/>
            </a:lvl1pPr>
            <a:lvl2pPr marL="371475" indent="0">
              <a:buNone/>
              <a:defRPr sz="2275"/>
            </a:lvl2pPr>
            <a:lvl3pPr marL="742950" indent="0">
              <a:buNone/>
              <a:defRPr sz="1950"/>
            </a:lvl3pPr>
            <a:lvl4pPr marL="1114425" indent="0">
              <a:buNone/>
              <a:defRPr sz="1625"/>
            </a:lvl4pPr>
            <a:lvl5pPr marL="1485900" indent="0">
              <a:buNone/>
              <a:defRPr sz="1625"/>
            </a:lvl5pPr>
            <a:lvl6pPr marL="1857375" indent="0">
              <a:buNone/>
              <a:defRPr sz="1625"/>
            </a:lvl6pPr>
            <a:lvl7pPr marL="2228850" indent="0">
              <a:buNone/>
              <a:defRPr sz="1625"/>
            </a:lvl7pPr>
            <a:lvl8pPr marL="2600325" indent="0">
              <a:buNone/>
              <a:defRPr sz="1625"/>
            </a:lvl8pPr>
            <a:lvl9pPr marL="2971800" indent="0">
              <a:buNone/>
              <a:defRPr sz="1625"/>
            </a:lvl9pPr>
          </a:lstStyle>
          <a:p>
            <a:endParaRPr lang="ko-KR" altLang="en-US"/>
          </a:p>
        </p:txBody>
      </p:sp>
      <p:sp>
        <p:nvSpPr>
          <p:cNvPr id="4" name="텍스트 개체 틀 3">
            <a:extLst>
              <a:ext uri="{FF2B5EF4-FFF2-40B4-BE49-F238E27FC236}">
                <a16:creationId xmlns:a16="http://schemas.microsoft.com/office/drawing/2014/main" id="{FFBDEBD7-9BD8-4472-A717-067720563EBC}"/>
              </a:ext>
            </a:extLst>
          </p:cNvPr>
          <p:cNvSpPr>
            <a:spLocks noGrp="1"/>
          </p:cNvSpPr>
          <p:nvPr>
            <p:ph type="body" sz="half" idx="2"/>
          </p:nvPr>
        </p:nvSpPr>
        <p:spPr>
          <a:xfrm>
            <a:off x="682328" y="2057400"/>
            <a:ext cx="3194943" cy="3811588"/>
          </a:xfrm>
        </p:spPr>
        <p:txBody>
          <a:bodyPr/>
          <a:lstStyle>
            <a:lvl1pPr marL="0" indent="0">
              <a:buNone/>
              <a:defRPr sz="1300"/>
            </a:lvl1pPr>
            <a:lvl2pPr marL="371475" indent="0">
              <a:buNone/>
              <a:defRPr sz="1138"/>
            </a:lvl2pPr>
            <a:lvl3pPr marL="742950" indent="0">
              <a:buNone/>
              <a:defRPr sz="975"/>
            </a:lvl3pPr>
            <a:lvl4pPr marL="1114425" indent="0">
              <a:buNone/>
              <a:defRPr sz="813"/>
            </a:lvl4pPr>
            <a:lvl5pPr marL="1485900" indent="0">
              <a:buNone/>
              <a:defRPr sz="813"/>
            </a:lvl5pPr>
            <a:lvl6pPr marL="1857375" indent="0">
              <a:buNone/>
              <a:defRPr sz="813"/>
            </a:lvl6pPr>
            <a:lvl7pPr marL="2228850" indent="0">
              <a:buNone/>
              <a:defRPr sz="813"/>
            </a:lvl7pPr>
            <a:lvl8pPr marL="2600325" indent="0">
              <a:buNone/>
              <a:defRPr sz="813"/>
            </a:lvl8pPr>
            <a:lvl9pPr marL="2971800" indent="0">
              <a:buNone/>
              <a:defRPr sz="813"/>
            </a:lvl9pPr>
          </a:lstStyle>
          <a:p>
            <a:pPr lvl="0"/>
            <a:r>
              <a:rPr lang="ko-KR" altLang="en-US"/>
              <a:t>마스터 텍스트 스타일을 편집하려면 클릭</a:t>
            </a:r>
          </a:p>
        </p:txBody>
      </p:sp>
      <p:sp>
        <p:nvSpPr>
          <p:cNvPr id="5" name="날짜 개체 틀 4">
            <a:extLst>
              <a:ext uri="{FF2B5EF4-FFF2-40B4-BE49-F238E27FC236}">
                <a16:creationId xmlns:a16="http://schemas.microsoft.com/office/drawing/2014/main" id="{A6A140AC-07CE-45CD-8383-D6F2AA71BA21}"/>
              </a:ext>
            </a:extLst>
          </p:cNvPr>
          <p:cNvSpPr>
            <a:spLocks noGrp="1"/>
          </p:cNvSpPr>
          <p:nvPr>
            <p:ph type="dt" sz="half" idx="10"/>
          </p:nvPr>
        </p:nvSpPr>
        <p:spPr/>
        <p:txBody>
          <a:bodyPr/>
          <a:lstStyle/>
          <a:p>
            <a:endParaRPr lang="ko-KR" altLang="en-US"/>
          </a:p>
        </p:txBody>
      </p:sp>
      <p:sp>
        <p:nvSpPr>
          <p:cNvPr id="6" name="바닥글 개체 틀 5">
            <a:extLst>
              <a:ext uri="{FF2B5EF4-FFF2-40B4-BE49-F238E27FC236}">
                <a16:creationId xmlns:a16="http://schemas.microsoft.com/office/drawing/2014/main" id="{80806498-131A-4812-94B9-F468EE20E834}"/>
              </a:ext>
            </a:extLst>
          </p:cNvPr>
          <p:cNvSpPr>
            <a:spLocks noGrp="1"/>
          </p:cNvSpPr>
          <p:nvPr>
            <p:ph type="ftr" sz="quarter" idx="11"/>
          </p:nvPr>
        </p:nvSpPr>
        <p:spPr/>
        <p:txBody>
          <a:bodyPr/>
          <a:lstStyle/>
          <a:p>
            <a:endParaRPr lang="ko-KR" altLang="en-US"/>
          </a:p>
        </p:txBody>
      </p:sp>
      <p:sp>
        <p:nvSpPr>
          <p:cNvPr id="7" name="슬라이드 번호 개체 틀 6">
            <a:extLst>
              <a:ext uri="{FF2B5EF4-FFF2-40B4-BE49-F238E27FC236}">
                <a16:creationId xmlns:a16="http://schemas.microsoft.com/office/drawing/2014/main" id="{02BFEE53-8232-486D-9A3F-7AF77250CE3D}"/>
              </a:ext>
            </a:extLst>
          </p:cNvPr>
          <p:cNvSpPr>
            <a:spLocks noGrp="1"/>
          </p:cNvSpPr>
          <p:nvPr>
            <p:ph type="sldNum" sz="quarter" idx="12"/>
          </p:nvPr>
        </p:nvSpPr>
        <p:spPr/>
        <p:txBody>
          <a:bodyPr/>
          <a:lstStyle/>
          <a:p>
            <a:fld id="{CD8D5FB9-8705-4F70-B12D-D076EFA3719E}" type="slidenum">
              <a:rPr lang="ko-KR" altLang="en-US" smtClean="0"/>
              <a:t>‹#›</a:t>
            </a:fld>
            <a:endParaRPr lang="ko-KR" altLang="en-US"/>
          </a:p>
        </p:txBody>
      </p:sp>
    </p:spTree>
    <p:extLst>
      <p:ext uri="{BB962C8B-B14F-4D97-AF65-F5344CB8AC3E}">
        <p14:creationId xmlns:p14="http://schemas.microsoft.com/office/powerpoint/2010/main" val="254551159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제목 및 세로 텍스트">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E73C0CE8-170C-4615-A06E-B6F96AB28658}"/>
              </a:ext>
            </a:extLst>
          </p:cNvPr>
          <p:cNvSpPr>
            <a:spLocks noGrp="1"/>
          </p:cNvSpPr>
          <p:nvPr>
            <p:ph type="title"/>
          </p:nvPr>
        </p:nvSpPr>
        <p:spPr/>
        <p:txBody>
          <a:bodyPr/>
          <a:lstStyle/>
          <a:p>
            <a:r>
              <a:rPr lang="ko-KR" altLang="en-US"/>
              <a:t>마스터 제목 스타일 편집</a:t>
            </a:r>
          </a:p>
        </p:txBody>
      </p:sp>
      <p:sp>
        <p:nvSpPr>
          <p:cNvPr id="3" name="세로 텍스트 개체 틀 2">
            <a:extLst>
              <a:ext uri="{FF2B5EF4-FFF2-40B4-BE49-F238E27FC236}">
                <a16:creationId xmlns:a16="http://schemas.microsoft.com/office/drawing/2014/main" id="{54B9D97F-0D36-4AB1-BDB3-A7FDA8359360}"/>
              </a:ext>
            </a:extLst>
          </p:cNvPr>
          <p:cNvSpPr>
            <a:spLocks noGrp="1"/>
          </p:cNvSpPr>
          <p:nvPr>
            <p:ph type="body" orient="vert" idx="1"/>
          </p:nvPr>
        </p:nvSpPr>
        <p:spPr/>
        <p:txBody>
          <a:bodyPr vert="eaVert"/>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p>
        </p:txBody>
      </p:sp>
      <p:sp>
        <p:nvSpPr>
          <p:cNvPr id="4" name="날짜 개체 틀 3">
            <a:extLst>
              <a:ext uri="{FF2B5EF4-FFF2-40B4-BE49-F238E27FC236}">
                <a16:creationId xmlns:a16="http://schemas.microsoft.com/office/drawing/2014/main" id="{6F19ED2B-7259-4759-933B-CCC3B9E26169}"/>
              </a:ext>
            </a:extLst>
          </p:cNvPr>
          <p:cNvSpPr>
            <a:spLocks noGrp="1"/>
          </p:cNvSpPr>
          <p:nvPr>
            <p:ph type="dt" sz="half" idx="10"/>
          </p:nvPr>
        </p:nvSpPr>
        <p:spPr/>
        <p:txBody>
          <a:bodyPr/>
          <a:lstStyle/>
          <a:p>
            <a:endParaRPr lang="ko-KR" altLang="en-US"/>
          </a:p>
        </p:txBody>
      </p:sp>
      <p:sp>
        <p:nvSpPr>
          <p:cNvPr id="5" name="바닥글 개체 틀 4">
            <a:extLst>
              <a:ext uri="{FF2B5EF4-FFF2-40B4-BE49-F238E27FC236}">
                <a16:creationId xmlns:a16="http://schemas.microsoft.com/office/drawing/2014/main" id="{FE9FA740-3787-49E9-8533-6728068512EF}"/>
              </a:ext>
            </a:extLst>
          </p:cNvPr>
          <p:cNvSpPr>
            <a:spLocks noGrp="1"/>
          </p:cNvSpPr>
          <p:nvPr>
            <p:ph type="ftr" sz="quarter" idx="11"/>
          </p:nvPr>
        </p:nvSpPr>
        <p:spPr/>
        <p:txBody>
          <a:bodyPr/>
          <a:lstStyle/>
          <a:p>
            <a:endParaRPr lang="ko-KR" altLang="en-US"/>
          </a:p>
        </p:txBody>
      </p:sp>
      <p:sp>
        <p:nvSpPr>
          <p:cNvPr id="6" name="슬라이드 번호 개체 틀 5">
            <a:extLst>
              <a:ext uri="{FF2B5EF4-FFF2-40B4-BE49-F238E27FC236}">
                <a16:creationId xmlns:a16="http://schemas.microsoft.com/office/drawing/2014/main" id="{42CD00D3-AA20-4697-A30B-8424C9210ED4}"/>
              </a:ext>
            </a:extLst>
          </p:cNvPr>
          <p:cNvSpPr>
            <a:spLocks noGrp="1"/>
          </p:cNvSpPr>
          <p:nvPr>
            <p:ph type="sldNum" sz="quarter" idx="12"/>
          </p:nvPr>
        </p:nvSpPr>
        <p:spPr/>
        <p:txBody>
          <a:bodyPr/>
          <a:lstStyle/>
          <a:p>
            <a:fld id="{CD8D5FB9-8705-4F70-B12D-D076EFA3719E}" type="slidenum">
              <a:rPr lang="ko-KR" altLang="en-US" smtClean="0"/>
              <a:t>‹#›</a:t>
            </a:fld>
            <a:endParaRPr lang="ko-KR" altLang="en-US"/>
          </a:p>
        </p:txBody>
      </p:sp>
    </p:spTree>
    <p:extLst>
      <p:ext uri="{BB962C8B-B14F-4D97-AF65-F5344CB8AC3E}">
        <p14:creationId xmlns:p14="http://schemas.microsoft.com/office/powerpoint/2010/main" val="250253128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세로 제목 및 텍스트">
    <p:spTree>
      <p:nvGrpSpPr>
        <p:cNvPr id="1" name=""/>
        <p:cNvGrpSpPr/>
        <p:nvPr/>
      </p:nvGrpSpPr>
      <p:grpSpPr>
        <a:xfrm>
          <a:off x="0" y="0"/>
          <a:ext cx="0" cy="0"/>
          <a:chOff x="0" y="0"/>
          <a:chExt cx="0" cy="0"/>
        </a:xfrm>
      </p:grpSpPr>
      <p:sp>
        <p:nvSpPr>
          <p:cNvPr id="2" name="세로 제목 1">
            <a:extLst>
              <a:ext uri="{FF2B5EF4-FFF2-40B4-BE49-F238E27FC236}">
                <a16:creationId xmlns:a16="http://schemas.microsoft.com/office/drawing/2014/main" id="{56A875C4-CDCF-4DA2-B55D-9C2F180D0E3F}"/>
              </a:ext>
            </a:extLst>
          </p:cNvPr>
          <p:cNvSpPr>
            <a:spLocks noGrp="1"/>
          </p:cNvSpPr>
          <p:nvPr>
            <p:ph type="title" orient="vert"/>
          </p:nvPr>
        </p:nvSpPr>
        <p:spPr>
          <a:xfrm>
            <a:off x="7088981" y="365125"/>
            <a:ext cx="2135981" cy="5811838"/>
          </a:xfrm>
        </p:spPr>
        <p:txBody>
          <a:bodyPr vert="eaVert"/>
          <a:lstStyle/>
          <a:p>
            <a:r>
              <a:rPr lang="ko-KR" altLang="en-US"/>
              <a:t>마스터 제목 스타일 편집</a:t>
            </a:r>
          </a:p>
        </p:txBody>
      </p:sp>
      <p:sp>
        <p:nvSpPr>
          <p:cNvPr id="3" name="세로 텍스트 개체 틀 2">
            <a:extLst>
              <a:ext uri="{FF2B5EF4-FFF2-40B4-BE49-F238E27FC236}">
                <a16:creationId xmlns:a16="http://schemas.microsoft.com/office/drawing/2014/main" id="{27095A19-42B2-45A8-9A15-AE0C034ACA5D}"/>
              </a:ext>
            </a:extLst>
          </p:cNvPr>
          <p:cNvSpPr>
            <a:spLocks noGrp="1"/>
          </p:cNvSpPr>
          <p:nvPr>
            <p:ph type="body" orient="vert" idx="1"/>
          </p:nvPr>
        </p:nvSpPr>
        <p:spPr>
          <a:xfrm>
            <a:off x="681037" y="365125"/>
            <a:ext cx="6284119" cy="5811838"/>
          </a:xfrm>
        </p:spPr>
        <p:txBody>
          <a:bodyPr vert="eaVert"/>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p>
        </p:txBody>
      </p:sp>
      <p:sp>
        <p:nvSpPr>
          <p:cNvPr id="4" name="날짜 개체 틀 3">
            <a:extLst>
              <a:ext uri="{FF2B5EF4-FFF2-40B4-BE49-F238E27FC236}">
                <a16:creationId xmlns:a16="http://schemas.microsoft.com/office/drawing/2014/main" id="{CD936A84-B5B6-467F-9CBB-A8B248123F42}"/>
              </a:ext>
            </a:extLst>
          </p:cNvPr>
          <p:cNvSpPr>
            <a:spLocks noGrp="1"/>
          </p:cNvSpPr>
          <p:nvPr>
            <p:ph type="dt" sz="half" idx="10"/>
          </p:nvPr>
        </p:nvSpPr>
        <p:spPr/>
        <p:txBody>
          <a:bodyPr/>
          <a:lstStyle/>
          <a:p>
            <a:endParaRPr lang="ko-KR" altLang="en-US"/>
          </a:p>
        </p:txBody>
      </p:sp>
      <p:sp>
        <p:nvSpPr>
          <p:cNvPr id="5" name="바닥글 개체 틀 4">
            <a:extLst>
              <a:ext uri="{FF2B5EF4-FFF2-40B4-BE49-F238E27FC236}">
                <a16:creationId xmlns:a16="http://schemas.microsoft.com/office/drawing/2014/main" id="{25A59B66-3471-408E-A225-251568669807}"/>
              </a:ext>
            </a:extLst>
          </p:cNvPr>
          <p:cNvSpPr>
            <a:spLocks noGrp="1"/>
          </p:cNvSpPr>
          <p:nvPr>
            <p:ph type="ftr" sz="quarter" idx="11"/>
          </p:nvPr>
        </p:nvSpPr>
        <p:spPr/>
        <p:txBody>
          <a:bodyPr/>
          <a:lstStyle/>
          <a:p>
            <a:endParaRPr lang="ko-KR" altLang="en-US"/>
          </a:p>
        </p:txBody>
      </p:sp>
      <p:sp>
        <p:nvSpPr>
          <p:cNvPr id="6" name="슬라이드 번호 개체 틀 5">
            <a:extLst>
              <a:ext uri="{FF2B5EF4-FFF2-40B4-BE49-F238E27FC236}">
                <a16:creationId xmlns:a16="http://schemas.microsoft.com/office/drawing/2014/main" id="{F32A4673-1B4C-47BE-B0DA-FCEF339B2A54}"/>
              </a:ext>
            </a:extLst>
          </p:cNvPr>
          <p:cNvSpPr>
            <a:spLocks noGrp="1"/>
          </p:cNvSpPr>
          <p:nvPr>
            <p:ph type="sldNum" sz="quarter" idx="12"/>
          </p:nvPr>
        </p:nvSpPr>
        <p:spPr/>
        <p:txBody>
          <a:bodyPr/>
          <a:lstStyle/>
          <a:p>
            <a:fld id="{CD8D5FB9-8705-4F70-B12D-D076EFA3719E}" type="slidenum">
              <a:rPr lang="ko-KR" altLang="en-US" smtClean="0"/>
              <a:t>‹#›</a:t>
            </a:fld>
            <a:endParaRPr lang="ko-KR" altLang="en-US"/>
          </a:p>
        </p:txBody>
      </p:sp>
    </p:spTree>
    <p:extLst>
      <p:ext uri="{BB962C8B-B14F-4D97-AF65-F5344CB8AC3E}">
        <p14:creationId xmlns:p14="http://schemas.microsoft.com/office/powerpoint/2010/main" val="163871327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_제목 및 내용">
    <p:spTree>
      <p:nvGrpSpPr>
        <p:cNvPr id="1" name=""/>
        <p:cNvGrpSpPr/>
        <p:nvPr/>
      </p:nvGrpSpPr>
      <p:grpSpPr>
        <a:xfrm>
          <a:off x="0" y="0"/>
          <a:ext cx="0" cy="0"/>
          <a:chOff x="0" y="0"/>
          <a:chExt cx="0" cy="0"/>
        </a:xfrm>
      </p:grpSpPr>
      <p:sp>
        <p:nvSpPr>
          <p:cNvPr id="7" name="직사각형 6">
            <a:extLst>
              <a:ext uri="{FF2B5EF4-FFF2-40B4-BE49-F238E27FC236}">
                <a16:creationId xmlns:a16="http://schemas.microsoft.com/office/drawing/2014/main" id="{F66624D6-E0CB-4F82-87E2-44D5C1DBDDD8}"/>
              </a:ext>
            </a:extLst>
          </p:cNvPr>
          <p:cNvSpPr/>
          <p:nvPr userDrawn="1"/>
        </p:nvSpPr>
        <p:spPr>
          <a:xfrm>
            <a:off x="-1" y="536415"/>
            <a:ext cx="9906001" cy="18000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Arial Nova" panose="020B0504020202020204" pitchFamily="34" charset="0"/>
              <a:ea typeface="나눔스퀘어" panose="020B0600000101010101" pitchFamily="50" charset="-127"/>
            </a:endParaRPr>
          </a:p>
        </p:txBody>
      </p:sp>
      <p:sp>
        <p:nvSpPr>
          <p:cNvPr id="8" name="직사각형 7">
            <a:extLst>
              <a:ext uri="{FF2B5EF4-FFF2-40B4-BE49-F238E27FC236}">
                <a16:creationId xmlns:a16="http://schemas.microsoft.com/office/drawing/2014/main" id="{7CA3AB79-2144-4FA7-97AC-70779E014317}"/>
              </a:ext>
            </a:extLst>
          </p:cNvPr>
          <p:cNvSpPr/>
          <p:nvPr userDrawn="1"/>
        </p:nvSpPr>
        <p:spPr>
          <a:xfrm>
            <a:off x="-1" y="0"/>
            <a:ext cx="9906001" cy="596302"/>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754">
              <a:solidFill>
                <a:prstClr val="white"/>
              </a:solidFill>
              <a:latin typeface="Arial" panose="020B0604020202020204" pitchFamily="34" charset="0"/>
              <a:ea typeface="나눔스퀘어" panose="020B0600000101010101" pitchFamily="50" charset="-127"/>
              <a:cs typeface="Arial" panose="020B0604020202020204" pitchFamily="34" charset="0"/>
            </a:endParaRPr>
          </a:p>
        </p:txBody>
      </p:sp>
      <p:sp>
        <p:nvSpPr>
          <p:cNvPr id="6" name="슬라이드 번호 개체 틀 2">
            <a:extLst>
              <a:ext uri="{FF2B5EF4-FFF2-40B4-BE49-F238E27FC236}">
                <a16:creationId xmlns:a16="http://schemas.microsoft.com/office/drawing/2014/main" id="{9E11CE88-50CE-4431-9387-71C38798AE63}"/>
              </a:ext>
            </a:extLst>
          </p:cNvPr>
          <p:cNvSpPr txBox="1">
            <a:spLocks/>
          </p:cNvSpPr>
          <p:nvPr userDrawn="1"/>
        </p:nvSpPr>
        <p:spPr>
          <a:xfrm>
            <a:off x="-116383" y="6583092"/>
            <a:ext cx="493863" cy="216000"/>
          </a:xfrm>
          <a:prstGeom prst="rect">
            <a:avLst/>
          </a:prstGeom>
        </p:spPr>
        <p:txBody>
          <a:bodyPr vert="horz" lIns="89094" tIns="44547" rIns="89094" bIns="44547" rtlCol="0" anchor="ctr"/>
          <a:lstStyle>
            <a:defPPr>
              <a:defRPr lang="ko-KR"/>
            </a:defPPr>
            <a:lvl1pPr marL="0" algn="l" defTabSz="914400" rtl="0" eaLnBrk="1" latinLnBrk="1" hangingPunct="1">
              <a:defRPr sz="1200" kern="1200">
                <a:solidFill>
                  <a:schemeClr val="tx1">
                    <a:tint val="75000"/>
                  </a:schemeClr>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r"/>
            <a:fld id="{3AC34AA3-01D7-4AD7-B34B-D28A69592E25}" type="slidenum">
              <a:rPr lang="en-US" altLang="ko-KR" sz="1000" b="0" smtClean="0">
                <a:solidFill>
                  <a:schemeClr val="bg1">
                    <a:lumMod val="65000"/>
                  </a:schemeClr>
                </a:solidFill>
                <a:latin typeface="Arial Nova" panose="020B0504020202020204" pitchFamily="34" charset="0"/>
                <a:ea typeface="나눔스퀘어" panose="020B0600000101010101" pitchFamily="50" charset="-127"/>
                <a:cs typeface="Arial" panose="020B0604020202020204" pitchFamily="34" charset="0"/>
              </a:rPr>
              <a:pPr algn="r"/>
              <a:t>‹#›</a:t>
            </a:fld>
            <a:endParaRPr lang="en-US" sz="1000" b="0" dirty="0">
              <a:solidFill>
                <a:schemeClr val="bg1">
                  <a:lumMod val="65000"/>
                </a:schemeClr>
              </a:solidFill>
              <a:latin typeface="Arial Nova" panose="020B0504020202020204" pitchFamily="34" charset="0"/>
              <a:cs typeface="Arial" panose="020B0604020202020204" pitchFamily="34" charset="0"/>
            </a:endParaRPr>
          </a:p>
        </p:txBody>
      </p:sp>
      <p:pic>
        <p:nvPicPr>
          <p:cNvPr id="2" name="그림 1">
            <a:extLst>
              <a:ext uri="{FF2B5EF4-FFF2-40B4-BE49-F238E27FC236}">
                <a16:creationId xmlns:a16="http://schemas.microsoft.com/office/drawing/2014/main" id="{8EE078B9-5AEF-D73D-5073-1C6D5FF7075F}"/>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000657" y="6430096"/>
            <a:ext cx="822960" cy="340687"/>
          </a:xfrm>
          <a:prstGeom prst="rect">
            <a:avLst/>
          </a:prstGeom>
        </p:spPr>
      </p:pic>
    </p:spTree>
    <p:extLst>
      <p:ext uri="{BB962C8B-B14F-4D97-AF65-F5344CB8AC3E}">
        <p14:creationId xmlns:p14="http://schemas.microsoft.com/office/powerpoint/2010/main" val="126636406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제목 슬라이드">
    <p:spTree>
      <p:nvGrpSpPr>
        <p:cNvPr id="1" name=""/>
        <p:cNvGrpSpPr/>
        <p:nvPr/>
      </p:nvGrpSpPr>
      <p:grpSpPr>
        <a:xfrm>
          <a:off x="0" y="0"/>
          <a:ext cx="0" cy="0"/>
          <a:chOff x="0" y="0"/>
          <a:chExt cx="0" cy="0"/>
        </a:xfrm>
      </p:grpSpPr>
      <p:sp>
        <p:nvSpPr>
          <p:cNvPr id="7" name="슬라이드 번호 개체 틀 11">
            <a:extLst>
              <a:ext uri="{FF2B5EF4-FFF2-40B4-BE49-F238E27FC236}">
                <a16:creationId xmlns:a16="http://schemas.microsoft.com/office/drawing/2014/main" id="{0DB3C36B-D929-4F8A-A9C7-E6E2BE6C1715}"/>
              </a:ext>
            </a:extLst>
          </p:cNvPr>
          <p:cNvSpPr txBox="1">
            <a:spLocks/>
          </p:cNvSpPr>
          <p:nvPr userDrawn="1"/>
        </p:nvSpPr>
        <p:spPr>
          <a:xfrm>
            <a:off x="7677150" y="6632559"/>
            <a:ext cx="2228850" cy="225441"/>
          </a:xfrm>
          <a:prstGeom prst="rect">
            <a:avLst/>
          </a:prstGeom>
        </p:spPr>
        <p:txBody>
          <a:bodyPr vert="horz" lIns="91440" tIns="45720" rIns="91440" bIns="45720" rtlCol="0" anchor="ctr"/>
          <a:lstStyle>
            <a:defPPr>
              <a:defRPr lang="ko-KR"/>
            </a:defPPr>
            <a:lvl1pPr marL="0" algn="r" defTabSz="914400" rtl="0" eaLnBrk="1" latinLnBrk="1" hangingPunct="1">
              <a:defRPr sz="1200" kern="1200">
                <a:solidFill>
                  <a:schemeClr val="tx1">
                    <a:tint val="75000"/>
                  </a:schemeClr>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algn="r" defTabSz="914400" rtl="0" eaLnBrk="1" latinLnBrk="1" hangingPunct="1"/>
            <a:fld id="{B6395467-7356-42E7-9AD2-8193E67CFC91}" type="slidenum">
              <a:rPr lang="ko-KR" altLang="en-US" sz="1200" kern="1200" smtClean="0">
                <a:solidFill>
                  <a:schemeClr val="tx1">
                    <a:tint val="75000"/>
                  </a:schemeClr>
                </a:solidFill>
                <a:latin typeface="+mn-lt"/>
                <a:ea typeface="+mn-ea"/>
                <a:cs typeface="+mn-cs"/>
              </a:rPr>
              <a:pPr marL="0" algn="r" defTabSz="914400" rtl="0" eaLnBrk="1" latinLnBrk="1" hangingPunct="1"/>
              <a:t>‹#›</a:t>
            </a:fld>
            <a:endParaRPr lang="ko-KR" altLang="en-US" sz="1200" kern="1200" dirty="0">
              <a:solidFill>
                <a:schemeClr val="tx1">
                  <a:tint val="75000"/>
                </a:schemeClr>
              </a:solidFill>
              <a:latin typeface="+mn-lt"/>
              <a:ea typeface="+mn-ea"/>
              <a:cs typeface="+mn-cs"/>
            </a:endParaRPr>
          </a:p>
        </p:txBody>
      </p:sp>
      <p:sp>
        <p:nvSpPr>
          <p:cNvPr id="10" name="제목 9">
            <a:extLst>
              <a:ext uri="{FF2B5EF4-FFF2-40B4-BE49-F238E27FC236}">
                <a16:creationId xmlns:a16="http://schemas.microsoft.com/office/drawing/2014/main" id="{EDF74E63-5D40-4C1B-A741-B4A641B55D32}"/>
              </a:ext>
            </a:extLst>
          </p:cNvPr>
          <p:cNvSpPr>
            <a:spLocks noGrp="1"/>
          </p:cNvSpPr>
          <p:nvPr>
            <p:ph type="title" hasCustomPrompt="1"/>
          </p:nvPr>
        </p:nvSpPr>
        <p:spPr>
          <a:xfrm>
            <a:off x="262184" y="213736"/>
            <a:ext cx="9396166" cy="493119"/>
          </a:xfrm>
          <a:prstGeom prst="rect">
            <a:avLst/>
          </a:prstGeom>
        </p:spPr>
        <p:txBody>
          <a:bodyPr anchor="ctr" anchorCtr="0"/>
          <a:lstStyle>
            <a:lvl1pPr marL="0" algn="l" defTabSz="804834" rtl="0" eaLnBrk="1" latinLnBrk="1" hangingPunct="1">
              <a:lnSpc>
                <a:spcPct val="100000"/>
              </a:lnSpc>
              <a:spcBef>
                <a:spcPct val="0"/>
              </a:spcBef>
              <a:buNone/>
              <a:defRPr lang="ko-KR" altLang="en-US" sz="2800" kern="1200" dirty="0">
                <a:solidFill>
                  <a:schemeClr val="tx1"/>
                </a:solidFill>
                <a:latin typeface="+mj-lt"/>
                <a:ea typeface="+mj-ea"/>
                <a:cs typeface="+mj-cs"/>
              </a:defRPr>
            </a:lvl1pPr>
          </a:lstStyle>
          <a:p>
            <a:r>
              <a:rPr lang="en-US" altLang="ko-KR" dirty="0"/>
              <a:t>Title</a:t>
            </a:r>
            <a:endParaRPr lang="ko-KR" altLang="en-US" dirty="0"/>
          </a:p>
        </p:txBody>
      </p:sp>
      <p:sp>
        <p:nvSpPr>
          <p:cNvPr id="12" name="텍스트 개체 틀 11">
            <a:extLst>
              <a:ext uri="{FF2B5EF4-FFF2-40B4-BE49-F238E27FC236}">
                <a16:creationId xmlns:a16="http://schemas.microsoft.com/office/drawing/2014/main" id="{D13A58CD-29E3-4E91-BB4F-43E21FB354B8}"/>
              </a:ext>
            </a:extLst>
          </p:cNvPr>
          <p:cNvSpPr>
            <a:spLocks noGrp="1"/>
          </p:cNvSpPr>
          <p:nvPr>
            <p:ph type="body" sz="quarter" idx="12" hasCustomPrompt="1"/>
          </p:nvPr>
        </p:nvSpPr>
        <p:spPr>
          <a:xfrm>
            <a:off x="262185" y="888170"/>
            <a:ext cx="9396166" cy="5373858"/>
          </a:xfrm>
          <a:prstGeom prst="rect">
            <a:avLst/>
          </a:prstGeom>
        </p:spPr>
        <p:txBody>
          <a:bodyPr/>
          <a:lstStyle>
            <a:lvl1pPr marL="180000" indent="-360000">
              <a:lnSpc>
                <a:spcPct val="100000"/>
              </a:lnSpc>
              <a:spcBef>
                <a:spcPts val="1200"/>
              </a:spcBef>
              <a:spcAft>
                <a:spcPts val="600"/>
              </a:spcAft>
              <a:buFont typeface="나눔스퀘어 ExtraBold" panose="020B0600000101010101" pitchFamily="50" charset="-127"/>
              <a:buChar char="○"/>
              <a:defRPr sz="2000"/>
            </a:lvl1pPr>
            <a:lvl2pPr marL="540000" indent="-252000">
              <a:lnSpc>
                <a:spcPct val="100000"/>
              </a:lnSpc>
              <a:spcBef>
                <a:spcPts val="0"/>
              </a:spcBef>
              <a:spcAft>
                <a:spcPts val="600"/>
              </a:spcAft>
              <a:buFont typeface="Wingdings" panose="05000000000000000000" pitchFamily="2" charset="2"/>
              <a:buChar char="§"/>
              <a:defRPr sz="1600" b="0" baseline="0">
                <a:latin typeface="나눔스퀘어" panose="020B0600000101010101" pitchFamily="50" charset="-127"/>
                <a:ea typeface="나눔스퀘어" panose="020B0600000101010101" pitchFamily="50" charset="-127"/>
              </a:defRPr>
            </a:lvl2pPr>
            <a:lvl3pPr marL="792000" indent="-252000">
              <a:lnSpc>
                <a:spcPct val="100000"/>
              </a:lnSpc>
              <a:spcBef>
                <a:spcPts val="0"/>
              </a:spcBef>
              <a:spcAft>
                <a:spcPts val="600"/>
              </a:spcAft>
              <a:defRPr sz="1400" baseline="0">
                <a:latin typeface="나눔스퀘어" panose="020B0600000101010101" pitchFamily="50" charset="-127"/>
                <a:ea typeface="나눔스퀘어" panose="020B0600000101010101" pitchFamily="50" charset="-127"/>
              </a:defRPr>
            </a:lvl3pPr>
          </a:lstStyle>
          <a:p>
            <a:pPr lvl="0"/>
            <a:r>
              <a:rPr lang="en-US" altLang="ko-KR" dirty="0"/>
              <a:t>//</a:t>
            </a:r>
            <a:endParaRPr lang="ko-KR" altLang="en-US" dirty="0"/>
          </a:p>
          <a:p>
            <a:pPr lvl="1"/>
            <a:r>
              <a:rPr lang="en-US" altLang="ko-KR" dirty="0"/>
              <a:t>//</a:t>
            </a:r>
            <a:endParaRPr lang="ko-KR" altLang="en-US" dirty="0"/>
          </a:p>
          <a:p>
            <a:pPr lvl="2"/>
            <a:r>
              <a:rPr lang="en-US" altLang="ko-KR" dirty="0"/>
              <a:t>//</a:t>
            </a:r>
          </a:p>
          <a:p>
            <a:pPr lvl="0"/>
            <a:r>
              <a:rPr lang="en-US" altLang="ko-KR" dirty="0"/>
              <a:t>//</a:t>
            </a:r>
          </a:p>
          <a:p>
            <a:pPr lvl="1"/>
            <a:r>
              <a:rPr lang="en-US" altLang="ko-KR" dirty="0"/>
              <a:t>//</a:t>
            </a:r>
          </a:p>
          <a:p>
            <a:pPr lvl="2"/>
            <a:r>
              <a:rPr lang="en-US" altLang="ko-KR" dirty="0"/>
              <a:t>//</a:t>
            </a:r>
            <a:endParaRPr lang="ko-KR" altLang="en-US" dirty="0"/>
          </a:p>
        </p:txBody>
      </p:sp>
      <p:sp>
        <p:nvSpPr>
          <p:cNvPr id="2" name="TextBox 1">
            <a:extLst>
              <a:ext uri="{FF2B5EF4-FFF2-40B4-BE49-F238E27FC236}">
                <a16:creationId xmlns:a16="http://schemas.microsoft.com/office/drawing/2014/main" id="{33B9B0EE-06E6-FEBA-3B59-C2EC75EA4085}"/>
              </a:ext>
            </a:extLst>
          </p:cNvPr>
          <p:cNvSpPr txBox="1"/>
          <p:nvPr userDrawn="1"/>
        </p:nvSpPr>
        <p:spPr>
          <a:xfrm>
            <a:off x="164120" y="6615543"/>
            <a:ext cx="3128634" cy="259471"/>
          </a:xfrm>
          <a:prstGeom prst="rect">
            <a:avLst/>
          </a:prstGeom>
          <a:noFill/>
        </p:spPr>
        <p:txBody>
          <a:bodyPr wrap="none" lIns="104563" tIns="52281" rIns="104563" bIns="52281" rtlCol="0">
            <a:spAutoFit/>
          </a:bodyPr>
          <a:lstStyle/>
          <a:p>
            <a:pPr algn="l"/>
            <a:r>
              <a:rPr lang="en-US" altLang="ko-KR" sz="1000" b="0" kern="1200" dirty="0">
                <a:solidFill>
                  <a:schemeClr val="bg1">
                    <a:lumMod val="65000"/>
                  </a:schemeClr>
                </a:solidFill>
                <a:latin typeface="Arial Nova" panose="020B0504020202020204" pitchFamily="34" charset="0"/>
                <a:ea typeface="나눔스퀘어" panose="020B0600000101010101" pitchFamily="50" charset="-127"/>
                <a:cs typeface="Arial" panose="020B0604020202020204" pitchFamily="34" charset="0"/>
              </a:rPr>
              <a:t>Copyright</a:t>
            </a:r>
            <a:r>
              <a:rPr lang="en-US" altLang="ko-KR" sz="1000" b="0" kern="1200" dirty="0">
                <a:solidFill>
                  <a:schemeClr val="bg1">
                    <a:lumMod val="65000"/>
                  </a:schemeClr>
                </a:solidFill>
                <a:latin typeface="맑은 고딕" panose="020B0503020000020004" pitchFamily="50" charset="-127"/>
                <a:ea typeface="맑은 고딕" panose="020B0503020000020004" pitchFamily="50" charset="-127"/>
                <a:cs typeface="Arial" panose="020B0604020202020204" pitchFamily="34" charset="0"/>
              </a:rPr>
              <a:t>ⓒ</a:t>
            </a:r>
            <a:r>
              <a:rPr lang="en-US" altLang="ko-KR" sz="1000" b="0" kern="1200" dirty="0">
                <a:solidFill>
                  <a:schemeClr val="bg1">
                    <a:lumMod val="65000"/>
                  </a:schemeClr>
                </a:solidFill>
                <a:latin typeface="Arial Nova" panose="020B0504020202020204" pitchFamily="34" charset="0"/>
                <a:ea typeface="나눔스퀘어" panose="020B0600000101010101" pitchFamily="50" charset="-127"/>
                <a:cs typeface="Arial" panose="020B0604020202020204" pitchFamily="34" charset="0"/>
              </a:rPr>
              <a:t> 2023 SK Telecom. All Rights Reserved.</a:t>
            </a:r>
            <a:endParaRPr lang="ko-KR" altLang="en-US" sz="1000" b="0" kern="1200" dirty="0">
              <a:solidFill>
                <a:schemeClr val="bg1">
                  <a:lumMod val="65000"/>
                </a:schemeClr>
              </a:solidFill>
              <a:latin typeface="Arial Nova" panose="020B0504020202020204" pitchFamily="34" charset="0"/>
              <a:ea typeface="나눔스퀘어" panose="020B0600000101010101" pitchFamily="50" charset="-127"/>
              <a:cs typeface="Arial" panose="020B0604020202020204" pitchFamily="34" charset="0"/>
            </a:endParaRPr>
          </a:p>
        </p:txBody>
      </p:sp>
    </p:spTree>
    <p:extLst>
      <p:ext uri="{BB962C8B-B14F-4D97-AF65-F5344CB8AC3E}">
        <p14:creationId xmlns:p14="http://schemas.microsoft.com/office/powerpoint/2010/main" val="362040345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_제목 슬라이드">
    <p:spTree>
      <p:nvGrpSpPr>
        <p:cNvPr id="1" name=""/>
        <p:cNvGrpSpPr/>
        <p:nvPr/>
      </p:nvGrpSpPr>
      <p:grpSpPr>
        <a:xfrm>
          <a:off x="0" y="0"/>
          <a:ext cx="0" cy="0"/>
          <a:chOff x="0" y="0"/>
          <a:chExt cx="0" cy="0"/>
        </a:xfrm>
      </p:grpSpPr>
      <p:sp>
        <p:nvSpPr>
          <p:cNvPr id="7" name="제목 6">
            <a:extLst>
              <a:ext uri="{FF2B5EF4-FFF2-40B4-BE49-F238E27FC236}">
                <a16:creationId xmlns:a16="http://schemas.microsoft.com/office/drawing/2014/main" id="{365E57D3-D07D-42C2-BBE5-317C13EA9B0F}"/>
              </a:ext>
            </a:extLst>
          </p:cNvPr>
          <p:cNvSpPr>
            <a:spLocks noGrp="1"/>
          </p:cNvSpPr>
          <p:nvPr>
            <p:ph type="title"/>
          </p:nvPr>
        </p:nvSpPr>
        <p:spPr>
          <a:xfrm>
            <a:off x="681037" y="2418196"/>
            <a:ext cx="8543925" cy="875722"/>
          </a:xfrm>
          <a:prstGeom prst="rect">
            <a:avLst/>
          </a:prstGeom>
        </p:spPr>
        <p:txBody>
          <a:bodyPr anchor="ctr" anchorCtr="0"/>
          <a:lstStyle>
            <a:lvl1pPr algn="ctr">
              <a:lnSpc>
                <a:spcPct val="100000"/>
              </a:lnSpc>
              <a:defRPr sz="4800"/>
            </a:lvl1pPr>
          </a:lstStyle>
          <a:p>
            <a:r>
              <a:rPr lang="ko-KR" altLang="en-US" dirty="0"/>
              <a:t>마스터 제목 스타일 편집</a:t>
            </a:r>
          </a:p>
        </p:txBody>
      </p:sp>
      <p:sp>
        <p:nvSpPr>
          <p:cNvPr id="9" name="텍스트 개체 틀 8">
            <a:extLst>
              <a:ext uri="{FF2B5EF4-FFF2-40B4-BE49-F238E27FC236}">
                <a16:creationId xmlns:a16="http://schemas.microsoft.com/office/drawing/2014/main" id="{FCA1D11F-AE3B-4CC3-95E7-DE4E54FC71B0}"/>
              </a:ext>
            </a:extLst>
          </p:cNvPr>
          <p:cNvSpPr>
            <a:spLocks noGrp="1"/>
          </p:cNvSpPr>
          <p:nvPr>
            <p:ph type="body" sz="quarter" idx="10"/>
          </p:nvPr>
        </p:nvSpPr>
        <p:spPr>
          <a:xfrm>
            <a:off x="1954834" y="3365296"/>
            <a:ext cx="5996329" cy="432518"/>
          </a:xfrm>
          <a:prstGeom prst="rect">
            <a:avLst/>
          </a:prstGeom>
        </p:spPr>
        <p:txBody>
          <a:bodyPr anchor="ctr" anchorCtr="0"/>
          <a:lstStyle>
            <a:lvl1pPr marL="0" indent="0" algn="ctr">
              <a:buNone/>
              <a:defRPr sz="2600" b="0">
                <a:latin typeface="나눔스퀘어 Bold" panose="020B0600000101010101" pitchFamily="50" charset="-127"/>
                <a:ea typeface="나눔스퀘어 Bold" panose="020B0600000101010101" pitchFamily="50" charset="-127"/>
              </a:defRPr>
            </a:lvl1pPr>
          </a:lstStyle>
          <a:p>
            <a:pPr lvl="0"/>
            <a:r>
              <a:rPr lang="ko-KR" altLang="en-US" dirty="0"/>
              <a:t>마스터 텍스트 스타일을 편집하려면 클릭</a:t>
            </a:r>
          </a:p>
        </p:txBody>
      </p:sp>
      <p:sp>
        <p:nvSpPr>
          <p:cNvPr id="12" name="텍스트 개체 틀 11">
            <a:extLst>
              <a:ext uri="{FF2B5EF4-FFF2-40B4-BE49-F238E27FC236}">
                <a16:creationId xmlns:a16="http://schemas.microsoft.com/office/drawing/2014/main" id="{596BEE6B-9F1E-4EF3-A6E0-6152E99F2822}"/>
              </a:ext>
            </a:extLst>
          </p:cNvPr>
          <p:cNvSpPr>
            <a:spLocks noGrp="1"/>
          </p:cNvSpPr>
          <p:nvPr>
            <p:ph type="body" sz="quarter" idx="11" hasCustomPrompt="1"/>
          </p:nvPr>
        </p:nvSpPr>
        <p:spPr>
          <a:xfrm>
            <a:off x="2340670" y="5707629"/>
            <a:ext cx="5224655" cy="698500"/>
          </a:xfrm>
          <a:prstGeom prst="rect">
            <a:avLst/>
          </a:prstGeom>
        </p:spPr>
        <p:txBody>
          <a:bodyPr/>
          <a:lstStyle>
            <a:lvl1pPr marL="0" indent="0" algn="ctr">
              <a:lnSpc>
                <a:spcPct val="100000"/>
              </a:lnSpc>
              <a:spcBef>
                <a:spcPts val="0"/>
              </a:spcBef>
              <a:buNone/>
              <a:defRPr sz="2000"/>
            </a:lvl1pPr>
            <a:lvl2pPr marL="402418" indent="0">
              <a:buNone/>
              <a:defRPr/>
            </a:lvl2pPr>
          </a:lstStyle>
          <a:p>
            <a:pPr lvl="0"/>
            <a:r>
              <a:rPr lang="ko-KR" altLang="en-US" dirty="0"/>
              <a:t>이름</a:t>
            </a:r>
            <a:endParaRPr lang="en-US" altLang="ko-KR" dirty="0"/>
          </a:p>
          <a:p>
            <a:pPr lvl="0"/>
            <a:r>
              <a:rPr lang="en-US" altLang="ko-KR" dirty="0"/>
              <a:t>////.//.//</a:t>
            </a:r>
          </a:p>
        </p:txBody>
      </p:sp>
    </p:spTree>
    <p:extLst>
      <p:ext uri="{BB962C8B-B14F-4D97-AF65-F5344CB8AC3E}">
        <p14:creationId xmlns:p14="http://schemas.microsoft.com/office/powerpoint/2010/main" val="28979850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2E85BD61-C27C-4539-B6DA-791F3C96E200}"/>
              </a:ext>
            </a:extLst>
          </p:cNvPr>
          <p:cNvSpPr>
            <a:spLocks noGrp="1"/>
          </p:cNvSpPr>
          <p:nvPr>
            <p:ph type="title"/>
          </p:nvPr>
        </p:nvSpPr>
        <p:spPr>
          <a:xfrm>
            <a:off x="676275" y="1709738"/>
            <a:ext cx="8543925" cy="2852737"/>
          </a:xfrm>
        </p:spPr>
        <p:txBody>
          <a:bodyPr anchor="b"/>
          <a:lstStyle>
            <a:lvl1pPr>
              <a:defRPr sz="6000"/>
            </a:lvl1pPr>
          </a:lstStyle>
          <a:p>
            <a:r>
              <a:rPr lang="ko-KR" altLang="en-US"/>
              <a:t>마스터 제목 스타일 편집</a:t>
            </a:r>
          </a:p>
        </p:txBody>
      </p:sp>
      <p:sp>
        <p:nvSpPr>
          <p:cNvPr id="3" name="텍스트 개체 틀 2">
            <a:extLst>
              <a:ext uri="{FF2B5EF4-FFF2-40B4-BE49-F238E27FC236}">
                <a16:creationId xmlns:a16="http://schemas.microsoft.com/office/drawing/2014/main" id="{BDBE5705-14E0-4457-B772-2D0F288BEF74}"/>
              </a:ext>
            </a:extLst>
          </p:cNvPr>
          <p:cNvSpPr>
            <a:spLocks noGrp="1"/>
          </p:cNvSpPr>
          <p:nvPr>
            <p:ph type="body" idx="1"/>
          </p:nvPr>
        </p:nvSpPr>
        <p:spPr>
          <a:xfrm>
            <a:off x="676275" y="4589463"/>
            <a:ext cx="8543925"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ko-KR" altLang="en-US"/>
              <a:t>마스터 텍스트 스타일 편집</a:t>
            </a:r>
          </a:p>
        </p:txBody>
      </p:sp>
      <p:sp>
        <p:nvSpPr>
          <p:cNvPr id="4" name="날짜 개체 틀 3">
            <a:extLst>
              <a:ext uri="{FF2B5EF4-FFF2-40B4-BE49-F238E27FC236}">
                <a16:creationId xmlns:a16="http://schemas.microsoft.com/office/drawing/2014/main" id="{D0AF5628-DAEA-4DB8-9302-C490E3020A6F}"/>
              </a:ext>
            </a:extLst>
          </p:cNvPr>
          <p:cNvSpPr>
            <a:spLocks noGrp="1"/>
          </p:cNvSpPr>
          <p:nvPr>
            <p:ph type="dt" sz="half" idx="10"/>
          </p:nvPr>
        </p:nvSpPr>
        <p:spPr>
          <a:xfrm>
            <a:off x="681038" y="6356350"/>
            <a:ext cx="2228850" cy="365125"/>
          </a:xfrm>
          <a:prstGeom prst="rect">
            <a:avLst/>
          </a:prstGeom>
        </p:spPr>
        <p:txBody>
          <a:bodyPr/>
          <a:lstStyle/>
          <a:p>
            <a:endParaRPr lang="ko-KR" altLang="en-US"/>
          </a:p>
        </p:txBody>
      </p:sp>
      <p:sp>
        <p:nvSpPr>
          <p:cNvPr id="5" name="바닥글 개체 틀 4">
            <a:extLst>
              <a:ext uri="{FF2B5EF4-FFF2-40B4-BE49-F238E27FC236}">
                <a16:creationId xmlns:a16="http://schemas.microsoft.com/office/drawing/2014/main" id="{248D08C9-2894-4E35-94C3-BAB8662952BC}"/>
              </a:ext>
            </a:extLst>
          </p:cNvPr>
          <p:cNvSpPr>
            <a:spLocks noGrp="1"/>
          </p:cNvSpPr>
          <p:nvPr>
            <p:ph type="ftr" sz="quarter" idx="11"/>
          </p:nvPr>
        </p:nvSpPr>
        <p:spPr>
          <a:xfrm>
            <a:off x="3281363" y="6356350"/>
            <a:ext cx="3343275" cy="365125"/>
          </a:xfrm>
          <a:prstGeom prst="rect">
            <a:avLst/>
          </a:prstGeom>
        </p:spPr>
        <p:txBody>
          <a:bodyPr/>
          <a:lstStyle/>
          <a:p>
            <a:endParaRPr lang="ko-KR" altLang="en-US"/>
          </a:p>
        </p:txBody>
      </p:sp>
      <p:sp>
        <p:nvSpPr>
          <p:cNvPr id="6" name="슬라이드 번호 개체 틀 5">
            <a:extLst>
              <a:ext uri="{FF2B5EF4-FFF2-40B4-BE49-F238E27FC236}">
                <a16:creationId xmlns:a16="http://schemas.microsoft.com/office/drawing/2014/main" id="{42C5796C-CBE4-4B66-9313-16ABAE11F2C6}"/>
              </a:ext>
            </a:extLst>
          </p:cNvPr>
          <p:cNvSpPr>
            <a:spLocks noGrp="1"/>
          </p:cNvSpPr>
          <p:nvPr>
            <p:ph type="sldNum" sz="quarter" idx="12"/>
          </p:nvPr>
        </p:nvSpPr>
        <p:spPr/>
        <p:txBody>
          <a:bodyPr/>
          <a:lstStyle/>
          <a:p>
            <a:fld id="{CD8D5FB9-8705-4F70-B12D-D076EFA3719E}" type="slidenum">
              <a:rPr lang="ko-KR" altLang="en-US" smtClean="0"/>
              <a:t>‹#›</a:t>
            </a:fld>
            <a:endParaRPr lang="ko-KR" altLang="en-US"/>
          </a:p>
        </p:txBody>
      </p:sp>
    </p:spTree>
    <p:extLst>
      <p:ext uri="{BB962C8B-B14F-4D97-AF65-F5344CB8AC3E}">
        <p14:creationId xmlns:p14="http://schemas.microsoft.com/office/powerpoint/2010/main" val="13459492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DEC98AE9-7D7D-4375-95A4-CD2CED96F727}"/>
              </a:ext>
            </a:extLst>
          </p:cNvPr>
          <p:cNvSpPr>
            <a:spLocks noGrp="1"/>
          </p:cNvSpPr>
          <p:nvPr>
            <p:ph type="title"/>
          </p:nvPr>
        </p:nvSpPr>
        <p:spPr/>
        <p:txBody>
          <a:bodyPr/>
          <a:lstStyle/>
          <a:p>
            <a:r>
              <a:rPr lang="ko-KR" altLang="en-US"/>
              <a:t>마스터 제목 스타일 편집</a:t>
            </a:r>
          </a:p>
        </p:txBody>
      </p:sp>
      <p:sp>
        <p:nvSpPr>
          <p:cNvPr id="3" name="내용 개체 틀 2">
            <a:extLst>
              <a:ext uri="{FF2B5EF4-FFF2-40B4-BE49-F238E27FC236}">
                <a16:creationId xmlns:a16="http://schemas.microsoft.com/office/drawing/2014/main" id="{78598418-7177-4E5B-B0A3-BB6792F42EAA}"/>
              </a:ext>
            </a:extLst>
          </p:cNvPr>
          <p:cNvSpPr>
            <a:spLocks noGrp="1"/>
          </p:cNvSpPr>
          <p:nvPr>
            <p:ph sz="half" idx="1"/>
          </p:nvPr>
        </p:nvSpPr>
        <p:spPr>
          <a:xfrm>
            <a:off x="681038" y="1825625"/>
            <a:ext cx="4195762" cy="4351338"/>
          </a:xfrm>
        </p:spPr>
        <p:txBody>
          <a:bodyPr/>
          <a:lstStyle/>
          <a:p>
            <a:pPr lvl="0"/>
            <a:r>
              <a:rPr lang="ko-KR" altLang="en-US"/>
              <a:t>마스터 텍스트 스타일 편집</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4" name="내용 개체 틀 3">
            <a:extLst>
              <a:ext uri="{FF2B5EF4-FFF2-40B4-BE49-F238E27FC236}">
                <a16:creationId xmlns:a16="http://schemas.microsoft.com/office/drawing/2014/main" id="{937D7F54-9C71-44B7-90E3-88570E4068A5}"/>
              </a:ext>
            </a:extLst>
          </p:cNvPr>
          <p:cNvSpPr>
            <a:spLocks noGrp="1"/>
          </p:cNvSpPr>
          <p:nvPr>
            <p:ph sz="half" idx="2"/>
          </p:nvPr>
        </p:nvSpPr>
        <p:spPr>
          <a:xfrm>
            <a:off x="5029200" y="1825625"/>
            <a:ext cx="4195763" cy="4351338"/>
          </a:xfrm>
        </p:spPr>
        <p:txBody>
          <a:bodyPr/>
          <a:lstStyle/>
          <a:p>
            <a:pPr lvl="0"/>
            <a:r>
              <a:rPr lang="ko-KR" altLang="en-US"/>
              <a:t>마스터 텍스트 스타일 편집</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5" name="날짜 개체 틀 4">
            <a:extLst>
              <a:ext uri="{FF2B5EF4-FFF2-40B4-BE49-F238E27FC236}">
                <a16:creationId xmlns:a16="http://schemas.microsoft.com/office/drawing/2014/main" id="{327214EB-0978-493D-B570-748F8C91ED92}"/>
              </a:ext>
            </a:extLst>
          </p:cNvPr>
          <p:cNvSpPr>
            <a:spLocks noGrp="1"/>
          </p:cNvSpPr>
          <p:nvPr>
            <p:ph type="dt" sz="half" idx="10"/>
          </p:nvPr>
        </p:nvSpPr>
        <p:spPr>
          <a:xfrm>
            <a:off x="681038" y="6356350"/>
            <a:ext cx="2228850" cy="365125"/>
          </a:xfrm>
          <a:prstGeom prst="rect">
            <a:avLst/>
          </a:prstGeom>
        </p:spPr>
        <p:txBody>
          <a:bodyPr/>
          <a:lstStyle/>
          <a:p>
            <a:endParaRPr lang="ko-KR" altLang="en-US"/>
          </a:p>
        </p:txBody>
      </p:sp>
      <p:sp>
        <p:nvSpPr>
          <p:cNvPr id="6" name="바닥글 개체 틀 5">
            <a:extLst>
              <a:ext uri="{FF2B5EF4-FFF2-40B4-BE49-F238E27FC236}">
                <a16:creationId xmlns:a16="http://schemas.microsoft.com/office/drawing/2014/main" id="{337C9FF3-6216-4155-9A75-719327537E6E}"/>
              </a:ext>
            </a:extLst>
          </p:cNvPr>
          <p:cNvSpPr>
            <a:spLocks noGrp="1"/>
          </p:cNvSpPr>
          <p:nvPr>
            <p:ph type="ftr" sz="quarter" idx="11"/>
          </p:nvPr>
        </p:nvSpPr>
        <p:spPr>
          <a:xfrm>
            <a:off x="3281363" y="6356350"/>
            <a:ext cx="3343275" cy="365125"/>
          </a:xfrm>
          <a:prstGeom prst="rect">
            <a:avLst/>
          </a:prstGeom>
        </p:spPr>
        <p:txBody>
          <a:bodyPr/>
          <a:lstStyle/>
          <a:p>
            <a:endParaRPr lang="ko-KR" altLang="en-US"/>
          </a:p>
        </p:txBody>
      </p:sp>
      <p:sp>
        <p:nvSpPr>
          <p:cNvPr id="7" name="슬라이드 번호 개체 틀 6">
            <a:extLst>
              <a:ext uri="{FF2B5EF4-FFF2-40B4-BE49-F238E27FC236}">
                <a16:creationId xmlns:a16="http://schemas.microsoft.com/office/drawing/2014/main" id="{F4B7B3F7-E899-46BE-82EE-D5D3F80639D4}"/>
              </a:ext>
            </a:extLst>
          </p:cNvPr>
          <p:cNvSpPr>
            <a:spLocks noGrp="1"/>
          </p:cNvSpPr>
          <p:nvPr>
            <p:ph type="sldNum" sz="quarter" idx="12"/>
          </p:nvPr>
        </p:nvSpPr>
        <p:spPr/>
        <p:txBody>
          <a:bodyPr/>
          <a:lstStyle/>
          <a:p>
            <a:fld id="{CD8D5FB9-8705-4F70-B12D-D076EFA3719E}" type="slidenum">
              <a:rPr lang="ko-KR" altLang="en-US" smtClean="0"/>
              <a:t>‹#›</a:t>
            </a:fld>
            <a:endParaRPr lang="ko-KR" altLang="en-US"/>
          </a:p>
        </p:txBody>
      </p:sp>
    </p:spTree>
    <p:extLst>
      <p:ext uri="{BB962C8B-B14F-4D97-AF65-F5344CB8AC3E}">
        <p14:creationId xmlns:p14="http://schemas.microsoft.com/office/powerpoint/2010/main" val="13803586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2628B4BB-2B77-4C5B-B4DD-7D903F7E3309}"/>
              </a:ext>
            </a:extLst>
          </p:cNvPr>
          <p:cNvSpPr>
            <a:spLocks noGrp="1"/>
          </p:cNvSpPr>
          <p:nvPr>
            <p:ph type="title"/>
          </p:nvPr>
        </p:nvSpPr>
        <p:spPr>
          <a:xfrm>
            <a:off x="682625" y="365125"/>
            <a:ext cx="8543925" cy="1325563"/>
          </a:xfrm>
        </p:spPr>
        <p:txBody>
          <a:bodyPr/>
          <a:lstStyle/>
          <a:p>
            <a:r>
              <a:rPr lang="ko-KR" altLang="en-US"/>
              <a:t>마스터 제목 스타일 편집</a:t>
            </a:r>
          </a:p>
        </p:txBody>
      </p:sp>
      <p:sp>
        <p:nvSpPr>
          <p:cNvPr id="3" name="텍스트 개체 틀 2">
            <a:extLst>
              <a:ext uri="{FF2B5EF4-FFF2-40B4-BE49-F238E27FC236}">
                <a16:creationId xmlns:a16="http://schemas.microsoft.com/office/drawing/2014/main" id="{85AFD177-9D6D-41D9-BC44-D6145D25DDBA}"/>
              </a:ext>
            </a:extLst>
          </p:cNvPr>
          <p:cNvSpPr>
            <a:spLocks noGrp="1"/>
          </p:cNvSpPr>
          <p:nvPr>
            <p:ph type="body" idx="1"/>
          </p:nvPr>
        </p:nvSpPr>
        <p:spPr>
          <a:xfrm>
            <a:off x="682625" y="1681163"/>
            <a:ext cx="419100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a:t>마스터 텍스트 스타일 편집</a:t>
            </a:r>
          </a:p>
        </p:txBody>
      </p:sp>
      <p:sp>
        <p:nvSpPr>
          <p:cNvPr id="4" name="내용 개체 틀 3">
            <a:extLst>
              <a:ext uri="{FF2B5EF4-FFF2-40B4-BE49-F238E27FC236}">
                <a16:creationId xmlns:a16="http://schemas.microsoft.com/office/drawing/2014/main" id="{C755499B-9936-4636-B1A0-0E71C2EFE68A}"/>
              </a:ext>
            </a:extLst>
          </p:cNvPr>
          <p:cNvSpPr>
            <a:spLocks noGrp="1"/>
          </p:cNvSpPr>
          <p:nvPr>
            <p:ph sz="half" idx="2"/>
          </p:nvPr>
        </p:nvSpPr>
        <p:spPr>
          <a:xfrm>
            <a:off x="682625" y="2505075"/>
            <a:ext cx="4191000" cy="3684588"/>
          </a:xfrm>
        </p:spPr>
        <p:txBody>
          <a:bodyPr/>
          <a:lstStyle/>
          <a:p>
            <a:pPr lvl="0"/>
            <a:r>
              <a:rPr lang="ko-KR" altLang="en-US"/>
              <a:t>마스터 텍스트 스타일 편집</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5" name="텍스트 개체 틀 4">
            <a:extLst>
              <a:ext uri="{FF2B5EF4-FFF2-40B4-BE49-F238E27FC236}">
                <a16:creationId xmlns:a16="http://schemas.microsoft.com/office/drawing/2014/main" id="{03A03FD8-8E80-4F79-BA40-DB9D442936D9}"/>
              </a:ext>
            </a:extLst>
          </p:cNvPr>
          <p:cNvSpPr>
            <a:spLocks noGrp="1"/>
          </p:cNvSpPr>
          <p:nvPr>
            <p:ph type="body" sz="quarter" idx="3"/>
          </p:nvPr>
        </p:nvSpPr>
        <p:spPr>
          <a:xfrm>
            <a:off x="5014913" y="1681163"/>
            <a:ext cx="42116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a:t>마스터 텍스트 스타일 편집</a:t>
            </a:r>
          </a:p>
        </p:txBody>
      </p:sp>
      <p:sp>
        <p:nvSpPr>
          <p:cNvPr id="6" name="내용 개체 틀 5">
            <a:extLst>
              <a:ext uri="{FF2B5EF4-FFF2-40B4-BE49-F238E27FC236}">
                <a16:creationId xmlns:a16="http://schemas.microsoft.com/office/drawing/2014/main" id="{6191E19B-1F6F-4E87-BB5E-986FEAEE726F}"/>
              </a:ext>
            </a:extLst>
          </p:cNvPr>
          <p:cNvSpPr>
            <a:spLocks noGrp="1"/>
          </p:cNvSpPr>
          <p:nvPr>
            <p:ph sz="quarter" idx="4"/>
          </p:nvPr>
        </p:nvSpPr>
        <p:spPr>
          <a:xfrm>
            <a:off x="5014913" y="2505075"/>
            <a:ext cx="4211637" cy="3684588"/>
          </a:xfrm>
        </p:spPr>
        <p:txBody>
          <a:bodyPr/>
          <a:lstStyle/>
          <a:p>
            <a:pPr lvl="0"/>
            <a:r>
              <a:rPr lang="ko-KR" altLang="en-US"/>
              <a:t>마스터 텍스트 스타일 편집</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7" name="날짜 개체 틀 6">
            <a:extLst>
              <a:ext uri="{FF2B5EF4-FFF2-40B4-BE49-F238E27FC236}">
                <a16:creationId xmlns:a16="http://schemas.microsoft.com/office/drawing/2014/main" id="{7212D9CB-A1C2-437F-8EC5-B69A8C24F7F7}"/>
              </a:ext>
            </a:extLst>
          </p:cNvPr>
          <p:cNvSpPr>
            <a:spLocks noGrp="1"/>
          </p:cNvSpPr>
          <p:nvPr>
            <p:ph type="dt" sz="half" idx="10"/>
          </p:nvPr>
        </p:nvSpPr>
        <p:spPr>
          <a:xfrm>
            <a:off x="681038" y="6356350"/>
            <a:ext cx="2228850" cy="365125"/>
          </a:xfrm>
          <a:prstGeom prst="rect">
            <a:avLst/>
          </a:prstGeom>
        </p:spPr>
        <p:txBody>
          <a:bodyPr/>
          <a:lstStyle/>
          <a:p>
            <a:endParaRPr lang="ko-KR" altLang="en-US"/>
          </a:p>
        </p:txBody>
      </p:sp>
      <p:sp>
        <p:nvSpPr>
          <p:cNvPr id="8" name="바닥글 개체 틀 7">
            <a:extLst>
              <a:ext uri="{FF2B5EF4-FFF2-40B4-BE49-F238E27FC236}">
                <a16:creationId xmlns:a16="http://schemas.microsoft.com/office/drawing/2014/main" id="{4B3A91F5-285F-49DF-BFB4-D422305E589C}"/>
              </a:ext>
            </a:extLst>
          </p:cNvPr>
          <p:cNvSpPr>
            <a:spLocks noGrp="1"/>
          </p:cNvSpPr>
          <p:nvPr>
            <p:ph type="ftr" sz="quarter" idx="11"/>
          </p:nvPr>
        </p:nvSpPr>
        <p:spPr>
          <a:xfrm>
            <a:off x="3281363" y="6356350"/>
            <a:ext cx="3343275" cy="365125"/>
          </a:xfrm>
          <a:prstGeom prst="rect">
            <a:avLst/>
          </a:prstGeom>
        </p:spPr>
        <p:txBody>
          <a:bodyPr/>
          <a:lstStyle/>
          <a:p>
            <a:endParaRPr lang="ko-KR" altLang="en-US"/>
          </a:p>
        </p:txBody>
      </p:sp>
      <p:sp>
        <p:nvSpPr>
          <p:cNvPr id="9" name="슬라이드 번호 개체 틀 8">
            <a:extLst>
              <a:ext uri="{FF2B5EF4-FFF2-40B4-BE49-F238E27FC236}">
                <a16:creationId xmlns:a16="http://schemas.microsoft.com/office/drawing/2014/main" id="{AD94D40C-7220-4C8C-B980-565488AF6191}"/>
              </a:ext>
            </a:extLst>
          </p:cNvPr>
          <p:cNvSpPr>
            <a:spLocks noGrp="1"/>
          </p:cNvSpPr>
          <p:nvPr>
            <p:ph type="sldNum" sz="quarter" idx="12"/>
          </p:nvPr>
        </p:nvSpPr>
        <p:spPr/>
        <p:txBody>
          <a:bodyPr/>
          <a:lstStyle/>
          <a:p>
            <a:fld id="{CD8D5FB9-8705-4F70-B12D-D076EFA3719E}" type="slidenum">
              <a:rPr lang="ko-KR" altLang="en-US" smtClean="0"/>
              <a:t>‹#›</a:t>
            </a:fld>
            <a:endParaRPr lang="ko-KR" altLang="en-US"/>
          </a:p>
        </p:txBody>
      </p:sp>
    </p:spTree>
    <p:extLst>
      <p:ext uri="{BB962C8B-B14F-4D97-AF65-F5344CB8AC3E}">
        <p14:creationId xmlns:p14="http://schemas.microsoft.com/office/powerpoint/2010/main" val="5128324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4406FB59-AB0D-4453-B48B-4DCD5991775E}"/>
              </a:ext>
            </a:extLst>
          </p:cNvPr>
          <p:cNvSpPr>
            <a:spLocks noGrp="1"/>
          </p:cNvSpPr>
          <p:nvPr>
            <p:ph type="title"/>
          </p:nvPr>
        </p:nvSpPr>
        <p:spPr/>
        <p:txBody>
          <a:bodyPr/>
          <a:lstStyle/>
          <a:p>
            <a:r>
              <a:rPr lang="ko-KR" altLang="en-US"/>
              <a:t>마스터 제목 스타일 편집</a:t>
            </a:r>
          </a:p>
        </p:txBody>
      </p:sp>
      <p:sp>
        <p:nvSpPr>
          <p:cNvPr id="3" name="날짜 개체 틀 2">
            <a:extLst>
              <a:ext uri="{FF2B5EF4-FFF2-40B4-BE49-F238E27FC236}">
                <a16:creationId xmlns:a16="http://schemas.microsoft.com/office/drawing/2014/main" id="{390F5BE1-A1B9-4359-8431-C4EF7161C5CF}"/>
              </a:ext>
            </a:extLst>
          </p:cNvPr>
          <p:cNvSpPr>
            <a:spLocks noGrp="1"/>
          </p:cNvSpPr>
          <p:nvPr>
            <p:ph type="dt" sz="half" idx="10"/>
          </p:nvPr>
        </p:nvSpPr>
        <p:spPr>
          <a:xfrm>
            <a:off x="681038" y="6356350"/>
            <a:ext cx="2228850" cy="365125"/>
          </a:xfrm>
          <a:prstGeom prst="rect">
            <a:avLst/>
          </a:prstGeom>
        </p:spPr>
        <p:txBody>
          <a:bodyPr/>
          <a:lstStyle/>
          <a:p>
            <a:endParaRPr lang="ko-KR" altLang="en-US"/>
          </a:p>
        </p:txBody>
      </p:sp>
      <p:sp>
        <p:nvSpPr>
          <p:cNvPr id="4" name="바닥글 개체 틀 3">
            <a:extLst>
              <a:ext uri="{FF2B5EF4-FFF2-40B4-BE49-F238E27FC236}">
                <a16:creationId xmlns:a16="http://schemas.microsoft.com/office/drawing/2014/main" id="{66E14E3F-0BB7-4B3C-B403-B3AB8B27F9A1}"/>
              </a:ext>
            </a:extLst>
          </p:cNvPr>
          <p:cNvSpPr>
            <a:spLocks noGrp="1"/>
          </p:cNvSpPr>
          <p:nvPr>
            <p:ph type="ftr" sz="quarter" idx="11"/>
          </p:nvPr>
        </p:nvSpPr>
        <p:spPr>
          <a:xfrm>
            <a:off x="3281363" y="6356350"/>
            <a:ext cx="3343275" cy="365125"/>
          </a:xfrm>
          <a:prstGeom prst="rect">
            <a:avLst/>
          </a:prstGeom>
        </p:spPr>
        <p:txBody>
          <a:bodyPr/>
          <a:lstStyle/>
          <a:p>
            <a:endParaRPr lang="ko-KR" altLang="en-US"/>
          </a:p>
        </p:txBody>
      </p:sp>
      <p:sp>
        <p:nvSpPr>
          <p:cNvPr id="5" name="슬라이드 번호 개체 틀 4">
            <a:extLst>
              <a:ext uri="{FF2B5EF4-FFF2-40B4-BE49-F238E27FC236}">
                <a16:creationId xmlns:a16="http://schemas.microsoft.com/office/drawing/2014/main" id="{DF69F8DC-7B0E-4DCC-9F25-C813C9891026}"/>
              </a:ext>
            </a:extLst>
          </p:cNvPr>
          <p:cNvSpPr>
            <a:spLocks noGrp="1"/>
          </p:cNvSpPr>
          <p:nvPr>
            <p:ph type="sldNum" sz="quarter" idx="12"/>
          </p:nvPr>
        </p:nvSpPr>
        <p:spPr/>
        <p:txBody>
          <a:bodyPr/>
          <a:lstStyle/>
          <a:p>
            <a:fld id="{CD8D5FB9-8705-4F70-B12D-D076EFA3719E}" type="slidenum">
              <a:rPr lang="ko-KR" altLang="en-US" smtClean="0"/>
              <a:t>‹#›</a:t>
            </a:fld>
            <a:endParaRPr lang="ko-KR" altLang="en-US"/>
          </a:p>
        </p:txBody>
      </p:sp>
    </p:spTree>
    <p:extLst>
      <p:ext uri="{BB962C8B-B14F-4D97-AF65-F5344CB8AC3E}">
        <p14:creationId xmlns:p14="http://schemas.microsoft.com/office/powerpoint/2010/main" val="19324022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
        <p:nvSpPr>
          <p:cNvPr id="2" name="날짜 개체 틀 1">
            <a:extLst>
              <a:ext uri="{FF2B5EF4-FFF2-40B4-BE49-F238E27FC236}">
                <a16:creationId xmlns:a16="http://schemas.microsoft.com/office/drawing/2014/main" id="{692EA375-8FE6-44C6-8025-13B975B1711E}"/>
              </a:ext>
            </a:extLst>
          </p:cNvPr>
          <p:cNvSpPr>
            <a:spLocks noGrp="1"/>
          </p:cNvSpPr>
          <p:nvPr>
            <p:ph type="dt" sz="half" idx="10"/>
          </p:nvPr>
        </p:nvSpPr>
        <p:spPr>
          <a:xfrm>
            <a:off x="681038" y="6356350"/>
            <a:ext cx="2228850" cy="365125"/>
          </a:xfrm>
          <a:prstGeom prst="rect">
            <a:avLst/>
          </a:prstGeom>
        </p:spPr>
        <p:txBody>
          <a:bodyPr/>
          <a:lstStyle/>
          <a:p>
            <a:endParaRPr lang="ko-KR" altLang="en-US"/>
          </a:p>
        </p:txBody>
      </p:sp>
      <p:sp>
        <p:nvSpPr>
          <p:cNvPr id="3" name="바닥글 개체 틀 2">
            <a:extLst>
              <a:ext uri="{FF2B5EF4-FFF2-40B4-BE49-F238E27FC236}">
                <a16:creationId xmlns:a16="http://schemas.microsoft.com/office/drawing/2014/main" id="{D78C62F7-14A5-4A11-BDEA-3DEC9600DC1A}"/>
              </a:ext>
            </a:extLst>
          </p:cNvPr>
          <p:cNvSpPr>
            <a:spLocks noGrp="1"/>
          </p:cNvSpPr>
          <p:nvPr>
            <p:ph type="ftr" sz="quarter" idx="11"/>
          </p:nvPr>
        </p:nvSpPr>
        <p:spPr>
          <a:xfrm>
            <a:off x="3281363" y="6356350"/>
            <a:ext cx="3343275" cy="365125"/>
          </a:xfrm>
          <a:prstGeom prst="rect">
            <a:avLst/>
          </a:prstGeom>
        </p:spPr>
        <p:txBody>
          <a:bodyPr/>
          <a:lstStyle/>
          <a:p>
            <a:endParaRPr lang="ko-KR" altLang="en-US"/>
          </a:p>
        </p:txBody>
      </p:sp>
      <p:sp>
        <p:nvSpPr>
          <p:cNvPr id="4" name="슬라이드 번호 개체 틀 3">
            <a:extLst>
              <a:ext uri="{FF2B5EF4-FFF2-40B4-BE49-F238E27FC236}">
                <a16:creationId xmlns:a16="http://schemas.microsoft.com/office/drawing/2014/main" id="{96AF25E1-FA76-4725-8D00-2F98C3A6D61A}"/>
              </a:ext>
            </a:extLst>
          </p:cNvPr>
          <p:cNvSpPr>
            <a:spLocks noGrp="1"/>
          </p:cNvSpPr>
          <p:nvPr>
            <p:ph type="sldNum" sz="quarter" idx="12"/>
          </p:nvPr>
        </p:nvSpPr>
        <p:spPr/>
        <p:txBody>
          <a:bodyPr/>
          <a:lstStyle/>
          <a:p>
            <a:fld id="{CD8D5FB9-8705-4F70-B12D-D076EFA3719E}" type="slidenum">
              <a:rPr lang="ko-KR" altLang="en-US" smtClean="0"/>
              <a:t>‹#›</a:t>
            </a:fld>
            <a:endParaRPr lang="ko-KR" altLang="en-US"/>
          </a:p>
        </p:txBody>
      </p:sp>
    </p:spTree>
    <p:extLst>
      <p:ext uri="{BB962C8B-B14F-4D97-AF65-F5344CB8AC3E}">
        <p14:creationId xmlns:p14="http://schemas.microsoft.com/office/powerpoint/2010/main" val="38623730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캡션 있는 콘텐츠">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61D81336-AF5D-4610-9419-F4F224E069E0}"/>
              </a:ext>
            </a:extLst>
          </p:cNvPr>
          <p:cNvSpPr>
            <a:spLocks noGrp="1"/>
          </p:cNvSpPr>
          <p:nvPr>
            <p:ph type="title"/>
          </p:nvPr>
        </p:nvSpPr>
        <p:spPr>
          <a:xfrm>
            <a:off x="682625" y="457200"/>
            <a:ext cx="3194050" cy="1600200"/>
          </a:xfrm>
        </p:spPr>
        <p:txBody>
          <a:bodyPr anchor="b"/>
          <a:lstStyle>
            <a:lvl1pPr>
              <a:defRPr sz="3200"/>
            </a:lvl1pPr>
          </a:lstStyle>
          <a:p>
            <a:r>
              <a:rPr lang="ko-KR" altLang="en-US"/>
              <a:t>마스터 제목 스타일 편집</a:t>
            </a:r>
          </a:p>
        </p:txBody>
      </p:sp>
      <p:sp>
        <p:nvSpPr>
          <p:cNvPr id="3" name="내용 개체 틀 2">
            <a:extLst>
              <a:ext uri="{FF2B5EF4-FFF2-40B4-BE49-F238E27FC236}">
                <a16:creationId xmlns:a16="http://schemas.microsoft.com/office/drawing/2014/main" id="{D1C1D374-D469-4D74-9228-977A17947350}"/>
              </a:ext>
            </a:extLst>
          </p:cNvPr>
          <p:cNvSpPr>
            <a:spLocks noGrp="1"/>
          </p:cNvSpPr>
          <p:nvPr>
            <p:ph idx="1"/>
          </p:nvPr>
        </p:nvSpPr>
        <p:spPr>
          <a:xfrm>
            <a:off x="4211638" y="987425"/>
            <a:ext cx="5014912"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ko-KR" altLang="en-US"/>
              <a:t>마스터 텍스트 스타일 편집</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4" name="텍스트 개체 틀 3">
            <a:extLst>
              <a:ext uri="{FF2B5EF4-FFF2-40B4-BE49-F238E27FC236}">
                <a16:creationId xmlns:a16="http://schemas.microsoft.com/office/drawing/2014/main" id="{14163D63-6BFA-41DB-8954-A25AA3CF7CA3}"/>
              </a:ext>
            </a:extLst>
          </p:cNvPr>
          <p:cNvSpPr>
            <a:spLocks noGrp="1"/>
          </p:cNvSpPr>
          <p:nvPr>
            <p:ph type="body" sz="half" idx="2"/>
          </p:nvPr>
        </p:nvSpPr>
        <p:spPr>
          <a:xfrm>
            <a:off x="682625" y="2057400"/>
            <a:ext cx="3194050"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ko-KR" altLang="en-US"/>
              <a:t>마스터 텍스트 스타일 편집</a:t>
            </a:r>
          </a:p>
        </p:txBody>
      </p:sp>
      <p:sp>
        <p:nvSpPr>
          <p:cNvPr id="5" name="날짜 개체 틀 4">
            <a:extLst>
              <a:ext uri="{FF2B5EF4-FFF2-40B4-BE49-F238E27FC236}">
                <a16:creationId xmlns:a16="http://schemas.microsoft.com/office/drawing/2014/main" id="{9C57946D-77F6-464D-9660-51EBAF036CA1}"/>
              </a:ext>
            </a:extLst>
          </p:cNvPr>
          <p:cNvSpPr>
            <a:spLocks noGrp="1"/>
          </p:cNvSpPr>
          <p:nvPr>
            <p:ph type="dt" sz="half" idx="10"/>
          </p:nvPr>
        </p:nvSpPr>
        <p:spPr>
          <a:xfrm>
            <a:off x="681038" y="6356350"/>
            <a:ext cx="2228850" cy="365125"/>
          </a:xfrm>
          <a:prstGeom prst="rect">
            <a:avLst/>
          </a:prstGeom>
        </p:spPr>
        <p:txBody>
          <a:bodyPr/>
          <a:lstStyle/>
          <a:p>
            <a:endParaRPr lang="ko-KR" altLang="en-US"/>
          </a:p>
        </p:txBody>
      </p:sp>
      <p:sp>
        <p:nvSpPr>
          <p:cNvPr id="6" name="바닥글 개체 틀 5">
            <a:extLst>
              <a:ext uri="{FF2B5EF4-FFF2-40B4-BE49-F238E27FC236}">
                <a16:creationId xmlns:a16="http://schemas.microsoft.com/office/drawing/2014/main" id="{4CC14198-E1A1-4893-B776-E610F110FE71}"/>
              </a:ext>
            </a:extLst>
          </p:cNvPr>
          <p:cNvSpPr>
            <a:spLocks noGrp="1"/>
          </p:cNvSpPr>
          <p:nvPr>
            <p:ph type="ftr" sz="quarter" idx="11"/>
          </p:nvPr>
        </p:nvSpPr>
        <p:spPr>
          <a:xfrm>
            <a:off x="3281363" y="6356350"/>
            <a:ext cx="3343275" cy="365125"/>
          </a:xfrm>
          <a:prstGeom prst="rect">
            <a:avLst/>
          </a:prstGeom>
        </p:spPr>
        <p:txBody>
          <a:bodyPr/>
          <a:lstStyle/>
          <a:p>
            <a:endParaRPr lang="ko-KR" altLang="en-US"/>
          </a:p>
        </p:txBody>
      </p:sp>
      <p:sp>
        <p:nvSpPr>
          <p:cNvPr id="7" name="슬라이드 번호 개체 틀 6">
            <a:extLst>
              <a:ext uri="{FF2B5EF4-FFF2-40B4-BE49-F238E27FC236}">
                <a16:creationId xmlns:a16="http://schemas.microsoft.com/office/drawing/2014/main" id="{FCCBCD3F-456E-4104-AA43-A6D06A5FDDF1}"/>
              </a:ext>
            </a:extLst>
          </p:cNvPr>
          <p:cNvSpPr>
            <a:spLocks noGrp="1"/>
          </p:cNvSpPr>
          <p:nvPr>
            <p:ph type="sldNum" sz="quarter" idx="12"/>
          </p:nvPr>
        </p:nvSpPr>
        <p:spPr/>
        <p:txBody>
          <a:bodyPr/>
          <a:lstStyle/>
          <a:p>
            <a:fld id="{CD8D5FB9-8705-4F70-B12D-D076EFA3719E}" type="slidenum">
              <a:rPr lang="ko-KR" altLang="en-US" smtClean="0"/>
              <a:t>‹#›</a:t>
            </a:fld>
            <a:endParaRPr lang="ko-KR" altLang="en-US"/>
          </a:p>
        </p:txBody>
      </p:sp>
    </p:spTree>
    <p:extLst>
      <p:ext uri="{BB962C8B-B14F-4D97-AF65-F5344CB8AC3E}">
        <p14:creationId xmlns:p14="http://schemas.microsoft.com/office/powerpoint/2010/main" val="34644350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캡션 있는 그림">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208CCF8B-E85E-4219-97FF-3121D16C2215}"/>
              </a:ext>
            </a:extLst>
          </p:cNvPr>
          <p:cNvSpPr>
            <a:spLocks noGrp="1"/>
          </p:cNvSpPr>
          <p:nvPr>
            <p:ph type="title"/>
          </p:nvPr>
        </p:nvSpPr>
        <p:spPr>
          <a:xfrm>
            <a:off x="682625" y="457200"/>
            <a:ext cx="3194050" cy="1600200"/>
          </a:xfrm>
        </p:spPr>
        <p:txBody>
          <a:bodyPr anchor="b"/>
          <a:lstStyle>
            <a:lvl1pPr>
              <a:defRPr sz="3200"/>
            </a:lvl1pPr>
          </a:lstStyle>
          <a:p>
            <a:r>
              <a:rPr lang="ko-KR" altLang="en-US"/>
              <a:t>마스터 제목 스타일 편집</a:t>
            </a:r>
          </a:p>
        </p:txBody>
      </p:sp>
      <p:sp>
        <p:nvSpPr>
          <p:cNvPr id="3" name="그림 개체 틀 2">
            <a:extLst>
              <a:ext uri="{FF2B5EF4-FFF2-40B4-BE49-F238E27FC236}">
                <a16:creationId xmlns:a16="http://schemas.microsoft.com/office/drawing/2014/main" id="{EC454789-71DD-4FD2-8967-0429F8136D7B}"/>
              </a:ext>
            </a:extLst>
          </p:cNvPr>
          <p:cNvSpPr>
            <a:spLocks noGrp="1"/>
          </p:cNvSpPr>
          <p:nvPr>
            <p:ph type="pic" idx="1"/>
          </p:nvPr>
        </p:nvSpPr>
        <p:spPr>
          <a:xfrm>
            <a:off x="4211638" y="987425"/>
            <a:ext cx="5014912"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ko-KR" altLang="en-US"/>
          </a:p>
        </p:txBody>
      </p:sp>
      <p:sp>
        <p:nvSpPr>
          <p:cNvPr id="4" name="텍스트 개체 틀 3">
            <a:extLst>
              <a:ext uri="{FF2B5EF4-FFF2-40B4-BE49-F238E27FC236}">
                <a16:creationId xmlns:a16="http://schemas.microsoft.com/office/drawing/2014/main" id="{F66BCA88-0AEC-4761-AECA-27FFE9697EBA}"/>
              </a:ext>
            </a:extLst>
          </p:cNvPr>
          <p:cNvSpPr>
            <a:spLocks noGrp="1"/>
          </p:cNvSpPr>
          <p:nvPr>
            <p:ph type="body" sz="half" idx="2"/>
          </p:nvPr>
        </p:nvSpPr>
        <p:spPr>
          <a:xfrm>
            <a:off x="682625" y="2057400"/>
            <a:ext cx="3194050"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ko-KR" altLang="en-US"/>
              <a:t>마스터 텍스트 스타일 편집</a:t>
            </a:r>
          </a:p>
        </p:txBody>
      </p:sp>
      <p:sp>
        <p:nvSpPr>
          <p:cNvPr id="5" name="날짜 개체 틀 4">
            <a:extLst>
              <a:ext uri="{FF2B5EF4-FFF2-40B4-BE49-F238E27FC236}">
                <a16:creationId xmlns:a16="http://schemas.microsoft.com/office/drawing/2014/main" id="{E4AFEFF2-7629-4D98-8C62-454C0DA6404D}"/>
              </a:ext>
            </a:extLst>
          </p:cNvPr>
          <p:cNvSpPr>
            <a:spLocks noGrp="1"/>
          </p:cNvSpPr>
          <p:nvPr>
            <p:ph type="dt" sz="half" idx="10"/>
          </p:nvPr>
        </p:nvSpPr>
        <p:spPr>
          <a:xfrm>
            <a:off x="681038" y="6356350"/>
            <a:ext cx="2228850" cy="365125"/>
          </a:xfrm>
          <a:prstGeom prst="rect">
            <a:avLst/>
          </a:prstGeom>
        </p:spPr>
        <p:txBody>
          <a:bodyPr/>
          <a:lstStyle/>
          <a:p>
            <a:endParaRPr lang="ko-KR" altLang="en-US"/>
          </a:p>
        </p:txBody>
      </p:sp>
      <p:sp>
        <p:nvSpPr>
          <p:cNvPr id="6" name="바닥글 개체 틀 5">
            <a:extLst>
              <a:ext uri="{FF2B5EF4-FFF2-40B4-BE49-F238E27FC236}">
                <a16:creationId xmlns:a16="http://schemas.microsoft.com/office/drawing/2014/main" id="{F86BD636-E286-4FA7-B9B1-C0CAC2A6C256}"/>
              </a:ext>
            </a:extLst>
          </p:cNvPr>
          <p:cNvSpPr>
            <a:spLocks noGrp="1"/>
          </p:cNvSpPr>
          <p:nvPr>
            <p:ph type="ftr" sz="quarter" idx="11"/>
          </p:nvPr>
        </p:nvSpPr>
        <p:spPr>
          <a:xfrm>
            <a:off x="3281363" y="6356350"/>
            <a:ext cx="3343275" cy="365125"/>
          </a:xfrm>
          <a:prstGeom prst="rect">
            <a:avLst/>
          </a:prstGeom>
        </p:spPr>
        <p:txBody>
          <a:bodyPr/>
          <a:lstStyle/>
          <a:p>
            <a:endParaRPr lang="ko-KR" altLang="en-US"/>
          </a:p>
        </p:txBody>
      </p:sp>
      <p:sp>
        <p:nvSpPr>
          <p:cNvPr id="7" name="슬라이드 번호 개체 틀 6">
            <a:extLst>
              <a:ext uri="{FF2B5EF4-FFF2-40B4-BE49-F238E27FC236}">
                <a16:creationId xmlns:a16="http://schemas.microsoft.com/office/drawing/2014/main" id="{295410A8-0DB2-4F59-BDFF-28FA117875EE}"/>
              </a:ext>
            </a:extLst>
          </p:cNvPr>
          <p:cNvSpPr>
            <a:spLocks noGrp="1"/>
          </p:cNvSpPr>
          <p:nvPr>
            <p:ph type="sldNum" sz="quarter" idx="12"/>
          </p:nvPr>
        </p:nvSpPr>
        <p:spPr/>
        <p:txBody>
          <a:bodyPr/>
          <a:lstStyle/>
          <a:p>
            <a:fld id="{CD8D5FB9-8705-4F70-B12D-D076EFA3719E}" type="slidenum">
              <a:rPr lang="ko-KR" altLang="en-US" smtClean="0"/>
              <a:t>‹#›</a:t>
            </a:fld>
            <a:endParaRPr lang="ko-KR" altLang="en-US"/>
          </a:p>
        </p:txBody>
      </p:sp>
    </p:spTree>
    <p:extLst>
      <p:ext uri="{BB962C8B-B14F-4D97-AF65-F5344CB8AC3E}">
        <p14:creationId xmlns:p14="http://schemas.microsoft.com/office/powerpoint/2010/main" val="40990240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theme" Target="../theme/theme2.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27.xml"/><Relationship Id="rId1"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제목 개체 틀 1">
            <a:extLst>
              <a:ext uri="{FF2B5EF4-FFF2-40B4-BE49-F238E27FC236}">
                <a16:creationId xmlns:a16="http://schemas.microsoft.com/office/drawing/2014/main" id="{336D18F7-CD80-4F76-86C1-D47A555CF7D2}"/>
              </a:ext>
            </a:extLst>
          </p:cNvPr>
          <p:cNvSpPr>
            <a:spLocks noGrp="1"/>
          </p:cNvSpPr>
          <p:nvPr>
            <p:ph type="title"/>
          </p:nvPr>
        </p:nvSpPr>
        <p:spPr>
          <a:xfrm>
            <a:off x="681038" y="365125"/>
            <a:ext cx="8543925" cy="1325563"/>
          </a:xfrm>
          <a:prstGeom prst="rect">
            <a:avLst/>
          </a:prstGeom>
        </p:spPr>
        <p:txBody>
          <a:bodyPr vert="horz" lIns="91440" tIns="45720" rIns="91440" bIns="45720" rtlCol="0" anchor="ctr">
            <a:normAutofit/>
          </a:bodyPr>
          <a:lstStyle/>
          <a:p>
            <a:r>
              <a:rPr lang="ko-KR" altLang="en-US"/>
              <a:t>마스터 제목 스타일 편집</a:t>
            </a:r>
          </a:p>
        </p:txBody>
      </p:sp>
      <p:sp>
        <p:nvSpPr>
          <p:cNvPr id="3" name="텍스트 개체 틀 2">
            <a:extLst>
              <a:ext uri="{FF2B5EF4-FFF2-40B4-BE49-F238E27FC236}">
                <a16:creationId xmlns:a16="http://schemas.microsoft.com/office/drawing/2014/main" id="{658BDA2C-D4B4-42FB-9F08-F4F91F0A39AB}"/>
              </a:ext>
            </a:extLst>
          </p:cNvPr>
          <p:cNvSpPr>
            <a:spLocks noGrp="1"/>
          </p:cNvSpPr>
          <p:nvPr>
            <p:ph type="body" idx="1"/>
          </p:nvPr>
        </p:nvSpPr>
        <p:spPr>
          <a:xfrm>
            <a:off x="681038" y="1825625"/>
            <a:ext cx="8543925" cy="4351338"/>
          </a:xfrm>
          <a:prstGeom prst="rect">
            <a:avLst/>
          </a:prstGeom>
        </p:spPr>
        <p:txBody>
          <a:bodyPr vert="horz" lIns="91440" tIns="45720" rIns="91440" bIns="45720" rtlCol="0">
            <a:normAutofit/>
          </a:bodyPr>
          <a:lstStyle/>
          <a:p>
            <a:pPr lvl="0"/>
            <a:r>
              <a:rPr lang="ko-KR" altLang="en-US"/>
              <a:t>마스터 텍스트 스타일 편집</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6" name="슬라이드 번호 개체 틀 5">
            <a:extLst>
              <a:ext uri="{FF2B5EF4-FFF2-40B4-BE49-F238E27FC236}">
                <a16:creationId xmlns:a16="http://schemas.microsoft.com/office/drawing/2014/main" id="{9A48EE5B-EF3D-49EE-8DFA-444CE5EF7D26}"/>
              </a:ext>
            </a:extLst>
          </p:cNvPr>
          <p:cNvSpPr>
            <a:spLocks noGrp="1"/>
          </p:cNvSpPr>
          <p:nvPr>
            <p:ph type="sldNum" sz="quarter" idx="4"/>
          </p:nvPr>
        </p:nvSpPr>
        <p:spPr>
          <a:xfrm>
            <a:off x="3838575" y="6493510"/>
            <a:ext cx="2228850" cy="365125"/>
          </a:xfrm>
          <a:prstGeom prst="rect">
            <a:avLst/>
          </a:prstGeom>
        </p:spPr>
        <p:txBody>
          <a:bodyPr vert="horz" lIns="91440" tIns="45720" rIns="91440" bIns="45720" rtlCol="0" anchor="ctr"/>
          <a:lstStyle>
            <a:lvl1pPr algn="ctr">
              <a:defRPr sz="900">
                <a:solidFill>
                  <a:schemeClr val="tx1">
                    <a:lumMod val="50000"/>
                    <a:lumOff val="50000"/>
                  </a:schemeClr>
                </a:solidFill>
              </a:defRPr>
            </a:lvl1pPr>
          </a:lstStyle>
          <a:p>
            <a:fld id="{CD8D5FB9-8705-4F70-B12D-D076EFA3719E}" type="slidenum">
              <a:rPr lang="ko-KR" altLang="en-US" smtClean="0"/>
              <a:pPr/>
              <a:t>‹#›</a:t>
            </a:fld>
            <a:endParaRPr lang="ko-KR" altLang="en-US"/>
          </a:p>
        </p:txBody>
      </p:sp>
    </p:spTree>
    <p:extLst>
      <p:ext uri="{BB962C8B-B14F-4D97-AF65-F5344CB8AC3E}">
        <p14:creationId xmlns:p14="http://schemas.microsoft.com/office/powerpoint/2010/main" val="582739276"/>
      </p:ext>
    </p:extLst>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 id="2147483661" r:id="rId6"/>
    <p:sldLayoutId id="2147483662" r:id="rId7"/>
    <p:sldLayoutId id="2147483663" r:id="rId8"/>
    <p:sldLayoutId id="2147483664" r:id="rId9"/>
    <p:sldLayoutId id="2147483665" r:id="rId10"/>
    <p:sldLayoutId id="2147483666" r:id="rId11"/>
    <p:sldLayoutId id="2147483682" r:id="rId12"/>
    <p:sldLayoutId id="2147483681" r:id="rId13"/>
  </p:sldLayoutIdLst>
  <p:hf hdr="0" ftr="0" dt="0"/>
  <p:txStyles>
    <p:titleStyle>
      <a:lvl1pPr algn="l" defTabSz="914400" rtl="0" eaLnBrk="1" latinLnBrk="1"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1"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1"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1"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제목 개체 틀 1">
            <a:extLst>
              <a:ext uri="{FF2B5EF4-FFF2-40B4-BE49-F238E27FC236}">
                <a16:creationId xmlns:a16="http://schemas.microsoft.com/office/drawing/2014/main" id="{69C558A4-DE4F-47EE-B659-2AC5A1656049}"/>
              </a:ext>
            </a:extLst>
          </p:cNvPr>
          <p:cNvSpPr>
            <a:spLocks noGrp="1"/>
          </p:cNvSpPr>
          <p:nvPr>
            <p:ph type="title"/>
          </p:nvPr>
        </p:nvSpPr>
        <p:spPr>
          <a:xfrm>
            <a:off x="681038" y="365126"/>
            <a:ext cx="8543925" cy="1325563"/>
          </a:xfrm>
          <a:prstGeom prst="rect">
            <a:avLst/>
          </a:prstGeom>
        </p:spPr>
        <p:txBody>
          <a:bodyPr vert="horz" lIns="91440" tIns="45720" rIns="91440" bIns="45720" rtlCol="0" anchor="ctr">
            <a:normAutofit/>
          </a:bodyPr>
          <a:lstStyle/>
          <a:p>
            <a:r>
              <a:rPr lang="ko-KR" altLang="en-US"/>
              <a:t>마스터 제목 스타일 편집</a:t>
            </a:r>
          </a:p>
        </p:txBody>
      </p:sp>
      <p:sp>
        <p:nvSpPr>
          <p:cNvPr id="3" name="텍스트 개체 틀 2">
            <a:extLst>
              <a:ext uri="{FF2B5EF4-FFF2-40B4-BE49-F238E27FC236}">
                <a16:creationId xmlns:a16="http://schemas.microsoft.com/office/drawing/2014/main" id="{9DDCE662-FD2E-471B-A00C-C0E1BDF54FFC}"/>
              </a:ext>
            </a:extLst>
          </p:cNvPr>
          <p:cNvSpPr>
            <a:spLocks noGrp="1"/>
          </p:cNvSpPr>
          <p:nvPr>
            <p:ph type="body" idx="1"/>
          </p:nvPr>
        </p:nvSpPr>
        <p:spPr>
          <a:xfrm>
            <a:off x="681038" y="1825625"/>
            <a:ext cx="8543925" cy="4351338"/>
          </a:xfrm>
          <a:prstGeom prst="rect">
            <a:avLst/>
          </a:prstGeom>
        </p:spPr>
        <p:txBody>
          <a:bodyPr vert="horz" lIns="91440" tIns="45720" rIns="91440" bIns="45720" rtlCol="0">
            <a:normAutofit/>
          </a:body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p>
        </p:txBody>
      </p:sp>
      <p:sp>
        <p:nvSpPr>
          <p:cNvPr id="4" name="날짜 개체 틀 3">
            <a:extLst>
              <a:ext uri="{FF2B5EF4-FFF2-40B4-BE49-F238E27FC236}">
                <a16:creationId xmlns:a16="http://schemas.microsoft.com/office/drawing/2014/main" id="{334F0326-DD8F-41C6-A541-C5270C6156A5}"/>
              </a:ext>
            </a:extLst>
          </p:cNvPr>
          <p:cNvSpPr>
            <a:spLocks noGrp="1"/>
          </p:cNvSpPr>
          <p:nvPr>
            <p:ph type="dt" sz="half" idx="2"/>
          </p:nvPr>
        </p:nvSpPr>
        <p:spPr>
          <a:xfrm>
            <a:off x="681038" y="6356351"/>
            <a:ext cx="2228850" cy="365125"/>
          </a:xfrm>
          <a:prstGeom prst="rect">
            <a:avLst/>
          </a:prstGeom>
        </p:spPr>
        <p:txBody>
          <a:bodyPr vert="horz" lIns="91440" tIns="45720" rIns="91440" bIns="45720" rtlCol="0" anchor="ctr"/>
          <a:lstStyle>
            <a:lvl1pPr algn="l">
              <a:defRPr sz="975">
                <a:solidFill>
                  <a:schemeClr val="tx1">
                    <a:tint val="75000"/>
                  </a:schemeClr>
                </a:solidFill>
              </a:defRPr>
            </a:lvl1pPr>
          </a:lstStyle>
          <a:p>
            <a:fld id="{6C834720-DE11-45CB-846F-FE0FBB7ACFAF}" type="datetimeFigureOut">
              <a:rPr lang="ko-KR" altLang="en-US" smtClean="0"/>
              <a:t>2024-12-03</a:t>
            </a:fld>
            <a:endParaRPr lang="ko-KR" altLang="en-US"/>
          </a:p>
        </p:txBody>
      </p:sp>
      <p:sp>
        <p:nvSpPr>
          <p:cNvPr id="5" name="바닥글 개체 틀 4">
            <a:extLst>
              <a:ext uri="{FF2B5EF4-FFF2-40B4-BE49-F238E27FC236}">
                <a16:creationId xmlns:a16="http://schemas.microsoft.com/office/drawing/2014/main" id="{7F8CD698-9BBF-4A5D-92D5-5A7DA35717E3}"/>
              </a:ext>
            </a:extLst>
          </p:cNvPr>
          <p:cNvSpPr>
            <a:spLocks noGrp="1"/>
          </p:cNvSpPr>
          <p:nvPr>
            <p:ph type="ftr" sz="quarter" idx="3"/>
          </p:nvPr>
        </p:nvSpPr>
        <p:spPr>
          <a:xfrm>
            <a:off x="3281363" y="6356351"/>
            <a:ext cx="3343275" cy="365125"/>
          </a:xfrm>
          <a:prstGeom prst="rect">
            <a:avLst/>
          </a:prstGeom>
        </p:spPr>
        <p:txBody>
          <a:bodyPr vert="horz" lIns="91440" tIns="45720" rIns="91440" bIns="45720" rtlCol="0" anchor="ctr"/>
          <a:lstStyle>
            <a:lvl1pPr algn="ctr">
              <a:defRPr sz="975">
                <a:solidFill>
                  <a:schemeClr val="tx1">
                    <a:tint val="75000"/>
                  </a:schemeClr>
                </a:solidFill>
              </a:defRPr>
            </a:lvl1pPr>
          </a:lstStyle>
          <a:p>
            <a:endParaRPr lang="ko-KR" altLang="en-US"/>
          </a:p>
        </p:txBody>
      </p:sp>
      <p:sp>
        <p:nvSpPr>
          <p:cNvPr id="6" name="슬라이드 번호 개체 틀 5">
            <a:extLst>
              <a:ext uri="{FF2B5EF4-FFF2-40B4-BE49-F238E27FC236}">
                <a16:creationId xmlns:a16="http://schemas.microsoft.com/office/drawing/2014/main" id="{CD6664CC-8683-46FE-9D05-E92D94351ECD}"/>
              </a:ext>
            </a:extLst>
          </p:cNvPr>
          <p:cNvSpPr>
            <a:spLocks noGrp="1"/>
          </p:cNvSpPr>
          <p:nvPr>
            <p:ph type="sldNum" sz="quarter" idx="4"/>
          </p:nvPr>
        </p:nvSpPr>
        <p:spPr>
          <a:xfrm>
            <a:off x="6996113" y="6356351"/>
            <a:ext cx="2228850" cy="365125"/>
          </a:xfrm>
          <a:prstGeom prst="rect">
            <a:avLst/>
          </a:prstGeom>
        </p:spPr>
        <p:txBody>
          <a:bodyPr vert="horz" lIns="91440" tIns="45720" rIns="91440" bIns="45720" rtlCol="0" anchor="ctr"/>
          <a:lstStyle>
            <a:lvl1pPr algn="r">
              <a:defRPr sz="975">
                <a:solidFill>
                  <a:schemeClr val="tx1">
                    <a:tint val="75000"/>
                  </a:schemeClr>
                </a:solidFill>
              </a:defRPr>
            </a:lvl1pPr>
          </a:lstStyle>
          <a:p>
            <a:fld id="{CD8D5FB9-8705-4F70-B12D-D076EFA3719E}" type="slidenum">
              <a:rPr lang="ko-KR" altLang="en-US" smtClean="0"/>
              <a:pPr/>
              <a:t>‹#›</a:t>
            </a:fld>
            <a:endParaRPr lang="ko-KR" altLang="en-US"/>
          </a:p>
        </p:txBody>
      </p:sp>
    </p:spTree>
    <p:extLst>
      <p:ext uri="{BB962C8B-B14F-4D97-AF65-F5344CB8AC3E}">
        <p14:creationId xmlns:p14="http://schemas.microsoft.com/office/powerpoint/2010/main" val="1032316115"/>
      </p:ext>
    </p:extLst>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 id="2147483695" r:id="rId12"/>
  </p:sldLayoutIdLst>
  <p:hf hdr="0" ftr="0" dt="0"/>
  <p:txStyles>
    <p:titleStyle>
      <a:lvl1pPr algn="l" defTabSz="742950" rtl="0" eaLnBrk="1" latinLnBrk="1" hangingPunct="1">
        <a:lnSpc>
          <a:spcPct val="90000"/>
        </a:lnSpc>
        <a:spcBef>
          <a:spcPct val="0"/>
        </a:spcBef>
        <a:buNone/>
        <a:defRPr sz="3575" kern="1200">
          <a:solidFill>
            <a:schemeClr val="tx1"/>
          </a:solidFill>
          <a:latin typeface="+mj-lt"/>
          <a:ea typeface="+mj-ea"/>
          <a:cs typeface="+mj-cs"/>
        </a:defRPr>
      </a:lvl1pPr>
    </p:titleStyle>
    <p:bodyStyle>
      <a:lvl1pPr marL="185738" indent="-185738" algn="l" defTabSz="742950" rtl="0" eaLnBrk="1" latinLnBrk="1" hangingPunct="1">
        <a:lnSpc>
          <a:spcPct val="90000"/>
        </a:lnSpc>
        <a:spcBef>
          <a:spcPts val="813"/>
        </a:spcBef>
        <a:buFont typeface="Arial" panose="020B0604020202020204" pitchFamily="34" charset="0"/>
        <a:buChar char="•"/>
        <a:defRPr sz="2275" kern="1200">
          <a:solidFill>
            <a:schemeClr val="tx1"/>
          </a:solidFill>
          <a:latin typeface="+mn-lt"/>
          <a:ea typeface="+mn-ea"/>
          <a:cs typeface="+mn-cs"/>
        </a:defRPr>
      </a:lvl1pPr>
      <a:lvl2pPr marL="557213" indent="-185738" algn="l" defTabSz="742950" rtl="0" eaLnBrk="1" latinLnBrk="1" hangingPunct="1">
        <a:lnSpc>
          <a:spcPct val="90000"/>
        </a:lnSpc>
        <a:spcBef>
          <a:spcPts val="406"/>
        </a:spcBef>
        <a:buFont typeface="Arial" panose="020B0604020202020204" pitchFamily="34" charset="0"/>
        <a:buChar char="•"/>
        <a:defRPr sz="1950" kern="1200">
          <a:solidFill>
            <a:schemeClr val="tx1"/>
          </a:solidFill>
          <a:latin typeface="+mn-lt"/>
          <a:ea typeface="+mn-ea"/>
          <a:cs typeface="+mn-cs"/>
        </a:defRPr>
      </a:lvl2pPr>
      <a:lvl3pPr marL="928688" indent="-185738" algn="l" defTabSz="742950" rtl="0" eaLnBrk="1" latinLnBrk="1" hangingPunct="1">
        <a:lnSpc>
          <a:spcPct val="90000"/>
        </a:lnSpc>
        <a:spcBef>
          <a:spcPts val="406"/>
        </a:spcBef>
        <a:buFont typeface="Arial" panose="020B0604020202020204" pitchFamily="34" charset="0"/>
        <a:buChar char="•"/>
        <a:defRPr sz="1625" kern="1200">
          <a:solidFill>
            <a:schemeClr val="tx1"/>
          </a:solidFill>
          <a:latin typeface="+mn-lt"/>
          <a:ea typeface="+mn-ea"/>
          <a:cs typeface="+mn-cs"/>
        </a:defRPr>
      </a:lvl3pPr>
      <a:lvl4pPr marL="1300163" indent="-185738" algn="l" defTabSz="742950" rtl="0" eaLnBrk="1" latinLnBrk="1"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4pPr>
      <a:lvl5pPr marL="1671638" indent="-185738" algn="l" defTabSz="742950" rtl="0" eaLnBrk="1" latinLnBrk="1"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5pPr>
      <a:lvl6pPr marL="2043113" indent="-185738" algn="l" defTabSz="742950" rtl="0" eaLnBrk="1" latinLnBrk="1"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6pPr>
      <a:lvl7pPr marL="2414588" indent="-185738" algn="l" defTabSz="742950" rtl="0" eaLnBrk="1" latinLnBrk="1"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7pPr>
      <a:lvl8pPr marL="2786063" indent="-185738" algn="l" defTabSz="742950" rtl="0" eaLnBrk="1" latinLnBrk="1"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8pPr>
      <a:lvl9pPr marL="3157538" indent="-185738" algn="l" defTabSz="742950" rtl="0" eaLnBrk="1" latinLnBrk="1"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p:bodyStyle>
    <p:otherStyle>
      <a:defPPr>
        <a:defRPr lang="ko-KR"/>
      </a:defPPr>
      <a:lvl1pPr marL="0" algn="l" defTabSz="742950" rtl="0" eaLnBrk="1" latinLnBrk="1" hangingPunct="1">
        <a:defRPr sz="1463" kern="1200">
          <a:solidFill>
            <a:schemeClr val="tx1"/>
          </a:solidFill>
          <a:latin typeface="+mn-lt"/>
          <a:ea typeface="+mn-ea"/>
          <a:cs typeface="+mn-cs"/>
        </a:defRPr>
      </a:lvl1pPr>
      <a:lvl2pPr marL="371475" algn="l" defTabSz="742950" rtl="0" eaLnBrk="1" latinLnBrk="1" hangingPunct="1">
        <a:defRPr sz="1463" kern="1200">
          <a:solidFill>
            <a:schemeClr val="tx1"/>
          </a:solidFill>
          <a:latin typeface="+mn-lt"/>
          <a:ea typeface="+mn-ea"/>
          <a:cs typeface="+mn-cs"/>
        </a:defRPr>
      </a:lvl2pPr>
      <a:lvl3pPr marL="742950" algn="l" defTabSz="742950" rtl="0" eaLnBrk="1" latinLnBrk="1" hangingPunct="1">
        <a:defRPr sz="1463" kern="1200">
          <a:solidFill>
            <a:schemeClr val="tx1"/>
          </a:solidFill>
          <a:latin typeface="+mn-lt"/>
          <a:ea typeface="+mn-ea"/>
          <a:cs typeface="+mn-cs"/>
        </a:defRPr>
      </a:lvl3pPr>
      <a:lvl4pPr marL="1114425" algn="l" defTabSz="742950" rtl="0" eaLnBrk="1" latinLnBrk="1" hangingPunct="1">
        <a:defRPr sz="1463" kern="1200">
          <a:solidFill>
            <a:schemeClr val="tx1"/>
          </a:solidFill>
          <a:latin typeface="+mn-lt"/>
          <a:ea typeface="+mn-ea"/>
          <a:cs typeface="+mn-cs"/>
        </a:defRPr>
      </a:lvl4pPr>
      <a:lvl5pPr marL="1485900" algn="l" defTabSz="742950" rtl="0" eaLnBrk="1" latinLnBrk="1" hangingPunct="1">
        <a:defRPr sz="1463" kern="1200">
          <a:solidFill>
            <a:schemeClr val="tx1"/>
          </a:solidFill>
          <a:latin typeface="+mn-lt"/>
          <a:ea typeface="+mn-ea"/>
          <a:cs typeface="+mn-cs"/>
        </a:defRPr>
      </a:lvl5pPr>
      <a:lvl6pPr marL="1857375" algn="l" defTabSz="742950" rtl="0" eaLnBrk="1" latinLnBrk="1" hangingPunct="1">
        <a:defRPr sz="1463" kern="1200">
          <a:solidFill>
            <a:schemeClr val="tx1"/>
          </a:solidFill>
          <a:latin typeface="+mn-lt"/>
          <a:ea typeface="+mn-ea"/>
          <a:cs typeface="+mn-cs"/>
        </a:defRPr>
      </a:lvl6pPr>
      <a:lvl7pPr marL="2228850" algn="l" defTabSz="742950" rtl="0" eaLnBrk="1" latinLnBrk="1" hangingPunct="1">
        <a:defRPr sz="1463" kern="1200">
          <a:solidFill>
            <a:schemeClr val="tx1"/>
          </a:solidFill>
          <a:latin typeface="+mn-lt"/>
          <a:ea typeface="+mn-ea"/>
          <a:cs typeface="+mn-cs"/>
        </a:defRPr>
      </a:lvl7pPr>
      <a:lvl8pPr marL="2600325" algn="l" defTabSz="742950" rtl="0" eaLnBrk="1" latinLnBrk="1" hangingPunct="1">
        <a:defRPr sz="1463" kern="1200">
          <a:solidFill>
            <a:schemeClr val="tx1"/>
          </a:solidFill>
          <a:latin typeface="+mn-lt"/>
          <a:ea typeface="+mn-ea"/>
          <a:cs typeface="+mn-cs"/>
        </a:defRPr>
      </a:lvl8pPr>
      <a:lvl9pPr marL="2971800" algn="l" defTabSz="742950" rtl="0" eaLnBrk="1" latinLnBrk="1" hangingPunct="1">
        <a:defRPr sz="1463"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cxnSp>
        <p:nvCxnSpPr>
          <p:cNvPr id="7" name="직선 연결선 6">
            <a:extLst>
              <a:ext uri="{FF2B5EF4-FFF2-40B4-BE49-F238E27FC236}">
                <a16:creationId xmlns:a16="http://schemas.microsoft.com/office/drawing/2014/main" id="{50DDB5E0-276A-4774-80D3-8C4E5AA44620}"/>
              </a:ext>
            </a:extLst>
          </p:cNvPr>
          <p:cNvCxnSpPr/>
          <p:nvPr userDrawn="1"/>
        </p:nvCxnSpPr>
        <p:spPr>
          <a:xfrm>
            <a:off x="266215" y="715720"/>
            <a:ext cx="9396000" cy="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 name="직선 연결선 7">
            <a:extLst>
              <a:ext uri="{FF2B5EF4-FFF2-40B4-BE49-F238E27FC236}">
                <a16:creationId xmlns:a16="http://schemas.microsoft.com/office/drawing/2014/main" id="{B628F0C6-40AA-4028-B051-CF703B7FDC55}"/>
              </a:ext>
            </a:extLst>
          </p:cNvPr>
          <p:cNvCxnSpPr>
            <a:cxnSpLocks/>
          </p:cNvCxnSpPr>
          <p:nvPr userDrawn="1"/>
        </p:nvCxnSpPr>
        <p:spPr>
          <a:xfrm>
            <a:off x="266700" y="6629496"/>
            <a:ext cx="9391650" cy="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9" name="슬라이드 번호 개체 틀 5">
            <a:extLst>
              <a:ext uri="{FF2B5EF4-FFF2-40B4-BE49-F238E27FC236}">
                <a16:creationId xmlns:a16="http://schemas.microsoft.com/office/drawing/2014/main" id="{CEF44A85-DDF1-4DA7-92A7-BB126835EFE5}"/>
              </a:ext>
            </a:extLst>
          </p:cNvPr>
          <p:cNvSpPr txBox="1">
            <a:spLocks/>
          </p:cNvSpPr>
          <p:nvPr userDrawn="1"/>
        </p:nvSpPr>
        <p:spPr>
          <a:xfrm>
            <a:off x="7677150" y="6632559"/>
            <a:ext cx="2228850" cy="225441"/>
          </a:xfrm>
          <a:prstGeom prst="rect">
            <a:avLst/>
          </a:prstGeom>
        </p:spPr>
        <p:txBody>
          <a:bodyPr vert="horz" lIns="91440" tIns="45720" rIns="91440" bIns="45720" rtlCol="0" anchor="ctr"/>
          <a:lstStyle>
            <a:defPPr>
              <a:defRPr lang="ko-KR"/>
            </a:defPPr>
            <a:lvl1pPr marL="0" algn="r" defTabSz="914400" rtl="0" eaLnBrk="1" latinLnBrk="1" hangingPunct="1">
              <a:defRPr sz="1200" kern="1200">
                <a:solidFill>
                  <a:schemeClr val="tx1">
                    <a:tint val="75000"/>
                  </a:schemeClr>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r"/>
            <a:fld id="{B6395467-7356-42E7-9AD2-8193E67CFC91}" type="slidenum">
              <a:rPr lang="ko-KR" altLang="en-US" smtClean="0"/>
              <a:pPr algn="r"/>
              <a:t>‹#›</a:t>
            </a:fld>
            <a:endParaRPr lang="ko-KR" altLang="en-US" dirty="0"/>
          </a:p>
        </p:txBody>
      </p:sp>
    </p:spTree>
    <p:extLst>
      <p:ext uri="{BB962C8B-B14F-4D97-AF65-F5344CB8AC3E}">
        <p14:creationId xmlns:p14="http://schemas.microsoft.com/office/powerpoint/2010/main" val="2278884674"/>
      </p:ext>
    </p:extLst>
  </p:cSld>
  <p:clrMap bg1="lt1" tx1="dk1" bg2="lt2" tx2="dk2" accent1="accent1" accent2="accent2" accent3="accent3" accent4="accent4" accent5="accent5" accent6="accent6" hlink="hlink" folHlink="folHlink"/>
  <p:sldLayoutIdLst>
    <p:sldLayoutId id="2147483697" r:id="rId1"/>
    <p:sldLayoutId id="2147483698" r:id="rId2"/>
  </p:sldLayoutIdLst>
  <p:hf hdr="0" ftr="0" dt="0"/>
  <p:txStyles>
    <p:titleStyle>
      <a:lvl1pPr algn="l" defTabSz="914400" rtl="0" eaLnBrk="1" latinLnBrk="1"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1"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1"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1"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5.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Layout" Target="../slideLayouts/slideLayout25.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Layout" Target="../slideLayouts/slideLayout25.xml"/><Relationship Id="rId4" Type="http://schemas.openxmlformats.org/officeDocument/2006/relationships/image" Target="../media/image8.sv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제목 3">
            <a:extLst>
              <a:ext uri="{FF2B5EF4-FFF2-40B4-BE49-F238E27FC236}">
                <a16:creationId xmlns:a16="http://schemas.microsoft.com/office/drawing/2014/main" id="{504086C3-21C2-4D6D-A0DC-8033A39A7313}"/>
              </a:ext>
            </a:extLst>
          </p:cNvPr>
          <p:cNvSpPr txBox="1">
            <a:spLocks/>
          </p:cNvSpPr>
          <p:nvPr/>
        </p:nvSpPr>
        <p:spPr>
          <a:xfrm>
            <a:off x="991954" y="3218390"/>
            <a:ext cx="7950678" cy="738187"/>
          </a:xfrm>
        </p:spPr>
        <p:txBody>
          <a:bodyPr/>
          <a:lstStyle>
            <a:lvl1pPr algn="l" defTabSz="914400" rtl="0" eaLnBrk="1" latinLnBrk="1" hangingPunct="1">
              <a:spcBef>
                <a:spcPct val="0"/>
              </a:spcBef>
              <a:buNone/>
              <a:defRPr sz="1800" b="1" kern="1200">
                <a:solidFill>
                  <a:schemeClr val="tx1"/>
                </a:solidFill>
                <a:latin typeface="맑은 고딕" panose="020B0503020000020004" pitchFamily="50" charset="-127"/>
                <a:ea typeface="맑은 고딕" panose="020B0503020000020004" pitchFamily="50" charset="-127"/>
                <a:cs typeface="+mj-cs"/>
              </a:defRPr>
            </a:lvl1pPr>
          </a:lstStyle>
          <a:p>
            <a:pPr algn="ctr">
              <a:lnSpc>
                <a:spcPct val="150000"/>
              </a:lnSpc>
            </a:pPr>
            <a:endParaRPr lang="ko-KR" altLang="en-US" sz="3500" baseline="30000">
              <a:latin typeface="Arial" panose="020B0604020202020204" pitchFamily="34" charset="0"/>
              <a:ea typeface="+mn-ea"/>
              <a:cs typeface="Arial" panose="020B0604020202020204" pitchFamily="34" charset="0"/>
            </a:endParaRPr>
          </a:p>
        </p:txBody>
      </p:sp>
      <p:sp>
        <p:nvSpPr>
          <p:cNvPr id="13" name="직사각형 11" descr="본 개체는 2019년 10월 SK텔레콤 Private Placement Group에서 제작한 문서에 포함된 개체입니다. 내부 커뮤니케이션이 아닌, 개인의 영리목적으로 이용을 금합니다.">
            <a:extLst>
              <a:ext uri="{FF2B5EF4-FFF2-40B4-BE49-F238E27FC236}">
                <a16:creationId xmlns:a16="http://schemas.microsoft.com/office/drawing/2014/main" id="{BF15595E-B7BA-4872-B359-5B264957E4C8}"/>
              </a:ext>
            </a:extLst>
          </p:cNvPr>
          <p:cNvSpPr/>
          <p:nvPr/>
        </p:nvSpPr>
        <p:spPr bwMode="auto">
          <a:xfrm>
            <a:off x="547994" y="2036917"/>
            <a:ext cx="8838599" cy="1222067"/>
          </a:xfrm>
          <a:prstGeom prst="rect">
            <a:avLst/>
          </a:prstGeom>
          <a:noFill/>
          <a:ln w="9525">
            <a:noFill/>
            <a:miter lim="800000"/>
            <a:headEnd/>
            <a:tailEnd/>
          </a:ln>
          <a:effectLst/>
        </p:spPr>
        <p:txBody>
          <a:bodyPr wrap="square" lIns="36000" tIns="46800" rIns="36000" bIns="46800" rtlCol="0" anchor="ctr">
            <a:spAutoFit/>
          </a:bodyPr>
          <a:lstStyle/>
          <a:p>
            <a:pPr algn="ctr">
              <a:lnSpc>
                <a:spcPct val="120000"/>
              </a:lnSpc>
              <a:defRPr/>
            </a:pPr>
            <a:r>
              <a:rPr lang="en-US" altLang="ko-KR" sz="3200" b="1" dirty="0">
                <a:latin typeface="Arial" panose="020B0604020202020204" pitchFamily="34" charset="0"/>
                <a:ea typeface="T고딕 Black" panose="020B0A03000000000000" pitchFamily="34" charset="-127"/>
                <a:cs typeface="Arial" panose="020B0604020202020204" pitchFamily="34" charset="0"/>
              </a:rPr>
              <a:t>Packet priority-based access control for </a:t>
            </a:r>
          </a:p>
          <a:p>
            <a:pPr algn="ctr">
              <a:lnSpc>
                <a:spcPct val="120000"/>
              </a:lnSpc>
              <a:defRPr/>
            </a:pPr>
            <a:r>
              <a:rPr lang="en-US" altLang="ko-KR" sz="3200" b="1" dirty="0">
                <a:latin typeface="Arial" panose="020B0604020202020204" pitchFamily="34" charset="0"/>
                <a:ea typeface="T고딕 Black" panose="020B0A03000000000000" pitchFamily="34" charset="-127"/>
                <a:cs typeface="Arial" panose="020B0604020202020204" pitchFamily="34" charset="0"/>
              </a:rPr>
              <a:t>Rel-20 5G-Advanced</a:t>
            </a:r>
          </a:p>
        </p:txBody>
      </p:sp>
      <p:sp>
        <p:nvSpPr>
          <p:cNvPr id="14" name="직사각형 1" descr="본 개체는 2019년 10월 SK텔레콤 Private Placement Group에서 제작한 문서에 포함된 개체입니다. 내부 커뮤니케이션이 아닌, 개인의 영리목적으로 이용을 금합니다.">
            <a:extLst>
              <a:ext uri="{FF2B5EF4-FFF2-40B4-BE49-F238E27FC236}">
                <a16:creationId xmlns:a16="http://schemas.microsoft.com/office/drawing/2014/main" id="{041972ED-EA58-4EAC-80F4-AA41511F1ADF}"/>
              </a:ext>
            </a:extLst>
          </p:cNvPr>
          <p:cNvSpPr/>
          <p:nvPr/>
        </p:nvSpPr>
        <p:spPr bwMode="auto">
          <a:xfrm>
            <a:off x="2390332" y="3300734"/>
            <a:ext cx="5153922" cy="66184"/>
          </a:xfrm>
          <a:prstGeom prst="rect">
            <a:avLst/>
          </a:prstGeom>
          <a:solidFill>
            <a:schemeClr val="bg1">
              <a:lumMod val="75000"/>
            </a:schemeClr>
          </a:solidFill>
          <a:ln w="317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R="0" algn="ctr" defTabSz="914400" rtl="0" eaLnBrk="1" fontAlgn="base" latinLnBrk="0" hangingPunct="1">
              <a:lnSpc>
                <a:spcPct val="100000"/>
              </a:lnSpc>
              <a:spcBef>
                <a:spcPct val="20000"/>
              </a:spcBef>
              <a:spcAft>
                <a:spcPct val="20000"/>
              </a:spcAft>
              <a:buClrTx/>
              <a:buSzTx/>
              <a:buFont typeface="Wingdings" pitchFamily="2" charset="2"/>
              <a:buNone/>
              <a:tabLst/>
            </a:pPr>
            <a:endParaRPr kumimoji="1" lang="ko-KR" altLang="en-US" sz="1400" b="0" i="0" u="none" strike="noStrike" cap="none" normalizeH="0" baseline="0" err="1">
              <a:ln>
                <a:noFill/>
              </a:ln>
              <a:effectLst/>
              <a:latin typeface="Arial" panose="020B0604020202020204" pitchFamily="34" charset="0"/>
              <a:cs typeface="Arial" panose="020B0604020202020204" pitchFamily="34" charset="0"/>
            </a:endParaRPr>
          </a:p>
        </p:txBody>
      </p:sp>
      <p:cxnSp>
        <p:nvCxnSpPr>
          <p:cNvPr id="15" name="직선 연결선 12" descr="본 개체는 2019년 10월 SK텔레콤 Private Placement Group에서 제작한 문서에 포함된 개체입니다. 내부 커뮤니케이션이 아닌, 개인의 영리목적으로 이용을 금합니다.">
            <a:extLst>
              <a:ext uri="{FF2B5EF4-FFF2-40B4-BE49-F238E27FC236}">
                <a16:creationId xmlns:a16="http://schemas.microsoft.com/office/drawing/2014/main" id="{6F5EB6C1-F4D7-4D65-A019-8B6172AB4558}"/>
              </a:ext>
            </a:extLst>
          </p:cNvPr>
          <p:cNvCxnSpPr>
            <a:cxnSpLocks/>
          </p:cNvCxnSpPr>
          <p:nvPr/>
        </p:nvCxnSpPr>
        <p:spPr>
          <a:xfrm>
            <a:off x="655596" y="3300734"/>
            <a:ext cx="8623394" cy="0"/>
          </a:xfrm>
          <a:prstGeom prst="line">
            <a:avLst/>
          </a:prstGeom>
          <a:ln w="31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 name="내용 개체 틀 2">
            <a:extLst>
              <a:ext uri="{FF2B5EF4-FFF2-40B4-BE49-F238E27FC236}">
                <a16:creationId xmlns:a16="http://schemas.microsoft.com/office/drawing/2014/main" id="{2B7F72F9-6726-1700-2D8D-763C5915A270}"/>
              </a:ext>
            </a:extLst>
          </p:cNvPr>
          <p:cNvSpPr txBox="1">
            <a:spLocks/>
          </p:cNvSpPr>
          <p:nvPr/>
        </p:nvSpPr>
        <p:spPr>
          <a:xfrm>
            <a:off x="7405600" y="162036"/>
            <a:ext cx="2376264" cy="338548"/>
          </a:xfrm>
          <a:prstGeom prst="rect">
            <a:avLst/>
          </a:prstGeom>
        </p:spPr>
        <p:txBody>
          <a:bodyPr vert="horz" wrap="square" lIns="91434" tIns="45717" rIns="91434" bIns="45717" rtlCol="0">
            <a:spAutoFit/>
            <a:scene3d>
              <a:camera prst="orthographicFront"/>
              <a:lightRig rig="threePt" dir="t"/>
            </a:scene3d>
            <a:sp3d>
              <a:bevelT w="1270" h="1270"/>
            </a:sp3d>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r" fontAlgn="base">
              <a:spcAft>
                <a:spcPct val="0"/>
              </a:spcAft>
              <a:buFont typeface="Arial" pitchFamily="34" charset="0"/>
              <a:buNone/>
            </a:pPr>
            <a:r>
              <a:rPr kumimoji="1" lang="en-US" altLang="ko-KR" sz="1600" b="1" spc="-100">
                <a:latin typeface="Arial" panose="020B0604020202020204" pitchFamily="34" charset="0"/>
                <a:cs typeface="Arial" pitchFamily="34" charset="0"/>
              </a:rPr>
              <a:t>RP-242589</a:t>
            </a:r>
            <a:endParaRPr kumimoji="1" lang="en-US" altLang="ko-KR" sz="1600" b="1" spc="-100" dirty="0">
              <a:latin typeface="Arial" panose="020B0604020202020204" pitchFamily="34" charset="0"/>
              <a:cs typeface="Arial" pitchFamily="34" charset="0"/>
            </a:endParaRPr>
          </a:p>
        </p:txBody>
      </p:sp>
      <p:sp>
        <p:nvSpPr>
          <p:cNvPr id="9" name="내용 개체 틀 2">
            <a:extLst>
              <a:ext uri="{FF2B5EF4-FFF2-40B4-BE49-F238E27FC236}">
                <a16:creationId xmlns:a16="http://schemas.microsoft.com/office/drawing/2014/main" id="{26E1680F-9686-C15F-65D0-CBF13DD309BE}"/>
              </a:ext>
            </a:extLst>
          </p:cNvPr>
          <p:cNvSpPr txBox="1">
            <a:spLocks/>
          </p:cNvSpPr>
          <p:nvPr/>
        </p:nvSpPr>
        <p:spPr>
          <a:xfrm>
            <a:off x="124136" y="162036"/>
            <a:ext cx="5184576" cy="1224945"/>
          </a:xfrm>
          <a:prstGeom prst="rect">
            <a:avLst/>
          </a:prstGeom>
        </p:spPr>
        <p:txBody>
          <a:bodyPr vert="horz" wrap="square" lIns="91434" tIns="45717" rIns="91434" bIns="45717" rtlCol="0">
            <a:spAutoFit/>
            <a:scene3d>
              <a:camera prst="orthographicFront"/>
              <a:lightRig rig="threePt" dir="t"/>
            </a:scene3d>
            <a:sp3d>
              <a:bevelT w="1270" h="1270"/>
            </a:sp3d>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base">
              <a:spcAft>
                <a:spcPct val="0"/>
              </a:spcAft>
              <a:buFont typeface="Arial" pitchFamily="34" charset="0"/>
              <a:buNone/>
            </a:pPr>
            <a:r>
              <a:rPr kumimoji="1" lang="en-US" altLang="ko-KR" sz="1600" b="1" spc="-100" dirty="0">
                <a:latin typeface="Arial" panose="020B0604020202020204" pitchFamily="34" charset="0"/>
                <a:cs typeface="Arial" pitchFamily="34" charset="0"/>
              </a:rPr>
              <a:t>3GPP TSG RAN #106</a:t>
            </a:r>
          </a:p>
          <a:p>
            <a:pPr marL="0" indent="0" fontAlgn="base">
              <a:spcAft>
                <a:spcPct val="0"/>
              </a:spcAft>
              <a:buFont typeface="Arial" pitchFamily="34" charset="0"/>
              <a:buNone/>
            </a:pPr>
            <a:r>
              <a:rPr kumimoji="1" lang="en-US" altLang="ko-KR" sz="1600" spc="-100" dirty="0">
                <a:latin typeface="Arial" panose="020B0604020202020204" pitchFamily="34" charset="0"/>
                <a:cs typeface="Arial" pitchFamily="34" charset="0"/>
              </a:rPr>
              <a:t>Madrid</a:t>
            </a:r>
            <a:r>
              <a:rPr kumimoji="1" lang="en-US" altLang="ko-KR" sz="1600" spc="-100">
                <a:latin typeface="Arial" panose="020B0604020202020204" pitchFamily="34" charset="0"/>
                <a:cs typeface="Arial" pitchFamily="34" charset="0"/>
              </a:rPr>
              <a:t>, Spain, </a:t>
            </a:r>
            <a:r>
              <a:rPr kumimoji="1" lang="en-US" altLang="ko-KR" sz="1600" spc="-100" dirty="0">
                <a:latin typeface="Arial" panose="020B0604020202020204" pitchFamily="34" charset="0"/>
                <a:cs typeface="Arial" pitchFamily="34" charset="0"/>
              </a:rPr>
              <a:t>9th - 12th, Dec. 2024</a:t>
            </a:r>
          </a:p>
          <a:p>
            <a:pPr marL="0" indent="0" fontAlgn="base">
              <a:spcAft>
                <a:spcPct val="0"/>
              </a:spcAft>
              <a:buFont typeface="Arial" pitchFamily="34" charset="0"/>
              <a:buNone/>
            </a:pPr>
            <a:r>
              <a:rPr kumimoji="1" lang="en-US" altLang="ko-KR" sz="1600" spc="-100" dirty="0">
                <a:latin typeface="Arial" panose="020B0604020202020204" pitchFamily="34" charset="0"/>
                <a:cs typeface="Arial" pitchFamily="34" charset="0"/>
              </a:rPr>
              <a:t>Agenda item:  15.2</a:t>
            </a:r>
          </a:p>
          <a:p>
            <a:pPr marL="0" indent="0" fontAlgn="base">
              <a:spcAft>
                <a:spcPct val="0"/>
              </a:spcAft>
              <a:buFont typeface="Arial" pitchFamily="34" charset="0"/>
              <a:buNone/>
            </a:pPr>
            <a:r>
              <a:rPr kumimoji="1" lang="en-US" altLang="ko-KR" sz="1600" spc="-100" dirty="0">
                <a:latin typeface="Arial" panose="020B0604020202020204" pitchFamily="34" charset="0"/>
                <a:cs typeface="Arial" pitchFamily="34" charset="0"/>
              </a:rPr>
              <a:t>Source : SK Telecom, LG Uplus</a:t>
            </a:r>
          </a:p>
        </p:txBody>
      </p:sp>
    </p:spTree>
    <p:extLst>
      <p:ext uri="{BB962C8B-B14F-4D97-AF65-F5344CB8AC3E}">
        <p14:creationId xmlns:p14="http://schemas.microsoft.com/office/powerpoint/2010/main" val="30626516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11BD9211-5E77-E43D-87D1-1E3C16E2FDBF}"/>
              </a:ext>
            </a:extLst>
          </p:cNvPr>
          <p:cNvSpPr txBox="1"/>
          <p:nvPr/>
        </p:nvSpPr>
        <p:spPr>
          <a:xfrm>
            <a:off x="218326" y="103227"/>
            <a:ext cx="9179694" cy="400110"/>
          </a:xfrm>
          <a:prstGeom prst="rect">
            <a:avLst/>
          </a:prstGeom>
          <a:noFill/>
        </p:spPr>
        <p:txBody>
          <a:bodyPr wrap="square" rtlCol="0">
            <a:spAutoFit/>
          </a:bodyPr>
          <a:lstStyle>
            <a:defPPr>
              <a:defRPr lang="ko-KR"/>
            </a:defPPr>
            <a:lvl1pPr marR="0" lvl="0" indent="0" fontAlgn="auto">
              <a:lnSpc>
                <a:spcPct val="100000"/>
              </a:lnSpc>
              <a:spcBef>
                <a:spcPts val="0"/>
              </a:spcBef>
              <a:spcAft>
                <a:spcPts val="0"/>
              </a:spcAft>
              <a:buClrTx/>
              <a:buSzTx/>
              <a:buFontTx/>
              <a:buNone/>
              <a:tabLst/>
              <a:defRPr sz="2000" b="1">
                <a:ln>
                  <a:solidFill>
                    <a:prstClr val="black">
                      <a:alpha val="0"/>
                    </a:prstClr>
                  </a:solidFill>
                </a:ln>
                <a:solidFill>
                  <a:schemeClr val="bg1"/>
                </a:solidFill>
                <a:latin typeface="나눔스퀘어 ExtraBold" panose="020B0600000101010101" pitchFamily="50" charset="-127"/>
                <a:ea typeface="나눔스퀘어 ExtraBold" panose="020B0600000101010101" pitchFamily="50" charset="-127"/>
                <a:cs typeface="helvetica" panose="020B0604020202020204" pitchFamily="34" charset="0"/>
              </a:defRPr>
            </a:lvl1pPr>
          </a:lstStyle>
          <a:p>
            <a:pPr defTabSz="457200" latinLnBrk="0">
              <a:defRPr/>
            </a:pPr>
            <a:r>
              <a:rPr lang="en-US" altLang="ko-KR" dirty="0">
                <a:latin typeface="Arial" panose="020B0604020202020204" pitchFamily="34" charset="0"/>
                <a:cs typeface="Arial" panose="020B0604020202020204" pitchFamily="34" charset="0"/>
              </a:rPr>
              <a:t>Introduction</a:t>
            </a:r>
            <a:r>
              <a:rPr lang="ko-KR" altLang="en-US" dirty="0">
                <a:latin typeface="Arial" panose="020B0604020202020204" pitchFamily="34" charset="0"/>
                <a:cs typeface="Arial" panose="020B0604020202020204" pitchFamily="34" charset="0"/>
              </a:rPr>
              <a:t> </a:t>
            </a:r>
            <a:endParaRPr lang="en-US" altLang="ko-KR" dirty="0">
              <a:latin typeface="Arial" panose="020B0604020202020204" pitchFamily="34" charset="0"/>
              <a:cs typeface="Arial" panose="020B0604020202020204" pitchFamily="34" charset="0"/>
            </a:endParaRPr>
          </a:p>
        </p:txBody>
      </p:sp>
      <p:sp>
        <p:nvSpPr>
          <p:cNvPr id="31" name="TextBox 30">
            <a:extLst>
              <a:ext uri="{FF2B5EF4-FFF2-40B4-BE49-F238E27FC236}">
                <a16:creationId xmlns:a16="http://schemas.microsoft.com/office/drawing/2014/main" id="{B4DB20E4-2339-272D-173C-1D4890B55AC1}"/>
              </a:ext>
            </a:extLst>
          </p:cNvPr>
          <p:cNvSpPr txBox="1"/>
          <p:nvPr/>
        </p:nvSpPr>
        <p:spPr>
          <a:xfrm>
            <a:off x="363153" y="903396"/>
            <a:ext cx="9179694" cy="5960799"/>
          </a:xfrm>
          <a:prstGeom prst="rect">
            <a:avLst/>
          </a:prstGeom>
          <a:noFill/>
        </p:spPr>
        <p:txBody>
          <a:bodyPr wrap="square">
            <a:spAutoFit/>
          </a:bodyPr>
          <a:lstStyle/>
          <a:p>
            <a:pPr marL="285750" indent="-285750" fontAlgn="base">
              <a:lnSpc>
                <a:spcPts val="2000"/>
              </a:lnSpc>
              <a:spcBef>
                <a:spcPct val="0"/>
              </a:spcBef>
              <a:spcAft>
                <a:spcPct val="0"/>
              </a:spcAft>
              <a:buFont typeface="Arial" panose="020B0604020202020204" pitchFamily="34" charset="0"/>
              <a:buChar char="•"/>
              <a:defRPr/>
            </a:pPr>
            <a:r>
              <a:rPr lang="en-US" altLang="ko-KR" sz="1400" b="1" kern="0" dirty="0">
                <a:latin typeface="Arial" panose="020B0604020202020204" pitchFamily="34" charset="0"/>
                <a:ea typeface="맑은 고딕" pitchFamily="50" charset="-127"/>
                <a:cs typeface="Arial" panose="020B0604020202020204" pitchFamily="34" charset="0"/>
              </a:rPr>
              <a:t>In congestion situation (e.g., </a:t>
            </a:r>
            <a:r>
              <a:rPr kumimoji="1" lang="en-US" altLang="ko-KR" sz="1400" b="1" kern="0" dirty="0">
                <a:latin typeface="Arial" panose="020B0604020202020204" pitchFamily="34" charset="0"/>
                <a:ea typeface="Pretendard" panose="02000503000000020004" pitchFamily="50" charset="-127"/>
                <a:cs typeface="Arial" panose="020B0604020202020204" pitchFamily="34" charset="0"/>
              </a:rPr>
              <a:t>subway station during rush hour)</a:t>
            </a:r>
            <a:r>
              <a:rPr lang="en-US" altLang="ko-KR" sz="1400" b="1" kern="0" dirty="0">
                <a:latin typeface="Arial" panose="020B0604020202020204" pitchFamily="34" charset="0"/>
                <a:ea typeface="맑은 고딕" pitchFamily="50" charset="-127"/>
                <a:cs typeface="Arial" panose="020B0604020202020204" pitchFamily="34" charset="0"/>
              </a:rPr>
              <a:t>, user’s quality of experience (</a:t>
            </a:r>
            <a:r>
              <a:rPr lang="en-US" altLang="ko-KR" sz="1400" b="1" kern="0" dirty="0" err="1">
                <a:latin typeface="Arial" panose="020B0604020202020204" pitchFamily="34" charset="0"/>
                <a:ea typeface="맑은 고딕" pitchFamily="50" charset="-127"/>
                <a:cs typeface="Arial" panose="020B0604020202020204" pitchFamily="34" charset="0"/>
              </a:rPr>
              <a:t>QoE</a:t>
            </a:r>
            <a:r>
              <a:rPr lang="en-US" altLang="ko-KR" sz="1400" b="1" kern="0" dirty="0">
                <a:latin typeface="Arial" panose="020B0604020202020204" pitchFamily="34" charset="0"/>
                <a:ea typeface="맑은 고딕" pitchFamily="50" charset="-127"/>
                <a:cs typeface="Arial" panose="020B0604020202020204" pitchFamily="34" charset="0"/>
              </a:rPr>
              <a:t>) is very poor (e.g., more than 3 sec for web page loading) </a:t>
            </a:r>
            <a:r>
              <a:rPr lang="en-US" altLang="ko-KR" sz="1400" b="1" kern="0" dirty="0">
                <a:latin typeface="Arial" panose="020B0604020202020204" pitchFamily="34" charset="0"/>
                <a:ea typeface="Pretendard" panose="02000503000000020004" pitchFamily="50" charset="-127"/>
                <a:cs typeface="Arial" panose="020B0604020202020204" pitchFamily="34" charset="0"/>
              </a:rPr>
              <a:t>due to </a:t>
            </a:r>
            <a:r>
              <a:rPr kumimoji="1" lang="en-US" altLang="ko-KR" sz="1400" b="1" kern="0" dirty="0">
                <a:latin typeface="Arial" panose="020B0604020202020204" pitchFamily="34" charset="0"/>
                <a:ea typeface="Pretendard" panose="02000503000000020004" pitchFamily="50" charset="-127"/>
                <a:cs typeface="Arial" panose="020B0604020202020204" pitchFamily="34" charset="0"/>
              </a:rPr>
              <a:t>RRC</a:t>
            </a:r>
            <a:r>
              <a:rPr kumimoji="1" lang="ko-KR" altLang="en-US" sz="1400" b="1" kern="0" dirty="0">
                <a:latin typeface="Arial" panose="020B0604020202020204" pitchFamily="34" charset="0"/>
                <a:ea typeface="Pretendard" panose="02000503000000020004" pitchFamily="50" charset="-127"/>
                <a:cs typeface="Arial" panose="020B0604020202020204" pitchFamily="34" charset="0"/>
              </a:rPr>
              <a:t> </a:t>
            </a:r>
            <a:r>
              <a:rPr kumimoji="1" lang="en-US" altLang="ko-KR" sz="1400" b="1" kern="0" dirty="0">
                <a:latin typeface="Arial" panose="020B0604020202020204" pitchFamily="34" charset="0"/>
                <a:ea typeface="Pretendard" panose="02000503000000020004" pitchFamily="50" charset="-127"/>
                <a:cs typeface="Arial" panose="020B0604020202020204" pitchFamily="34" charset="0"/>
              </a:rPr>
              <a:t>connection failure</a:t>
            </a:r>
            <a:r>
              <a:rPr kumimoji="1" lang="ko-KR" altLang="en-US" sz="1400" b="1" kern="0" dirty="0">
                <a:latin typeface="Arial" panose="020B0604020202020204" pitchFamily="34" charset="0"/>
                <a:ea typeface="Pretendard" panose="02000503000000020004" pitchFamily="50" charset="-127"/>
                <a:cs typeface="Arial" panose="020B0604020202020204" pitchFamily="34" charset="0"/>
              </a:rPr>
              <a:t> </a:t>
            </a:r>
            <a:r>
              <a:rPr kumimoji="1" lang="en-US" altLang="ko-KR" sz="1400" b="1" kern="0" dirty="0">
                <a:latin typeface="Arial" panose="020B0604020202020204" pitchFamily="34" charset="0"/>
                <a:ea typeface="Pretendard" panose="02000503000000020004" pitchFamily="50" charset="-127"/>
                <a:cs typeface="Arial" panose="020B0604020202020204" pitchFamily="34" charset="0"/>
              </a:rPr>
              <a:t>rate increases</a:t>
            </a:r>
            <a:r>
              <a:rPr lang="en-US" altLang="ko-KR" sz="1400" b="1" kern="0" dirty="0">
                <a:latin typeface="Arial" panose="020B0604020202020204" pitchFamily="34" charset="0"/>
                <a:ea typeface="맑은 고딕" pitchFamily="50" charset="-127"/>
                <a:cs typeface="Arial" panose="020B0604020202020204" pitchFamily="34" charset="0"/>
              </a:rPr>
              <a:t> </a:t>
            </a:r>
            <a:endParaRPr kumimoji="1" lang="en-US" altLang="ko-KR" sz="1400" b="1" i="0" u="none" strike="sngStrike" kern="0" cap="none" spc="0" normalizeH="0" baseline="0" noProof="0" dirty="0">
              <a:ln>
                <a:noFill/>
              </a:ln>
              <a:effectLst/>
              <a:uLnTx/>
              <a:uFillTx/>
              <a:latin typeface="Arial" panose="020B0604020202020204" pitchFamily="34" charset="0"/>
              <a:ea typeface="Pretendard" panose="02000503000000020004" pitchFamily="50" charset="-127"/>
              <a:cs typeface="Arial" panose="020B0604020202020204" pitchFamily="34" charset="0"/>
            </a:endParaRPr>
          </a:p>
          <a:p>
            <a:pPr marL="808558" lvl="1" indent="-285750" algn="l">
              <a:lnSpc>
                <a:spcPts val="2000"/>
              </a:lnSpc>
              <a:buFont typeface="Arial" panose="020B0604020202020204" pitchFamily="34" charset="0"/>
              <a:buChar char="-"/>
            </a:pPr>
            <a:r>
              <a:rPr lang="en-US" altLang="ko-KR" sz="1200" kern="0" dirty="0">
                <a:latin typeface="Arial" panose="020B0604020202020204" pitchFamily="34" charset="0"/>
                <a:ea typeface="맑은 고딕" pitchFamily="50" charset="-127"/>
                <a:cs typeface="Arial" panose="020B0604020202020204" pitchFamily="34" charset="0"/>
              </a:rPr>
              <a:t>For example, </a:t>
            </a:r>
            <a:r>
              <a:rPr kumimoji="1" lang="en-US" altLang="ko-KR" sz="1200" kern="0" dirty="0">
                <a:latin typeface="Arial" panose="020B0604020202020204" pitchFamily="34" charset="0"/>
                <a:ea typeface="Pretendard" panose="02000503000000020004" pitchFamily="50" charset="-127"/>
                <a:cs typeface="Arial" panose="020B0604020202020204" pitchFamily="34" charset="0"/>
              </a:rPr>
              <a:t>RRC</a:t>
            </a:r>
            <a:r>
              <a:rPr kumimoji="1" lang="ko-KR" altLang="en-US" sz="1200" kern="0" dirty="0">
                <a:latin typeface="Arial" panose="020B0604020202020204" pitchFamily="34" charset="0"/>
                <a:ea typeface="Pretendard" panose="02000503000000020004" pitchFamily="50" charset="-127"/>
                <a:cs typeface="Arial" panose="020B0604020202020204" pitchFamily="34" charset="0"/>
              </a:rPr>
              <a:t> </a:t>
            </a:r>
            <a:r>
              <a:rPr kumimoji="1" lang="en-US" altLang="ko-KR" sz="1200" kern="0" dirty="0">
                <a:latin typeface="Arial" panose="020B0604020202020204" pitchFamily="34" charset="0"/>
                <a:ea typeface="Pretendard" panose="02000503000000020004" pitchFamily="50" charset="-127"/>
                <a:cs typeface="Arial" panose="020B0604020202020204" pitchFamily="34" charset="0"/>
              </a:rPr>
              <a:t>connection success rate is </a:t>
            </a:r>
            <a:r>
              <a:rPr lang="en-US" altLang="ko-KR" sz="1200" kern="0" dirty="0">
                <a:latin typeface="Arial" panose="020B0604020202020204" pitchFamily="34" charset="0"/>
                <a:ea typeface="Pretendard" panose="02000503000000020004" pitchFamily="50" charset="-127"/>
                <a:cs typeface="Arial" panose="020B0604020202020204" pitchFamily="34" charset="0"/>
              </a:rPr>
              <a:t>decreased</a:t>
            </a:r>
            <a:r>
              <a:rPr lang="ko-KR" altLang="en-US" sz="1200" kern="0" dirty="0">
                <a:latin typeface="Arial" panose="020B0604020202020204" pitchFamily="34" charset="0"/>
                <a:ea typeface="Pretendard" panose="02000503000000020004" pitchFamily="50" charset="-127"/>
                <a:cs typeface="Arial" panose="020B0604020202020204" pitchFamily="34" charset="0"/>
              </a:rPr>
              <a:t> </a:t>
            </a:r>
            <a:r>
              <a:rPr lang="en-US" altLang="ko-KR" sz="1200" kern="0" dirty="0">
                <a:latin typeface="Arial" panose="020B0604020202020204" pitchFamily="34" charset="0"/>
                <a:ea typeface="Pretendard" panose="02000503000000020004" pitchFamily="50" charset="-127"/>
                <a:cs typeface="Arial" panose="020B0604020202020204" pitchFamily="34" charset="0"/>
              </a:rPr>
              <a:t>from 99.9% to</a:t>
            </a:r>
            <a:r>
              <a:rPr lang="ko-KR" altLang="en-US" sz="1200" kern="0" dirty="0">
                <a:latin typeface="Arial" panose="020B0604020202020204" pitchFamily="34" charset="0"/>
                <a:ea typeface="Pretendard" panose="02000503000000020004" pitchFamily="50" charset="-127"/>
                <a:cs typeface="Arial" panose="020B0604020202020204" pitchFamily="34" charset="0"/>
              </a:rPr>
              <a:t> </a:t>
            </a:r>
            <a:r>
              <a:rPr lang="en-US" altLang="ko-KR" sz="1200" kern="0" dirty="0">
                <a:latin typeface="Arial" panose="020B0604020202020204" pitchFamily="34" charset="0"/>
                <a:ea typeface="Pretendard" panose="02000503000000020004" pitchFamily="50" charset="-127"/>
                <a:cs typeface="Arial" panose="020B0604020202020204" pitchFamily="34" charset="0"/>
              </a:rPr>
              <a:t>96% when </a:t>
            </a:r>
            <a:r>
              <a:rPr lang="en-US" altLang="ko-KR" sz="1200" kern="0" dirty="0">
                <a:latin typeface="Arial" panose="020B0604020202020204" pitchFamily="34" charset="0"/>
                <a:ea typeface="맑은 고딕" pitchFamily="50" charset="-127"/>
                <a:cs typeface="Arial" panose="020B0604020202020204" pitchFamily="34" charset="0"/>
              </a:rPr>
              <a:t>around </a:t>
            </a:r>
            <a:r>
              <a:rPr lang="en-US" altLang="ko-KR" sz="1200" kern="0" dirty="0">
                <a:latin typeface="Arial" panose="020B0604020202020204" pitchFamily="34" charset="0"/>
                <a:ea typeface="Pretendard" panose="02000503000000020004" pitchFamily="50" charset="-127"/>
                <a:cs typeface="Arial" panose="020B0604020202020204" pitchFamily="34" charset="0"/>
              </a:rPr>
              <a:t>500 users in a cell.</a:t>
            </a:r>
            <a:endParaRPr lang="en-US" altLang="ko-KR" sz="1200" kern="0" dirty="0">
              <a:latin typeface="Arial" panose="020B0604020202020204" pitchFamily="34" charset="0"/>
              <a:ea typeface="맑은 고딕" pitchFamily="50" charset="-127"/>
              <a:cs typeface="Arial" panose="020B0604020202020204" pitchFamily="34" charset="0"/>
            </a:endParaRPr>
          </a:p>
          <a:p>
            <a:pPr marL="808558" lvl="1" indent="-285750" algn="l">
              <a:lnSpc>
                <a:spcPts val="2000"/>
              </a:lnSpc>
              <a:buFont typeface="Arial" panose="020B0604020202020204" pitchFamily="34" charset="0"/>
              <a:buChar char="-"/>
            </a:pPr>
            <a:r>
              <a:rPr lang="en-US" altLang="ko-KR" sz="1200" kern="0" dirty="0">
                <a:latin typeface="Arial" panose="020B0604020202020204" pitchFamily="34" charset="0"/>
                <a:ea typeface="맑은 고딕" pitchFamily="50" charset="-127"/>
                <a:cs typeface="Arial" panose="020B0604020202020204" pitchFamily="34" charset="0"/>
              </a:rPr>
              <a:t>Also, in </a:t>
            </a:r>
            <a:r>
              <a:rPr kumimoji="1" lang="en-US" altLang="ko-KR" sz="1200" kern="0" dirty="0">
                <a:latin typeface="Arial" panose="020B0604020202020204" pitchFamily="34" charset="0"/>
                <a:ea typeface="Pretendard" panose="02000503000000020004" pitchFamily="50" charset="-127"/>
                <a:cs typeface="Arial" panose="020B0604020202020204" pitchFamily="34" charset="0"/>
              </a:rPr>
              <a:t>subway station during rush hour, SK telecom’s own ‘</a:t>
            </a:r>
            <a:r>
              <a:rPr kumimoji="1" lang="en-US" altLang="ko-KR" sz="1200" kern="0" dirty="0">
                <a:latin typeface="Arial" panose="020B0604020202020204" pitchFamily="34" charset="0"/>
                <a:ea typeface="맑은 고딕" pitchFamily="50" charset="-127"/>
                <a:cs typeface="Arial" panose="020B0604020202020204" pitchFamily="34" charset="0"/>
              </a:rPr>
              <a:t>w</a:t>
            </a:r>
            <a:r>
              <a:rPr lang="en-US" altLang="ko-KR" sz="1200" kern="0" dirty="0">
                <a:latin typeface="Arial" panose="020B0604020202020204" pitchFamily="34" charset="0"/>
                <a:ea typeface="맑은 고딕" pitchFamily="50" charset="-127"/>
                <a:cs typeface="Arial" panose="020B0604020202020204" pitchFamily="34" charset="0"/>
              </a:rPr>
              <a:t>eb </a:t>
            </a:r>
            <a:r>
              <a:rPr lang="en-US" altLang="ko-KR" sz="1200" kern="0" dirty="0" err="1">
                <a:latin typeface="Arial" panose="020B0604020202020204" pitchFamily="34" charset="0"/>
                <a:ea typeface="맑은 고딕" pitchFamily="50" charset="-127"/>
                <a:cs typeface="Arial" panose="020B0604020202020204" pitchFamily="34" charset="0"/>
              </a:rPr>
              <a:t>QoE</a:t>
            </a:r>
            <a:r>
              <a:rPr lang="en-US" altLang="ko-KR" sz="1200" kern="0" dirty="0">
                <a:latin typeface="Arial" panose="020B0604020202020204" pitchFamily="34" charset="0"/>
                <a:ea typeface="맑은 고딕" pitchFamily="50" charset="-127"/>
                <a:cs typeface="Arial" panose="020B0604020202020204" pitchFamily="34" charset="0"/>
              </a:rPr>
              <a:t> success (=download 4.5Mbyte within 3 seconds) rate indicator’ is decreased from &gt;99% to 87% with around 160 users in a cell.</a:t>
            </a:r>
          </a:p>
          <a:p>
            <a:pPr marL="808558" lvl="1" indent="-285750" algn="l">
              <a:lnSpc>
                <a:spcPts val="2000"/>
              </a:lnSpc>
              <a:buFont typeface="Arial" panose="020B0604020202020204" pitchFamily="34" charset="0"/>
              <a:buChar char="-"/>
            </a:pPr>
            <a:endParaRPr lang="en-US" altLang="ko-KR" sz="1200" kern="0" dirty="0">
              <a:latin typeface="Arial" panose="020B0604020202020204" pitchFamily="34" charset="0"/>
              <a:ea typeface="맑은 고딕" pitchFamily="50" charset="-127"/>
              <a:cs typeface="Arial" panose="020B0604020202020204" pitchFamily="34" charset="0"/>
            </a:endParaRPr>
          </a:p>
          <a:p>
            <a:pPr marL="285750" indent="-285750" fontAlgn="base">
              <a:lnSpc>
                <a:spcPts val="2000"/>
              </a:lnSpc>
              <a:spcBef>
                <a:spcPct val="0"/>
              </a:spcBef>
              <a:spcAft>
                <a:spcPct val="0"/>
              </a:spcAft>
              <a:buFont typeface="Arial" panose="020B0604020202020204" pitchFamily="34" charset="0"/>
              <a:buChar char="•"/>
              <a:defRPr/>
            </a:pPr>
            <a:r>
              <a:rPr lang="en-US" altLang="ko-KR" sz="1400" b="1" kern="0" dirty="0">
                <a:latin typeface="Arial" panose="020B0604020202020204" pitchFamily="34" charset="0"/>
                <a:ea typeface="맑은 고딕" pitchFamily="50" charset="-127"/>
                <a:cs typeface="Arial" panose="020B0604020202020204" pitchFamily="34" charset="0"/>
              </a:rPr>
              <a:t>From our analysis using test UE, RRC connection attempts for data services can be classified into two types, foreground (UE screen on) and background (UE screen off), depending on the Active ↔ Idle switching pattern.</a:t>
            </a:r>
            <a:endParaRPr kumimoji="1" lang="en-US" altLang="ko-KR" sz="1400" b="1" i="0" u="none" strike="noStrike" kern="0" cap="none" spc="0" normalizeH="0" baseline="0" noProof="0" dirty="0">
              <a:ln>
                <a:noFill/>
              </a:ln>
              <a:effectLst/>
              <a:uLnTx/>
              <a:uFillTx/>
              <a:latin typeface="Arial" panose="020B0604020202020204" pitchFamily="34" charset="0"/>
              <a:ea typeface="Pretendard" panose="02000503000000020004" pitchFamily="50" charset="-127"/>
              <a:cs typeface="Arial" panose="020B0604020202020204" pitchFamily="34" charset="0"/>
            </a:endParaRPr>
          </a:p>
          <a:p>
            <a:pPr marL="808558" marR="0" lvl="1" indent="-285750" algn="l" defTabSz="914400" rtl="0" eaLnBrk="1" fontAlgn="base" latinLnBrk="1" hangingPunct="1">
              <a:lnSpc>
                <a:spcPts val="2000"/>
              </a:lnSpc>
              <a:spcBef>
                <a:spcPct val="0"/>
              </a:spcBef>
              <a:spcAft>
                <a:spcPct val="0"/>
              </a:spcAft>
              <a:buClrTx/>
              <a:buSzTx/>
              <a:buFont typeface="Arial" panose="020B0604020202020204" pitchFamily="34" charset="0"/>
              <a:buChar char="-"/>
              <a:tabLst/>
              <a:defRPr/>
            </a:pPr>
            <a:r>
              <a:rPr lang="en-US" altLang="ko-KR" sz="1200" kern="0" dirty="0">
                <a:latin typeface="Arial" panose="020B0604020202020204" pitchFamily="34" charset="0"/>
                <a:ea typeface="맑은 고딕" pitchFamily="50" charset="-127"/>
                <a:cs typeface="Arial" panose="020B0604020202020204" pitchFamily="34" charset="0"/>
              </a:rPr>
              <a:t>If there is a regular pattern in RRC connected ↔ RRC idle switching, it can be assumed that it originated from the background App</a:t>
            </a:r>
            <a:r>
              <a:rPr kumimoji="1" lang="en-US" altLang="ko-KR" sz="1200" i="0" u="none" strike="noStrike" kern="0" cap="none" spc="0" normalizeH="0" baseline="0" noProof="0" dirty="0">
                <a:ln>
                  <a:noFill/>
                </a:ln>
                <a:effectLst/>
                <a:uLnTx/>
                <a:uFillTx/>
                <a:latin typeface="Arial" pitchFamily="34" charset="0"/>
                <a:ea typeface="Pretendard" panose="02000503000000020004" pitchFamily="50" charset="-127"/>
                <a:cs typeface="Arial" panose="020B0604020202020204" pitchFamily="34" charset="0"/>
              </a:rPr>
              <a:t>.</a:t>
            </a:r>
          </a:p>
          <a:p>
            <a:pPr marL="808558" lvl="1" indent="-285750" algn="l">
              <a:lnSpc>
                <a:spcPts val="2000"/>
              </a:lnSpc>
              <a:buFont typeface="Arial" panose="020B0604020202020204" pitchFamily="34" charset="0"/>
              <a:buChar char="-"/>
              <a:defRPr/>
            </a:pPr>
            <a:r>
              <a:rPr kumimoji="1" lang="en-US" altLang="ko-KR" sz="1200" i="0" u="none" strike="noStrike" kern="0" cap="none" spc="0" normalizeH="0" baseline="0" noProof="0" dirty="0">
                <a:ln>
                  <a:noFill/>
                </a:ln>
                <a:effectLst/>
                <a:uLnTx/>
                <a:uFillTx/>
                <a:latin typeface="Arial" pitchFamily="34" charset="0"/>
                <a:ea typeface="Pretendard" panose="02000503000000020004" pitchFamily="50" charset="-127"/>
                <a:cs typeface="Arial" panose="020B0604020202020204" pitchFamily="34" charset="0"/>
              </a:rPr>
              <a:t>From our e</a:t>
            </a:r>
            <a:r>
              <a:rPr lang="en-US" altLang="ko-KR" sz="1200" kern="0" dirty="0" err="1">
                <a:latin typeface="Arial" panose="020B0604020202020204" pitchFamily="34" charset="0"/>
                <a:ea typeface="맑은 고딕" pitchFamily="50" charset="-127"/>
                <a:cs typeface="Arial" panose="020B0604020202020204" pitchFamily="34" charset="0"/>
              </a:rPr>
              <a:t>stimation</a:t>
            </a:r>
            <a:r>
              <a:rPr lang="en-US" altLang="ko-KR" sz="1200" kern="0" dirty="0">
                <a:latin typeface="Arial" panose="020B0604020202020204" pitchFamily="34" charset="0"/>
                <a:ea typeface="맑은 고딕" pitchFamily="50" charset="-127"/>
                <a:cs typeface="Arial" panose="020B0604020202020204" pitchFamily="34" charset="0"/>
              </a:rPr>
              <a:t> w</a:t>
            </a:r>
            <a:r>
              <a:rPr kumimoji="1" lang="en-US" altLang="ko-KR" sz="1200" i="0" u="none" strike="noStrike" kern="0" cap="none" spc="0" normalizeH="0" baseline="0" noProof="0" dirty="0" err="1">
                <a:ln>
                  <a:noFill/>
                </a:ln>
                <a:effectLst/>
                <a:uLnTx/>
                <a:uFillTx/>
                <a:latin typeface="Arial" panose="020B0604020202020204" pitchFamily="34" charset="0"/>
                <a:ea typeface="Pretendard" panose="02000503000000020004" pitchFamily="50" charset="-127"/>
                <a:cs typeface="Arial" panose="020B0604020202020204" pitchFamily="34" charset="0"/>
              </a:rPr>
              <a:t>ith</a:t>
            </a:r>
            <a:r>
              <a:rPr kumimoji="1" lang="en-US" altLang="ko-KR" sz="1200" kern="0" dirty="0">
                <a:latin typeface="Arial" panose="020B0604020202020204" pitchFamily="34" charset="0"/>
                <a:ea typeface="Pretendard" panose="02000503000000020004" pitchFamily="50" charset="-127"/>
                <a:cs typeface="Arial" panose="020B0604020202020204" pitchFamily="34" charset="0"/>
              </a:rPr>
              <a:t> </a:t>
            </a:r>
            <a:r>
              <a:rPr kumimoji="1" lang="en-US" altLang="ko-KR" sz="1200" i="0" u="none" strike="noStrike" kern="0" cap="none" spc="0" normalizeH="0" baseline="0" noProof="0" dirty="0">
                <a:ln>
                  <a:noFill/>
                </a:ln>
                <a:effectLst/>
                <a:uLnTx/>
                <a:uFillTx/>
                <a:latin typeface="Arial" panose="020B0604020202020204" pitchFamily="34" charset="0"/>
                <a:ea typeface="Pretendard" panose="02000503000000020004" pitchFamily="50" charset="-127"/>
                <a:cs typeface="Arial" panose="020B0604020202020204" pitchFamily="34" charset="0"/>
              </a:rPr>
              <a:t>above assumption</a:t>
            </a:r>
            <a:r>
              <a:rPr lang="en-US" altLang="ko-KR" sz="1200" kern="0" dirty="0">
                <a:latin typeface="Arial" panose="020B0604020202020204" pitchFamily="34" charset="0"/>
                <a:ea typeface="맑은 고딕" pitchFamily="50" charset="-127"/>
                <a:cs typeface="Arial" panose="020B0604020202020204" pitchFamily="34" charset="0"/>
              </a:rPr>
              <a:t>, quite large portion of RRC attempts seem to be originated from the background App (i.e., 30~40% of total RRC connection attempt in busy hour)</a:t>
            </a:r>
          </a:p>
          <a:p>
            <a:pPr marL="808558" lvl="1" indent="-285750" algn="l">
              <a:lnSpc>
                <a:spcPts val="2000"/>
              </a:lnSpc>
              <a:buFont typeface="Arial" panose="020B0604020202020204" pitchFamily="34" charset="0"/>
              <a:buChar char="-"/>
              <a:defRPr/>
            </a:pPr>
            <a:endParaRPr lang="en-US" altLang="ko-KR" sz="1200" kern="0" dirty="0">
              <a:latin typeface="Arial" panose="020B0604020202020204" pitchFamily="34" charset="0"/>
              <a:ea typeface="맑은 고딕" pitchFamily="50" charset="-127"/>
              <a:cs typeface="Arial" panose="020B0604020202020204" pitchFamily="34" charset="0"/>
            </a:endParaRPr>
          </a:p>
          <a:p>
            <a:pPr marL="285750" indent="-285750" fontAlgn="base">
              <a:lnSpc>
                <a:spcPts val="2000"/>
              </a:lnSpc>
              <a:spcBef>
                <a:spcPct val="0"/>
              </a:spcBef>
              <a:spcAft>
                <a:spcPct val="0"/>
              </a:spcAft>
              <a:buFont typeface="Arial" panose="020B0604020202020204" pitchFamily="34" charset="0"/>
              <a:buChar char="•"/>
              <a:defRPr/>
            </a:pPr>
            <a:r>
              <a:rPr lang="en-US" altLang="ko-KR" sz="1400" b="1" kern="0" dirty="0">
                <a:latin typeface="Arial" panose="020B0604020202020204" pitchFamily="34" charset="0"/>
                <a:ea typeface="맑은 고딕" pitchFamily="50" charset="-127"/>
                <a:cs typeface="Arial" panose="020B0604020202020204" pitchFamily="34" charset="0"/>
              </a:rPr>
              <a:t>However, existing access control mechanism does not support access control based on packet priority from same App. So, we strongly believe that ‘Packet Priority based Access Control’ is needed to be</a:t>
            </a:r>
            <a:r>
              <a:rPr lang="ko-KR" altLang="en-US" sz="1400" b="1" kern="0" dirty="0">
                <a:latin typeface="Arial" panose="020B0604020202020204" pitchFamily="34" charset="0"/>
                <a:ea typeface="맑은 고딕" pitchFamily="50" charset="-127"/>
                <a:cs typeface="Arial" panose="020B0604020202020204" pitchFamily="34" charset="0"/>
              </a:rPr>
              <a:t> </a:t>
            </a:r>
            <a:r>
              <a:rPr lang="en-US" altLang="ko-KR" sz="1400" b="1" kern="0" dirty="0">
                <a:latin typeface="Arial" panose="020B0604020202020204" pitchFamily="34" charset="0"/>
                <a:ea typeface="맑은 고딕" pitchFamily="50" charset="-127"/>
                <a:cs typeface="Arial" panose="020B0604020202020204" pitchFamily="34" charset="0"/>
              </a:rPr>
              <a:t>discussed and specified in Rel-20 5G-Advanced.</a:t>
            </a:r>
            <a:endParaRPr lang="en-US" altLang="ko-KR" sz="1400" b="1" strike="sngStrike" kern="0" dirty="0">
              <a:latin typeface="Arial" panose="020B0604020202020204" pitchFamily="34" charset="0"/>
              <a:ea typeface="맑은 고딕" pitchFamily="50" charset="-127"/>
              <a:cs typeface="Arial" panose="020B0604020202020204" pitchFamily="34" charset="0"/>
            </a:endParaRPr>
          </a:p>
          <a:p>
            <a:pPr marL="808558" lvl="1" indent="-285750" algn="l">
              <a:lnSpc>
                <a:spcPts val="2000"/>
              </a:lnSpc>
              <a:buFont typeface="Arial" panose="020B0604020202020204" pitchFamily="34" charset="0"/>
              <a:buChar char="-"/>
            </a:pPr>
            <a:r>
              <a:rPr lang="en-US" altLang="ko-KR" sz="1200" kern="0" dirty="0">
                <a:ea typeface="맑은 고딕" pitchFamily="50" charset="-127"/>
                <a:cs typeface="Arial" panose="020B0604020202020204" pitchFamily="34" charset="0"/>
              </a:rPr>
              <a:t>Existing access control mechanism such as UAC(Unified Access Control) and ACDC(</a:t>
            </a:r>
            <a:r>
              <a:rPr lang="en-US" altLang="ko-KR" sz="1200" dirty="0">
                <a:effectLst/>
                <a:cs typeface="Arial" panose="020B0604020202020204" pitchFamily="34" charset="0"/>
              </a:rPr>
              <a:t>Application specific Congestion control for Data Communication</a:t>
            </a:r>
            <a:r>
              <a:rPr lang="en-US" altLang="ko-KR" sz="1200" kern="0" dirty="0">
                <a:ea typeface="맑은 고딕" pitchFamily="50" charset="-127"/>
                <a:cs typeface="Arial" panose="020B0604020202020204" pitchFamily="34" charset="0"/>
              </a:rPr>
              <a:t>) support access barring based on ‘access ID’ or ‘application category'. but they do not support access barring that separates ‘</a:t>
            </a:r>
            <a:r>
              <a:rPr lang="en-US" altLang="ko-KR" sz="1200" b="1" kern="0" dirty="0">
                <a:ea typeface="맑은 고딕" pitchFamily="50" charset="-127"/>
                <a:cs typeface="Arial" panose="020B0604020202020204" pitchFamily="34" charset="0"/>
              </a:rPr>
              <a:t>packet priority’ </a:t>
            </a:r>
            <a:r>
              <a:rPr lang="en-US" altLang="ko-KR" sz="1200" kern="0" dirty="0">
                <a:ea typeface="맑은 고딕" pitchFamily="50" charset="-127"/>
                <a:cs typeface="Arial" panose="020B0604020202020204" pitchFamily="34" charset="0"/>
              </a:rPr>
              <a:t>from same App depend on user’s activity (e.g., UE screen on/off).</a:t>
            </a:r>
          </a:p>
          <a:p>
            <a:pPr marL="808558" lvl="1" indent="-285750" algn="l">
              <a:lnSpc>
                <a:spcPts val="2000"/>
              </a:lnSpc>
              <a:buFont typeface="Arial" panose="020B0604020202020204" pitchFamily="34" charset="0"/>
              <a:buChar char="-"/>
            </a:pPr>
            <a:r>
              <a:rPr lang="en-US" altLang="ko-KR" sz="1200" kern="0" dirty="0">
                <a:ea typeface="맑은 고딕" pitchFamily="50" charset="-127"/>
                <a:cs typeface="Arial" panose="020B0604020202020204" pitchFamily="34" charset="0"/>
              </a:rPr>
              <a:t>Rel-20 is the final release before 6G normative work. So, we should focus on the feature to resolve pain points in commercial networks.</a:t>
            </a:r>
          </a:p>
        </p:txBody>
      </p:sp>
    </p:spTree>
    <p:extLst>
      <p:ext uri="{BB962C8B-B14F-4D97-AF65-F5344CB8AC3E}">
        <p14:creationId xmlns:p14="http://schemas.microsoft.com/office/powerpoint/2010/main" val="29796780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11BD9211-5E77-E43D-87D1-1E3C16E2FDBF}"/>
              </a:ext>
            </a:extLst>
          </p:cNvPr>
          <p:cNvSpPr txBox="1"/>
          <p:nvPr/>
        </p:nvSpPr>
        <p:spPr>
          <a:xfrm>
            <a:off x="218326" y="103227"/>
            <a:ext cx="9179694" cy="400110"/>
          </a:xfrm>
          <a:prstGeom prst="rect">
            <a:avLst/>
          </a:prstGeom>
          <a:noFill/>
        </p:spPr>
        <p:txBody>
          <a:bodyPr wrap="square" rtlCol="0">
            <a:spAutoFit/>
          </a:bodyPr>
          <a:lstStyle>
            <a:defPPr>
              <a:defRPr lang="ko-KR"/>
            </a:defPPr>
            <a:lvl1pPr marR="0" lvl="0" indent="0" fontAlgn="auto">
              <a:lnSpc>
                <a:spcPct val="100000"/>
              </a:lnSpc>
              <a:spcBef>
                <a:spcPts val="0"/>
              </a:spcBef>
              <a:spcAft>
                <a:spcPts val="0"/>
              </a:spcAft>
              <a:buClrTx/>
              <a:buSzTx/>
              <a:buFontTx/>
              <a:buNone/>
              <a:tabLst/>
              <a:defRPr sz="2000" b="1">
                <a:ln>
                  <a:solidFill>
                    <a:prstClr val="black">
                      <a:alpha val="0"/>
                    </a:prstClr>
                  </a:solidFill>
                </a:ln>
                <a:solidFill>
                  <a:schemeClr val="bg1"/>
                </a:solidFill>
                <a:latin typeface="나눔스퀘어 ExtraBold" panose="020B0600000101010101" pitchFamily="50" charset="-127"/>
                <a:ea typeface="나눔스퀘어 ExtraBold" panose="020B0600000101010101" pitchFamily="50" charset="-127"/>
                <a:cs typeface="helvetica" panose="020B0604020202020204" pitchFamily="34" charset="0"/>
              </a:defRPr>
            </a:lvl1pPr>
          </a:lstStyle>
          <a:p>
            <a:pPr defTabSz="457200" latinLnBrk="0">
              <a:defRPr/>
            </a:pPr>
            <a:r>
              <a:rPr lang="en-US" altLang="ko-KR" dirty="0">
                <a:latin typeface="Arial" panose="020B0604020202020204" pitchFamily="34" charset="0"/>
                <a:cs typeface="Arial" panose="020B0604020202020204" pitchFamily="34" charset="0"/>
              </a:rPr>
              <a:t>Discussion</a:t>
            </a:r>
          </a:p>
        </p:txBody>
      </p:sp>
      <p:sp>
        <p:nvSpPr>
          <p:cNvPr id="111" name="Rectangle 1">
            <a:extLst>
              <a:ext uri="{FF2B5EF4-FFF2-40B4-BE49-F238E27FC236}">
                <a16:creationId xmlns:a16="http://schemas.microsoft.com/office/drawing/2014/main" id="{8A750BC3-B31E-F792-30F3-7908B5E6637C}"/>
              </a:ext>
            </a:extLst>
          </p:cNvPr>
          <p:cNvSpPr>
            <a:spLocks noChangeArrowheads="1"/>
          </p:cNvSpPr>
          <p:nvPr/>
        </p:nvSpPr>
        <p:spPr bwMode="auto">
          <a:xfrm>
            <a:off x="2504252" y="886909"/>
            <a:ext cx="7034966" cy="849743"/>
          </a:xfrm>
          <a:prstGeom prst="roundRect">
            <a:avLst/>
          </a:prstGeom>
          <a:solidFill>
            <a:schemeClr val="bg1">
              <a:lumMod val="85000"/>
            </a:schemeClr>
          </a:solidFill>
          <a:ln>
            <a:noFill/>
          </a:ln>
          <a:effectLst/>
        </p:spPr>
        <p:txBody>
          <a:bodyPr vert="horz" wrap="square" lIns="72000" tIns="-9522" rIns="72000" bIns="-9522" numCol="1" anchor="ctr" anchorCtr="0" compatLnSpc="1">
            <a:prstTxWarp prst="textNoShape">
              <a:avLst/>
            </a:prstTxWarp>
            <a:spAutoFit/>
          </a:bodyPr>
          <a:lstStyle/>
          <a:p>
            <a:pPr algn="l">
              <a:lnSpc>
                <a:spcPts val="2100"/>
              </a:lnSpc>
            </a:pPr>
            <a:r>
              <a:rPr lang="en-US" altLang="ko-KR" sz="1600" b="1" kern="0" dirty="0">
                <a:latin typeface="Arial" panose="020B0604020202020204" pitchFamily="34" charset="0"/>
                <a:ea typeface="맑은 고딕" pitchFamily="50" charset="-127"/>
                <a:cs typeface="Arial" panose="020B0604020202020204" pitchFamily="34" charset="0"/>
              </a:rPr>
              <a:t>In congestion situation (e.g., </a:t>
            </a:r>
            <a:r>
              <a:rPr kumimoji="1" lang="en-US" altLang="ko-KR" sz="1600" b="1" kern="0" dirty="0">
                <a:latin typeface="Arial" panose="020B0604020202020204" pitchFamily="34" charset="0"/>
                <a:ea typeface="Pretendard" panose="02000503000000020004" pitchFamily="50" charset="-127"/>
                <a:cs typeface="Arial" panose="020B0604020202020204" pitchFamily="34" charset="0"/>
              </a:rPr>
              <a:t>subway station during rush hour)</a:t>
            </a:r>
            <a:r>
              <a:rPr lang="en-US" altLang="ko-KR" sz="1600" b="1" kern="0" dirty="0">
                <a:latin typeface="Arial" panose="020B0604020202020204" pitchFamily="34" charset="0"/>
                <a:ea typeface="맑은 고딕" pitchFamily="50" charset="-127"/>
                <a:cs typeface="Arial" panose="020B0604020202020204" pitchFamily="34" charset="0"/>
              </a:rPr>
              <a:t>, user’s quality of experience (</a:t>
            </a:r>
            <a:r>
              <a:rPr lang="en-US" altLang="ko-KR" sz="1600" b="1" kern="0" dirty="0" err="1">
                <a:latin typeface="Arial" panose="020B0604020202020204" pitchFamily="34" charset="0"/>
                <a:ea typeface="맑은 고딕" pitchFamily="50" charset="-127"/>
                <a:cs typeface="Arial" panose="020B0604020202020204" pitchFamily="34" charset="0"/>
              </a:rPr>
              <a:t>QoE</a:t>
            </a:r>
            <a:r>
              <a:rPr lang="en-US" altLang="ko-KR" sz="1600" b="1" kern="0" dirty="0">
                <a:latin typeface="Arial" panose="020B0604020202020204" pitchFamily="34" charset="0"/>
                <a:ea typeface="맑은 고딕" pitchFamily="50" charset="-127"/>
                <a:cs typeface="Arial" panose="020B0604020202020204" pitchFamily="34" charset="0"/>
              </a:rPr>
              <a:t>) is very poor (e.g., more than 3 sec for web page loading) </a:t>
            </a:r>
            <a:r>
              <a:rPr lang="en-US" altLang="ko-KR" sz="1600" b="1" kern="0" dirty="0">
                <a:latin typeface="Arial" panose="020B0604020202020204" pitchFamily="34" charset="0"/>
                <a:ea typeface="Pretendard" panose="02000503000000020004" pitchFamily="50" charset="-127"/>
                <a:cs typeface="Arial" panose="020B0604020202020204" pitchFamily="34" charset="0"/>
              </a:rPr>
              <a:t>due to </a:t>
            </a:r>
            <a:r>
              <a:rPr kumimoji="1" lang="en-US" altLang="ko-KR" sz="1600" b="1" kern="0" dirty="0">
                <a:latin typeface="Arial" panose="020B0604020202020204" pitchFamily="34" charset="0"/>
                <a:ea typeface="Pretendard" panose="02000503000000020004" pitchFamily="50" charset="-127"/>
                <a:cs typeface="Arial" panose="020B0604020202020204" pitchFamily="34" charset="0"/>
              </a:rPr>
              <a:t>RRC</a:t>
            </a:r>
            <a:r>
              <a:rPr kumimoji="1" lang="ko-KR" altLang="en-US" sz="1600" b="1" kern="0" dirty="0">
                <a:latin typeface="Arial" panose="020B0604020202020204" pitchFamily="34" charset="0"/>
                <a:ea typeface="Pretendard" panose="02000503000000020004" pitchFamily="50" charset="-127"/>
                <a:cs typeface="Arial" panose="020B0604020202020204" pitchFamily="34" charset="0"/>
              </a:rPr>
              <a:t> </a:t>
            </a:r>
            <a:r>
              <a:rPr kumimoji="1" lang="en-US" altLang="ko-KR" sz="1600" b="1" kern="0" dirty="0">
                <a:latin typeface="Arial" panose="020B0604020202020204" pitchFamily="34" charset="0"/>
                <a:ea typeface="Pretendard" panose="02000503000000020004" pitchFamily="50" charset="-127"/>
                <a:cs typeface="Arial" panose="020B0604020202020204" pitchFamily="34" charset="0"/>
              </a:rPr>
              <a:t>connection failure</a:t>
            </a:r>
            <a:r>
              <a:rPr kumimoji="1" lang="ko-KR" altLang="en-US" sz="1600" b="1" kern="0" dirty="0">
                <a:latin typeface="Arial" panose="020B0604020202020204" pitchFamily="34" charset="0"/>
                <a:ea typeface="Pretendard" panose="02000503000000020004" pitchFamily="50" charset="-127"/>
                <a:cs typeface="Arial" panose="020B0604020202020204" pitchFamily="34" charset="0"/>
              </a:rPr>
              <a:t> </a:t>
            </a:r>
            <a:r>
              <a:rPr kumimoji="1" lang="en-US" altLang="ko-KR" sz="1600" b="1" kern="0" dirty="0">
                <a:latin typeface="Arial" panose="020B0604020202020204" pitchFamily="34" charset="0"/>
                <a:ea typeface="Pretendard" panose="02000503000000020004" pitchFamily="50" charset="-127"/>
                <a:cs typeface="Arial" panose="020B0604020202020204" pitchFamily="34" charset="0"/>
              </a:rPr>
              <a:t>rate increases</a:t>
            </a:r>
            <a:endParaRPr kumimoji="1" lang="en-US" altLang="ko-KR" sz="1400" b="1" i="0" u="none" strike="noStrike" kern="0" cap="none" spc="0" normalizeH="0" baseline="0" noProof="0" dirty="0">
              <a:ln>
                <a:noFill/>
              </a:ln>
              <a:effectLst/>
              <a:uLnTx/>
              <a:uFillTx/>
              <a:latin typeface="Arial" panose="020B0604020202020204" pitchFamily="34" charset="0"/>
              <a:ea typeface="맑은 고딕" pitchFamily="50" charset="-127"/>
              <a:cs typeface="Arial" panose="020B0604020202020204" pitchFamily="34" charset="0"/>
            </a:endParaRPr>
          </a:p>
        </p:txBody>
      </p:sp>
      <p:sp>
        <p:nvSpPr>
          <p:cNvPr id="8" name="직사각형 7">
            <a:extLst>
              <a:ext uri="{FF2B5EF4-FFF2-40B4-BE49-F238E27FC236}">
                <a16:creationId xmlns:a16="http://schemas.microsoft.com/office/drawing/2014/main" id="{0C62236A-089C-3271-0A24-AF04626A3D1B}"/>
              </a:ext>
            </a:extLst>
          </p:cNvPr>
          <p:cNvSpPr/>
          <p:nvPr/>
        </p:nvSpPr>
        <p:spPr>
          <a:xfrm>
            <a:off x="249762" y="2623987"/>
            <a:ext cx="4732436" cy="358206"/>
          </a:xfrm>
          <a:prstGeom prst="rect">
            <a:avLst/>
          </a:prstGeom>
          <a:solidFill>
            <a:srgbClr val="00FF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r>
              <a:rPr lang="en-US" altLang="ko-KR" sz="1400" b="1" kern="0" dirty="0">
                <a:solidFill>
                  <a:schemeClr val="tx1"/>
                </a:solidFill>
                <a:latin typeface="Arial" panose="020B0604020202020204" pitchFamily="34" charset="0"/>
                <a:ea typeface="맑은 고딕" pitchFamily="50" charset="-127"/>
                <a:cs typeface="Arial" panose="020B0604020202020204" pitchFamily="34" charset="0"/>
              </a:rPr>
              <a:t>RRC connected UE and RRC connection success rate</a:t>
            </a:r>
            <a:endParaRPr kumimoji="1" lang="ko-KR" altLang="en-US" sz="1400" b="1" dirty="0">
              <a:solidFill>
                <a:schemeClr val="tx1"/>
              </a:solidFill>
              <a:latin typeface="Arial" panose="020B0604020202020204" pitchFamily="34" charset="0"/>
              <a:ea typeface="Pretendard" panose="02000503000000020004" pitchFamily="2" charset="-127"/>
              <a:cs typeface="Arial" panose="020B0604020202020204" pitchFamily="34" charset="0"/>
            </a:endParaRPr>
          </a:p>
        </p:txBody>
      </p:sp>
      <p:sp>
        <p:nvSpPr>
          <p:cNvPr id="47" name="사각형: 둥근 모서리 46">
            <a:extLst>
              <a:ext uri="{FF2B5EF4-FFF2-40B4-BE49-F238E27FC236}">
                <a16:creationId xmlns:a16="http://schemas.microsoft.com/office/drawing/2014/main" id="{3053773A-2C36-90AD-D7B0-CDA8063F8FAF}"/>
              </a:ext>
            </a:extLst>
          </p:cNvPr>
          <p:cNvSpPr/>
          <p:nvPr/>
        </p:nvSpPr>
        <p:spPr>
          <a:xfrm>
            <a:off x="323386" y="888117"/>
            <a:ext cx="1961871" cy="848216"/>
          </a:xfrm>
          <a:prstGeom prst="roundRect">
            <a:avLst>
              <a:gd name="adj" fmla="val 17493"/>
            </a:avLst>
          </a:prstGeom>
          <a:solidFill>
            <a:srgbClr val="002060"/>
          </a:solidFill>
          <a:ln>
            <a:noFill/>
          </a:ln>
          <a:effectLst/>
        </p:spPr>
        <p:txBody>
          <a:bodyPr vert="horz" wrap="square" lIns="0" tIns="0" rIns="0" bIns="0" numCol="1" anchor="ctr" anchorCtr="0" compatLnSpc="1">
            <a:prstTxWarp prst="textNoShape">
              <a:avLst/>
            </a:prstTxWarp>
          </a:bodyPr>
          <a:lstStyle/>
          <a:p>
            <a:pPr marL="0" marR="0" lvl="0" indent="0" algn="ctr" defTabSz="914400" rtl="0" eaLnBrk="0" fontAlgn="base" latinLnBrk="1" hangingPunct="0">
              <a:lnSpc>
                <a:spcPct val="100000"/>
              </a:lnSpc>
              <a:spcBef>
                <a:spcPts val="600"/>
              </a:spcBef>
              <a:spcAft>
                <a:spcPct val="0"/>
              </a:spcAft>
              <a:buClrTx/>
              <a:buSzTx/>
              <a:buFontTx/>
              <a:buNone/>
              <a:tabLst/>
              <a:defRPr/>
            </a:pPr>
            <a:r>
              <a:rPr kumimoji="1" lang="en-US" altLang="ko-KR" b="1" dirty="0">
                <a:solidFill>
                  <a:schemeClr val="bg1"/>
                </a:solidFill>
                <a:latin typeface="Arial" panose="020B0604020202020204" pitchFamily="34" charset="0"/>
                <a:ea typeface="Pretendard" panose="02000503000000020004" pitchFamily="2" charset="-127"/>
                <a:cs typeface="Arial" panose="020B0604020202020204" pitchFamily="34" charset="0"/>
              </a:rPr>
              <a:t>Observation 1</a:t>
            </a:r>
          </a:p>
        </p:txBody>
      </p:sp>
      <p:sp>
        <p:nvSpPr>
          <p:cNvPr id="51" name="TextBox 50">
            <a:extLst>
              <a:ext uri="{FF2B5EF4-FFF2-40B4-BE49-F238E27FC236}">
                <a16:creationId xmlns:a16="http://schemas.microsoft.com/office/drawing/2014/main" id="{D829FCF0-573E-E25A-7500-84AA74FCFDD1}"/>
              </a:ext>
            </a:extLst>
          </p:cNvPr>
          <p:cNvSpPr txBox="1"/>
          <p:nvPr/>
        </p:nvSpPr>
        <p:spPr bwMode="auto">
          <a:xfrm>
            <a:off x="638684" y="1843608"/>
            <a:ext cx="8585773" cy="716711"/>
          </a:xfrm>
          <a:prstGeom prst="rect">
            <a:avLst/>
          </a:prstGeom>
          <a:noFill/>
          <a:ln w="9525">
            <a:noFill/>
            <a:miter lim="800000"/>
            <a:headEnd/>
            <a:tailEnd/>
          </a:ln>
        </p:spPr>
        <p:txBody>
          <a:bodyPr vert="horz" wrap="square" lIns="90000" tIns="46800" rIns="90000" bIns="46800" numCol="1" rtlCol="0" anchor="ctr" anchorCtr="0" compatLnSpc="1">
            <a:prstTxWarp prst="textNoShape">
              <a:avLst/>
            </a:prstTxWarp>
            <a:noAutofit/>
          </a:bodyPr>
          <a:lstStyle/>
          <a:p>
            <a:pPr marL="285750" indent="-285750" defTabSz="1221913" eaLnBrk="0" fontAlgn="base" latinLnBrk="0" hangingPunct="0">
              <a:lnSpc>
                <a:spcPct val="120000"/>
              </a:lnSpc>
              <a:spcAft>
                <a:spcPct val="0"/>
              </a:spcAft>
              <a:buSzPct val="70000"/>
              <a:buFont typeface="Arial" panose="020B0604020202020204" pitchFamily="34" charset="0"/>
              <a:buChar char="ꟷ"/>
              <a:defRPr/>
            </a:pPr>
            <a:r>
              <a:rPr lang="en-US" altLang="ko-KR" sz="1300" kern="0" dirty="0">
                <a:latin typeface="Arial" panose="020B0604020202020204" pitchFamily="34" charset="0"/>
                <a:ea typeface="맑은 고딕" pitchFamily="50" charset="-127"/>
                <a:cs typeface="Arial" panose="020B0604020202020204" pitchFamily="34" charset="0"/>
              </a:rPr>
              <a:t>For example, </a:t>
            </a:r>
            <a:r>
              <a:rPr kumimoji="1" lang="en-US" altLang="ko-KR" sz="1300" kern="0" dirty="0">
                <a:latin typeface="Arial" panose="020B0604020202020204" pitchFamily="34" charset="0"/>
                <a:ea typeface="Pretendard" panose="02000503000000020004" pitchFamily="50" charset="-127"/>
                <a:cs typeface="Arial" panose="020B0604020202020204" pitchFamily="34" charset="0"/>
              </a:rPr>
              <a:t>RRC</a:t>
            </a:r>
            <a:r>
              <a:rPr kumimoji="1" lang="ko-KR" altLang="en-US" sz="1300" kern="0" dirty="0">
                <a:latin typeface="Arial" panose="020B0604020202020204" pitchFamily="34" charset="0"/>
                <a:ea typeface="Pretendard" panose="02000503000000020004" pitchFamily="50" charset="-127"/>
                <a:cs typeface="Arial" panose="020B0604020202020204" pitchFamily="34" charset="0"/>
              </a:rPr>
              <a:t> </a:t>
            </a:r>
            <a:r>
              <a:rPr kumimoji="1" lang="en-US" altLang="ko-KR" sz="1300" kern="0" dirty="0">
                <a:latin typeface="Arial" panose="020B0604020202020204" pitchFamily="34" charset="0"/>
                <a:ea typeface="Pretendard" panose="02000503000000020004" pitchFamily="50" charset="-127"/>
                <a:cs typeface="Arial" panose="020B0604020202020204" pitchFamily="34" charset="0"/>
              </a:rPr>
              <a:t>connection success rate is </a:t>
            </a:r>
            <a:r>
              <a:rPr lang="en-US" altLang="ko-KR" sz="1300" kern="0" dirty="0">
                <a:latin typeface="Arial" panose="020B0604020202020204" pitchFamily="34" charset="0"/>
                <a:ea typeface="Pretendard" panose="02000503000000020004" pitchFamily="50" charset="-127"/>
                <a:cs typeface="Arial" panose="020B0604020202020204" pitchFamily="34" charset="0"/>
              </a:rPr>
              <a:t>decreased</a:t>
            </a:r>
            <a:r>
              <a:rPr lang="ko-KR" altLang="en-US" sz="1300" kern="0" dirty="0">
                <a:latin typeface="Arial" panose="020B0604020202020204" pitchFamily="34" charset="0"/>
                <a:ea typeface="Pretendard" panose="02000503000000020004" pitchFamily="50" charset="-127"/>
                <a:cs typeface="Arial" panose="020B0604020202020204" pitchFamily="34" charset="0"/>
              </a:rPr>
              <a:t> </a:t>
            </a:r>
            <a:r>
              <a:rPr lang="en-US" altLang="ko-KR" sz="1300" kern="0" dirty="0">
                <a:latin typeface="Arial" panose="020B0604020202020204" pitchFamily="34" charset="0"/>
                <a:ea typeface="Pretendard" panose="02000503000000020004" pitchFamily="50" charset="-127"/>
                <a:cs typeface="Arial" panose="020B0604020202020204" pitchFamily="34" charset="0"/>
              </a:rPr>
              <a:t>from 99.9% to</a:t>
            </a:r>
            <a:r>
              <a:rPr lang="ko-KR" altLang="en-US" sz="1300" kern="0" dirty="0">
                <a:latin typeface="Arial" panose="020B0604020202020204" pitchFamily="34" charset="0"/>
                <a:ea typeface="Pretendard" panose="02000503000000020004" pitchFamily="50" charset="-127"/>
                <a:cs typeface="Arial" panose="020B0604020202020204" pitchFamily="34" charset="0"/>
              </a:rPr>
              <a:t> </a:t>
            </a:r>
            <a:r>
              <a:rPr lang="en-US" altLang="ko-KR" sz="1300" kern="0" dirty="0">
                <a:latin typeface="Arial" panose="020B0604020202020204" pitchFamily="34" charset="0"/>
                <a:ea typeface="Pretendard" panose="02000503000000020004" pitchFamily="50" charset="-127"/>
                <a:cs typeface="Arial" panose="020B0604020202020204" pitchFamily="34" charset="0"/>
              </a:rPr>
              <a:t>96% when </a:t>
            </a:r>
            <a:r>
              <a:rPr lang="en-US" altLang="ko-KR" sz="1300" kern="0" dirty="0">
                <a:latin typeface="Arial" panose="020B0604020202020204" pitchFamily="34" charset="0"/>
                <a:ea typeface="맑은 고딕" pitchFamily="50" charset="-127"/>
                <a:cs typeface="Arial" panose="020B0604020202020204" pitchFamily="34" charset="0"/>
              </a:rPr>
              <a:t>the number of RRC UE suddenly increases</a:t>
            </a:r>
            <a:r>
              <a:rPr lang="en-US" altLang="ko-KR" sz="1300" kern="0" dirty="0">
                <a:latin typeface="Arial" panose="020B0604020202020204" pitchFamily="34" charset="0"/>
                <a:ea typeface="Pretendard" panose="02000503000000020004" pitchFamily="50" charset="-127"/>
                <a:cs typeface="Arial" panose="020B0604020202020204" pitchFamily="34" charset="0"/>
              </a:rPr>
              <a:t> </a:t>
            </a:r>
            <a:r>
              <a:rPr lang="en-US" altLang="ko-KR" sz="1300" kern="0" dirty="0" err="1">
                <a:latin typeface="Arial" panose="020B0604020202020204" pitchFamily="34" charset="0"/>
                <a:ea typeface="Pretendard" panose="02000503000000020004" pitchFamily="50" charset="-127"/>
                <a:cs typeface="Arial" panose="020B0604020202020204" pitchFamily="34" charset="0"/>
              </a:rPr>
              <a:t>upto</a:t>
            </a:r>
            <a:r>
              <a:rPr lang="en-US" altLang="ko-KR" sz="1300" kern="0" dirty="0">
                <a:latin typeface="Arial" panose="020B0604020202020204" pitchFamily="34" charset="0"/>
                <a:ea typeface="맑은 고딕" pitchFamily="50" charset="-127"/>
                <a:cs typeface="Arial" panose="020B0604020202020204" pitchFamily="34" charset="0"/>
              </a:rPr>
              <a:t> </a:t>
            </a:r>
            <a:r>
              <a:rPr lang="en-US" altLang="ko-KR" sz="1300" kern="0" dirty="0">
                <a:latin typeface="Arial" panose="020B0604020202020204" pitchFamily="34" charset="0"/>
                <a:ea typeface="Pretendard" panose="02000503000000020004" pitchFamily="50" charset="-127"/>
                <a:cs typeface="Arial" panose="020B0604020202020204" pitchFamily="34" charset="0"/>
              </a:rPr>
              <a:t>500 users in a cell. It severely degrade our customer’s </a:t>
            </a:r>
            <a:r>
              <a:rPr lang="en-US" altLang="ko-KR" sz="1300" kern="0" dirty="0" err="1">
                <a:latin typeface="Arial" panose="020B0604020202020204" pitchFamily="34" charset="0"/>
                <a:ea typeface="Pretendard" panose="02000503000000020004" pitchFamily="50" charset="-127"/>
                <a:cs typeface="Arial" panose="020B0604020202020204" pitchFamily="34" charset="0"/>
              </a:rPr>
              <a:t>QoE</a:t>
            </a:r>
            <a:endParaRPr lang="en-US" altLang="ko-KR" sz="1300" kern="0" dirty="0">
              <a:latin typeface="Arial" panose="020B0604020202020204" pitchFamily="34" charset="0"/>
              <a:ea typeface="Pretendard" panose="02000503000000020004" pitchFamily="50" charset="-127"/>
              <a:cs typeface="Arial" panose="020B0604020202020204" pitchFamily="34" charset="0"/>
            </a:endParaRPr>
          </a:p>
        </p:txBody>
      </p:sp>
      <p:sp>
        <p:nvSpPr>
          <p:cNvPr id="2" name="직사각형 1">
            <a:extLst>
              <a:ext uri="{FF2B5EF4-FFF2-40B4-BE49-F238E27FC236}">
                <a16:creationId xmlns:a16="http://schemas.microsoft.com/office/drawing/2014/main" id="{D479038E-FD6C-B907-5C54-58A03B15CAEC}"/>
              </a:ext>
            </a:extLst>
          </p:cNvPr>
          <p:cNvSpPr/>
          <p:nvPr/>
        </p:nvSpPr>
        <p:spPr>
          <a:xfrm>
            <a:off x="5166597" y="2635711"/>
            <a:ext cx="4490151" cy="358206"/>
          </a:xfrm>
          <a:prstGeom prst="rect">
            <a:avLst/>
          </a:prstGeom>
          <a:solidFill>
            <a:srgbClr val="00FF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r>
              <a:rPr lang="en-US" altLang="ko-KR" sz="1400" b="1" kern="0" dirty="0">
                <a:solidFill>
                  <a:schemeClr val="tx1"/>
                </a:solidFill>
                <a:latin typeface="Arial" panose="020B0604020202020204" pitchFamily="34" charset="0"/>
                <a:ea typeface="맑은 고딕" pitchFamily="50" charset="-127"/>
                <a:cs typeface="Arial" panose="020B0604020202020204" pitchFamily="34" charset="0"/>
              </a:rPr>
              <a:t>Number of RACH attempts and RACH success rate</a:t>
            </a:r>
            <a:endParaRPr kumimoji="1" lang="ko-KR" altLang="en-US" sz="1400" b="1" dirty="0">
              <a:solidFill>
                <a:schemeClr val="tx1"/>
              </a:solidFill>
              <a:latin typeface="Arial" panose="020B0604020202020204" pitchFamily="34" charset="0"/>
              <a:ea typeface="Pretendard" panose="02000503000000020004" pitchFamily="2" charset="-127"/>
              <a:cs typeface="Arial" panose="020B0604020202020204" pitchFamily="34" charset="0"/>
            </a:endParaRPr>
          </a:p>
        </p:txBody>
      </p:sp>
      <p:pic>
        <p:nvPicPr>
          <p:cNvPr id="4" name="차트 13">
            <a:extLst>
              <a:ext uri="{FF2B5EF4-FFF2-40B4-BE49-F238E27FC236}">
                <a16:creationId xmlns:a16="http://schemas.microsoft.com/office/drawing/2014/main" id="{A4376175-BE01-43C3-EC6A-8639F63388DB}"/>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9148" r="14591" b="5829"/>
          <a:stretch/>
        </p:blipFill>
        <p:spPr bwMode="auto">
          <a:xfrm>
            <a:off x="153120" y="3104602"/>
            <a:ext cx="4719131" cy="2627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AD2640A7-E533-E1F2-D84B-6BFFF2AB5C56}"/>
              </a:ext>
            </a:extLst>
          </p:cNvPr>
          <p:cNvSpPr txBox="1"/>
          <p:nvPr/>
        </p:nvSpPr>
        <p:spPr>
          <a:xfrm>
            <a:off x="629880" y="4732319"/>
            <a:ext cx="1934998" cy="523220"/>
          </a:xfrm>
          <a:prstGeom prst="rect">
            <a:avLst/>
          </a:prstGeom>
          <a:noFill/>
        </p:spPr>
        <p:txBody>
          <a:bodyPr wrap="square" rtlCol="0">
            <a:spAutoFit/>
          </a:bodyPr>
          <a:lstStyle/>
          <a:p>
            <a:pPr algn="ctr"/>
            <a:r>
              <a:rPr lang="en-US" altLang="ko-KR" sz="1400" b="1" dirty="0">
                <a:solidFill>
                  <a:srgbClr val="002060"/>
                </a:solidFill>
                <a:cs typeface="Arial" panose="020B0604020202020204" pitchFamily="34" charset="0"/>
              </a:rPr>
              <a:t>RRC Connected </a:t>
            </a:r>
          </a:p>
          <a:p>
            <a:pPr algn="ctr"/>
            <a:r>
              <a:rPr lang="en-US" altLang="ko-KR" sz="1400" b="1" dirty="0">
                <a:solidFill>
                  <a:srgbClr val="002060"/>
                </a:solidFill>
                <a:cs typeface="Arial" panose="020B0604020202020204" pitchFamily="34" charset="0"/>
              </a:rPr>
              <a:t>User</a:t>
            </a:r>
            <a:endParaRPr lang="ko-KR" altLang="en-US" sz="1400" b="1" dirty="0">
              <a:solidFill>
                <a:srgbClr val="002060"/>
              </a:solidFill>
              <a:cs typeface="Arial" panose="020B0604020202020204" pitchFamily="34" charset="0"/>
            </a:endParaRPr>
          </a:p>
        </p:txBody>
      </p:sp>
      <p:sp>
        <p:nvSpPr>
          <p:cNvPr id="10" name="TextBox 9">
            <a:extLst>
              <a:ext uri="{FF2B5EF4-FFF2-40B4-BE49-F238E27FC236}">
                <a16:creationId xmlns:a16="http://schemas.microsoft.com/office/drawing/2014/main" id="{43CEA551-9C06-F016-DBFC-E582C81D52A1}"/>
              </a:ext>
            </a:extLst>
          </p:cNvPr>
          <p:cNvSpPr txBox="1"/>
          <p:nvPr/>
        </p:nvSpPr>
        <p:spPr>
          <a:xfrm>
            <a:off x="2745407" y="3475949"/>
            <a:ext cx="1786453" cy="523220"/>
          </a:xfrm>
          <a:prstGeom prst="rect">
            <a:avLst/>
          </a:prstGeom>
          <a:noFill/>
        </p:spPr>
        <p:txBody>
          <a:bodyPr wrap="square" rtlCol="0">
            <a:spAutoFit/>
          </a:bodyPr>
          <a:lstStyle/>
          <a:p>
            <a:pPr algn="ctr"/>
            <a:r>
              <a:rPr lang="en-US" altLang="ko-KR" sz="1400" b="1" dirty="0">
                <a:solidFill>
                  <a:srgbClr val="FF9933"/>
                </a:solidFill>
                <a:cs typeface="Arial" panose="020B0604020202020204" pitchFamily="34" charset="0"/>
              </a:rPr>
              <a:t>RRC connection </a:t>
            </a:r>
          </a:p>
          <a:p>
            <a:pPr algn="ctr"/>
            <a:r>
              <a:rPr lang="en-US" altLang="ko-KR" sz="1400" b="1" dirty="0">
                <a:solidFill>
                  <a:srgbClr val="FF9933"/>
                </a:solidFill>
                <a:cs typeface="Arial" panose="020B0604020202020204" pitchFamily="34" charset="0"/>
              </a:rPr>
              <a:t>success rate</a:t>
            </a:r>
            <a:endParaRPr lang="ko-KR" altLang="en-US" sz="1400" b="1" dirty="0">
              <a:solidFill>
                <a:srgbClr val="FF9933"/>
              </a:solidFill>
              <a:cs typeface="Arial" panose="020B0604020202020204" pitchFamily="34" charset="0"/>
            </a:endParaRPr>
          </a:p>
        </p:txBody>
      </p:sp>
      <p:pic>
        <p:nvPicPr>
          <p:cNvPr id="49" name="그림 48">
            <a:extLst>
              <a:ext uri="{FF2B5EF4-FFF2-40B4-BE49-F238E27FC236}">
                <a16:creationId xmlns:a16="http://schemas.microsoft.com/office/drawing/2014/main" id="{24D7DDB4-F044-1711-9AF1-05508031FCDA}"/>
              </a:ext>
            </a:extLst>
          </p:cNvPr>
          <p:cNvPicPr>
            <a:picLocks noChangeAspect="1"/>
          </p:cNvPicPr>
          <p:nvPr/>
        </p:nvPicPr>
        <p:blipFill>
          <a:blip r:embed="rId3"/>
          <a:stretch>
            <a:fillRect/>
          </a:stretch>
        </p:blipFill>
        <p:spPr>
          <a:xfrm>
            <a:off x="4861518" y="3093551"/>
            <a:ext cx="4869336" cy="2679452"/>
          </a:xfrm>
          <a:prstGeom prst="rect">
            <a:avLst/>
          </a:prstGeom>
        </p:spPr>
      </p:pic>
      <p:sp>
        <p:nvSpPr>
          <p:cNvPr id="52" name="TextBox 51">
            <a:extLst>
              <a:ext uri="{FF2B5EF4-FFF2-40B4-BE49-F238E27FC236}">
                <a16:creationId xmlns:a16="http://schemas.microsoft.com/office/drawing/2014/main" id="{830A8AAC-A076-DB29-39B6-FE97E998DFB1}"/>
              </a:ext>
            </a:extLst>
          </p:cNvPr>
          <p:cNvSpPr txBox="1"/>
          <p:nvPr/>
        </p:nvSpPr>
        <p:spPr>
          <a:xfrm>
            <a:off x="5822790" y="4461341"/>
            <a:ext cx="1673586" cy="523220"/>
          </a:xfrm>
          <a:prstGeom prst="rect">
            <a:avLst/>
          </a:prstGeom>
          <a:noFill/>
        </p:spPr>
        <p:txBody>
          <a:bodyPr wrap="square" rtlCol="0">
            <a:spAutoFit/>
          </a:bodyPr>
          <a:lstStyle/>
          <a:p>
            <a:pPr algn="ctr"/>
            <a:r>
              <a:rPr lang="en-US" altLang="ko-KR" sz="1400" b="1" dirty="0" err="1">
                <a:solidFill>
                  <a:srgbClr val="FF0000"/>
                </a:solidFill>
                <a:cs typeface="Arial" panose="020B0604020202020204" pitchFamily="34" charset="0"/>
              </a:rPr>
              <a:t>Num.of</a:t>
            </a:r>
            <a:r>
              <a:rPr lang="en-US" altLang="ko-KR" sz="1400" b="1" dirty="0">
                <a:solidFill>
                  <a:srgbClr val="FF0000"/>
                </a:solidFill>
                <a:cs typeface="Arial" panose="020B0604020202020204" pitchFamily="34" charset="0"/>
              </a:rPr>
              <a:t> RACH</a:t>
            </a:r>
          </a:p>
          <a:p>
            <a:pPr algn="ctr"/>
            <a:r>
              <a:rPr lang="en-US" altLang="ko-KR" sz="1400" b="1" dirty="0">
                <a:solidFill>
                  <a:srgbClr val="FF0000"/>
                </a:solidFill>
                <a:cs typeface="Arial" panose="020B0604020202020204" pitchFamily="34" charset="0"/>
              </a:rPr>
              <a:t>Attempts</a:t>
            </a:r>
            <a:endParaRPr lang="ko-KR" altLang="en-US" sz="1400" b="1" dirty="0">
              <a:solidFill>
                <a:srgbClr val="FF0000"/>
              </a:solidFill>
              <a:cs typeface="Arial" panose="020B0604020202020204" pitchFamily="34" charset="0"/>
            </a:endParaRPr>
          </a:p>
        </p:txBody>
      </p:sp>
      <p:sp>
        <p:nvSpPr>
          <p:cNvPr id="54" name="TextBox 53">
            <a:extLst>
              <a:ext uri="{FF2B5EF4-FFF2-40B4-BE49-F238E27FC236}">
                <a16:creationId xmlns:a16="http://schemas.microsoft.com/office/drawing/2014/main" id="{FFB87D3D-A59A-2DE6-32E7-A6DAEF8E3582}"/>
              </a:ext>
            </a:extLst>
          </p:cNvPr>
          <p:cNvSpPr txBox="1"/>
          <p:nvPr/>
        </p:nvSpPr>
        <p:spPr>
          <a:xfrm>
            <a:off x="7644741" y="4107917"/>
            <a:ext cx="1673586" cy="523220"/>
          </a:xfrm>
          <a:prstGeom prst="rect">
            <a:avLst/>
          </a:prstGeom>
          <a:noFill/>
        </p:spPr>
        <p:txBody>
          <a:bodyPr wrap="square" rtlCol="0">
            <a:spAutoFit/>
          </a:bodyPr>
          <a:lstStyle/>
          <a:p>
            <a:pPr algn="ctr"/>
            <a:r>
              <a:rPr lang="en-US" altLang="ko-KR" sz="1400" b="1" dirty="0">
                <a:solidFill>
                  <a:srgbClr val="0000FF"/>
                </a:solidFill>
                <a:cs typeface="Arial" panose="020B0604020202020204" pitchFamily="34" charset="0"/>
              </a:rPr>
              <a:t>RACH success </a:t>
            </a:r>
          </a:p>
          <a:p>
            <a:pPr algn="ctr"/>
            <a:r>
              <a:rPr lang="en-US" altLang="ko-KR" sz="1400" b="1" dirty="0">
                <a:solidFill>
                  <a:srgbClr val="0000FF"/>
                </a:solidFill>
                <a:cs typeface="Arial" panose="020B0604020202020204" pitchFamily="34" charset="0"/>
              </a:rPr>
              <a:t>rate</a:t>
            </a:r>
            <a:endParaRPr lang="ko-KR" altLang="en-US" sz="1400" b="1" dirty="0">
              <a:solidFill>
                <a:srgbClr val="0000FF"/>
              </a:solidFill>
              <a:cs typeface="Arial" panose="020B0604020202020204" pitchFamily="34" charset="0"/>
            </a:endParaRPr>
          </a:p>
        </p:txBody>
      </p:sp>
      <p:sp>
        <p:nvSpPr>
          <p:cNvPr id="55" name="TextBox 54">
            <a:extLst>
              <a:ext uri="{FF2B5EF4-FFF2-40B4-BE49-F238E27FC236}">
                <a16:creationId xmlns:a16="http://schemas.microsoft.com/office/drawing/2014/main" id="{6E567816-1E69-703F-A9A0-E1BE3D4BB001}"/>
              </a:ext>
            </a:extLst>
          </p:cNvPr>
          <p:cNvSpPr txBox="1"/>
          <p:nvPr/>
        </p:nvSpPr>
        <p:spPr bwMode="auto">
          <a:xfrm>
            <a:off x="646706" y="5733817"/>
            <a:ext cx="8585773" cy="716711"/>
          </a:xfrm>
          <a:prstGeom prst="rect">
            <a:avLst/>
          </a:prstGeom>
          <a:noFill/>
          <a:ln w="9525">
            <a:noFill/>
            <a:miter lim="800000"/>
            <a:headEnd/>
            <a:tailEnd/>
          </a:ln>
        </p:spPr>
        <p:txBody>
          <a:bodyPr vert="horz" wrap="square" lIns="90000" tIns="46800" rIns="90000" bIns="46800" numCol="1" rtlCol="0" anchor="ctr" anchorCtr="0" compatLnSpc="1">
            <a:prstTxWarp prst="textNoShape">
              <a:avLst/>
            </a:prstTxWarp>
            <a:noAutofit/>
          </a:bodyPr>
          <a:lstStyle/>
          <a:p>
            <a:pPr marL="285750" indent="-285750" defTabSz="1221913" eaLnBrk="0" fontAlgn="base" latinLnBrk="0" hangingPunct="0">
              <a:lnSpc>
                <a:spcPct val="120000"/>
              </a:lnSpc>
              <a:spcAft>
                <a:spcPct val="0"/>
              </a:spcAft>
              <a:buSzPct val="70000"/>
              <a:buFont typeface="Arial" panose="020B0604020202020204" pitchFamily="34" charset="0"/>
              <a:buChar char="ꟷ"/>
              <a:defRPr/>
            </a:pPr>
            <a:r>
              <a:rPr lang="en-US" altLang="ko-KR" sz="1300" kern="0" dirty="0">
                <a:latin typeface="Arial" panose="020B0604020202020204" pitchFamily="34" charset="0"/>
                <a:ea typeface="맑은 고딕" pitchFamily="50" charset="-127"/>
                <a:cs typeface="Arial" panose="020B0604020202020204" pitchFamily="34" charset="0"/>
              </a:rPr>
              <a:t>Also, in </a:t>
            </a:r>
            <a:r>
              <a:rPr kumimoji="1" lang="en-US" altLang="ko-KR" sz="1300" kern="0" dirty="0">
                <a:latin typeface="Arial" panose="020B0604020202020204" pitchFamily="34" charset="0"/>
                <a:ea typeface="Pretendard" panose="02000503000000020004" pitchFamily="50" charset="-127"/>
                <a:cs typeface="Arial" panose="020B0604020202020204" pitchFamily="34" charset="0"/>
              </a:rPr>
              <a:t>subway station during rush hour, SK telecom’s own ‘</a:t>
            </a:r>
            <a:r>
              <a:rPr kumimoji="1" lang="en-US" altLang="ko-KR" sz="1300" kern="0" dirty="0">
                <a:latin typeface="Arial" panose="020B0604020202020204" pitchFamily="34" charset="0"/>
                <a:ea typeface="맑은 고딕" pitchFamily="50" charset="-127"/>
                <a:cs typeface="Arial" panose="020B0604020202020204" pitchFamily="34" charset="0"/>
              </a:rPr>
              <a:t>w</a:t>
            </a:r>
            <a:r>
              <a:rPr lang="en-US" altLang="ko-KR" sz="1300" kern="0" dirty="0">
                <a:latin typeface="Arial" panose="020B0604020202020204" pitchFamily="34" charset="0"/>
                <a:ea typeface="맑은 고딕" pitchFamily="50" charset="-127"/>
                <a:cs typeface="Arial" panose="020B0604020202020204" pitchFamily="34" charset="0"/>
              </a:rPr>
              <a:t>eb </a:t>
            </a:r>
            <a:r>
              <a:rPr lang="en-US" altLang="ko-KR" sz="1300" kern="0" dirty="0" err="1">
                <a:latin typeface="Arial" panose="020B0604020202020204" pitchFamily="34" charset="0"/>
                <a:ea typeface="맑은 고딕" pitchFamily="50" charset="-127"/>
                <a:cs typeface="Arial" panose="020B0604020202020204" pitchFamily="34" charset="0"/>
              </a:rPr>
              <a:t>QoE</a:t>
            </a:r>
            <a:r>
              <a:rPr lang="en-US" altLang="ko-KR" sz="1300" kern="0" dirty="0">
                <a:latin typeface="Arial" panose="020B0604020202020204" pitchFamily="34" charset="0"/>
                <a:ea typeface="맑은 고딕" pitchFamily="50" charset="-127"/>
                <a:cs typeface="Arial" panose="020B0604020202020204" pitchFamily="34" charset="0"/>
              </a:rPr>
              <a:t> success (=download 4.5Mbyte within 3 seconds) rate indicator’ is decreased from &gt;99% to 87% with around 160 users in a cell. </a:t>
            </a:r>
          </a:p>
        </p:txBody>
      </p:sp>
    </p:spTree>
    <p:extLst>
      <p:ext uri="{BB962C8B-B14F-4D97-AF65-F5344CB8AC3E}">
        <p14:creationId xmlns:p14="http://schemas.microsoft.com/office/powerpoint/2010/main" val="6469773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11BD9211-5E77-E43D-87D1-1E3C16E2FDBF}"/>
              </a:ext>
            </a:extLst>
          </p:cNvPr>
          <p:cNvSpPr txBox="1"/>
          <p:nvPr/>
        </p:nvSpPr>
        <p:spPr>
          <a:xfrm>
            <a:off x="218326" y="103227"/>
            <a:ext cx="9179694" cy="400110"/>
          </a:xfrm>
          <a:prstGeom prst="rect">
            <a:avLst/>
          </a:prstGeom>
          <a:noFill/>
        </p:spPr>
        <p:txBody>
          <a:bodyPr wrap="square" rtlCol="0">
            <a:spAutoFit/>
          </a:bodyPr>
          <a:lstStyle>
            <a:defPPr>
              <a:defRPr lang="ko-KR"/>
            </a:defPPr>
            <a:lvl1pPr marR="0" lvl="0" indent="0" fontAlgn="auto">
              <a:lnSpc>
                <a:spcPct val="100000"/>
              </a:lnSpc>
              <a:spcBef>
                <a:spcPts val="0"/>
              </a:spcBef>
              <a:spcAft>
                <a:spcPts val="0"/>
              </a:spcAft>
              <a:buClrTx/>
              <a:buSzTx/>
              <a:buFontTx/>
              <a:buNone/>
              <a:tabLst/>
              <a:defRPr sz="2000" b="1">
                <a:ln>
                  <a:solidFill>
                    <a:prstClr val="black">
                      <a:alpha val="0"/>
                    </a:prstClr>
                  </a:solidFill>
                </a:ln>
                <a:solidFill>
                  <a:schemeClr val="bg1"/>
                </a:solidFill>
                <a:latin typeface="나눔스퀘어 ExtraBold" panose="020B0600000101010101" pitchFamily="50" charset="-127"/>
                <a:ea typeface="나눔스퀘어 ExtraBold" panose="020B0600000101010101" pitchFamily="50" charset="-127"/>
                <a:cs typeface="helvetica" panose="020B0604020202020204" pitchFamily="34" charset="0"/>
              </a:defRPr>
            </a:lvl1pPr>
          </a:lstStyle>
          <a:p>
            <a:pPr defTabSz="457200" latinLnBrk="0">
              <a:defRPr/>
            </a:pPr>
            <a:r>
              <a:rPr lang="en-US" altLang="ko-KR" dirty="0">
                <a:latin typeface="Arial" panose="020B0604020202020204" pitchFamily="34" charset="0"/>
                <a:cs typeface="Arial" panose="020B0604020202020204" pitchFamily="34" charset="0"/>
              </a:rPr>
              <a:t>Discussion</a:t>
            </a:r>
          </a:p>
        </p:txBody>
      </p:sp>
      <p:sp>
        <p:nvSpPr>
          <p:cNvPr id="111" name="Rectangle 1">
            <a:extLst>
              <a:ext uri="{FF2B5EF4-FFF2-40B4-BE49-F238E27FC236}">
                <a16:creationId xmlns:a16="http://schemas.microsoft.com/office/drawing/2014/main" id="{8A750BC3-B31E-F792-30F3-7908B5E6637C}"/>
              </a:ext>
            </a:extLst>
          </p:cNvPr>
          <p:cNvSpPr>
            <a:spLocks noChangeArrowheads="1"/>
          </p:cNvSpPr>
          <p:nvPr/>
        </p:nvSpPr>
        <p:spPr bwMode="auto">
          <a:xfrm>
            <a:off x="2504252" y="818356"/>
            <a:ext cx="7034966" cy="1147271"/>
          </a:xfrm>
          <a:prstGeom prst="roundRect">
            <a:avLst/>
          </a:prstGeom>
          <a:solidFill>
            <a:schemeClr val="bg1">
              <a:lumMod val="85000"/>
            </a:schemeClr>
          </a:solidFill>
          <a:ln>
            <a:noFill/>
          </a:ln>
          <a:effectLst/>
        </p:spPr>
        <p:txBody>
          <a:bodyPr vert="horz" wrap="square" lIns="72000" tIns="-9522" rIns="72000" bIns="-9522" numCol="1" anchor="ctr" anchorCtr="0" compatLnSpc="1">
            <a:prstTxWarp prst="textNoShape">
              <a:avLst/>
            </a:prstTxWarp>
            <a:spAutoFit/>
          </a:bodyPr>
          <a:lstStyle/>
          <a:p>
            <a:pPr algn="l">
              <a:lnSpc>
                <a:spcPts val="2100"/>
              </a:lnSpc>
            </a:pPr>
            <a:r>
              <a:rPr lang="en-US" altLang="ko-KR" sz="1600" b="1" kern="0" dirty="0">
                <a:ea typeface="맑은 고딕" pitchFamily="50" charset="-127"/>
                <a:cs typeface="Arial" panose="020B0604020202020204" pitchFamily="34" charset="0"/>
              </a:rPr>
              <a:t>From our analysis using test UE, RRC connection attempts for data services can be classified into two types, foreground (UE screen on) and background (UE screen off), depending on the Active ↔ Idle switching pattern </a:t>
            </a:r>
            <a:endParaRPr kumimoji="1" lang="en-US" altLang="ko-KR" sz="1600" b="1" i="0" u="none" strike="noStrike" kern="0" cap="none" spc="0" normalizeH="0" baseline="0" noProof="0" dirty="0">
              <a:ln>
                <a:noFill/>
              </a:ln>
              <a:effectLst/>
              <a:uLnTx/>
              <a:uFillTx/>
              <a:latin typeface="Arial" panose="020B0604020202020204" pitchFamily="34" charset="0"/>
              <a:ea typeface="맑은 고딕" pitchFamily="50" charset="-127"/>
              <a:cs typeface="Arial" panose="020B0604020202020204" pitchFamily="34" charset="0"/>
            </a:endParaRPr>
          </a:p>
        </p:txBody>
      </p:sp>
      <p:sp>
        <p:nvSpPr>
          <p:cNvPr id="8" name="직사각형 7">
            <a:extLst>
              <a:ext uri="{FF2B5EF4-FFF2-40B4-BE49-F238E27FC236}">
                <a16:creationId xmlns:a16="http://schemas.microsoft.com/office/drawing/2014/main" id="{0C62236A-089C-3271-0A24-AF04626A3D1B}"/>
              </a:ext>
            </a:extLst>
          </p:cNvPr>
          <p:cNvSpPr/>
          <p:nvPr/>
        </p:nvSpPr>
        <p:spPr>
          <a:xfrm>
            <a:off x="442268" y="2205214"/>
            <a:ext cx="4732436" cy="488181"/>
          </a:xfrm>
          <a:prstGeom prst="rect">
            <a:avLst/>
          </a:prstGeom>
          <a:solidFill>
            <a:srgbClr val="00FF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r>
              <a:rPr lang="en-US" altLang="ko-KR" sz="1400" b="1" kern="0" dirty="0">
                <a:solidFill>
                  <a:schemeClr val="tx1"/>
                </a:solidFill>
                <a:latin typeface="Arial" panose="020B0604020202020204" pitchFamily="34" charset="0"/>
                <a:ea typeface="맑은 고딕" pitchFamily="50" charset="-127"/>
                <a:cs typeface="Arial" panose="020B0604020202020204" pitchFamily="34" charset="0"/>
              </a:rPr>
              <a:t>RRC Connected ↔ RRC Idle switching pattern according to UE screen on/off (test UE)</a:t>
            </a:r>
            <a:endParaRPr kumimoji="1" lang="ko-KR" altLang="en-US" sz="1400" b="1" dirty="0">
              <a:solidFill>
                <a:schemeClr val="tx1"/>
              </a:solidFill>
              <a:latin typeface="Arial" panose="020B0604020202020204" pitchFamily="34" charset="0"/>
              <a:ea typeface="Pretendard" panose="02000503000000020004" pitchFamily="2" charset="-127"/>
              <a:cs typeface="Arial" panose="020B0604020202020204" pitchFamily="34" charset="0"/>
            </a:endParaRPr>
          </a:p>
        </p:txBody>
      </p:sp>
      <p:sp>
        <p:nvSpPr>
          <p:cNvPr id="47" name="사각형: 둥근 모서리 46">
            <a:extLst>
              <a:ext uri="{FF2B5EF4-FFF2-40B4-BE49-F238E27FC236}">
                <a16:creationId xmlns:a16="http://schemas.microsoft.com/office/drawing/2014/main" id="{3053773A-2C36-90AD-D7B0-CDA8063F8FAF}"/>
              </a:ext>
            </a:extLst>
          </p:cNvPr>
          <p:cNvSpPr/>
          <p:nvPr/>
        </p:nvSpPr>
        <p:spPr>
          <a:xfrm>
            <a:off x="291301" y="807907"/>
            <a:ext cx="1961871" cy="1181314"/>
          </a:xfrm>
          <a:prstGeom prst="roundRect">
            <a:avLst>
              <a:gd name="adj" fmla="val 17493"/>
            </a:avLst>
          </a:prstGeom>
          <a:solidFill>
            <a:srgbClr val="002060"/>
          </a:solidFill>
          <a:ln>
            <a:noFill/>
          </a:ln>
          <a:effectLst/>
        </p:spPr>
        <p:txBody>
          <a:bodyPr vert="horz" wrap="square" lIns="0" tIns="0" rIns="0" bIns="0" numCol="1" anchor="ctr" anchorCtr="0" compatLnSpc="1">
            <a:prstTxWarp prst="textNoShape">
              <a:avLst/>
            </a:prstTxWarp>
          </a:bodyPr>
          <a:lstStyle/>
          <a:p>
            <a:pPr marL="0" marR="0" lvl="0" indent="0" algn="ctr" defTabSz="914400" rtl="0" eaLnBrk="0" fontAlgn="base" latinLnBrk="1" hangingPunct="0">
              <a:lnSpc>
                <a:spcPct val="100000"/>
              </a:lnSpc>
              <a:spcBef>
                <a:spcPts val="600"/>
              </a:spcBef>
              <a:spcAft>
                <a:spcPct val="0"/>
              </a:spcAft>
              <a:buClrTx/>
              <a:buSzTx/>
              <a:buFontTx/>
              <a:buNone/>
              <a:tabLst/>
              <a:defRPr/>
            </a:pPr>
            <a:r>
              <a:rPr kumimoji="1" lang="en-US" altLang="ko-KR" b="1" dirty="0">
                <a:solidFill>
                  <a:schemeClr val="bg1"/>
                </a:solidFill>
                <a:latin typeface="Arial" panose="020B0604020202020204" pitchFamily="34" charset="0"/>
                <a:ea typeface="Pretendard" panose="02000503000000020004" pitchFamily="2" charset="-127"/>
                <a:cs typeface="Arial" panose="020B0604020202020204" pitchFamily="34" charset="0"/>
              </a:rPr>
              <a:t>Observation 2</a:t>
            </a:r>
          </a:p>
        </p:txBody>
      </p:sp>
      <p:sp>
        <p:nvSpPr>
          <p:cNvPr id="2" name="직사각형 1">
            <a:extLst>
              <a:ext uri="{FF2B5EF4-FFF2-40B4-BE49-F238E27FC236}">
                <a16:creationId xmlns:a16="http://schemas.microsoft.com/office/drawing/2014/main" id="{D479038E-FD6C-B907-5C54-58A03B15CAEC}"/>
              </a:ext>
            </a:extLst>
          </p:cNvPr>
          <p:cNvSpPr/>
          <p:nvPr/>
        </p:nvSpPr>
        <p:spPr>
          <a:xfrm>
            <a:off x="6097041" y="2115402"/>
            <a:ext cx="3592392" cy="392669"/>
          </a:xfrm>
          <a:prstGeom prst="rect">
            <a:avLst/>
          </a:prstGeom>
          <a:solidFill>
            <a:srgbClr val="00FF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400" b="1" dirty="0">
                <a:solidFill>
                  <a:schemeClr val="tx1"/>
                </a:solidFill>
                <a:latin typeface="Arial" panose="020B0604020202020204" pitchFamily="34" charset="0"/>
                <a:cs typeface="Arial" panose="020B0604020202020204" pitchFamily="34" charset="0"/>
              </a:rPr>
              <a:t>Screen On </a:t>
            </a:r>
          </a:p>
          <a:p>
            <a:pPr algn="ctr"/>
            <a:r>
              <a:rPr lang="en-US" altLang="ko-KR" sz="1400" b="1" dirty="0">
                <a:solidFill>
                  <a:schemeClr val="tx1"/>
                </a:solidFill>
                <a:latin typeface="Arial" panose="020B0604020202020204" pitchFamily="34" charset="0"/>
                <a:cs typeface="Arial" panose="020B0604020202020204" pitchFamily="34" charset="0"/>
              </a:rPr>
              <a:t>(User active packet / Passive packet)</a:t>
            </a:r>
            <a:endParaRPr lang="ko-KR" altLang="en-US" sz="1400" b="1" dirty="0">
              <a:solidFill>
                <a:schemeClr val="tx1"/>
              </a:solidFill>
              <a:latin typeface="Arial" panose="020B0604020202020204" pitchFamily="34" charset="0"/>
              <a:cs typeface="Arial" panose="020B0604020202020204" pitchFamily="34" charset="0"/>
            </a:endParaRPr>
          </a:p>
        </p:txBody>
      </p:sp>
      <p:pic>
        <p:nvPicPr>
          <p:cNvPr id="3" name="그림 2">
            <a:extLst>
              <a:ext uri="{FF2B5EF4-FFF2-40B4-BE49-F238E27FC236}">
                <a16:creationId xmlns:a16="http://schemas.microsoft.com/office/drawing/2014/main" id="{DF3BCD53-A9EC-684D-E43D-ED63800BCFC5}"/>
              </a:ext>
            </a:extLst>
          </p:cNvPr>
          <p:cNvPicPr>
            <a:picLocks noChangeAspect="1"/>
          </p:cNvPicPr>
          <p:nvPr/>
        </p:nvPicPr>
        <p:blipFill rotWithShape="1">
          <a:blip r:embed="rId2"/>
          <a:srcRect t="19775" r="13077"/>
          <a:stretch/>
        </p:blipFill>
        <p:spPr>
          <a:xfrm>
            <a:off x="331232" y="2703543"/>
            <a:ext cx="5168092" cy="3164993"/>
          </a:xfrm>
          <a:prstGeom prst="rect">
            <a:avLst/>
          </a:prstGeom>
        </p:spPr>
      </p:pic>
      <p:sp>
        <p:nvSpPr>
          <p:cNvPr id="6" name="TextBox 5">
            <a:extLst>
              <a:ext uri="{FF2B5EF4-FFF2-40B4-BE49-F238E27FC236}">
                <a16:creationId xmlns:a16="http://schemas.microsoft.com/office/drawing/2014/main" id="{9DB55110-6B21-43BA-577D-B890FD261F0A}"/>
              </a:ext>
            </a:extLst>
          </p:cNvPr>
          <p:cNvSpPr txBox="1"/>
          <p:nvPr/>
        </p:nvSpPr>
        <p:spPr>
          <a:xfrm>
            <a:off x="1127239" y="3789035"/>
            <a:ext cx="2155371" cy="307777"/>
          </a:xfrm>
          <a:prstGeom prst="rect">
            <a:avLst/>
          </a:prstGeom>
          <a:noFill/>
        </p:spPr>
        <p:txBody>
          <a:bodyPr wrap="square" rtlCol="0">
            <a:spAutoFit/>
          </a:bodyPr>
          <a:lstStyle/>
          <a:p>
            <a:pPr algn="ctr"/>
            <a:r>
              <a:rPr lang="en-US" altLang="ko-KR" sz="1400" b="1" dirty="0">
                <a:solidFill>
                  <a:srgbClr val="002060"/>
                </a:solidFill>
                <a:cs typeface="Arial" panose="020B0604020202020204" pitchFamily="34" charset="0"/>
              </a:rPr>
              <a:t>Avg. Idle time</a:t>
            </a:r>
            <a:endParaRPr lang="ko-KR" altLang="en-US" sz="1400" b="1" dirty="0">
              <a:solidFill>
                <a:srgbClr val="002060"/>
              </a:solidFill>
              <a:cs typeface="Arial" panose="020B0604020202020204" pitchFamily="34" charset="0"/>
            </a:endParaRPr>
          </a:p>
        </p:txBody>
      </p:sp>
      <p:sp>
        <p:nvSpPr>
          <p:cNvPr id="9" name="TextBox 8">
            <a:extLst>
              <a:ext uri="{FF2B5EF4-FFF2-40B4-BE49-F238E27FC236}">
                <a16:creationId xmlns:a16="http://schemas.microsoft.com/office/drawing/2014/main" id="{7FD05794-E694-F34F-D5DD-21637CC05815}"/>
              </a:ext>
            </a:extLst>
          </p:cNvPr>
          <p:cNvSpPr txBox="1"/>
          <p:nvPr/>
        </p:nvSpPr>
        <p:spPr>
          <a:xfrm>
            <a:off x="2349923" y="2931690"/>
            <a:ext cx="1989908" cy="523220"/>
          </a:xfrm>
          <a:prstGeom prst="rect">
            <a:avLst/>
          </a:prstGeom>
          <a:noFill/>
        </p:spPr>
        <p:txBody>
          <a:bodyPr wrap="square" rtlCol="0">
            <a:spAutoFit/>
          </a:bodyPr>
          <a:lstStyle/>
          <a:p>
            <a:pPr algn="ctr"/>
            <a:r>
              <a:rPr lang="en-US" altLang="ko-KR" sz="1400" b="1" dirty="0">
                <a:solidFill>
                  <a:srgbClr val="FF9933"/>
                </a:solidFill>
                <a:cs typeface="Arial" panose="020B0604020202020204" pitchFamily="34" charset="0"/>
              </a:rPr>
              <a:t>Avg. Connection</a:t>
            </a:r>
          </a:p>
          <a:p>
            <a:pPr algn="ctr"/>
            <a:r>
              <a:rPr lang="en-US" altLang="ko-KR" sz="1400" b="1" dirty="0">
                <a:solidFill>
                  <a:srgbClr val="FF9933"/>
                </a:solidFill>
                <a:cs typeface="Arial" panose="020B0604020202020204" pitchFamily="34" charset="0"/>
              </a:rPr>
              <a:t>time</a:t>
            </a:r>
            <a:endParaRPr lang="ko-KR" altLang="en-US" sz="1400" b="1" dirty="0">
              <a:solidFill>
                <a:srgbClr val="FF9933"/>
              </a:solidFill>
              <a:cs typeface="Arial" panose="020B0604020202020204" pitchFamily="34" charset="0"/>
            </a:endParaRPr>
          </a:p>
        </p:txBody>
      </p:sp>
      <p:sp>
        <p:nvSpPr>
          <p:cNvPr id="11" name="사각형: 둥근 모서리 10">
            <a:extLst>
              <a:ext uri="{FF2B5EF4-FFF2-40B4-BE49-F238E27FC236}">
                <a16:creationId xmlns:a16="http://schemas.microsoft.com/office/drawing/2014/main" id="{7FA4FC81-D326-2373-1616-7E0736ADBC45}"/>
              </a:ext>
            </a:extLst>
          </p:cNvPr>
          <p:cNvSpPr/>
          <p:nvPr/>
        </p:nvSpPr>
        <p:spPr bwMode="auto">
          <a:xfrm>
            <a:off x="1195328" y="2840082"/>
            <a:ext cx="376798" cy="2591726"/>
          </a:xfrm>
          <a:prstGeom prst="roundRect">
            <a:avLst/>
          </a:prstGeom>
          <a:noFill/>
          <a:ln w="28575" cap="flat" cmpd="sng" algn="ctr">
            <a:solidFill>
              <a:srgbClr val="E41C21"/>
            </a:solidFill>
            <a:prstDash val="solid"/>
            <a:round/>
            <a:headEnd type="none" w="med" len="med"/>
            <a:tailEnd type="none" w="med" len="med"/>
          </a:ln>
          <a:effectLst/>
        </p:spPr>
        <p:txBody>
          <a:bodyPr vert="horz" wrap="square" lIns="72000" tIns="0" rIns="18000" bIns="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ko-KR" altLang="en-US" sz="1100" b="0" i="0" u="none" strike="noStrike" cap="none" normalizeH="0" baseline="0">
              <a:ln>
                <a:noFill/>
              </a:ln>
              <a:solidFill>
                <a:schemeClr val="tx1"/>
              </a:solidFill>
              <a:effectLst/>
              <a:latin typeface="Arial" pitchFamily="34" charset="0"/>
              <a:ea typeface="HY태고딕" pitchFamily="18" charset="-127"/>
              <a:cs typeface="Arials"/>
            </a:endParaRPr>
          </a:p>
        </p:txBody>
      </p:sp>
      <p:cxnSp>
        <p:nvCxnSpPr>
          <p:cNvPr id="13" name="직선 화살표 연결선 12">
            <a:extLst>
              <a:ext uri="{FF2B5EF4-FFF2-40B4-BE49-F238E27FC236}">
                <a16:creationId xmlns:a16="http://schemas.microsoft.com/office/drawing/2014/main" id="{C3202458-4CBA-CFFA-15BD-42568FCC76FB}"/>
              </a:ext>
            </a:extLst>
          </p:cNvPr>
          <p:cNvCxnSpPr>
            <a:cxnSpLocks/>
          </p:cNvCxnSpPr>
          <p:nvPr/>
        </p:nvCxnSpPr>
        <p:spPr bwMode="auto">
          <a:xfrm>
            <a:off x="4726188" y="3353067"/>
            <a:ext cx="1046815" cy="0"/>
          </a:xfrm>
          <a:prstGeom prst="straightConnector1">
            <a:avLst/>
          </a:prstGeom>
          <a:solidFill>
            <a:schemeClr val="bg1"/>
          </a:solidFill>
          <a:ln w="22225" cap="flat" cmpd="sng" algn="ctr">
            <a:solidFill>
              <a:srgbClr val="FF0000"/>
            </a:solidFill>
            <a:prstDash val="sysDot"/>
            <a:round/>
            <a:headEnd type="none" w="med" len="med"/>
            <a:tailEnd type="arrow" w="lg" len="lg"/>
          </a:ln>
          <a:effectLst/>
        </p:spPr>
      </p:cxnSp>
      <p:cxnSp>
        <p:nvCxnSpPr>
          <p:cNvPr id="14" name="직선 화살표 연결선 13">
            <a:extLst>
              <a:ext uri="{FF2B5EF4-FFF2-40B4-BE49-F238E27FC236}">
                <a16:creationId xmlns:a16="http://schemas.microsoft.com/office/drawing/2014/main" id="{5481167F-48E0-BA09-54DD-D91BF203B72A}"/>
              </a:ext>
            </a:extLst>
          </p:cNvPr>
          <p:cNvCxnSpPr>
            <a:cxnSpLocks/>
          </p:cNvCxnSpPr>
          <p:nvPr/>
        </p:nvCxnSpPr>
        <p:spPr bwMode="auto">
          <a:xfrm>
            <a:off x="1575330" y="4771449"/>
            <a:ext cx="4211321" cy="0"/>
          </a:xfrm>
          <a:prstGeom prst="straightConnector1">
            <a:avLst/>
          </a:prstGeom>
          <a:solidFill>
            <a:schemeClr val="bg1"/>
          </a:solidFill>
          <a:ln w="22225" cap="flat" cmpd="sng" algn="ctr">
            <a:solidFill>
              <a:srgbClr val="FF0000"/>
            </a:solidFill>
            <a:prstDash val="sysDot"/>
            <a:round/>
            <a:headEnd type="none" w="med" len="med"/>
            <a:tailEnd type="arrow" w="lg" len="lg"/>
          </a:ln>
          <a:effectLst/>
        </p:spPr>
      </p:cxnSp>
      <p:sp>
        <p:nvSpPr>
          <p:cNvPr id="15" name="TextBox 14">
            <a:extLst>
              <a:ext uri="{FF2B5EF4-FFF2-40B4-BE49-F238E27FC236}">
                <a16:creationId xmlns:a16="http://schemas.microsoft.com/office/drawing/2014/main" id="{9FD473B5-C33E-7DE7-8CA2-22BE574E9A3B}"/>
              </a:ext>
            </a:extLst>
          </p:cNvPr>
          <p:cNvSpPr txBox="1"/>
          <p:nvPr/>
        </p:nvSpPr>
        <p:spPr>
          <a:xfrm>
            <a:off x="312645" y="5407269"/>
            <a:ext cx="2155371" cy="307777"/>
          </a:xfrm>
          <a:prstGeom prst="rect">
            <a:avLst/>
          </a:prstGeom>
          <a:noFill/>
        </p:spPr>
        <p:txBody>
          <a:bodyPr wrap="square" rtlCol="0">
            <a:spAutoFit/>
          </a:bodyPr>
          <a:lstStyle/>
          <a:p>
            <a:pPr algn="ctr"/>
            <a:r>
              <a:rPr lang="en-US" altLang="ko-KR" sz="1400" b="1" dirty="0">
                <a:solidFill>
                  <a:srgbClr val="FF0000"/>
                </a:solidFill>
                <a:cs typeface="Arial" panose="020B0604020202020204" pitchFamily="34" charset="0"/>
              </a:rPr>
              <a:t>Screen Off</a:t>
            </a:r>
            <a:endParaRPr lang="ko-KR" altLang="en-US" sz="1400" b="1" dirty="0">
              <a:solidFill>
                <a:srgbClr val="FF0000"/>
              </a:solidFill>
              <a:cs typeface="Arial" panose="020B0604020202020204" pitchFamily="34" charset="0"/>
            </a:endParaRPr>
          </a:p>
        </p:txBody>
      </p:sp>
      <p:sp>
        <p:nvSpPr>
          <p:cNvPr id="16" name="TextBox 15">
            <a:extLst>
              <a:ext uri="{FF2B5EF4-FFF2-40B4-BE49-F238E27FC236}">
                <a16:creationId xmlns:a16="http://schemas.microsoft.com/office/drawing/2014/main" id="{0EB76F4A-A787-A852-7920-9A85DA2A342A}"/>
              </a:ext>
            </a:extLst>
          </p:cNvPr>
          <p:cNvSpPr txBox="1"/>
          <p:nvPr/>
        </p:nvSpPr>
        <p:spPr>
          <a:xfrm>
            <a:off x="3520639" y="5390359"/>
            <a:ext cx="2155371" cy="307777"/>
          </a:xfrm>
          <a:prstGeom prst="rect">
            <a:avLst/>
          </a:prstGeom>
          <a:noFill/>
        </p:spPr>
        <p:txBody>
          <a:bodyPr wrap="square" rtlCol="0">
            <a:spAutoFit/>
          </a:bodyPr>
          <a:lstStyle/>
          <a:p>
            <a:pPr algn="ctr"/>
            <a:r>
              <a:rPr lang="en-US" altLang="ko-KR" sz="1400" b="1" dirty="0">
                <a:solidFill>
                  <a:srgbClr val="FF0000"/>
                </a:solidFill>
                <a:cs typeface="Arial" panose="020B0604020202020204" pitchFamily="34" charset="0"/>
              </a:rPr>
              <a:t>Screen On</a:t>
            </a:r>
            <a:endParaRPr lang="ko-KR" altLang="en-US" sz="1400" b="1" dirty="0">
              <a:solidFill>
                <a:srgbClr val="FF0000"/>
              </a:solidFill>
              <a:cs typeface="Arial" panose="020B0604020202020204" pitchFamily="34" charset="0"/>
            </a:endParaRPr>
          </a:p>
        </p:txBody>
      </p:sp>
      <p:sp>
        <p:nvSpPr>
          <p:cNvPr id="17" name="사각형: 둥근 모서리 16">
            <a:extLst>
              <a:ext uri="{FF2B5EF4-FFF2-40B4-BE49-F238E27FC236}">
                <a16:creationId xmlns:a16="http://schemas.microsoft.com/office/drawing/2014/main" id="{FEC004EB-99ED-B27D-3EF0-75AF4DD32C47}"/>
              </a:ext>
            </a:extLst>
          </p:cNvPr>
          <p:cNvSpPr/>
          <p:nvPr/>
        </p:nvSpPr>
        <p:spPr bwMode="auto">
          <a:xfrm>
            <a:off x="4331560" y="2832062"/>
            <a:ext cx="376798" cy="2613393"/>
          </a:xfrm>
          <a:prstGeom prst="roundRect">
            <a:avLst/>
          </a:prstGeom>
          <a:noFill/>
          <a:ln w="28575" cap="flat" cmpd="sng" algn="ctr">
            <a:solidFill>
              <a:srgbClr val="E41C21"/>
            </a:solidFill>
            <a:prstDash val="solid"/>
            <a:round/>
            <a:headEnd type="none" w="med" len="med"/>
            <a:tailEnd type="none" w="med" len="med"/>
          </a:ln>
          <a:effectLst/>
        </p:spPr>
        <p:txBody>
          <a:bodyPr vert="horz" wrap="square" lIns="72000" tIns="0" rIns="18000" bIns="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ko-KR" altLang="en-US" sz="1100" b="0" i="0" u="none" strike="noStrike" cap="none" normalizeH="0" baseline="0">
              <a:ln>
                <a:noFill/>
              </a:ln>
              <a:solidFill>
                <a:schemeClr val="tx1"/>
              </a:solidFill>
              <a:effectLst/>
              <a:latin typeface="Arial" pitchFamily="34" charset="0"/>
              <a:ea typeface="HY태고딕" pitchFamily="18" charset="-127"/>
              <a:cs typeface="Arials"/>
            </a:endParaRPr>
          </a:p>
        </p:txBody>
      </p:sp>
      <p:sp>
        <p:nvSpPr>
          <p:cNvPr id="20" name="직사각형 19">
            <a:extLst>
              <a:ext uri="{FF2B5EF4-FFF2-40B4-BE49-F238E27FC236}">
                <a16:creationId xmlns:a16="http://schemas.microsoft.com/office/drawing/2014/main" id="{A0842909-4CFE-EE79-6779-4064D5200181}"/>
              </a:ext>
            </a:extLst>
          </p:cNvPr>
          <p:cNvSpPr/>
          <p:nvPr/>
        </p:nvSpPr>
        <p:spPr>
          <a:xfrm>
            <a:off x="6089021" y="4080680"/>
            <a:ext cx="3592392" cy="470361"/>
          </a:xfrm>
          <a:prstGeom prst="rect">
            <a:avLst/>
          </a:prstGeom>
          <a:solidFill>
            <a:srgbClr val="00FF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400" b="1" dirty="0">
                <a:solidFill>
                  <a:schemeClr val="tx1"/>
                </a:solidFill>
                <a:latin typeface="Arial" panose="020B0604020202020204" pitchFamily="34" charset="0"/>
                <a:cs typeface="Arial" panose="020B0604020202020204" pitchFamily="34" charset="0"/>
              </a:rPr>
              <a:t>Screen Off </a:t>
            </a:r>
          </a:p>
          <a:p>
            <a:pPr algn="ctr"/>
            <a:r>
              <a:rPr lang="en-US" altLang="ko-KR" sz="1400" b="1" dirty="0">
                <a:solidFill>
                  <a:schemeClr val="tx1"/>
                </a:solidFill>
                <a:latin typeface="Arial" panose="020B0604020202020204" pitchFamily="34" charset="0"/>
                <a:cs typeface="Arial" panose="020B0604020202020204" pitchFamily="34" charset="0"/>
              </a:rPr>
              <a:t>(Passive packet)</a:t>
            </a:r>
            <a:endParaRPr lang="ko-KR" altLang="en-US" sz="1400" b="1" dirty="0">
              <a:solidFill>
                <a:schemeClr val="tx1"/>
              </a:solidFill>
              <a:latin typeface="Arial" panose="020B0604020202020204" pitchFamily="34" charset="0"/>
              <a:cs typeface="Arial" panose="020B0604020202020204" pitchFamily="34" charset="0"/>
            </a:endParaRPr>
          </a:p>
        </p:txBody>
      </p:sp>
      <p:pic>
        <p:nvPicPr>
          <p:cNvPr id="21" name="그림 20" descr="라인, 도표, 직사각형, 평행이(가) 표시된 사진&#10;&#10;자동 생성된 설명">
            <a:extLst>
              <a:ext uri="{FF2B5EF4-FFF2-40B4-BE49-F238E27FC236}">
                <a16:creationId xmlns:a16="http://schemas.microsoft.com/office/drawing/2014/main" id="{95308020-1E3F-A80C-B302-5FC3A3492F8E}"/>
              </a:ext>
            </a:extLst>
          </p:cNvPr>
          <p:cNvPicPr>
            <a:picLocks noChangeAspect="1"/>
          </p:cNvPicPr>
          <p:nvPr/>
        </p:nvPicPr>
        <p:blipFill rotWithShape="1">
          <a:blip r:embed="rId3">
            <a:extLst>
              <a:ext uri="{28A0092B-C50C-407E-A947-70E740481C1C}">
                <a14:useLocalDpi xmlns:a14="http://schemas.microsoft.com/office/drawing/2010/main" val="0"/>
              </a:ext>
            </a:extLst>
          </a:blip>
          <a:srcRect l="12631"/>
          <a:stretch/>
        </p:blipFill>
        <p:spPr>
          <a:xfrm>
            <a:off x="6521116" y="2554218"/>
            <a:ext cx="3127957" cy="1460652"/>
          </a:xfrm>
          <a:prstGeom prst="rect">
            <a:avLst/>
          </a:prstGeom>
        </p:spPr>
      </p:pic>
      <p:pic>
        <p:nvPicPr>
          <p:cNvPr id="22" name="그림 21" descr="라인, 직사각형, 도표, 평행이(가) 표시된 사진&#10;&#10;자동 생성된 설명">
            <a:extLst>
              <a:ext uri="{FF2B5EF4-FFF2-40B4-BE49-F238E27FC236}">
                <a16:creationId xmlns:a16="http://schemas.microsoft.com/office/drawing/2014/main" id="{BE736706-42FF-F271-7793-CA2517DCA5F5}"/>
              </a:ext>
            </a:extLst>
          </p:cNvPr>
          <p:cNvPicPr>
            <a:picLocks noChangeAspect="1"/>
          </p:cNvPicPr>
          <p:nvPr/>
        </p:nvPicPr>
        <p:blipFill rotWithShape="1">
          <a:blip r:embed="rId4">
            <a:extLst>
              <a:ext uri="{28A0092B-C50C-407E-A947-70E740481C1C}">
                <a14:useLocalDpi xmlns:a14="http://schemas.microsoft.com/office/drawing/2010/main" val="0"/>
              </a:ext>
            </a:extLst>
          </a:blip>
          <a:srcRect l="13965"/>
          <a:stretch/>
        </p:blipFill>
        <p:spPr>
          <a:xfrm>
            <a:off x="6529203" y="4587674"/>
            <a:ext cx="3221486" cy="1505526"/>
          </a:xfrm>
          <a:prstGeom prst="rect">
            <a:avLst/>
          </a:prstGeom>
        </p:spPr>
      </p:pic>
      <p:sp>
        <p:nvSpPr>
          <p:cNvPr id="23" name="TextBox 22">
            <a:extLst>
              <a:ext uri="{FF2B5EF4-FFF2-40B4-BE49-F238E27FC236}">
                <a16:creationId xmlns:a16="http://schemas.microsoft.com/office/drawing/2014/main" id="{FA63DDE8-7DD5-6101-4C15-E22FABEB9DD8}"/>
              </a:ext>
            </a:extLst>
          </p:cNvPr>
          <p:cNvSpPr txBox="1"/>
          <p:nvPr/>
        </p:nvSpPr>
        <p:spPr>
          <a:xfrm>
            <a:off x="5695005" y="3592225"/>
            <a:ext cx="971741" cy="461665"/>
          </a:xfrm>
          <a:prstGeom prst="rect">
            <a:avLst/>
          </a:prstGeom>
          <a:noFill/>
        </p:spPr>
        <p:txBody>
          <a:bodyPr wrap="none" rtlCol="0">
            <a:spAutoFit/>
          </a:bodyPr>
          <a:lstStyle/>
          <a:p>
            <a:pPr algn="ctr"/>
            <a:r>
              <a:rPr lang="en-US" altLang="ko-KR" sz="1200" b="1" dirty="0">
                <a:latin typeface="Arial" panose="020B0604020202020204" pitchFamily="34" charset="0"/>
                <a:cs typeface="Arial" panose="020B0604020202020204" pitchFamily="34" charset="0"/>
              </a:rPr>
              <a:t>RRC conn.</a:t>
            </a:r>
          </a:p>
          <a:p>
            <a:pPr algn="ctr"/>
            <a:r>
              <a:rPr lang="en-US" altLang="ko-KR" sz="1200" b="1" dirty="0">
                <a:latin typeface="Arial" panose="020B0604020202020204" pitchFamily="34" charset="0"/>
                <a:cs typeface="Arial" panose="020B0604020202020204" pitchFamily="34" charset="0"/>
              </a:rPr>
              <a:t>(LTE)</a:t>
            </a:r>
            <a:endParaRPr lang="ko-KR" altLang="en-US" sz="1200" b="1" dirty="0">
              <a:latin typeface="Arial" panose="020B0604020202020204" pitchFamily="34" charset="0"/>
              <a:cs typeface="Arial" panose="020B0604020202020204" pitchFamily="34" charset="0"/>
            </a:endParaRPr>
          </a:p>
        </p:txBody>
      </p:sp>
      <p:sp>
        <p:nvSpPr>
          <p:cNvPr id="24" name="TextBox 23">
            <a:extLst>
              <a:ext uri="{FF2B5EF4-FFF2-40B4-BE49-F238E27FC236}">
                <a16:creationId xmlns:a16="http://schemas.microsoft.com/office/drawing/2014/main" id="{477FD6EC-54D6-FA41-EBF8-26A9EC5BCCEE}"/>
              </a:ext>
            </a:extLst>
          </p:cNvPr>
          <p:cNvSpPr txBox="1"/>
          <p:nvPr/>
        </p:nvSpPr>
        <p:spPr>
          <a:xfrm>
            <a:off x="5789369" y="3125342"/>
            <a:ext cx="825867" cy="276999"/>
          </a:xfrm>
          <a:prstGeom prst="rect">
            <a:avLst/>
          </a:prstGeom>
          <a:noFill/>
        </p:spPr>
        <p:txBody>
          <a:bodyPr wrap="none" rtlCol="0">
            <a:spAutoFit/>
          </a:bodyPr>
          <a:lstStyle/>
          <a:p>
            <a:r>
              <a:rPr lang="en-US" altLang="ko-KR" sz="1200" b="1" dirty="0">
                <a:latin typeface="Arial" panose="020B0604020202020204" pitchFamily="34" charset="0"/>
                <a:cs typeface="Arial" panose="020B0604020202020204" pitchFamily="34" charset="0"/>
              </a:rPr>
              <a:t>RRC Idle</a:t>
            </a:r>
            <a:endParaRPr lang="ko-KR" altLang="en-US" sz="1200" b="1" dirty="0">
              <a:latin typeface="Arial" panose="020B0604020202020204" pitchFamily="34" charset="0"/>
              <a:cs typeface="Arial" panose="020B0604020202020204" pitchFamily="34" charset="0"/>
            </a:endParaRPr>
          </a:p>
        </p:txBody>
      </p:sp>
      <p:sp>
        <p:nvSpPr>
          <p:cNvPr id="25" name="TextBox 24">
            <a:extLst>
              <a:ext uri="{FF2B5EF4-FFF2-40B4-BE49-F238E27FC236}">
                <a16:creationId xmlns:a16="http://schemas.microsoft.com/office/drawing/2014/main" id="{AEACC0FE-BA4A-6540-7F52-55034565659D}"/>
              </a:ext>
            </a:extLst>
          </p:cNvPr>
          <p:cNvSpPr txBox="1"/>
          <p:nvPr/>
        </p:nvSpPr>
        <p:spPr>
          <a:xfrm>
            <a:off x="5613118" y="2477271"/>
            <a:ext cx="971741" cy="461665"/>
          </a:xfrm>
          <a:prstGeom prst="rect">
            <a:avLst/>
          </a:prstGeom>
          <a:noFill/>
        </p:spPr>
        <p:txBody>
          <a:bodyPr wrap="none" rtlCol="0">
            <a:spAutoFit/>
          </a:bodyPr>
          <a:lstStyle/>
          <a:p>
            <a:pPr algn="ctr"/>
            <a:r>
              <a:rPr lang="en-US" altLang="ko-KR" sz="1200" b="1" dirty="0">
                <a:latin typeface="Arial" panose="020B0604020202020204" pitchFamily="34" charset="0"/>
                <a:cs typeface="Arial" panose="020B0604020202020204" pitchFamily="34" charset="0"/>
              </a:rPr>
              <a:t>RRC conn.</a:t>
            </a:r>
          </a:p>
          <a:p>
            <a:pPr algn="ctr"/>
            <a:r>
              <a:rPr lang="en-US" altLang="ko-KR" sz="1200" b="1" dirty="0">
                <a:latin typeface="Arial" panose="020B0604020202020204" pitchFamily="34" charset="0"/>
                <a:cs typeface="Arial" panose="020B0604020202020204" pitchFamily="34" charset="0"/>
              </a:rPr>
              <a:t>(NR)</a:t>
            </a:r>
            <a:endParaRPr lang="ko-KR" altLang="en-US" sz="1200" b="1" dirty="0">
              <a:latin typeface="Arial" panose="020B0604020202020204" pitchFamily="34" charset="0"/>
              <a:cs typeface="Arial" panose="020B0604020202020204" pitchFamily="34" charset="0"/>
            </a:endParaRPr>
          </a:p>
        </p:txBody>
      </p:sp>
      <p:sp>
        <p:nvSpPr>
          <p:cNvPr id="28" name="TextBox 27">
            <a:extLst>
              <a:ext uri="{FF2B5EF4-FFF2-40B4-BE49-F238E27FC236}">
                <a16:creationId xmlns:a16="http://schemas.microsoft.com/office/drawing/2014/main" id="{BB1834DD-5F11-CD23-1496-A0A441DBA791}"/>
              </a:ext>
            </a:extLst>
          </p:cNvPr>
          <p:cNvSpPr txBox="1"/>
          <p:nvPr/>
        </p:nvSpPr>
        <p:spPr>
          <a:xfrm>
            <a:off x="5780333" y="4669813"/>
            <a:ext cx="825867" cy="276999"/>
          </a:xfrm>
          <a:prstGeom prst="rect">
            <a:avLst/>
          </a:prstGeom>
          <a:noFill/>
        </p:spPr>
        <p:txBody>
          <a:bodyPr wrap="none" rtlCol="0">
            <a:spAutoFit/>
          </a:bodyPr>
          <a:lstStyle/>
          <a:p>
            <a:r>
              <a:rPr lang="en-US" altLang="ko-KR" sz="1200" b="1" dirty="0">
                <a:latin typeface="Arial" panose="020B0604020202020204" pitchFamily="34" charset="0"/>
                <a:cs typeface="Arial" panose="020B0604020202020204" pitchFamily="34" charset="0"/>
              </a:rPr>
              <a:t>RRC Idle</a:t>
            </a:r>
            <a:endParaRPr lang="ko-KR" altLang="en-US" sz="1200" b="1" dirty="0">
              <a:latin typeface="Arial" panose="020B0604020202020204" pitchFamily="34" charset="0"/>
              <a:cs typeface="Arial" panose="020B0604020202020204" pitchFamily="34" charset="0"/>
            </a:endParaRPr>
          </a:p>
        </p:txBody>
      </p:sp>
      <p:sp>
        <p:nvSpPr>
          <p:cNvPr id="29" name="TextBox 28">
            <a:extLst>
              <a:ext uri="{FF2B5EF4-FFF2-40B4-BE49-F238E27FC236}">
                <a16:creationId xmlns:a16="http://schemas.microsoft.com/office/drawing/2014/main" id="{0C7E7450-BF4D-C161-86A9-8D9B3D6C6021}"/>
              </a:ext>
            </a:extLst>
          </p:cNvPr>
          <p:cNvSpPr txBox="1"/>
          <p:nvPr/>
        </p:nvSpPr>
        <p:spPr>
          <a:xfrm>
            <a:off x="5658674" y="5573425"/>
            <a:ext cx="971741" cy="461665"/>
          </a:xfrm>
          <a:prstGeom prst="rect">
            <a:avLst/>
          </a:prstGeom>
          <a:noFill/>
        </p:spPr>
        <p:txBody>
          <a:bodyPr wrap="none" rtlCol="0">
            <a:spAutoFit/>
          </a:bodyPr>
          <a:lstStyle/>
          <a:p>
            <a:pPr algn="ctr"/>
            <a:r>
              <a:rPr lang="en-US" altLang="ko-KR" sz="1200" b="1" dirty="0">
                <a:latin typeface="Arial" panose="020B0604020202020204" pitchFamily="34" charset="0"/>
                <a:cs typeface="Arial" panose="020B0604020202020204" pitchFamily="34" charset="0"/>
              </a:rPr>
              <a:t>RRC conn.</a:t>
            </a:r>
          </a:p>
          <a:p>
            <a:pPr algn="ctr"/>
            <a:r>
              <a:rPr lang="en-US" altLang="ko-KR" sz="1200" b="1" dirty="0">
                <a:latin typeface="Arial" panose="020B0604020202020204" pitchFamily="34" charset="0"/>
                <a:cs typeface="Arial" panose="020B0604020202020204" pitchFamily="34" charset="0"/>
              </a:rPr>
              <a:t>(LTE)</a:t>
            </a:r>
            <a:endParaRPr lang="ko-KR" altLang="en-US" sz="1200" b="1" dirty="0">
              <a:latin typeface="Arial" panose="020B0604020202020204" pitchFamily="34" charset="0"/>
              <a:cs typeface="Arial" panose="020B0604020202020204" pitchFamily="34" charset="0"/>
            </a:endParaRPr>
          </a:p>
        </p:txBody>
      </p:sp>
      <p:sp>
        <p:nvSpPr>
          <p:cNvPr id="30" name="TextBox 29">
            <a:extLst>
              <a:ext uri="{FF2B5EF4-FFF2-40B4-BE49-F238E27FC236}">
                <a16:creationId xmlns:a16="http://schemas.microsoft.com/office/drawing/2014/main" id="{6FD9E848-7ABC-07AF-E000-E4BB4EDFD54B}"/>
              </a:ext>
            </a:extLst>
          </p:cNvPr>
          <p:cNvSpPr txBox="1"/>
          <p:nvPr/>
        </p:nvSpPr>
        <p:spPr bwMode="auto">
          <a:xfrm>
            <a:off x="646706" y="5993127"/>
            <a:ext cx="9259294" cy="716711"/>
          </a:xfrm>
          <a:prstGeom prst="rect">
            <a:avLst/>
          </a:prstGeom>
          <a:noFill/>
          <a:ln w="9525">
            <a:noFill/>
            <a:miter lim="800000"/>
            <a:headEnd/>
            <a:tailEnd/>
          </a:ln>
        </p:spPr>
        <p:txBody>
          <a:bodyPr vert="horz" wrap="square" lIns="90000" tIns="46800" rIns="90000" bIns="46800" numCol="1" rtlCol="0" anchor="ctr" anchorCtr="0" compatLnSpc="1">
            <a:prstTxWarp prst="textNoShape">
              <a:avLst/>
            </a:prstTxWarp>
            <a:noAutofit/>
          </a:bodyPr>
          <a:lstStyle/>
          <a:p>
            <a:pPr marL="285750" indent="-285750" defTabSz="1221913" eaLnBrk="0" fontAlgn="base" latinLnBrk="0" hangingPunct="0">
              <a:lnSpc>
                <a:spcPct val="120000"/>
              </a:lnSpc>
              <a:spcAft>
                <a:spcPct val="0"/>
              </a:spcAft>
              <a:buSzPct val="70000"/>
              <a:buFont typeface="Arial" panose="020B0604020202020204" pitchFamily="34" charset="0"/>
              <a:buChar char="ꟷ"/>
              <a:defRPr/>
            </a:pPr>
            <a:r>
              <a:rPr lang="en-US" altLang="ko-KR" sz="1300" kern="0" dirty="0">
                <a:latin typeface="Arial" panose="020B0604020202020204" pitchFamily="34" charset="0"/>
                <a:ea typeface="맑은 고딕" pitchFamily="50" charset="-127"/>
                <a:cs typeface="Arial" panose="020B0604020202020204" pitchFamily="34" charset="0"/>
              </a:rPr>
              <a:t>When UE screen is on, it has no pattern and seem to be random. (i.e., it depends on actual usage pattern of customer)</a:t>
            </a:r>
          </a:p>
          <a:p>
            <a:pPr marL="285750" indent="-285750" defTabSz="1221913" eaLnBrk="0" fontAlgn="base" latinLnBrk="0" hangingPunct="0">
              <a:lnSpc>
                <a:spcPct val="120000"/>
              </a:lnSpc>
              <a:spcAft>
                <a:spcPct val="0"/>
              </a:spcAft>
              <a:buSzPct val="70000"/>
              <a:buFont typeface="Arial" panose="020B0604020202020204" pitchFamily="34" charset="0"/>
              <a:buChar char="ꟷ"/>
              <a:defRPr/>
            </a:pPr>
            <a:r>
              <a:rPr lang="en-US" altLang="ko-KR" sz="1300" kern="0" dirty="0">
                <a:latin typeface="Arial" panose="020B0604020202020204" pitchFamily="34" charset="0"/>
                <a:ea typeface="맑은 고딕" pitchFamily="50" charset="-127"/>
                <a:cs typeface="Arial" panose="020B0604020202020204" pitchFamily="34" charset="0"/>
              </a:rPr>
              <a:t>When UE screen is off, it has a regular pattern: RRC Connected: 11~15 sec → RRC Idle: around 50 sec → RRC Connected (for test UE) </a:t>
            </a:r>
          </a:p>
        </p:txBody>
      </p:sp>
    </p:spTree>
    <p:extLst>
      <p:ext uri="{BB962C8B-B14F-4D97-AF65-F5344CB8AC3E}">
        <p14:creationId xmlns:p14="http://schemas.microsoft.com/office/powerpoint/2010/main" val="14538058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11BD9211-5E77-E43D-87D1-1E3C16E2FDBF}"/>
              </a:ext>
            </a:extLst>
          </p:cNvPr>
          <p:cNvSpPr txBox="1"/>
          <p:nvPr/>
        </p:nvSpPr>
        <p:spPr>
          <a:xfrm>
            <a:off x="218326" y="103227"/>
            <a:ext cx="9179694" cy="400110"/>
          </a:xfrm>
          <a:prstGeom prst="rect">
            <a:avLst/>
          </a:prstGeom>
          <a:noFill/>
        </p:spPr>
        <p:txBody>
          <a:bodyPr wrap="square" rtlCol="0">
            <a:spAutoFit/>
          </a:bodyPr>
          <a:lstStyle>
            <a:defPPr>
              <a:defRPr lang="ko-KR"/>
            </a:defPPr>
            <a:lvl1pPr marR="0" lvl="0" indent="0" fontAlgn="auto">
              <a:lnSpc>
                <a:spcPct val="100000"/>
              </a:lnSpc>
              <a:spcBef>
                <a:spcPts val="0"/>
              </a:spcBef>
              <a:spcAft>
                <a:spcPts val="0"/>
              </a:spcAft>
              <a:buClrTx/>
              <a:buSzTx/>
              <a:buFontTx/>
              <a:buNone/>
              <a:tabLst/>
              <a:defRPr sz="2000" b="1">
                <a:ln>
                  <a:solidFill>
                    <a:prstClr val="black">
                      <a:alpha val="0"/>
                    </a:prstClr>
                  </a:solidFill>
                </a:ln>
                <a:solidFill>
                  <a:schemeClr val="bg1"/>
                </a:solidFill>
                <a:latin typeface="나눔스퀘어 ExtraBold" panose="020B0600000101010101" pitchFamily="50" charset="-127"/>
                <a:ea typeface="나눔스퀘어 ExtraBold" panose="020B0600000101010101" pitchFamily="50" charset="-127"/>
                <a:cs typeface="helvetica" panose="020B0604020202020204" pitchFamily="34" charset="0"/>
              </a:defRPr>
            </a:lvl1pPr>
          </a:lstStyle>
          <a:p>
            <a:pPr defTabSz="457200" latinLnBrk="0">
              <a:defRPr/>
            </a:pPr>
            <a:r>
              <a:rPr lang="en-US" altLang="ko-KR" dirty="0">
                <a:latin typeface="Arial" panose="020B0604020202020204" pitchFamily="34" charset="0"/>
                <a:cs typeface="Arial" panose="020B0604020202020204" pitchFamily="34" charset="0"/>
              </a:rPr>
              <a:t>Discussion</a:t>
            </a:r>
          </a:p>
        </p:txBody>
      </p:sp>
      <p:sp>
        <p:nvSpPr>
          <p:cNvPr id="111" name="Rectangle 1">
            <a:extLst>
              <a:ext uri="{FF2B5EF4-FFF2-40B4-BE49-F238E27FC236}">
                <a16:creationId xmlns:a16="http://schemas.microsoft.com/office/drawing/2014/main" id="{8A750BC3-B31E-F792-30F3-7908B5E6637C}"/>
              </a:ext>
            </a:extLst>
          </p:cNvPr>
          <p:cNvSpPr>
            <a:spLocks noChangeArrowheads="1"/>
          </p:cNvSpPr>
          <p:nvPr/>
        </p:nvSpPr>
        <p:spPr bwMode="auto">
          <a:xfrm>
            <a:off x="2504252" y="806173"/>
            <a:ext cx="7034966" cy="1147697"/>
          </a:xfrm>
          <a:prstGeom prst="roundRect">
            <a:avLst/>
          </a:prstGeom>
          <a:solidFill>
            <a:schemeClr val="bg1">
              <a:lumMod val="85000"/>
            </a:schemeClr>
          </a:solidFill>
          <a:ln>
            <a:noFill/>
          </a:ln>
          <a:effectLst/>
        </p:spPr>
        <p:txBody>
          <a:bodyPr vert="horz" wrap="square" lIns="72000" tIns="-9522" rIns="72000" bIns="-9522" numCol="1" anchor="ctr" anchorCtr="0" compatLnSpc="1">
            <a:prstTxWarp prst="textNoShape">
              <a:avLst/>
            </a:prstTxWarp>
            <a:spAutoFit/>
          </a:bodyPr>
          <a:lstStyle/>
          <a:p>
            <a:pPr algn="l">
              <a:lnSpc>
                <a:spcPts val="2100"/>
              </a:lnSpc>
            </a:pPr>
            <a:r>
              <a:rPr lang="en-US" altLang="ko-KR" sz="1600" b="1" kern="0" dirty="0">
                <a:latin typeface="Arial" panose="020B0604020202020204" pitchFamily="34" charset="0"/>
                <a:ea typeface="맑은 고딕" pitchFamily="50" charset="-127"/>
                <a:cs typeface="Arial" panose="020B0604020202020204" pitchFamily="34" charset="0"/>
              </a:rPr>
              <a:t>Quite large portion of RRC attempts seem to be originated from the background app (i.e., from UE with screen off). However, existing access control mechanism does not support access control based on </a:t>
            </a:r>
            <a:r>
              <a:rPr lang="en-US" altLang="ko-KR" sz="1600" b="1" kern="0">
                <a:latin typeface="Arial" panose="020B0604020202020204" pitchFamily="34" charset="0"/>
                <a:ea typeface="맑은 고딕" pitchFamily="50" charset="-127"/>
                <a:cs typeface="Arial" panose="020B0604020202020204" pitchFamily="34" charset="0"/>
              </a:rPr>
              <a:t>packet priority</a:t>
            </a:r>
            <a:endParaRPr kumimoji="1" lang="en-US" altLang="ko-KR" sz="1600" b="1" i="0" u="none" strike="noStrike" kern="0" cap="none" spc="0" normalizeH="0" baseline="0" noProof="0" dirty="0">
              <a:ln>
                <a:noFill/>
              </a:ln>
              <a:effectLst/>
              <a:uLnTx/>
              <a:uFillTx/>
              <a:latin typeface="Arial" panose="020B0604020202020204" pitchFamily="34" charset="0"/>
              <a:ea typeface="맑은 고딕" pitchFamily="50" charset="-127"/>
              <a:cs typeface="Arial" panose="020B0604020202020204" pitchFamily="34" charset="0"/>
            </a:endParaRPr>
          </a:p>
        </p:txBody>
      </p:sp>
      <p:sp>
        <p:nvSpPr>
          <p:cNvPr id="8" name="직사각형 7">
            <a:extLst>
              <a:ext uri="{FF2B5EF4-FFF2-40B4-BE49-F238E27FC236}">
                <a16:creationId xmlns:a16="http://schemas.microsoft.com/office/drawing/2014/main" id="{0C62236A-089C-3271-0A24-AF04626A3D1B}"/>
              </a:ext>
            </a:extLst>
          </p:cNvPr>
          <p:cNvSpPr/>
          <p:nvPr/>
        </p:nvSpPr>
        <p:spPr>
          <a:xfrm>
            <a:off x="249762" y="2555747"/>
            <a:ext cx="4581545" cy="446759"/>
          </a:xfrm>
          <a:prstGeom prst="rect">
            <a:avLst/>
          </a:prstGeom>
          <a:solidFill>
            <a:srgbClr val="00FF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r>
              <a:rPr lang="en-US" altLang="ko-KR" sz="1200" b="1" kern="0" dirty="0">
                <a:solidFill>
                  <a:schemeClr val="tx1"/>
                </a:solidFill>
                <a:latin typeface="Arial" panose="020B0604020202020204" pitchFamily="34" charset="0"/>
                <a:ea typeface="맑은 고딕" pitchFamily="50" charset="-127"/>
                <a:cs typeface="Arial" panose="020B0604020202020204" pitchFamily="34" charset="0"/>
              </a:rPr>
              <a:t>Estimation of the ratio of RRC connection attempt</a:t>
            </a:r>
            <a:br>
              <a:rPr lang="en-US" altLang="ko-KR" sz="1200" b="1" kern="0" dirty="0">
                <a:solidFill>
                  <a:schemeClr val="tx1"/>
                </a:solidFill>
                <a:latin typeface="Arial" panose="020B0604020202020204" pitchFamily="34" charset="0"/>
                <a:ea typeface="맑은 고딕" pitchFamily="50" charset="-127"/>
                <a:cs typeface="Arial" panose="020B0604020202020204" pitchFamily="34" charset="0"/>
              </a:rPr>
            </a:br>
            <a:r>
              <a:rPr lang="en-US" altLang="ko-KR" sz="1200" b="1" kern="0" dirty="0">
                <a:solidFill>
                  <a:schemeClr val="tx1"/>
                </a:solidFill>
                <a:latin typeface="Arial" panose="020B0604020202020204" pitchFamily="34" charset="0"/>
                <a:ea typeface="맑은 고딕" pitchFamily="50" charset="-127"/>
                <a:cs typeface="Arial" panose="020B0604020202020204" pitchFamily="34" charset="0"/>
              </a:rPr>
              <a:t>originated from the background app in commercial network</a:t>
            </a:r>
            <a:endParaRPr kumimoji="1" lang="ko-KR" altLang="en-US" sz="1200" b="1" dirty="0">
              <a:solidFill>
                <a:schemeClr val="tx1"/>
              </a:solidFill>
              <a:latin typeface="Arial" panose="020B0604020202020204" pitchFamily="34" charset="0"/>
              <a:ea typeface="Pretendard" panose="02000503000000020004" pitchFamily="2" charset="-127"/>
              <a:cs typeface="Arial" panose="020B0604020202020204" pitchFamily="34" charset="0"/>
            </a:endParaRPr>
          </a:p>
        </p:txBody>
      </p:sp>
      <p:sp>
        <p:nvSpPr>
          <p:cNvPr id="47" name="사각형: 둥근 모서리 46">
            <a:extLst>
              <a:ext uri="{FF2B5EF4-FFF2-40B4-BE49-F238E27FC236}">
                <a16:creationId xmlns:a16="http://schemas.microsoft.com/office/drawing/2014/main" id="{3053773A-2C36-90AD-D7B0-CDA8063F8FAF}"/>
              </a:ext>
            </a:extLst>
          </p:cNvPr>
          <p:cNvSpPr/>
          <p:nvPr/>
        </p:nvSpPr>
        <p:spPr>
          <a:xfrm>
            <a:off x="350681" y="833526"/>
            <a:ext cx="1961871" cy="1104456"/>
          </a:xfrm>
          <a:prstGeom prst="roundRect">
            <a:avLst>
              <a:gd name="adj" fmla="val 17493"/>
            </a:avLst>
          </a:prstGeom>
          <a:solidFill>
            <a:srgbClr val="002060"/>
          </a:solidFill>
          <a:ln>
            <a:noFill/>
          </a:ln>
          <a:effectLst/>
        </p:spPr>
        <p:txBody>
          <a:bodyPr vert="horz" wrap="square" lIns="0" tIns="0" rIns="0" bIns="0" numCol="1" anchor="ctr" anchorCtr="0" compatLnSpc="1">
            <a:prstTxWarp prst="textNoShape">
              <a:avLst/>
            </a:prstTxWarp>
          </a:bodyPr>
          <a:lstStyle/>
          <a:p>
            <a:pPr marL="0" marR="0" lvl="0" indent="0" algn="ctr" defTabSz="914400" rtl="0" eaLnBrk="0" fontAlgn="base" latinLnBrk="1" hangingPunct="0">
              <a:lnSpc>
                <a:spcPct val="100000"/>
              </a:lnSpc>
              <a:spcBef>
                <a:spcPts val="600"/>
              </a:spcBef>
              <a:spcAft>
                <a:spcPct val="0"/>
              </a:spcAft>
              <a:buClrTx/>
              <a:buSzTx/>
              <a:buFontTx/>
              <a:buNone/>
              <a:tabLst/>
              <a:defRPr/>
            </a:pPr>
            <a:r>
              <a:rPr kumimoji="1" lang="en-US" altLang="ko-KR" b="1" dirty="0">
                <a:solidFill>
                  <a:schemeClr val="bg1"/>
                </a:solidFill>
                <a:latin typeface="Arial" panose="020B0604020202020204" pitchFamily="34" charset="0"/>
                <a:ea typeface="Pretendard" panose="02000503000000020004" pitchFamily="2" charset="-127"/>
                <a:cs typeface="Arial" panose="020B0604020202020204" pitchFamily="34" charset="0"/>
              </a:rPr>
              <a:t>Observation 3</a:t>
            </a:r>
          </a:p>
        </p:txBody>
      </p:sp>
      <p:sp>
        <p:nvSpPr>
          <p:cNvPr id="51" name="TextBox 50">
            <a:extLst>
              <a:ext uri="{FF2B5EF4-FFF2-40B4-BE49-F238E27FC236}">
                <a16:creationId xmlns:a16="http://schemas.microsoft.com/office/drawing/2014/main" id="{D829FCF0-573E-E25A-7500-84AA74FCFDD1}"/>
              </a:ext>
            </a:extLst>
          </p:cNvPr>
          <p:cNvSpPr txBox="1"/>
          <p:nvPr/>
        </p:nvSpPr>
        <p:spPr bwMode="auto">
          <a:xfrm>
            <a:off x="638684" y="1843608"/>
            <a:ext cx="8585773" cy="716711"/>
          </a:xfrm>
          <a:prstGeom prst="rect">
            <a:avLst/>
          </a:prstGeom>
          <a:noFill/>
          <a:ln w="9525">
            <a:noFill/>
            <a:miter lim="800000"/>
            <a:headEnd/>
            <a:tailEnd/>
          </a:ln>
        </p:spPr>
        <p:txBody>
          <a:bodyPr vert="horz" wrap="square" lIns="90000" tIns="46800" rIns="90000" bIns="46800" numCol="1" rtlCol="0" anchor="ctr" anchorCtr="0" compatLnSpc="1">
            <a:prstTxWarp prst="textNoShape">
              <a:avLst/>
            </a:prstTxWarp>
            <a:noAutofit/>
          </a:bodyPr>
          <a:lstStyle/>
          <a:p>
            <a:pPr marL="285750" indent="-285750" defTabSz="1221913" eaLnBrk="0" fontAlgn="base" latinLnBrk="0" hangingPunct="0">
              <a:lnSpc>
                <a:spcPct val="120000"/>
              </a:lnSpc>
              <a:spcAft>
                <a:spcPct val="0"/>
              </a:spcAft>
              <a:buSzPct val="70000"/>
              <a:buFont typeface="Arial" panose="020B0604020202020204" pitchFamily="34" charset="0"/>
              <a:buChar char="ꟷ"/>
              <a:defRPr/>
            </a:pPr>
            <a:r>
              <a:rPr lang="en-US" altLang="ko-KR" sz="1300" kern="0" dirty="0">
                <a:latin typeface="Arial" panose="020B0604020202020204" pitchFamily="34" charset="0"/>
                <a:ea typeface="맑은 고딕" pitchFamily="50" charset="-127"/>
                <a:cs typeface="Arial" panose="020B0604020202020204" pitchFamily="34" charset="0"/>
              </a:rPr>
              <a:t>For example, </a:t>
            </a:r>
            <a:r>
              <a:rPr kumimoji="1" lang="en-US" altLang="ko-KR" sz="1300" kern="0" dirty="0">
                <a:latin typeface="Arial" panose="020B0604020202020204" pitchFamily="34" charset="0"/>
                <a:ea typeface="Pretendard" panose="02000503000000020004" pitchFamily="50" charset="-127"/>
                <a:cs typeface="Arial" panose="020B0604020202020204" pitchFamily="34" charset="0"/>
              </a:rPr>
              <a:t>RRC</a:t>
            </a:r>
            <a:r>
              <a:rPr kumimoji="1" lang="ko-KR" altLang="en-US" sz="1300" kern="0" dirty="0">
                <a:latin typeface="Arial" panose="020B0604020202020204" pitchFamily="34" charset="0"/>
                <a:ea typeface="Pretendard" panose="02000503000000020004" pitchFamily="50" charset="-127"/>
                <a:cs typeface="Arial" panose="020B0604020202020204" pitchFamily="34" charset="0"/>
              </a:rPr>
              <a:t> </a:t>
            </a:r>
            <a:r>
              <a:rPr kumimoji="1" lang="en-US" altLang="ko-KR" sz="1300" kern="0" dirty="0">
                <a:latin typeface="Arial" panose="020B0604020202020204" pitchFamily="34" charset="0"/>
                <a:ea typeface="Pretendard" panose="02000503000000020004" pitchFamily="50" charset="-127"/>
                <a:cs typeface="Arial" panose="020B0604020202020204" pitchFamily="34" charset="0"/>
              </a:rPr>
              <a:t>connection success rate is </a:t>
            </a:r>
            <a:r>
              <a:rPr lang="en-US" altLang="ko-KR" sz="1300" kern="0" dirty="0">
                <a:latin typeface="Arial" panose="020B0604020202020204" pitchFamily="34" charset="0"/>
                <a:ea typeface="Pretendard" panose="02000503000000020004" pitchFamily="50" charset="-127"/>
                <a:cs typeface="Arial" panose="020B0604020202020204" pitchFamily="34" charset="0"/>
              </a:rPr>
              <a:t>decreased</a:t>
            </a:r>
            <a:r>
              <a:rPr lang="ko-KR" altLang="en-US" sz="1300" kern="0" dirty="0">
                <a:latin typeface="Arial" panose="020B0604020202020204" pitchFamily="34" charset="0"/>
                <a:ea typeface="Pretendard" panose="02000503000000020004" pitchFamily="50" charset="-127"/>
                <a:cs typeface="Arial" panose="020B0604020202020204" pitchFamily="34" charset="0"/>
              </a:rPr>
              <a:t> </a:t>
            </a:r>
            <a:r>
              <a:rPr lang="en-US" altLang="ko-KR" sz="1300" kern="0" dirty="0">
                <a:latin typeface="Arial" panose="020B0604020202020204" pitchFamily="34" charset="0"/>
                <a:ea typeface="Pretendard" panose="02000503000000020004" pitchFamily="50" charset="-127"/>
                <a:cs typeface="Arial" panose="020B0604020202020204" pitchFamily="34" charset="0"/>
              </a:rPr>
              <a:t>from 99.9% to</a:t>
            </a:r>
            <a:r>
              <a:rPr lang="ko-KR" altLang="en-US" sz="1300" kern="0" dirty="0">
                <a:latin typeface="Arial" panose="020B0604020202020204" pitchFamily="34" charset="0"/>
                <a:ea typeface="Pretendard" panose="02000503000000020004" pitchFamily="50" charset="-127"/>
                <a:cs typeface="Arial" panose="020B0604020202020204" pitchFamily="34" charset="0"/>
              </a:rPr>
              <a:t> </a:t>
            </a:r>
            <a:r>
              <a:rPr lang="en-US" altLang="ko-KR" sz="1300" kern="0" dirty="0">
                <a:latin typeface="Arial" panose="020B0604020202020204" pitchFamily="34" charset="0"/>
                <a:ea typeface="Pretendard" panose="02000503000000020004" pitchFamily="50" charset="-127"/>
                <a:cs typeface="Arial" panose="020B0604020202020204" pitchFamily="34" charset="0"/>
              </a:rPr>
              <a:t>96% when </a:t>
            </a:r>
            <a:r>
              <a:rPr lang="en-US" altLang="ko-KR" sz="1300" kern="0" dirty="0">
                <a:latin typeface="Arial" panose="020B0604020202020204" pitchFamily="34" charset="0"/>
                <a:ea typeface="맑은 고딕" pitchFamily="50" charset="-127"/>
                <a:cs typeface="Arial" panose="020B0604020202020204" pitchFamily="34" charset="0"/>
              </a:rPr>
              <a:t>the number of RRC UE suddenly increases</a:t>
            </a:r>
            <a:r>
              <a:rPr lang="en-US" altLang="ko-KR" sz="1300" kern="0" dirty="0">
                <a:latin typeface="Arial" panose="020B0604020202020204" pitchFamily="34" charset="0"/>
                <a:ea typeface="Pretendard" panose="02000503000000020004" pitchFamily="50" charset="-127"/>
                <a:cs typeface="Arial" panose="020B0604020202020204" pitchFamily="34" charset="0"/>
              </a:rPr>
              <a:t> </a:t>
            </a:r>
            <a:r>
              <a:rPr lang="en-US" altLang="ko-KR" sz="1300" kern="0" dirty="0" err="1">
                <a:latin typeface="Arial" panose="020B0604020202020204" pitchFamily="34" charset="0"/>
                <a:ea typeface="Pretendard" panose="02000503000000020004" pitchFamily="50" charset="-127"/>
                <a:cs typeface="Arial" panose="020B0604020202020204" pitchFamily="34" charset="0"/>
              </a:rPr>
              <a:t>upto</a:t>
            </a:r>
            <a:r>
              <a:rPr lang="en-US" altLang="ko-KR" sz="1300" kern="0" dirty="0">
                <a:latin typeface="Arial" panose="020B0604020202020204" pitchFamily="34" charset="0"/>
                <a:ea typeface="맑은 고딕" pitchFamily="50" charset="-127"/>
                <a:cs typeface="Arial" panose="020B0604020202020204" pitchFamily="34" charset="0"/>
              </a:rPr>
              <a:t> </a:t>
            </a:r>
            <a:r>
              <a:rPr lang="en-US" altLang="ko-KR" sz="1300" kern="0" dirty="0">
                <a:latin typeface="Arial" panose="020B0604020202020204" pitchFamily="34" charset="0"/>
                <a:ea typeface="Pretendard" panose="02000503000000020004" pitchFamily="50" charset="-127"/>
                <a:cs typeface="Arial" panose="020B0604020202020204" pitchFamily="34" charset="0"/>
              </a:rPr>
              <a:t>500 users in a cell. It severely degrade our customer’s </a:t>
            </a:r>
            <a:r>
              <a:rPr lang="en-US" altLang="ko-KR" sz="1300" kern="0" dirty="0" err="1">
                <a:latin typeface="Arial" panose="020B0604020202020204" pitchFamily="34" charset="0"/>
                <a:ea typeface="Pretendard" panose="02000503000000020004" pitchFamily="50" charset="-127"/>
                <a:cs typeface="Arial" panose="020B0604020202020204" pitchFamily="34" charset="0"/>
              </a:rPr>
              <a:t>QoE</a:t>
            </a:r>
            <a:endParaRPr lang="en-US" altLang="ko-KR" sz="1300" kern="0" dirty="0">
              <a:latin typeface="Arial" panose="020B0604020202020204" pitchFamily="34" charset="0"/>
              <a:ea typeface="Pretendard" panose="02000503000000020004" pitchFamily="50" charset="-127"/>
              <a:cs typeface="Arial" panose="020B0604020202020204" pitchFamily="34" charset="0"/>
            </a:endParaRPr>
          </a:p>
        </p:txBody>
      </p:sp>
      <p:sp>
        <p:nvSpPr>
          <p:cNvPr id="2" name="직사각형 1">
            <a:extLst>
              <a:ext uri="{FF2B5EF4-FFF2-40B4-BE49-F238E27FC236}">
                <a16:creationId xmlns:a16="http://schemas.microsoft.com/office/drawing/2014/main" id="{D479038E-FD6C-B907-5C54-58A03B15CAEC}"/>
              </a:ext>
            </a:extLst>
          </p:cNvPr>
          <p:cNvSpPr/>
          <p:nvPr/>
        </p:nvSpPr>
        <p:spPr>
          <a:xfrm>
            <a:off x="5055138" y="2553826"/>
            <a:ext cx="4771252" cy="230317"/>
          </a:xfrm>
          <a:prstGeom prst="rect">
            <a:avLst/>
          </a:prstGeom>
          <a:solidFill>
            <a:srgbClr val="00FF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lnSpc>
                <a:spcPct val="150000"/>
              </a:lnSpc>
              <a:defRPr/>
            </a:pPr>
            <a:r>
              <a:rPr lang="en-US" altLang="ko-KR" sz="1200" kern="0" dirty="0">
                <a:solidFill>
                  <a:schemeClr val="tx1"/>
                </a:solidFill>
                <a:latin typeface="Arial" panose="020B0604020202020204" pitchFamily="34" charset="0"/>
                <a:ea typeface="맑은 고딕" pitchFamily="50" charset="-127"/>
                <a:cs typeface="Arial" panose="020B0604020202020204" pitchFamily="34" charset="0"/>
              </a:rPr>
              <a:t>[Basic] Access Barring supporting separates ‘</a:t>
            </a:r>
            <a:r>
              <a:rPr lang="en-US" altLang="ko-KR" sz="1200" b="1" kern="0" dirty="0">
                <a:solidFill>
                  <a:schemeClr val="tx1"/>
                </a:solidFill>
                <a:latin typeface="Arial" panose="020B0604020202020204" pitchFamily="34" charset="0"/>
                <a:ea typeface="맑은 고딕" pitchFamily="50" charset="-127"/>
                <a:cs typeface="Arial" panose="020B0604020202020204" pitchFamily="34" charset="0"/>
              </a:rPr>
              <a:t>voice’</a:t>
            </a:r>
            <a:r>
              <a:rPr lang="en-US" altLang="ko-KR" sz="1200" kern="0" dirty="0">
                <a:solidFill>
                  <a:schemeClr val="tx1"/>
                </a:solidFill>
                <a:latin typeface="Arial" panose="020B0604020202020204" pitchFamily="34" charset="0"/>
                <a:ea typeface="맑은 고딕" pitchFamily="50" charset="-127"/>
                <a:cs typeface="Arial" panose="020B0604020202020204" pitchFamily="34" charset="0"/>
              </a:rPr>
              <a:t> and ‘</a:t>
            </a:r>
            <a:r>
              <a:rPr lang="en-US" altLang="ko-KR" sz="1200" b="1" kern="0" dirty="0">
                <a:solidFill>
                  <a:schemeClr val="tx1"/>
                </a:solidFill>
                <a:latin typeface="Arial" panose="020B0604020202020204" pitchFamily="34" charset="0"/>
                <a:ea typeface="맑은 고딕" pitchFamily="50" charset="-127"/>
                <a:cs typeface="Arial" panose="020B0604020202020204" pitchFamily="34" charset="0"/>
              </a:rPr>
              <a:t>data' </a:t>
            </a:r>
            <a:r>
              <a:rPr lang="en-US" altLang="ko-KR" sz="1200" kern="0" dirty="0">
                <a:solidFill>
                  <a:schemeClr val="tx1"/>
                </a:solidFill>
                <a:latin typeface="Arial" panose="020B0604020202020204" pitchFamily="34" charset="0"/>
                <a:ea typeface="맑은 고딕" pitchFamily="50" charset="-127"/>
                <a:cs typeface="Arial" panose="020B0604020202020204" pitchFamily="34" charset="0"/>
              </a:rPr>
              <a:t>calls</a:t>
            </a:r>
          </a:p>
        </p:txBody>
      </p:sp>
      <p:sp>
        <p:nvSpPr>
          <p:cNvPr id="55" name="TextBox 54">
            <a:extLst>
              <a:ext uri="{FF2B5EF4-FFF2-40B4-BE49-F238E27FC236}">
                <a16:creationId xmlns:a16="http://schemas.microsoft.com/office/drawing/2014/main" id="{6E567816-1E69-703F-A9A0-E1BE3D4BB001}"/>
              </a:ext>
            </a:extLst>
          </p:cNvPr>
          <p:cNvSpPr txBox="1"/>
          <p:nvPr/>
        </p:nvSpPr>
        <p:spPr bwMode="auto">
          <a:xfrm>
            <a:off x="87148" y="5349926"/>
            <a:ext cx="5058057" cy="1405718"/>
          </a:xfrm>
          <a:prstGeom prst="rect">
            <a:avLst/>
          </a:prstGeom>
          <a:noFill/>
          <a:ln w="9525">
            <a:noFill/>
            <a:miter lim="800000"/>
            <a:headEnd/>
            <a:tailEnd/>
          </a:ln>
        </p:spPr>
        <p:txBody>
          <a:bodyPr vert="horz" wrap="square" lIns="90000" tIns="46800" rIns="90000" bIns="46800" numCol="1" rtlCol="0" anchor="ctr" anchorCtr="0" compatLnSpc="1">
            <a:prstTxWarp prst="textNoShape">
              <a:avLst/>
            </a:prstTxWarp>
            <a:noAutofit/>
          </a:bodyPr>
          <a:lstStyle/>
          <a:p>
            <a:pPr marL="285750" indent="-285750" defTabSz="1221913" eaLnBrk="0" fontAlgn="base" latinLnBrk="0" hangingPunct="0">
              <a:lnSpc>
                <a:spcPct val="120000"/>
              </a:lnSpc>
              <a:spcAft>
                <a:spcPct val="0"/>
              </a:spcAft>
              <a:buSzPct val="70000"/>
              <a:buFont typeface="Arial" panose="020B0604020202020204" pitchFamily="34" charset="0"/>
              <a:buChar char="ꟷ"/>
              <a:defRPr/>
            </a:pPr>
            <a:r>
              <a:rPr lang="en-US" altLang="ko-KR" sz="1300" kern="0" dirty="0">
                <a:latin typeface="Arial" panose="020B0604020202020204" pitchFamily="34" charset="0"/>
                <a:ea typeface="맑은 고딕" pitchFamily="50" charset="-127"/>
                <a:cs typeface="Arial" panose="020B0604020202020204" pitchFamily="34" charset="0"/>
              </a:rPr>
              <a:t>Also, below two conditions are met, we consider that this RRC connection attempt is originated from the background app.</a:t>
            </a:r>
          </a:p>
          <a:p>
            <a:pPr marL="800100" lvl="1" indent="-342900">
              <a:lnSpc>
                <a:spcPct val="150000"/>
              </a:lnSpc>
              <a:buFont typeface="+mj-ea"/>
              <a:buAutoNum type="circleNumDbPlain"/>
              <a:defRPr/>
            </a:pPr>
            <a:r>
              <a:rPr lang="en-US" altLang="ko-KR" sz="1300" kern="0" dirty="0">
                <a:latin typeface="Arial" panose="020B0604020202020204" pitchFamily="34" charset="0"/>
                <a:ea typeface="맑은 고딕" pitchFamily="50" charset="-127"/>
                <a:cs typeface="Arial" panose="020B0604020202020204" pitchFamily="34" charset="0"/>
              </a:rPr>
              <a:t>The RRC Idle state is maintained for longer than 30 seconds before start to switch to RRC Connected state.</a:t>
            </a:r>
          </a:p>
          <a:p>
            <a:pPr marL="800100" lvl="1" indent="-342900">
              <a:lnSpc>
                <a:spcPct val="150000"/>
              </a:lnSpc>
              <a:buFont typeface="+mj-ea"/>
              <a:buAutoNum type="circleNumDbPlain"/>
              <a:defRPr/>
            </a:pPr>
            <a:r>
              <a:rPr lang="en-US" altLang="ko-KR" sz="1300" kern="0" dirty="0">
                <a:latin typeface="Arial" panose="020B0604020202020204" pitchFamily="34" charset="0"/>
                <a:ea typeface="맑은 고딕" pitchFamily="50" charset="-127"/>
                <a:cs typeface="Arial" panose="020B0604020202020204" pitchFamily="34" charset="0"/>
              </a:rPr>
              <a:t>And switch back to RRC Idle state within 15 seconds.</a:t>
            </a:r>
          </a:p>
        </p:txBody>
      </p:sp>
      <p:graphicFrame>
        <p:nvGraphicFramePr>
          <p:cNvPr id="3" name="표 2">
            <a:extLst>
              <a:ext uri="{FF2B5EF4-FFF2-40B4-BE49-F238E27FC236}">
                <a16:creationId xmlns:a16="http://schemas.microsoft.com/office/drawing/2014/main" id="{8634595F-0832-EEBE-1393-FF16F7A5F3A9}"/>
              </a:ext>
            </a:extLst>
          </p:cNvPr>
          <p:cNvGraphicFramePr>
            <a:graphicFrameLocks noGrp="1"/>
          </p:cNvGraphicFramePr>
          <p:nvPr>
            <p:extLst>
              <p:ext uri="{D42A27DB-BD31-4B8C-83A1-F6EECF244321}">
                <p14:modId xmlns:p14="http://schemas.microsoft.com/office/powerpoint/2010/main" val="3093668943"/>
              </p:ext>
            </p:extLst>
          </p:nvPr>
        </p:nvGraphicFramePr>
        <p:xfrm>
          <a:off x="184182" y="3092555"/>
          <a:ext cx="4674419" cy="2248519"/>
        </p:xfrm>
        <a:graphic>
          <a:graphicData uri="http://schemas.openxmlformats.org/drawingml/2006/table">
            <a:tbl>
              <a:tblPr firstRow="1" firstCol="1" bandRow="1"/>
              <a:tblGrid>
                <a:gridCol w="743166">
                  <a:extLst>
                    <a:ext uri="{9D8B030D-6E8A-4147-A177-3AD203B41FA5}">
                      <a16:colId xmlns:a16="http://schemas.microsoft.com/office/drawing/2014/main" val="4219875040"/>
                    </a:ext>
                  </a:extLst>
                </a:gridCol>
                <a:gridCol w="1130205">
                  <a:extLst>
                    <a:ext uri="{9D8B030D-6E8A-4147-A177-3AD203B41FA5}">
                      <a16:colId xmlns:a16="http://schemas.microsoft.com/office/drawing/2014/main" val="3077122998"/>
                    </a:ext>
                  </a:extLst>
                </a:gridCol>
                <a:gridCol w="1400524">
                  <a:extLst>
                    <a:ext uri="{9D8B030D-6E8A-4147-A177-3AD203B41FA5}">
                      <a16:colId xmlns:a16="http://schemas.microsoft.com/office/drawing/2014/main" val="3928780708"/>
                    </a:ext>
                  </a:extLst>
                </a:gridCol>
                <a:gridCol w="1400524">
                  <a:extLst>
                    <a:ext uri="{9D8B030D-6E8A-4147-A177-3AD203B41FA5}">
                      <a16:colId xmlns:a16="http://schemas.microsoft.com/office/drawing/2014/main" val="1926829863"/>
                    </a:ext>
                  </a:extLst>
                </a:gridCol>
              </a:tblGrid>
              <a:tr h="236839">
                <a:tc rowSpan="2">
                  <a:txBody>
                    <a:bodyPr/>
                    <a:lstStyle/>
                    <a:p>
                      <a:pPr algn="ctr"/>
                      <a:r>
                        <a:rPr lang="en-US" altLang="ko-KR" sz="1200" b="1" kern="100" dirty="0">
                          <a:solidFill>
                            <a:schemeClr val="tx1"/>
                          </a:solidFill>
                          <a:effectLst/>
                          <a:latin typeface="맑은 고딕" panose="020B0503020000020004" pitchFamily="50" charset="-127"/>
                          <a:ea typeface="맑은 고딕" panose="020B0503020000020004" pitchFamily="50" charset="-127"/>
                          <a:cs typeface="굴림" panose="020B0600000101010101" pitchFamily="50" charset="-127"/>
                        </a:rPr>
                        <a:t>Time</a:t>
                      </a:r>
                      <a:endParaRPr lang="ko-KR" sz="1200" b="1" kern="100" dirty="0">
                        <a:solidFill>
                          <a:schemeClr val="tx1"/>
                        </a:solidFill>
                        <a:effectLst/>
                        <a:latin typeface="맑은 고딕" panose="020B0503020000020004" pitchFamily="50" charset="-127"/>
                        <a:ea typeface="맑은 고딕" panose="020B0503020000020004" pitchFamily="50" charset="-127"/>
                        <a:cs typeface="굴림" panose="020B0600000101010101" pitchFamily="50" charset="-127"/>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rowSpan="2">
                  <a:txBody>
                    <a:bodyPr/>
                    <a:lstStyle/>
                    <a:p>
                      <a:pPr algn="ctr"/>
                      <a:r>
                        <a:rPr lang="en-US" altLang="ko-KR" sz="1200" b="1" kern="100" dirty="0">
                          <a:solidFill>
                            <a:schemeClr val="tx1"/>
                          </a:solidFill>
                          <a:effectLst/>
                          <a:latin typeface="맑은 고딕" panose="020B0503020000020004" pitchFamily="50" charset="-127"/>
                          <a:ea typeface="맑은 고딕" panose="020B0503020000020004" pitchFamily="50" charset="-127"/>
                          <a:cs typeface="굴림" panose="020B0600000101010101" pitchFamily="50" charset="-127"/>
                        </a:rPr>
                        <a:t>5G/LTE</a:t>
                      </a:r>
                      <a:endParaRPr lang="ko-KR" sz="1200" b="1" kern="100" dirty="0">
                        <a:solidFill>
                          <a:schemeClr val="tx1"/>
                        </a:solidFill>
                        <a:effectLst/>
                        <a:latin typeface="맑은 고딕" panose="020B0503020000020004" pitchFamily="50" charset="-127"/>
                        <a:ea typeface="맑은 고딕" panose="020B0503020000020004" pitchFamily="50" charset="-127"/>
                        <a:cs typeface="굴림" panose="020B0600000101010101" pitchFamily="50" charset="-127"/>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gridSpan="2">
                  <a:txBody>
                    <a:bodyPr/>
                    <a:lstStyle/>
                    <a:p>
                      <a:pPr algn="ctr"/>
                      <a:r>
                        <a:rPr lang="en-US" altLang="ko-KR" sz="1200" b="1" kern="100" spc="-30" dirty="0">
                          <a:solidFill>
                            <a:schemeClr val="tx1"/>
                          </a:solidFill>
                          <a:effectLst/>
                          <a:latin typeface="맑은 고딕" panose="020B0503020000020004" pitchFamily="50" charset="-127"/>
                          <a:ea typeface="맑은 고딕" panose="020B0503020000020004" pitchFamily="50" charset="-127"/>
                          <a:cs typeface="Segoe UI" panose="020B0502040204020203" pitchFamily="34" charset="0"/>
                        </a:rPr>
                        <a:t>Ratio of RRC Connection Attempt</a:t>
                      </a:r>
                      <a:endParaRPr lang="ko-KR" sz="1200" b="1" kern="100" dirty="0">
                        <a:solidFill>
                          <a:schemeClr val="tx1"/>
                        </a:solidFill>
                        <a:effectLst/>
                        <a:latin typeface="맑은 고딕" panose="020B0503020000020004" pitchFamily="50" charset="-127"/>
                        <a:ea typeface="맑은 고딕" panose="020B0503020000020004" pitchFamily="50" charset="-127"/>
                        <a:cs typeface="굴림" panose="020B0600000101010101" pitchFamily="50" charset="-127"/>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pPr latinLnBrk="1"/>
                      <a:endParaRPr lang="ko-KR" altLang="en-US"/>
                    </a:p>
                  </a:txBody>
                  <a:tcPr/>
                </a:tc>
                <a:extLst>
                  <a:ext uri="{0D108BD9-81ED-4DB2-BD59-A6C34878D82A}">
                    <a16:rowId xmlns:a16="http://schemas.microsoft.com/office/drawing/2014/main" val="105597451"/>
                  </a:ext>
                </a:extLst>
              </a:tr>
              <a:tr h="637245">
                <a:tc vMerge="1">
                  <a:txBody>
                    <a:bodyPr/>
                    <a:lstStyle/>
                    <a:p>
                      <a:pPr latinLnBrk="1"/>
                      <a:endParaRPr lang="ko-KR" altLang="en-US"/>
                    </a:p>
                  </a:txBody>
                  <a:tcPr/>
                </a:tc>
                <a:tc vMerge="1">
                  <a:txBody>
                    <a:bodyPr/>
                    <a:lstStyle/>
                    <a:p>
                      <a:pPr latinLnBrk="1"/>
                      <a:endParaRPr lang="ko-KR" altLang="en-US"/>
                    </a:p>
                  </a:txBody>
                  <a:tcPr/>
                </a:tc>
                <a:tc>
                  <a:txBody>
                    <a:bodyPr/>
                    <a:lstStyle/>
                    <a:p>
                      <a:pPr algn="ctr"/>
                      <a:r>
                        <a:rPr lang="en-US" altLang="ko-KR" sz="1200" b="1" kern="100" dirty="0">
                          <a:solidFill>
                            <a:schemeClr val="tx1"/>
                          </a:solidFill>
                          <a:effectLst/>
                          <a:latin typeface="맑은 고딕" panose="020B0503020000020004" pitchFamily="50" charset="-127"/>
                          <a:ea typeface="맑은 고딕" panose="020B0503020000020004" pitchFamily="50" charset="-127"/>
                          <a:cs typeface="굴림" panose="020B0600000101010101" pitchFamily="50" charset="-127"/>
                        </a:rPr>
                        <a:t>Estimated to be screen off</a:t>
                      </a:r>
                    </a:p>
                    <a:p>
                      <a:pPr marL="0" marR="0" lvl="0" indent="0" algn="ctr" defTabSz="1045616" rtl="0" eaLnBrk="1" fontAlgn="auto" latinLnBrk="1" hangingPunct="1">
                        <a:lnSpc>
                          <a:spcPct val="100000"/>
                        </a:lnSpc>
                        <a:spcBef>
                          <a:spcPts val="0"/>
                        </a:spcBef>
                        <a:spcAft>
                          <a:spcPts val="0"/>
                        </a:spcAft>
                        <a:buClrTx/>
                        <a:buSzTx/>
                        <a:buFontTx/>
                        <a:buNone/>
                        <a:tabLst/>
                        <a:defRPr/>
                      </a:pPr>
                      <a:r>
                        <a:rPr lang="en-US" altLang="ko-KR" sz="1200" b="0" kern="100" dirty="0">
                          <a:solidFill>
                            <a:schemeClr val="tx1"/>
                          </a:solidFill>
                          <a:effectLst/>
                          <a:latin typeface="맑은 고딕" panose="020B0503020000020004" pitchFamily="50" charset="-127"/>
                          <a:ea typeface="맑은 고딕" panose="020B0503020000020004" pitchFamily="50" charset="-127"/>
                          <a:cs typeface="굴림" panose="020B0600000101010101" pitchFamily="50" charset="-127"/>
                        </a:rPr>
                        <a:t>(~Background App, Passive Packet)</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r>
                        <a:rPr lang="en-US" altLang="ko-KR" sz="1200" b="1" kern="100" dirty="0">
                          <a:solidFill>
                            <a:schemeClr val="tx1"/>
                          </a:solidFill>
                          <a:effectLst/>
                          <a:latin typeface="맑은 고딕" panose="020B0503020000020004" pitchFamily="50" charset="-127"/>
                          <a:ea typeface="맑은 고딕" panose="020B0503020000020004" pitchFamily="50" charset="-127"/>
                          <a:cs typeface="굴림" panose="020B0600000101010101" pitchFamily="50" charset="-127"/>
                        </a:rPr>
                        <a:t>Estimated to be screen on</a:t>
                      </a:r>
                    </a:p>
                    <a:p>
                      <a:pPr marL="0" marR="0" lvl="0" indent="0" algn="ctr" defTabSz="1045616" rtl="0" eaLnBrk="1" fontAlgn="auto" latinLnBrk="1" hangingPunct="1">
                        <a:lnSpc>
                          <a:spcPct val="100000"/>
                        </a:lnSpc>
                        <a:spcBef>
                          <a:spcPts val="0"/>
                        </a:spcBef>
                        <a:spcAft>
                          <a:spcPts val="0"/>
                        </a:spcAft>
                        <a:buClrTx/>
                        <a:buSzTx/>
                        <a:buFontTx/>
                        <a:buNone/>
                        <a:tabLst/>
                        <a:defRPr/>
                      </a:pPr>
                      <a:r>
                        <a:rPr lang="en-US" altLang="ko-KR" sz="1200" b="0" kern="100" dirty="0">
                          <a:solidFill>
                            <a:schemeClr val="tx1"/>
                          </a:solidFill>
                          <a:effectLst/>
                          <a:latin typeface="맑은 고딕" panose="020B0503020000020004" pitchFamily="50" charset="-127"/>
                          <a:ea typeface="맑은 고딕" panose="020B0503020000020004" pitchFamily="50" charset="-127"/>
                          <a:cs typeface="굴림" panose="020B0600000101010101" pitchFamily="50" charset="-127"/>
                        </a:rPr>
                        <a:t>(~Foreground App, Active Packet)</a:t>
                      </a: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098081308"/>
                  </a:ext>
                </a:extLst>
              </a:tr>
              <a:tr h="260523">
                <a:tc rowSpan="2">
                  <a:txBody>
                    <a:bodyPr/>
                    <a:lstStyle/>
                    <a:p>
                      <a:pPr algn="ctr"/>
                      <a:r>
                        <a:rPr lang="en-US" altLang="ko-KR" sz="1200" kern="100" dirty="0">
                          <a:solidFill>
                            <a:schemeClr val="tx1"/>
                          </a:solidFill>
                          <a:effectLst/>
                          <a:latin typeface="맑은 고딕" panose="020B0503020000020004" pitchFamily="50" charset="-127"/>
                          <a:ea typeface="맑은 고딕" panose="020B0503020000020004" pitchFamily="50" charset="-127"/>
                          <a:cs typeface="굴림" panose="020B0600000101010101" pitchFamily="50" charset="-127"/>
                        </a:rPr>
                        <a:t>Low</a:t>
                      </a:r>
                      <a:r>
                        <a:rPr lang="ko-KR" altLang="en-US" sz="1200" kern="100" dirty="0">
                          <a:solidFill>
                            <a:schemeClr val="tx1"/>
                          </a:solidFill>
                          <a:effectLst/>
                          <a:latin typeface="맑은 고딕" panose="020B0503020000020004" pitchFamily="50" charset="-127"/>
                          <a:ea typeface="맑은 고딕" panose="020B0503020000020004" pitchFamily="50" charset="-127"/>
                          <a:cs typeface="굴림" panose="020B0600000101010101" pitchFamily="50" charset="-127"/>
                        </a:rPr>
                        <a:t> </a:t>
                      </a:r>
                      <a:r>
                        <a:rPr lang="en-US" altLang="ko-KR" sz="1200" kern="100" dirty="0">
                          <a:solidFill>
                            <a:schemeClr val="tx1"/>
                          </a:solidFill>
                          <a:effectLst/>
                          <a:latin typeface="맑은 고딕" panose="020B0503020000020004" pitchFamily="50" charset="-127"/>
                          <a:ea typeface="맑은 고딕" panose="020B0503020000020004" pitchFamily="50" charset="-127"/>
                          <a:cs typeface="굴림" panose="020B0600000101010101" pitchFamily="50" charset="-127"/>
                        </a:rPr>
                        <a:t>Load</a:t>
                      </a:r>
                      <a:endParaRPr lang="ko-KR" sz="1200" kern="100" dirty="0">
                        <a:solidFill>
                          <a:schemeClr val="tx1"/>
                        </a:solidFill>
                        <a:effectLst/>
                        <a:latin typeface="맑은 고딕" panose="020B0503020000020004" pitchFamily="50" charset="-127"/>
                        <a:ea typeface="맑은 고딕" panose="020B0503020000020004" pitchFamily="50" charset="-127"/>
                        <a:cs typeface="굴림" panose="020B0600000101010101" pitchFamily="50" charset="-127"/>
                      </a:endParaRPr>
                    </a:p>
                    <a:p>
                      <a:pPr algn="ctr"/>
                      <a:r>
                        <a:rPr lang="en-US" sz="1200" kern="100" spc="-30" dirty="0">
                          <a:solidFill>
                            <a:schemeClr val="tx1"/>
                          </a:solidFill>
                          <a:effectLst/>
                          <a:latin typeface="맑은 고딕" panose="020B0503020000020004" pitchFamily="50" charset="-127"/>
                          <a:ea typeface="맑은 고딕" panose="020B0503020000020004" pitchFamily="50" charset="-127"/>
                          <a:cs typeface="Segoe UI" panose="020B0502040204020203" pitchFamily="34" charset="0"/>
                        </a:rPr>
                        <a:t>(</a:t>
                      </a:r>
                      <a:r>
                        <a:rPr lang="en-US" altLang="ko-KR" sz="1200" kern="100" spc="-30" dirty="0">
                          <a:solidFill>
                            <a:schemeClr val="tx1"/>
                          </a:solidFill>
                          <a:effectLst/>
                          <a:latin typeface="맑은 고딕" panose="020B0503020000020004" pitchFamily="50" charset="-127"/>
                          <a:ea typeface="맑은 고딕" panose="020B0503020000020004" pitchFamily="50" charset="-127"/>
                          <a:cs typeface="Segoe UI" panose="020B0502040204020203" pitchFamily="34" charset="0"/>
                        </a:rPr>
                        <a:t>4 am</a:t>
                      </a:r>
                      <a:r>
                        <a:rPr lang="en-US" sz="1200" kern="100" spc="-30" dirty="0">
                          <a:solidFill>
                            <a:schemeClr val="tx1"/>
                          </a:solidFill>
                          <a:effectLst/>
                          <a:latin typeface="맑은 고딕" panose="020B0503020000020004" pitchFamily="50" charset="-127"/>
                          <a:ea typeface="맑은 고딕" panose="020B0503020000020004" pitchFamily="50" charset="-127"/>
                          <a:cs typeface="Segoe UI" panose="020B0502040204020203" pitchFamily="34" charset="0"/>
                        </a:rPr>
                        <a:t>)</a:t>
                      </a:r>
                      <a:endParaRPr lang="ko-KR" sz="1200" kern="100" dirty="0">
                        <a:solidFill>
                          <a:schemeClr val="tx1"/>
                        </a:solidFill>
                        <a:effectLst/>
                        <a:latin typeface="맑은 고딕" panose="020B0503020000020004" pitchFamily="50" charset="-127"/>
                        <a:ea typeface="맑은 고딕" panose="020B0503020000020004" pitchFamily="50" charset="-127"/>
                        <a:cs typeface="굴림" panose="020B0600000101010101" pitchFamily="50" charset="-127"/>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r>
                        <a:rPr lang="en-US" sz="1200" kern="100" spc="-30" dirty="0">
                          <a:solidFill>
                            <a:schemeClr val="tx1"/>
                          </a:solidFill>
                          <a:effectLst/>
                          <a:latin typeface="맑은 고딕" panose="020B0503020000020004" pitchFamily="50" charset="-127"/>
                          <a:ea typeface="맑은 고딕" panose="020B0503020000020004" pitchFamily="50" charset="-127"/>
                          <a:cs typeface="Segoe UI" panose="020B0502040204020203" pitchFamily="34" charset="0"/>
                        </a:rPr>
                        <a:t>5G</a:t>
                      </a:r>
                      <a:endParaRPr lang="ko-KR" sz="1200" kern="100" dirty="0">
                        <a:solidFill>
                          <a:schemeClr val="tx1"/>
                        </a:solidFill>
                        <a:effectLst/>
                        <a:latin typeface="맑은 고딕" panose="020B0503020000020004" pitchFamily="50" charset="-127"/>
                        <a:ea typeface="맑은 고딕" panose="020B0503020000020004" pitchFamily="50" charset="-127"/>
                        <a:cs typeface="굴림" panose="020B0600000101010101" pitchFamily="50" charset="-127"/>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r>
                        <a:rPr lang="en-US" sz="1200" b="1" kern="100" dirty="0">
                          <a:solidFill>
                            <a:schemeClr val="tx1"/>
                          </a:solidFill>
                          <a:effectLst/>
                          <a:latin typeface="맑은 고딕" panose="020B0503020000020004" pitchFamily="50" charset="-127"/>
                          <a:ea typeface="맑은 고딕" panose="020B0503020000020004" pitchFamily="50" charset="-127"/>
                          <a:cs typeface="굴림" panose="020B0600000101010101" pitchFamily="50" charset="-127"/>
                        </a:rPr>
                        <a:t>56%</a:t>
                      </a:r>
                      <a:endParaRPr lang="ko-KR" sz="1200" b="1" kern="100" dirty="0">
                        <a:solidFill>
                          <a:schemeClr val="tx1"/>
                        </a:solidFill>
                        <a:effectLst/>
                        <a:latin typeface="맑은 고딕" panose="020B0503020000020004" pitchFamily="50" charset="-127"/>
                        <a:ea typeface="맑은 고딕" panose="020B0503020000020004" pitchFamily="50" charset="-127"/>
                        <a:cs typeface="굴림" panose="020B0600000101010101" pitchFamily="50" charset="-127"/>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r>
                        <a:rPr lang="en-US" sz="1200" kern="100" dirty="0">
                          <a:solidFill>
                            <a:schemeClr val="tx1"/>
                          </a:solidFill>
                          <a:effectLst/>
                          <a:latin typeface="맑은 고딕" panose="020B0503020000020004" pitchFamily="50" charset="-127"/>
                          <a:ea typeface="맑은 고딕" panose="020B0503020000020004" pitchFamily="50" charset="-127"/>
                          <a:cs typeface="굴림" panose="020B0600000101010101" pitchFamily="50" charset="-127"/>
                        </a:rPr>
                        <a:t>44%</a:t>
                      </a:r>
                      <a:endParaRPr lang="ko-KR" sz="1200" kern="100" dirty="0">
                        <a:solidFill>
                          <a:schemeClr val="tx1"/>
                        </a:solidFill>
                        <a:effectLst/>
                        <a:latin typeface="맑은 고딕" panose="020B0503020000020004" pitchFamily="50" charset="-127"/>
                        <a:ea typeface="맑은 고딕" panose="020B0503020000020004" pitchFamily="50" charset="-127"/>
                        <a:cs typeface="굴림" panose="020B0600000101010101" pitchFamily="50" charset="-127"/>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760491119"/>
                  </a:ext>
                </a:extLst>
              </a:tr>
              <a:tr h="260523">
                <a:tc vMerge="1">
                  <a:txBody>
                    <a:bodyPr/>
                    <a:lstStyle/>
                    <a:p>
                      <a:pPr latinLnBrk="1"/>
                      <a:endParaRPr lang="ko-KR" altLang="en-US"/>
                    </a:p>
                  </a:txBody>
                  <a:tcPr/>
                </a:tc>
                <a:tc>
                  <a:txBody>
                    <a:bodyPr/>
                    <a:lstStyle/>
                    <a:p>
                      <a:pPr algn="ctr"/>
                      <a:r>
                        <a:rPr lang="en-US" sz="1200" kern="100" spc="-30" dirty="0">
                          <a:solidFill>
                            <a:schemeClr val="tx1"/>
                          </a:solidFill>
                          <a:effectLst/>
                          <a:latin typeface="맑은 고딕" panose="020B0503020000020004" pitchFamily="50" charset="-127"/>
                          <a:ea typeface="맑은 고딕" panose="020B0503020000020004" pitchFamily="50" charset="-127"/>
                          <a:cs typeface="Segoe UI" panose="020B0502040204020203" pitchFamily="34" charset="0"/>
                        </a:rPr>
                        <a:t>LTE</a:t>
                      </a:r>
                      <a:endParaRPr lang="ko-KR" sz="1200" kern="100" dirty="0">
                        <a:solidFill>
                          <a:schemeClr val="tx1"/>
                        </a:solidFill>
                        <a:effectLst/>
                        <a:latin typeface="맑은 고딕" panose="020B0503020000020004" pitchFamily="50" charset="-127"/>
                        <a:ea typeface="맑은 고딕" panose="020B0503020000020004" pitchFamily="50" charset="-127"/>
                        <a:cs typeface="굴림" panose="020B0600000101010101" pitchFamily="50" charset="-127"/>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r>
                        <a:rPr lang="en-US" sz="1200" b="1" kern="100" dirty="0">
                          <a:solidFill>
                            <a:schemeClr val="tx1"/>
                          </a:solidFill>
                          <a:effectLst/>
                          <a:latin typeface="맑은 고딕" panose="020B0503020000020004" pitchFamily="50" charset="-127"/>
                          <a:ea typeface="맑은 고딕" panose="020B0503020000020004" pitchFamily="50" charset="-127"/>
                          <a:cs typeface="굴림" panose="020B0600000101010101" pitchFamily="50" charset="-127"/>
                        </a:rPr>
                        <a:t>63%</a:t>
                      </a:r>
                      <a:endParaRPr lang="ko-KR" sz="1200" b="1" kern="100" dirty="0">
                        <a:solidFill>
                          <a:schemeClr val="tx1"/>
                        </a:solidFill>
                        <a:effectLst/>
                        <a:latin typeface="맑은 고딕" panose="020B0503020000020004" pitchFamily="50" charset="-127"/>
                        <a:ea typeface="맑은 고딕" panose="020B0503020000020004" pitchFamily="50" charset="-127"/>
                        <a:cs typeface="굴림" panose="020B0600000101010101" pitchFamily="50" charset="-127"/>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r>
                        <a:rPr lang="en-US" sz="1200" kern="100" dirty="0">
                          <a:solidFill>
                            <a:schemeClr val="tx1"/>
                          </a:solidFill>
                          <a:effectLst/>
                          <a:latin typeface="맑은 고딕" panose="020B0503020000020004" pitchFamily="50" charset="-127"/>
                          <a:ea typeface="맑은 고딕" panose="020B0503020000020004" pitchFamily="50" charset="-127"/>
                          <a:cs typeface="굴림" panose="020B0600000101010101" pitchFamily="50" charset="-127"/>
                        </a:rPr>
                        <a:t>37%</a:t>
                      </a:r>
                      <a:endParaRPr lang="ko-KR" sz="1200" kern="100" dirty="0">
                        <a:solidFill>
                          <a:schemeClr val="tx1"/>
                        </a:solidFill>
                        <a:effectLst/>
                        <a:latin typeface="맑은 고딕" panose="020B0503020000020004" pitchFamily="50" charset="-127"/>
                        <a:ea typeface="맑은 고딕" panose="020B0503020000020004" pitchFamily="50" charset="-127"/>
                        <a:cs typeface="굴림" panose="020B0600000101010101" pitchFamily="50" charset="-127"/>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986438890"/>
                  </a:ext>
                </a:extLst>
              </a:tr>
              <a:tr h="260523">
                <a:tc rowSpan="2">
                  <a:txBody>
                    <a:bodyPr/>
                    <a:lstStyle/>
                    <a:p>
                      <a:pPr algn="ctr"/>
                      <a:r>
                        <a:rPr lang="en-US" altLang="ko-KR" sz="1200" kern="100" dirty="0">
                          <a:solidFill>
                            <a:schemeClr val="tx1"/>
                          </a:solidFill>
                          <a:effectLst/>
                          <a:latin typeface="맑은 고딕" panose="020B0503020000020004" pitchFamily="50" charset="-127"/>
                          <a:ea typeface="맑은 고딕" panose="020B0503020000020004" pitchFamily="50" charset="-127"/>
                          <a:cs typeface="굴림" panose="020B0600000101010101" pitchFamily="50" charset="-127"/>
                        </a:rPr>
                        <a:t>Busy</a:t>
                      </a:r>
                      <a:r>
                        <a:rPr lang="ko-KR" altLang="en-US" sz="1200" kern="100" dirty="0">
                          <a:solidFill>
                            <a:schemeClr val="tx1"/>
                          </a:solidFill>
                          <a:effectLst/>
                          <a:latin typeface="맑은 고딕" panose="020B0503020000020004" pitchFamily="50" charset="-127"/>
                          <a:ea typeface="맑은 고딕" panose="020B0503020000020004" pitchFamily="50" charset="-127"/>
                          <a:cs typeface="굴림" panose="020B0600000101010101" pitchFamily="50" charset="-127"/>
                        </a:rPr>
                        <a:t> </a:t>
                      </a:r>
                      <a:r>
                        <a:rPr lang="en-US" altLang="ko-KR" sz="1200" kern="100" dirty="0">
                          <a:solidFill>
                            <a:schemeClr val="tx1"/>
                          </a:solidFill>
                          <a:effectLst/>
                          <a:latin typeface="맑은 고딕" panose="020B0503020000020004" pitchFamily="50" charset="-127"/>
                          <a:ea typeface="맑은 고딕" panose="020B0503020000020004" pitchFamily="50" charset="-127"/>
                          <a:cs typeface="굴림" panose="020B0600000101010101" pitchFamily="50" charset="-127"/>
                        </a:rPr>
                        <a:t>Hour</a:t>
                      </a:r>
                      <a:endParaRPr lang="ko-KR" sz="1200" kern="100" dirty="0">
                        <a:solidFill>
                          <a:schemeClr val="tx1"/>
                        </a:solidFill>
                        <a:effectLst/>
                        <a:latin typeface="맑은 고딕" panose="020B0503020000020004" pitchFamily="50" charset="-127"/>
                        <a:ea typeface="맑은 고딕" panose="020B0503020000020004" pitchFamily="50" charset="-127"/>
                        <a:cs typeface="굴림" panose="020B0600000101010101" pitchFamily="50" charset="-127"/>
                      </a:endParaRPr>
                    </a:p>
                    <a:p>
                      <a:pPr algn="ctr"/>
                      <a:r>
                        <a:rPr lang="en-US" sz="1200" kern="100" spc="-30" dirty="0">
                          <a:solidFill>
                            <a:schemeClr val="tx1"/>
                          </a:solidFill>
                          <a:effectLst/>
                          <a:latin typeface="맑은 고딕" panose="020B0503020000020004" pitchFamily="50" charset="-127"/>
                          <a:ea typeface="맑은 고딕" panose="020B0503020000020004" pitchFamily="50" charset="-127"/>
                          <a:cs typeface="Segoe UI" panose="020B0502040204020203" pitchFamily="34" charset="0"/>
                        </a:rPr>
                        <a:t>(18 </a:t>
                      </a:r>
                      <a:r>
                        <a:rPr lang="en-US" altLang="ko-KR" sz="1200" kern="100" spc="-30" dirty="0">
                          <a:solidFill>
                            <a:schemeClr val="tx1"/>
                          </a:solidFill>
                          <a:effectLst/>
                          <a:latin typeface="맑은 고딕" panose="020B0503020000020004" pitchFamily="50" charset="-127"/>
                          <a:ea typeface="맑은 고딕" panose="020B0503020000020004" pitchFamily="50" charset="-127"/>
                          <a:cs typeface="Segoe UI" panose="020B0502040204020203" pitchFamily="34" charset="0"/>
                        </a:rPr>
                        <a:t>pm</a:t>
                      </a:r>
                      <a:r>
                        <a:rPr lang="en-US" sz="1200" kern="100" spc="-30" dirty="0">
                          <a:solidFill>
                            <a:schemeClr val="tx1"/>
                          </a:solidFill>
                          <a:effectLst/>
                          <a:latin typeface="맑은 고딕" panose="020B0503020000020004" pitchFamily="50" charset="-127"/>
                          <a:ea typeface="맑은 고딕" panose="020B0503020000020004" pitchFamily="50" charset="-127"/>
                          <a:cs typeface="Segoe UI" panose="020B0502040204020203" pitchFamily="34" charset="0"/>
                        </a:rPr>
                        <a:t>)</a:t>
                      </a:r>
                      <a:endParaRPr lang="ko-KR" sz="1200" kern="100" dirty="0">
                        <a:solidFill>
                          <a:schemeClr val="tx1"/>
                        </a:solidFill>
                        <a:effectLst/>
                        <a:latin typeface="맑은 고딕" panose="020B0503020000020004" pitchFamily="50" charset="-127"/>
                        <a:ea typeface="맑은 고딕" panose="020B0503020000020004" pitchFamily="50" charset="-127"/>
                        <a:cs typeface="굴림" panose="020B0600000101010101" pitchFamily="50" charset="-127"/>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r>
                        <a:rPr lang="en-US" sz="1200" kern="100" spc="-30">
                          <a:solidFill>
                            <a:schemeClr val="tx1"/>
                          </a:solidFill>
                          <a:effectLst/>
                          <a:latin typeface="맑은 고딕" panose="020B0503020000020004" pitchFamily="50" charset="-127"/>
                          <a:ea typeface="맑은 고딕" panose="020B0503020000020004" pitchFamily="50" charset="-127"/>
                          <a:cs typeface="Segoe UI" panose="020B0502040204020203" pitchFamily="34" charset="0"/>
                        </a:rPr>
                        <a:t>5G</a:t>
                      </a:r>
                      <a:endParaRPr lang="ko-KR" sz="1200" kern="100">
                        <a:solidFill>
                          <a:schemeClr val="tx1"/>
                        </a:solidFill>
                        <a:effectLst/>
                        <a:latin typeface="맑은 고딕" panose="020B0503020000020004" pitchFamily="50" charset="-127"/>
                        <a:ea typeface="맑은 고딕" panose="020B0503020000020004" pitchFamily="50" charset="-127"/>
                        <a:cs typeface="굴림" panose="020B0600000101010101" pitchFamily="50" charset="-127"/>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r>
                        <a:rPr lang="en-US" sz="1200" b="1" kern="100" dirty="0">
                          <a:solidFill>
                            <a:schemeClr val="tx1"/>
                          </a:solidFill>
                          <a:effectLst/>
                          <a:latin typeface="맑은 고딕" panose="020B0503020000020004" pitchFamily="50" charset="-127"/>
                          <a:ea typeface="맑은 고딕" panose="020B0503020000020004" pitchFamily="50" charset="-127"/>
                          <a:cs typeface="굴림" panose="020B0600000101010101" pitchFamily="50" charset="-127"/>
                        </a:rPr>
                        <a:t>28%</a:t>
                      </a:r>
                      <a:endParaRPr lang="ko-KR" sz="1200" b="1" kern="100" dirty="0">
                        <a:solidFill>
                          <a:schemeClr val="tx1"/>
                        </a:solidFill>
                        <a:effectLst/>
                        <a:latin typeface="맑은 고딕" panose="020B0503020000020004" pitchFamily="50" charset="-127"/>
                        <a:ea typeface="맑은 고딕" panose="020B0503020000020004" pitchFamily="50" charset="-127"/>
                        <a:cs typeface="굴림" panose="020B0600000101010101" pitchFamily="50" charset="-127"/>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r>
                        <a:rPr lang="en-US" sz="1200" kern="100" dirty="0">
                          <a:solidFill>
                            <a:schemeClr val="tx1"/>
                          </a:solidFill>
                          <a:effectLst/>
                          <a:latin typeface="맑은 고딕" panose="020B0503020000020004" pitchFamily="50" charset="-127"/>
                          <a:ea typeface="맑은 고딕" panose="020B0503020000020004" pitchFamily="50" charset="-127"/>
                          <a:cs typeface="굴림" panose="020B0600000101010101" pitchFamily="50" charset="-127"/>
                        </a:rPr>
                        <a:t>72%</a:t>
                      </a:r>
                      <a:endParaRPr lang="ko-KR" sz="1200" kern="100" dirty="0">
                        <a:solidFill>
                          <a:schemeClr val="tx1"/>
                        </a:solidFill>
                        <a:effectLst/>
                        <a:latin typeface="맑은 고딕" panose="020B0503020000020004" pitchFamily="50" charset="-127"/>
                        <a:ea typeface="맑은 고딕" panose="020B0503020000020004" pitchFamily="50" charset="-127"/>
                        <a:cs typeface="굴림" panose="020B0600000101010101" pitchFamily="50" charset="-127"/>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176186754"/>
                  </a:ext>
                </a:extLst>
              </a:tr>
              <a:tr h="260523">
                <a:tc vMerge="1">
                  <a:txBody>
                    <a:bodyPr/>
                    <a:lstStyle/>
                    <a:p>
                      <a:pPr latinLnBrk="1"/>
                      <a:endParaRPr lang="ko-KR" altLang="en-US"/>
                    </a:p>
                  </a:txBody>
                  <a:tcPr/>
                </a:tc>
                <a:tc>
                  <a:txBody>
                    <a:bodyPr/>
                    <a:lstStyle/>
                    <a:p>
                      <a:pPr algn="ctr"/>
                      <a:r>
                        <a:rPr lang="en-US" sz="1200" kern="100" spc="-30">
                          <a:solidFill>
                            <a:schemeClr val="tx1"/>
                          </a:solidFill>
                          <a:effectLst/>
                          <a:latin typeface="맑은 고딕" panose="020B0503020000020004" pitchFamily="50" charset="-127"/>
                          <a:ea typeface="맑은 고딕" panose="020B0503020000020004" pitchFamily="50" charset="-127"/>
                          <a:cs typeface="Segoe UI" panose="020B0502040204020203" pitchFamily="34" charset="0"/>
                        </a:rPr>
                        <a:t>LTE</a:t>
                      </a:r>
                      <a:endParaRPr lang="ko-KR" sz="1200" kern="100">
                        <a:solidFill>
                          <a:schemeClr val="tx1"/>
                        </a:solidFill>
                        <a:effectLst/>
                        <a:latin typeface="맑은 고딕" panose="020B0503020000020004" pitchFamily="50" charset="-127"/>
                        <a:ea typeface="맑은 고딕" panose="020B0503020000020004" pitchFamily="50" charset="-127"/>
                        <a:cs typeface="굴림" panose="020B0600000101010101" pitchFamily="50" charset="-127"/>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r>
                        <a:rPr lang="en-US" sz="1200" b="1" kern="100" dirty="0">
                          <a:solidFill>
                            <a:schemeClr val="tx1"/>
                          </a:solidFill>
                          <a:effectLst/>
                          <a:latin typeface="맑은 고딕" panose="020B0503020000020004" pitchFamily="50" charset="-127"/>
                          <a:ea typeface="맑은 고딕" panose="020B0503020000020004" pitchFamily="50" charset="-127"/>
                          <a:cs typeface="굴림" panose="020B0600000101010101" pitchFamily="50" charset="-127"/>
                        </a:rPr>
                        <a:t>37%</a:t>
                      </a:r>
                      <a:endParaRPr lang="ko-KR" sz="1200" b="1" kern="100" dirty="0">
                        <a:solidFill>
                          <a:schemeClr val="tx1"/>
                        </a:solidFill>
                        <a:effectLst/>
                        <a:latin typeface="맑은 고딕" panose="020B0503020000020004" pitchFamily="50" charset="-127"/>
                        <a:ea typeface="맑은 고딕" panose="020B0503020000020004" pitchFamily="50" charset="-127"/>
                        <a:cs typeface="굴림" panose="020B0600000101010101" pitchFamily="50" charset="-127"/>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r>
                        <a:rPr lang="en-US" sz="1200" kern="100" dirty="0">
                          <a:solidFill>
                            <a:schemeClr val="tx1"/>
                          </a:solidFill>
                          <a:effectLst/>
                          <a:latin typeface="맑은 고딕" panose="020B0503020000020004" pitchFamily="50" charset="-127"/>
                          <a:ea typeface="맑은 고딕" panose="020B0503020000020004" pitchFamily="50" charset="-127"/>
                          <a:cs typeface="굴림" panose="020B0600000101010101" pitchFamily="50" charset="-127"/>
                        </a:rPr>
                        <a:t>63%</a:t>
                      </a:r>
                      <a:endParaRPr lang="ko-KR" sz="1200" kern="100" dirty="0">
                        <a:solidFill>
                          <a:schemeClr val="tx1"/>
                        </a:solidFill>
                        <a:effectLst/>
                        <a:latin typeface="맑은 고딕" panose="020B0503020000020004" pitchFamily="50" charset="-127"/>
                        <a:ea typeface="맑은 고딕" panose="020B0503020000020004" pitchFamily="50" charset="-127"/>
                        <a:cs typeface="굴림" panose="020B0600000101010101" pitchFamily="50" charset="-127"/>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385822847"/>
                  </a:ext>
                </a:extLst>
              </a:tr>
            </a:tbl>
          </a:graphicData>
        </a:graphic>
      </p:graphicFrame>
      <p:sp>
        <p:nvSpPr>
          <p:cNvPr id="6" name="직사각형 5">
            <a:extLst>
              <a:ext uri="{FF2B5EF4-FFF2-40B4-BE49-F238E27FC236}">
                <a16:creationId xmlns:a16="http://schemas.microsoft.com/office/drawing/2014/main" id="{7CE3F8DC-F684-DC3E-7362-DFA3BF3EA930}"/>
              </a:ext>
            </a:extLst>
          </p:cNvPr>
          <p:cNvSpPr/>
          <p:nvPr/>
        </p:nvSpPr>
        <p:spPr>
          <a:xfrm>
            <a:off x="4998220" y="3880903"/>
            <a:ext cx="4771252" cy="230317"/>
          </a:xfrm>
          <a:prstGeom prst="rect">
            <a:avLst/>
          </a:prstGeom>
          <a:solidFill>
            <a:srgbClr val="00FF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lnSpc>
                <a:spcPct val="150000"/>
              </a:lnSpc>
              <a:defRPr/>
            </a:pPr>
            <a:r>
              <a:rPr lang="en-US" altLang="ko-KR" sz="1200" kern="0" dirty="0">
                <a:solidFill>
                  <a:schemeClr val="tx1"/>
                </a:solidFill>
                <a:latin typeface="Arial" panose="020B0604020202020204" pitchFamily="34" charset="0"/>
                <a:ea typeface="맑은 고딕" pitchFamily="50" charset="-127"/>
                <a:cs typeface="Arial" panose="020B0604020202020204" pitchFamily="34" charset="0"/>
              </a:rPr>
              <a:t>[Rel13 ACDC] Access Barring supporting separates ‘application ID’</a:t>
            </a:r>
          </a:p>
        </p:txBody>
      </p:sp>
      <p:sp>
        <p:nvSpPr>
          <p:cNvPr id="27" name="타원 26">
            <a:extLst>
              <a:ext uri="{FF2B5EF4-FFF2-40B4-BE49-F238E27FC236}">
                <a16:creationId xmlns:a16="http://schemas.microsoft.com/office/drawing/2014/main" id="{34DE5C25-1793-A89A-35B6-82351E893F03}"/>
              </a:ext>
            </a:extLst>
          </p:cNvPr>
          <p:cNvSpPr/>
          <p:nvPr/>
        </p:nvSpPr>
        <p:spPr>
          <a:xfrm>
            <a:off x="5162113" y="3159377"/>
            <a:ext cx="4353362" cy="574424"/>
          </a:xfrm>
          <a:prstGeom prst="ellipse">
            <a:avLst/>
          </a:prstGeom>
          <a:solidFill>
            <a:schemeClr val="accent6">
              <a:lumMod val="40000"/>
              <a:lumOff val="60000"/>
              <a:alpha val="40000"/>
            </a:schemeClr>
          </a:solidFill>
          <a:ln w="254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1" lang="ko-KR" altLang="en-US" sz="1800" b="0" i="0" u="none" strike="noStrike" kern="1200" cap="none" spc="0" normalizeH="0" baseline="0" noProof="0">
              <a:ln>
                <a:noFill/>
              </a:ln>
              <a:solidFill>
                <a:prstClr val="white"/>
              </a:solidFill>
              <a:effectLst/>
              <a:uLnTx/>
              <a:uFillTx/>
              <a:latin typeface="Arial" panose="020B0604020202020204" pitchFamily="34" charset="0"/>
              <a:ea typeface="맑은 고딕" panose="020B0503020000020004" pitchFamily="50" charset="-127"/>
              <a:cs typeface="Arial" panose="020B0604020202020204" pitchFamily="34" charset="0"/>
            </a:endParaRPr>
          </a:p>
        </p:txBody>
      </p:sp>
      <p:grpSp>
        <p:nvGrpSpPr>
          <p:cNvPr id="28" name="그룹 27">
            <a:extLst>
              <a:ext uri="{FF2B5EF4-FFF2-40B4-BE49-F238E27FC236}">
                <a16:creationId xmlns:a16="http://schemas.microsoft.com/office/drawing/2014/main" id="{5F95F406-CBFD-35A3-B713-EF475A4488AA}"/>
              </a:ext>
            </a:extLst>
          </p:cNvPr>
          <p:cNvGrpSpPr/>
          <p:nvPr/>
        </p:nvGrpSpPr>
        <p:grpSpPr>
          <a:xfrm>
            <a:off x="5515432" y="3195947"/>
            <a:ext cx="469578" cy="405163"/>
            <a:chOff x="2445772" y="3752849"/>
            <a:chExt cx="914400" cy="914400"/>
          </a:xfrm>
        </p:grpSpPr>
        <p:pic>
          <p:nvPicPr>
            <p:cNvPr id="29" name="그래픽 28" descr="스마트폰 윤곽선">
              <a:extLst>
                <a:ext uri="{FF2B5EF4-FFF2-40B4-BE49-F238E27FC236}">
                  <a16:creationId xmlns:a16="http://schemas.microsoft.com/office/drawing/2014/main" id="{F88A13CF-279B-B019-0829-3D0208162FBA}"/>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445772" y="3752849"/>
              <a:ext cx="914400" cy="914400"/>
            </a:xfrm>
            <a:prstGeom prst="rect">
              <a:avLst/>
            </a:prstGeom>
          </p:spPr>
        </p:pic>
        <p:sp>
          <p:nvSpPr>
            <p:cNvPr id="30" name="직사각형 29">
              <a:extLst>
                <a:ext uri="{FF2B5EF4-FFF2-40B4-BE49-F238E27FC236}">
                  <a16:creationId xmlns:a16="http://schemas.microsoft.com/office/drawing/2014/main" id="{9D3577B1-072E-CB88-6A63-8D0684BA0B1D}"/>
                </a:ext>
              </a:extLst>
            </p:cNvPr>
            <p:cNvSpPr/>
            <p:nvPr/>
          </p:nvSpPr>
          <p:spPr>
            <a:xfrm>
              <a:off x="2738441" y="3908791"/>
              <a:ext cx="331201" cy="60120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schemeClr val="tx1"/>
                </a:solidFill>
                <a:effectLst/>
                <a:uLnTx/>
                <a:uFillTx/>
                <a:latin typeface="Arial" panose="020B0604020202020204" pitchFamily="34" charset="0"/>
                <a:ea typeface="맑은 고딕" panose="020B0503020000020004" pitchFamily="50" charset="-127"/>
                <a:cs typeface="Arial" panose="020B0604020202020204" pitchFamily="34" charset="0"/>
              </a:endParaRPr>
            </a:p>
          </p:txBody>
        </p:sp>
      </p:grpSp>
      <p:sp>
        <p:nvSpPr>
          <p:cNvPr id="31" name="직사각형 30">
            <a:extLst>
              <a:ext uri="{FF2B5EF4-FFF2-40B4-BE49-F238E27FC236}">
                <a16:creationId xmlns:a16="http://schemas.microsoft.com/office/drawing/2014/main" id="{51BEF912-3855-4DB0-3659-BF519E875B4D}"/>
              </a:ext>
            </a:extLst>
          </p:cNvPr>
          <p:cNvSpPr/>
          <p:nvPr/>
        </p:nvSpPr>
        <p:spPr>
          <a:xfrm>
            <a:off x="5752482" y="3385163"/>
            <a:ext cx="644349" cy="335157"/>
          </a:xfrm>
          <a:prstGeom prst="rect">
            <a:avLst/>
          </a:prstGeom>
          <a:noFill/>
          <a:ln>
            <a:no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r>
              <a:rPr lang="en-US" altLang="ko-KR" sz="1200" b="1" kern="0" dirty="0">
                <a:solidFill>
                  <a:schemeClr val="tx1"/>
                </a:solidFill>
                <a:latin typeface="Arial" panose="020B0604020202020204" pitchFamily="34" charset="0"/>
                <a:ea typeface="Pretendard" panose="02000503000000020004" pitchFamily="50" charset="-127"/>
                <a:cs typeface="Arial" panose="020B0604020202020204" pitchFamily="34" charset="0"/>
              </a:rPr>
              <a:t>Voice</a:t>
            </a:r>
            <a:endParaRPr lang="ko-KR" altLang="en-US" sz="1200" b="1" kern="0" dirty="0">
              <a:solidFill>
                <a:schemeClr val="tx1"/>
              </a:solidFill>
              <a:latin typeface="Arial" panose="020B0604020202020204" pitchFamily="34" charset="0"/>
              <a:ea typeface="Pretendard" panose="02000503000000020004" pitchFamily="50" charset="-127"/>
              <a:cs typeface="Arial" panose="020B0604020202020204" pitchFamily="34" charset="0"/>
            </a:endParaRPr>
          </a:p>
        </p:txBody>
      </p:sp>
      <p:grpSp>
        <p:nvGrpSpPr>
          <p:cNvPr id="32" name="그룹 31">
            <a:extLst>
              <a:ext uri="{FF2B5EF4-FFF2-40B4-BE49-F238E27FC236}">
                <a16:creationId xmlns:a16="http://schemas.microsoft.com/office/drawing/2014/main" id="{96734B0C-45AD-F5F7-1545-019F1ADF1AE4}"/>
              </a:ext>
            </a:extLst>
          </p:cNvPr>
          <p:cNvGrpSpPr/>
          <p:nvPr/>
        </p:nvGrpSpPr>
        <p:grpSpPr>
          <a:xfrm>
            <a:off x="8764273" y="3186422"/>
            <a:ext cx="469578" cy="405163"/>
            <a:chOff x="2445772" y="3752849"/>
            <a:chExt cx="914400" cy="914400"/>
          </a:xfrm>
        </p:grpSpPr>
        <p:pic>
          <p:nvPicPr>
            <p:cNvPr id="33" name="그래픽 32" descr="스마트폰 윤곽선">
              <a:extLst>
                <a:ext uri="{FF2B5EF4-FFF2-40B4-BE49-F238E27FC236}">
                  <a16:creationId xmlns:a16="http://schemas.microsoft.com/office/drawing/2014/main" id="{EA68F61B-F15B-8DA2-FCDC-D62D29EF6D8D}"/>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445772" y="3752849"/>
              <a:ext cx="914400" cy="914400"/>
            </a:xfrm>
            <a:prstGeom prst="rect">
              <a:avLst/>
            </a:prstGeom>
          </p:spPr>
        </p:pic>
        <p:sp>
          <p:nvSpPr>
            <p:cNvPr id="34" name="직사각형 33">
              <a:extLst>
                <a:ext uri="{FF2B5EF4-FFF2-40B4-BE49-F238E27FC236}">
                  <a16:creationId xmlns:a16="http://schemas.microsoft.com/office/drawing/2014/main" id="{C998DAE7-9198-F4F7-D2F2-70FF835529D5}"/>
                </a:ext>
              </a:extLst>
            </p:cNvPr>
            <p:cNvSpPr/>
            <p:nvPr/>
          </p:nvSpPr>
          <p:spPr>
            <a:xfrm>
              <a:off x="2738441" y="3908791"/>
              <a:ext cx="331201" cy="60120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white"/>
                </a:solidFill>
                <a:effectLst/>
                <a:uLnTx/>
                <a:uFillTx/>
                <a:latin typeface="Arial" panose="020B0604020202020204" pitchFamily="34" charset="0"/>
                <a:ea typeface="맑은 고딕" panose="020B0503020000020004" pitchFamily="50" charset="-127"/>
                <a:cs typeface="Arial" panose="020B0604020202020204" pitchFamily="34" charset="0"/>
              </a:endParaRPr>
            </a:p>
          </p:txBody>
        </p:sp>
      </p:grpSp>
      <p:cxnSp>
        <p:nvCxnSpPr>
          <p:cNvPr id="35" name="직선 화살표 연결선 34">
            <a:extLst>
              <a:ext uri="{FF2B5EF4-FFF2-40B4-BE49-F238E27FC236}">
                <a16:creationId xmlns:a16="http://schemas.microsoft.com/office/drawing/2014/main" id="{F33F1289-58CC-A184-6C7D-731D7856A3F5}"/>
              </a:ext>
            </a:extLst>
          </p:cNvPr>
          <p:cNvCxnSpPr>
            <a:cxnSpLocks/>
          </p:cNvCxnSpPr>
          <p:nvPr/>
        </p:nvCxnSpPr>
        <p:spPr bwMode="auto">
          <a:xfrm flipH="1" flipV="1">
            <a:off x="7408809" y="2949517"/>
            <a:ext cx="1354191" cy="336608"/>
          </a:xfrm>
          <a:prstGeom prst="straightConnector1">
            <a:avLst/>
          </a:prstGeom>
          <a:solidFill>
            <a:srgbClr val="FFFFFF"/>
          </a:solidFill>
          <a:ln w="19050" cap="flat" cmpd="sng" algn="ctr">
            <a:solidFill>
              <a:schemeClr val="tx1"/>
            </a:solidFill>
            <a:prstDash val="sysDash"/>
            <a:round/>
            <a:headEnd type="none" w="med" len="med"/>
            <a:tailEnd type="triangle"/>
          </a:ln>
          <a:effectLst/>
        </p:spPr>
      </p:cxnSp>
      <p:sp>
        <p:nvSpPr>
          <p:cNvPr id="36" name="직사각형 35">
            <a:extLst>
              <a:ext uri="{FF2B5EF4-FFF2-40B4-BE49-F238E27FC236}">
                <a16:creationId xmlns:a16="http://schemas.microsoft.com/office/drawing/2014/main" id="{CC3559FA-A28E-783D-D3BB-1F62D71C303C}"/>
              </a:ext>
            </a:extLst>
          </p:cNvPr>
          <p:cNvSpPr/>
          <p:nvPr/>
        </p:nvSpPr>
        <p:spPr>
          <a:xfrm>
            <a:off x="8329325" y="3308963"/>
            <a:ext cx="644349" cy="335157"/>
          </a:xfrm>
          <a:prstGeom prst="rect">
            <a:avLst/>
          </a:prstGeom>
          <a:noFill/>
          <a:ln>
            <a:no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r>
              <a:rPr lang="en-US" altLang="ko-KR" sz="1200" b="1" kern="0" dirty="0">
                <a:solidFill>
                  <a:schemeClr val="tx1"/>
                </a:solidFill>
                <a:latin typeface="Arial" panose="020B0604020202020204" pitchFamily="34" charset="0"/>
                <a:ea typeface="Pretendard" panose="02000503000000020004" pitchFamily="50" charset="-127"/>
                <a:cs typeface="Arial" panose="020B0604020202020204" pitchFamily="34" charset="0"/>
              </a:rPr>
              <a:t>Data</a:t>
            </a:r>
            <a:endParaRPr lang="ko-KR" altLang="en-US" sz="1200" b="1" kern="0" dirty="0">
              <a:solidFill>
                <a:schemeClr val="tx1"/>
              </a:solidFill>
              <a:latin typeface="Arial" panose="020B0604020202020204" pitchFamily="34" charset="0"/>
              <a:ea typeface="Pretendard" panose="02000503000000020004" pitchFamily="50" charset="-127"/>
              <a:cs typeface="Arial" panose="020B0604020202020204" pitchFamily="34" charset="0"/>
            </a:endParaRPr>
          </a:p>
        </p:txBody>
      </p:sp>
      <p:sp>
        <p:nvSpPr>
          <p:cNvPr id="37" name="TextBox 36">
            <a:extLst>
              <a:ext uri="{FF2B5EF4-FFF2-40B4-BE49-F238E27FC236}">
                <a16:creationId xmlns:a16="http://schemas.microsoft.com/office/drawing/2014/main" id="{5448C26B-5A78-1316-ED29-18BB9FF5BF6A}"/>
              </a:ext>
            </a:extLst>
          </p:cNvPr>
          <p:cNvSpPr txBox="1"/>
          <p:nvPr/>
        </p:nvSpPr>
        <p:spPr>
          <a:xfrm>
            <a:off x="6499082" y="3268767"/>
            <a:ext cx="1894943" cy="400110"/>
          </a:xfrm>
          <a:prstGeom prst="rect">
            <a:avLst/>
          </a:prstGeom>
          <a:noFill/>
        </p:spPr>
        <p:txBody>
          <a:bodyPr wrap="square">
            <a:spAutoFit/>
          </a:bodyPr>
          <a:lstStyle/>
          <a:p>
            <a:r>
              <a:rPr lang="en-US" altLang="ko-KR" sz="1000" b="1" dirty="0"/>
              <a:t>[SIB2]</a:t>
            </a:r>
          </a:p>
          <a:p>
            <a:r>
              <a:rPr lang="en-US" altLang="ko-KR" sz="1000" dirty="0"/>
              <a:t>ac-</a:t>
            </a:r>
            <a:r>
              <a:rPr lang="en-US" altLang="ko-KR" sz="1000" dirty="0" err="1"/>
              <a:t>BarringForMO</a:t>
            </a:r>
            <a:r>
              <a:rPr lang="en-US" altLang="ko-KR" sz="1000" dirty="0"/>
              <a:t>-Data (50%)</a:t>
            </a:r>
            <a:endParaRPr lang="ko-KR" altLang="en-US" sz="1000" dirty="0"/>
          </a:p>
        </p:txBody>
      </p:sp>
      <p:sp>
        <p:nvSpPr>
          <p:cNvPr id="38" name="곱하기 기호 37">
            <a:extLst>
              <a:ext uri="{FF2B5EF4-FFF2-40B4-BE49-F238E27FC236}">
                <a16:creationId xmlns:a16="http://schemas.microsoft.com/office/drawing/2014/main" id="{52734DDC-CABB-8305-31CD-2BBCE48608B3}"/>
              </a:ext>
            </a:extLst>
          </p:cNvPr>
          <p:cNvSpPr/>
          <p:nvPr/>
        </p:nvSpPr>
        <p:spPr bwMode="auto">
          <a:xfrm>
            <a:off x="8239736" y="2839243"/>
            <a:ext cx="335158" cy="335158"/>
          </a:xfrm>
          <a:prstGeom prst="mathMultiply">
            <a:avLst/>
          </a:prstGeom>
          <a:solidFill>
            <a:srgbClr val="FF0000"/>
          </a:solidFill>
          <a:ln w="9525" cap="flat" cmpd="sng" algn="ctr">
            <a:noFill/>
            <a:prstDash val="solid"/>
            <a:round/>
            <a:headEnd type="none" w="med" len="med"/>
            <a:tailEnd type="none" w="med" len="med"/>
          </a:ln>
          <a:effectLst/>
        </p:spPr>
        <p:txBody>
          <a:bodyPr vert="horz" wrap="square" lIns="72000" tIns="0" rIns="18000" bIns="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ko-KR" altLang="en-US" sz="1100" b="0" i="0" u="none" strike="noStrike" cap="none" normalizeH="0" baseline="0">
              <a:ln>
                <a:noFill/>
              </a:ln>
              <a:solidFill>
                <a:schemeClr val="tx1"/>
              </a:solidFill>
              <a:effectLst/>
              <a:latin typeface="Arial" pitchFamily="34" charset="0"/>
              <a:ea typeface="HY태고딕" pitchFamily="18" charset="-127"/>
              <a:cs typeface="Arials"/>
            </a:endParaRPr>
          </a:p>
        </p:txBody>
      </p:sp>
      <p:sp>
        <p:nvSpPr>
          <p:cNvPr id="39" name="화살표: 아래쪽 38">
            <a:extLst>
              <a:ext uri="{FF2B5EF4-FFF2-40B4-BE49-F238E27FC236}">
                <a16:creationId xmlns:a16="http://schemas.microsoft.com/office/drawing/2014/main" id="{12237EE9-35F0-2BB0-E672-C76E0D00B112}"/>
              </a:ext>
            </a:extLst>
          </p:cNvPr>
          <p:cNvSpPr/>
          <p:nvPr/>
        </p:nvSpPr>
        <p:spPr bwMode="auto">
          <a:xfrm>
            <a:off x="7000528" y="3315251"/>
            <a:ext cx="484632" cy="144016"/>
          </a:xfrm>
          <a:prstGeom prst="downArrow">
            <a:avLst/>
          </a:prstGeom>
          <a:solidFill>
            <a:schemeClr val="tx1"/>
          </a:solidFill>
          <a:ln w="9525" cap="flat" cmpd="sng" algn="ctr">
            <a:noFill/>
            <a:prstDash val="solid"/>
            <a:round/>
            <a:headEnd type="none" w="med" len="med"/>
            <a:tailEnd type="none" w="med" len="med"/>
          </a:ln>
          <a:effectLst/>
        </p:spPr>
        <p:txBody>
          <a:bodyPr vert="horz" wrap="square" lIns="72000" tIns="0" rIns="18000" bIns="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ko-KR" altLang="en-US" sz="1100" b="0" i="0" u="none" strike="noStrike" cap="none" normalizeH="0" baseline="0">
              <a:ln>
                <a:noFill/>
              </a:ln>
              <a:effectLst/>
              <a:latin typeface="Arial" pitchFamily="34" charset="0"/>
              <a:ea typeface="HY태고딕" pitchFamily="18" charset="-127"/>
              <a:cs typeface="Arials"/>
            </a:endParaRPr>
          </a:p>
        </p:txBody>
      </p:sp>
      <p:sp>
        <p:nvSpPr>
          <p:cNvPr id="40" name="원형: 비어 있음 39">
            <a:extLst>
              <a:ext uri="{FF2B5EF4-FFF2-40B4-BE49-F238E27FC236}">
                <a16:creationId xmlns:a16="http://schemas.microsoft.com/office/drawing/2014/main" id="{2198CCF2-A249-339F-8AB0-AD60A5E4FA74}"/>
              </a:ext>
            </a:extLst>
          </p:cNvPr>
          <p:cNvSpPr/>
          <p:nvPr/>
        </p:nvSpPr>
        <p:spPr bwMode="auto">
          <a:xfrm>
            <a:off x="6276280" y="2856562"/>
            <a:ext cx="239406" cy="239406"/>
          </a:xfrm>
          <a:prstGeom prst="donut">
            <a:avLst/>
          </a:prstGeom>
          <a:solidFill>
            <a:srgbClr val="00B050"/>
          </a:solidFill>
          <a:ln w="9525" cap="flat" cmpd="sng" algn="ctr">
            <a:noFill/>
            <a:prstDash val="solid"/>
            <a:round/>
            <a:headEnd type="none" w="med" len="med"/>
            <a:tailEnd type="none" w="med" len="med"/>
          </a:ln>
          <a:effectLst/>
        </p:spPr>
        <p:txBody>
          <a:bodyPr vert="horz" wrap="square" lIns="72000" tIns="0" rIns="18000" bIns="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ko-KR" altLang="en-US" sz="1100" b="0" i="0" u="none" strike="noStrike" cap="none" normalizeH="0" baseline="0">
              <a:ln>
                <a:noFill/>
              </a:ln>
              <a:solidFill>
                <a:schemeClr val="tx1"/>
              </a:solidFill>
              <a:effectLst/>
              <a:latin typeface="Arial" pitchFamily="34" charset="0"/>
              <a:ea typeface="HY태고딕" pitchFamily="18" charset="-127"/>
              <a:cs typeface="Arials"/>
            </a:endParaRPr>
          </a:p>
        </p:txBody>
      </p:sp>
      <p:pic>
        <p:nvPicPr>
          <p:cNvPr id="41" name="그림 40">
            <a:extLst>
              <a:ext uri="{FF2B5EF4-FFF2-40B4-BE49-F238E27FC236}">
                <a16:creationId xmlns:a16="http://schemas.microsoft.com/office/drawing/2014/main" id="{BBC2230B-8EE4-4ECE-64D6-52EFDBE4C8D6}"/>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b="-539"/>
          <a:stretch/>
        </p:blipFill>
        <p:spPr>
          <a:xfrm>
            <a:off x="7100960" y="2774119"/>
            <a:ext cx="290225" cy="574616"/>
          </a:xfrm>
          <a:prstGeom prst="rect">
            <a:avLst/>
          </a:prstGeom>
        </p:spPr>
      </p:pic>
      <p:sp>
        <p:nvSpPr>
          <p:cNvPr id="46" name="타원 45">
            <a:extLst>
              <a:ext uri="{FF2B5EF4-FFF2-40B4-BE49-F238E27FC236}">
                <a16:creationId xmlns:a16="http://schemas.microsoft.com/office/drawing/2014/main" id="{A8A20BB6-CA1B-3FB5-A060-309F385FA666}"/>
              </a:ext>
            </a:extLst>
          </p:cNvPr>
          <p:cNvSpPr/>
          <p:nvPr/>
        </p:nvSpPr>
        <p:spPr>
          <a:xfrm>
            <a:off x="5285938" y="4483352"/>
            <a:ext cx="4353362" cy="574424"/>
          </a:xfrm>
          <a:prstGeom prst="ellipse">
            <a:avLst/>
          </a:prstGeom>
          <a:solidFill>
            <a:schemeClr val="accent6">
              <a:lumMod val="40000"/>
              <a:lumOff val="60000"/>
              <a:alpha val="40000"/>
            </a:schemeClr>
          </a:solidFill>
          <a:ln w="254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1" lang="ko-KR" altLang="en-US" sz="1800" b="0" i="0" u="none" strike="noStrike" kern="1200" cap="none" spc="0" normalizeH="0" baseline="0" noProof="0">
              <a:ln>
                <a:noFill/>
              </a:ln>
              <a:solidFill>
                <a:prstClr val="white"/>
              </a:solidFill>
              <a:effectLst/>
              <a:uLnTx/>
              <a:uFillTx/>
              <a:latin typeface="Arial" panose="020B0604020202020204" pitchFamily="34" charset="0"/>
              <a:ea typeface="맑은 고딕" panose="020B0503020000020004" pitchFamily="50" charset="-127"/>
              <a:cs typeface="Arial" panose="020B0604020202020204" pitchFamily="34" charset="0"/>
            </a:endParaRPr>
          </a:p>
        </p:txBody>
      </p:sp>
      <p:cxnSp>
        <p:nvCxnSpPr>
          <p:cNvPr id="45" name="직선 화살표 연결선 44">
            <a:extLst>
              <a:ext uri="{FF2B5EF4-FFF2-40B4-BE49-F238E27FC236}">
                <a16:creationId xmlns:a16="http://schemas.microsoft.com/office/drawing/2014/main" id="{DAF958EC-2A1B-A0CA-F646-D2FDCF439F8A}"/>
              </a:ext>
            </a:extLst>
          </p:cNvPr>
          <p:cNvCxnSpPr>
            <a:cxnSpLocks/>
          </p:cNvCxnSpPr>
          <p:nvPr/>
        </p:nvCxnSpPr>
        <p:spPr bwMode="auto">
          <a:xfrm flipV="1">
            <a:off x="6143625" y="4287502"/>
            <a:ext cx="1017069" cy="313073"/>
          </a:xfrm>
          <a:prstGeom prst="straightConnector1">
            <a:avLst/>
          </a:prstGeom>
          <a:solidFill>
            <a:srgbClr val="FFFFFF"/>
          </a:solidFill>
          <a:ln w="19050" cap="flat" cmpd="sng" algn="ctr">
            <a:solidFill>
              <a:schemeClr val="tx1"/>
            </a:solidFill>
            <a:prstDash val="sysDash"/>
            <a:round/>
            <a:headEnd type="none" w="med" len="med"/>
            <a:tailEnd type="triangle"/>
          </a:ln>
          <a:effectLst/>
        </p:spPr>
      </p:cxnSp>
      <p:grpSp>
        <p:nvGrpSpPr>
          <p:cNvPr id="48" name="그룹 47">
            <a:extLst>
              <a:ext uri="{FF2B5EF4-FFF2-40B4-BE49-F238E27FC236}">
                <a16:creationId xmlns:a16="http://schemas.microsoft.com/office/drawing/2014/main" id="{D0CD049D-38E4-C067-C28C-224903D2A97D}"/>
              </a:ext>
            </a:extLst>
          </p:cNvPr>
          <p:cNvGrpSpPr/>
          <p:nvPr/>
        </p:nvGrpSpPr>
        <p:grpSpPr>
          <a:xfrm>
            <a:off x="5639257" y="4519922"/>
            <a:ext cx="469578" cy="405163"/>
            <a:chOff x="2445772" y="3752849"/>
            <a:chExt cx="914400" cy="914400"/>
          </a:xfrm>
        </p:grpSpPr>
        <p:pic>
          <p:nvPicPr>
            <p:cNvPr id="50" name="그래픽 49" descr="스마트폰 윤곽선">
              <a:extLst>
                <a:ext uri="{FF2B5EF4-FFF2-40B4-BE49-F238E27FC236}">
                  <a16:creationId xmlns:a16="http://schemas.microsoft.com/office/drawing/2014/main" id="{FC4041A9-AF22-6FBE-C3DA-D856BE10442A}"/>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445772" y="3752849"/>
              <a:ext cx="914400" cy="914400"/>
            </a:xfrm>
            <a:prstGeom prst="rect">
              <a:avLst/>
            </a:prstGeom>
          </p:spPr>
        </p:pic>
        <p:sp>
          <p:nvSpPr>
            <p:cNvPr id="53" name="직사각형 52">
              <a:extLst>
                <a:ext uri="{FF2B5EF4-FFF2-40B4-BE49-F238E27FC236}">
                  <a16:creationId xmlns:a16="http://schemas.microsoft.com/office/drawing/2014/main" id="{166C37CE-D91F-EF6D-8C9E-9C0F19D03123}"/>
                </a:ext>
              </a:extLst>
            </p:cNvPr>
            <p:cNvSpPr/>
            <p:nvPr/>
          </p:nvSpPr>
          <p:spPr>
            <a:xfrm>
              <a:off x="2738441" y="3908791"/>
              <a:ext cx="331201" cy="60120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schemeClr val="tx1"/>
                </a:solidFill>
                <a:effectLst/>
                <a:uLnTx/>
                <a:uFillTx/>
                <a:latin typeface="Arial" panose="020B0604020202020204" pitchFamily="34" charset="0"/>
                <a:ea typeface="맑은 고딕" panose="020B0503020000020004" pitchFamily="50" charset="-127"/>
                <a:cs typeface="Arial" panose="020B0604020202020204" pitchFamily="34" charset="0"/>
              </a:endParaRPr>
            </a:p>
          </p:txBody>
        </p:sp>
      </p:grpSp>
      <p:sp>
        <p:nvSpPr>
          <p:cNvPr id="56" name="직사각형 55">
            <a:extLst>
              <a:ext uri="{FF2B5EF4-FFF2-40B4-BE49-F238E27FC236}">
                <a16:creationId xmlns:a16="http://schemas.microsoft.com/office/drawing/2014/main" id="{7B539C4D-24F0-501F-304D-CF81246FA620}"/>
              </a:ext>
            </a:extLst>
          </p:cNvPr>
          <p:cNvSpPr/>
          <p:nvPr/>
        </p:nvSpPr>
        <p:spPr>
          <a:xfrm>
            <a:off x="5838207" y="4680563"/>
            <a:ext cx="905493" cy="335157"/>
          </a:xfrm>
          <a:prstGeom prst="rect">
            <a:avLst/>
          </a:prstGeom>
          <a:noFill/>
          <a:ln>
            <a:no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r>
              <a:rPr lang="en-US" altLang="ko-KR" sz="1050" b="1" kern="0" dirty="0">
                <a:solidFill>
                  <a:schemeClr val="tx1"/>
                </a:solidFill>
                <a:latin typeface="Arial" panose="020B0604020202020204" pitchFamily="34" charset="0"/>
                <a:ea typeface="Pretendard" panose="02000503000000020004" pitchFamily="50" charset="-127"/>
                <a:cs typeface="Arial" panose="020B0604020202020204" pitchFamily="34" charset="0"/>
              </a:rPr>
              <a:t>App</a:t>
            </a:r>
          </a:p>
          <a:p>
            <a:pPr marL="0" marR="0" lvl="0" indent="0" algn="ctr" defTabSz="914400" rtl="0" eaLnBrk="1" fontAlgn="auto" latinLnBrk="1" hangingPunct="1">
              <a:lnSpc>
                <a:spcPct val="100000"/>
              </a:lnSpc>
              <a:spcBef>
                <a:spcPts val="0"/>
              </a:spcBef>
              <a:spcAft>
                <a:spcPts val="0"/>
              </a:spcAft>
              <a:buClrTx/>
              <a:buSzTx/>
              <a:buFontTx/>
              <a:buNone/>
              <a:tabLst/>
              <a:defRPr/>
            </a:pPr>
            <a:r>
              <a:rPr lang="en-US" altLang="ko-KR" sz="1050" b="1" kern="0" dirty="0">
                <a:solidFill>
                  <a:schemeClr val="tx1"/>
                </a:solidFill>
                <a:latin typeface="Arial" panose="020B0604020202020204" pitchFamily="34" charset="0"/>
                <a:ea typeface="Pretendard" panose="02000503000000020004" pitchFamily="50" charset="-127"/>
                <a:cs typeface="Arial" panose="020B0604020202020204" pitchFamily="34" charset="0"/>
              </a:rPr>
              <a:t>Category 1</a:t>
            </a:r>
            <a:endParaRPr lang="ko-KR" altLang="en-US" sz="1050" b="1" kern="0" dirty="0">
              <a:solidFill>
                <a:schemeClr val="tx1"/>
              </a:solidFill>
              <a:latin typeface="Arial" panose="020B0604020202020204" pitchFamily="34" charset="0"/>
              <a:ea typeface="Pretendard" panose="02000503000000020004" pitchFamily="50" charset="-127"/>
              <a:cs typeface="Arial" panose="020B0604020202020204" pitchFamily="34" charset="0"/>
            </a:endParaRPr>
          </a:p>
        </p:txBody>
      </p:sp>
      <p:grpSp>
        <p:nvGrpSpPr>
          <p:cNvPr id="57" name="그룹 56">
            <a:extLst>
              <a:ext uri="{FF2B5EF4-FFF2-40B4-BE49-F238E27FC236}">
                <a16:creationId xmlns:a16="http://schemas.microsoft.com/office/drawing/2014/main" id="{F7875F0E-468F-0FD9-1397-11CD64776FF9}"/>
              </a:ext>
            </a:extLst>
          </p:cNvPr>
          <p:cNvGrpSpPr/>
          <p:nvPr/>
        </p:nvGrpSpPr>
        <p:grpSpPr>
          <a:xfrm>
            <a:off x="8888098" y="4510397"/>
            <a:ext cx="469578" cy="405163"/>
            <a:chOff x="2445772" y="3752849"/>
            <a:chExt cx="914400" cy="914400"/>
          </a:xfrm>
        </p:grpSpPr>
        <p:pic>
          <p:nvPicPr>
            <p:cNvPr id="58" name="그래픽 57" descr="스마트폰 윤곽선">
              <a:extLst>
                <a:ext uri="{FF2B5EF4-FFF2-40B4-BE49-F238E27FC236}">
                  <a16:creationId xmlns:a16="http://schemas.microsoft.com/office/drawing/2014/main" id="{F1D6D84A-6732-1759-E045-35F371599979}"/>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445772" y="3752849"/>
              <a:ext cx="914400" cy="914400"/>
            </a:xfrm>
            <a:prstGeom prst="rect">
              <a:avLst/>
            </a:prstGeom>
          </p:spPr>
        </p:pic>
        <p:sp>
          <p:nvSpPr>
            <p:cNvPr id="59" name="직사각형 58">
              <a:extLst>
                <a:ext uri="{FF2B5EF4-FFF2-40B4-BE49-F238E27FC236}">
                  <a16:creationId xmlns:a16="http://schemas.microsoft.com/office/drawing/2014/main" id="{A44A230E-3CC7-315C-E042-9068E99EF9A6}"/>
                </a:ext>
              </a:extLst>
            </p:cNvPr>
            <p:cNvSpPr/>
            <p:nvPr/>
          </p:nvSpPr>
          <p:spPr>
            <a:xfrm>
              <a:off x="2738441" y="3908791"/>
              <a:ext cx="331201" cy="60120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white"/>
                </a:solidFill>
                <a:effectLst/>
                <a:uLnTx/>
                <a:uFillTx/>
                <a:latin typeface="Arial" panose="020B0604020202020204" pitchFamily="34" charset="0"/>
                <a:ea typeface="맑은 고딕" panose="020B0503020000020004" pitchFamily="50" charset="-127"/>
                <a:cs typeface="Arial" panose="020B0604020202020204" pitchFamily="34" charset="0"/>
              </a:endParaRPr>
            </a:p>
          </p:txBody>
        </p:sp>
      </p:grpSp>
      <p:cxnSp>
        <p:nvCxnSpPr>
          <p:cNvPr id="60" name="직선 화살표 연결선 59">
            <a:extLst>
              <a:ext uri="{FF2B5EF4-FFF2-40B4-BE49-F238E27FC236}">
                <a16:creationId xmlns:a16="http://schemas.microsoft.com/office/drawing/2014/main" id="{0344CC96-B241-E24F-2A55-B788998B0968}"/>
              </a:ext>
            </a:extLst>
          </p:cNvPr>
          <p:cNvCxnSpPr>
            <a:cxnSpLocks/>
          </p:cNvCxnSpPr>
          <p:nvPr/>
        </p:nvCxnSpPr>
        <p:spPr bwMode="auto">
          <a:xfrm flipH="1" flipV="1">
            <a:off x="7532634" y="4273492"/>
            <a:ext cx="1354191" cy="336608"/>
          </a:xfrm>
          <a:prstGeom prst="straightConnector1">
            <a:avLst/>
          </a:prstGeom>
          <a:solidFill>
            <a:srgbClr val="FFFFFF"/>
          </a:solidFill>
          <a:ln w="19050" cap="flat" cmpd="sng" algn="ctr">
            <a:solidFill>
              <a:schemeClr val="tx1"/>
            </a:solidFill>
            <a:prstDash val="sysDash"/>
            <a:round/>
            <a:headEnd type="none" w="med" len="med"/>
            <a:tailEnd type="triangle"/>
          </a:ln>
          <a:effectLst/>
        </p:spPr>
      </p:cxnSp>
      <p:sp>
        <p:nvSpPr>
          <p:cNvPr id="62" name="TextBox 61">
            <a:extLst>
              <a:ext uri="{FF2B5EF4-FFF2-40B4-BE49-F238E27FC236}">
                <a16:creationId xmlns:a16="http://schemas.microsoft.com/office/drawing/2014/main" id="{AF3F9782-E5B7-891A-E352-7518C0ECABDF}"/>
              </a:ext>
            </a:extLst>
          </p:cNvPr>
          <p:cNvSpPr txBox="1"/>
          <p:nvPr/>
        </p:nvSpPr>
        <p:spPr>
          <a:xfrm>
            <a:off x="6613382" y="4564167"/>
            <a:ext cx="1894943" cy="553998"/>
          </a:xfrm>
          <a:prstGeom prst="rect">
            <a:avLst/>
          </a:prstGeom>
          <a:noFill/>
        </p:spPr>
        <p:txBody>
          <a:bodyPr wrap="square">
            <a:spAutoFit/>
          </a:bodyPr>
          <a:lstStyle/>
          <a:p>
            <a:r>
              <a:rPr lang="en-US" altLang="ko-KR" sz="1000" b="1" dirty="0"/>
              <a:t>[SIB2]</a:t>
            </a:r>
          </a:p>
          <a:p>
            <a:r>
              <a:rPr lang="en-US" altLang="ko-KR" sz="1000" dirty="0"/>
              <a:t>BarringPerACDC-Category-r13 (category 2=50%)</a:t>
            </a:r>
            <a:endParaRPr lang="ko-KR" altLang="en-US" sz="1000" dirty="0"/>
          </a:p>
        </p:txBody>
      </p:sp>
      <p:sp>
        <p:nvSpPr>
          <p:cNvPr id="63" name="곱하기 기호 62">
            <a:extLst>
              <a:ext uri="{FF2B5EF4-FFF2-40B4-BE49-F238E27FC236}">
                <a16:creationId xmlns:a16="http://schemas.microsoft.com/office/drawing/2014/main" id="{AB63CA56-3009-E1A7-7771-D15DA9DF8CB0}"/>
              </a:ext>
            </a:extLst>
          </p:cNvPr>
          <p:cNvSpPr/>
          <p:nvPr/>
        </p:nvSpPr>
        <p:spPr bwMode="auto">
          <a:xfrm>
            <a:off x="8363561" y="4163218"/>
            <a:ext cx="335158" cy="335158"/>
          </a:xfrm>
          <a:prstGeom prst="mathMultiply">
            <a:avLst/>
          </a:prstGeom>
          <a:solidFill>
            <a:srgbClr val="FF0000"/>
          </a:solidFill>
          <a:ln w="9525" cap="flat" cmpd="sng" algn="ctr">
            <a:noFill/>
            <a:prstDash val="solid"/>
            <a:round/>
            <a:headEnd type="none" w="med" len="med"/>
            <a:tailEnd type="none" w="med" len="med"/>
          </a:ln>
          <a:effectLst/>
        </p:spPr>
        <p:txBody>
          <a:bodyPr vert="horz" wrap="square" lIns="72000" tIns="0" rIns="18000" bIns="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ko-KR" altLang="en-US" sz="1100" b="0" i="0" u="none" strike="noStrike" cap="none" normalizeH="0" baseline="0">
              <a:ln>
                <a:noFill/>
              </a:ln>
              <a:solidFill>
                <a:schemeClr val="tx1"/>
              </a:solidFill>
              <a:effectLst/>
              <a:latin typeface="Arial" pitchFamily="34" charset="0"/>
              <a:ea typeface="HY태고딕" pitchFamily="18" charset="-127"/>
              <a:cs typeface="Arials"/>
            </a:endParaRPr>
          </a:p>
        </p:txBody>
      </p:sp>
      <p:sp>
        <p:nvSpPr>
          <p:cNvPr id="64" name="화살표: 아래쪽 63">
            <a:extLst>
              <a:ext uri="{FF2B5EF4-FFF2-40B4-BE49-F238E27FC236}">
                <a16:creationId xmlns:a16="http://schemas.microsoft.com/office/drawing/2014/main" id="{815D11A4-886C-BCC7-B549-4FF45DFE023B}"/>
              </a:ext>
            </a:extLst>
          </p:cNvPr>
          <p:cNvSpPr/>
          <p:nvPr/>
        </p:nvSpPr>
        <p:spPr bwMode="auto">
          <a:xfrm>
            <a:off x="7124353" y="4639226"/>
            <a:ext cx="484632" cy="144016"/>
          </a:xfrm>
          <a:prstGeom prst="downArrow">
            <a:avLst/>
          </a:prstGeom>
          <a:solidFill>
            <a:schemeClr val="tx1"/>
          </a:solidFill>
          <a:ln w="9525" cap="flat" cmpd="sng" algn="ctr">
            <a:noFill/>
            <a:prstDash val="solid"/>
            <a:round/>
            <a:headEnd type="none" w="med" len="med"/>
            <a:tailEnd type="none" w="med" len="med"/>
          </a:ln>
          <a:effectLst/>
        </p:spPr>
        <p:txBody>
          <a:bodyPr vert="horz" wrap="square" lIns="72000" tIns="0" rIns="18000" bIns="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ko-KR" altLang="en-US" sz="1100" b="0" i="0" u="none" strike="noStrike" cap="none" normalizeH="0" baseline="0">
              <a:ln>
                <a:noFill/>
              </a:ln>
              <a:effectLst/>
              <a:latin typeface="Arial" pitchFamily="34" charset="0"/>
              <a:ea typeface="HY태고딕" pitchFamily="18" charset="-127"/>
              <a:cs typeface="Arials"/>
            </a:endParaRPr>
          </a:p>
        </p:txBody>
      </p:sp>
      <p:sp>
        <p:nvSpPr>
          <p:cNvPr id="65" name="원형: 비어 있음 64">
            <a:extLst>
              <a:ext uri="{FF2B5EF4-FFF2-40B4-BE49-F238E27FC236}">
                <a16:creationId xmlns:a16="http://schemas.microsoft.com/office/drawing/2014/main" id="{781BD756-58D9-5A46-0DE6-A972C639C666}"/>
              </a:ext>
            </a:extLst>
          </p:cNvPr>
          <p:cNvSpPr/>
          <p:nvPr/>
        </p:nvSpPr>
        <p:spPr bwMode="auto">
          <a:xfrm>
            <a:off x="6400105" y="4180537"/>
            <a:ext cx="239406" cy="239406"/>
          </a:xfrm>
          <a:prstGeom prst="donut">
            <a:avLst/>
          </a:prstGeom>
          <a:solidFill>
            <a:srgbClr val="00B050"/>
          </a:solidFill>
          <a:ln w="9525" cap="flat" cmpd="sng" algn="ctr">
            <a:noFill/>
            <a:prstDash val="solid"/>
            <a:round/>
            <a:headEnd type="none" w="med" len="med"/>
            <a:tailEnd type="none" w="med" len="med"/>
          </a:ln>
          <a:effectLst/>
        </p:spPr>
        <p:txBody>
          <a:bodyPr vert="horz" wrap="square" lIns="72000" tIns="0" rIns="18000" bIns="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ko-KR" altLang="en-US" sz="1100" b="0" i="0" u="none" strike="noStrike" cap="none" normalizeH="0" baseline="0">
              <a:ln>
                <a:noFill/>
              </a:ln>
              <a:solidFill>
                <a:schemeClr val="tx1"/>
              </a:solidFill>
              <a:effectLst/>
              <a:latin typeface="Arial" pitchFamily="34" charset="0"/>
              <a:ea typeface="HY태고딕" pitchFamily="18" charset="-127"/>
              <a:cs typeface="Arials"/>
            </a:endParaRPr>
          </a:p>
        </p:txBody>
      </p:sp>
      <p:pic>
        <p:nvPicPr>
          <p:cNvPr id="66" name="그림 65">
            <a:extLst>
              <a:ext uri="{FF2B5EF4-FFF2-40B4-BE49-F238E27FC236}">
                <a16:creationId xmlns:a16="http://schemas.microsoft.com/office/drawing/2014/main" id="{48FD1DA5-0B62-AB15-8747-A62A96B6C478}"/>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b="-539"/>
          <a:stretch/>
        </p:blipFill>
        <p:spPr>
          <a:xfrm>
            <a:off x="7224785" y="4098094"/>
            <a:ext cx="290225" cy="574616"/>
          </a:xfrm>
          <a:prstGeom prst="rect">
            <a:avLst/>
          </a:prstGeom>
        </p:spPr>
      </p:pic>
      <p:sp>
        <p:nvSpPr>
          <p:cNvPr id="67" name="직사각형 66">
            <a:extLst>
              <a:ext uri="{FF2B5EF4-FFF2-40B4-BE49-F238E27FC236}">
                <a16:creationId xmlns:a16="http://schemas.microsoft.com/office/drawing/2014/main" id="{4F330E93-88C9-9296-6DD4-9AE935D02B92}"/>
              </a:ext>
            </a:extLst>
          </p:cNvPr>
          <p:cNvSpPr/>
          <p:nvPr/>
        </p:nvSpPr>
        <p:spPr>
          <a:xfrm>
            <a:off x="8190882" y="4585313"/>
            <a:ext cx="905493" cy="335157"/>
          </a:xfrm>
          <a:prstGeom prst="rect">
            <a:avLst/>
          </a:prstGeom>
          <a:noFill/>
          <a:ln>
            <a:no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r>
              <a:rPr lang="en-US" altLang="ko-KR" sz="1050" b="1" kern="0" dirty="0">
                <a:solidFill>
                  <a:schemeClr val="tx1"/>
                </a:solidFill>
                <a:latin typeface="Arial" panose="020B0604020202020204" pitchFamily="34" charset="0"/>
                <a:ea typeface="Pretendard" panose="02000503000000020004" pitchFamily="50" charset="-127"/>
                <a:cs typeface="Arial" panose="020B0604020202020204" pitchFamily="34" charset="0"/>
              </a:rPr>
              <a:t>App</a:t>
            </a:r>
          </a:p>
          <a:p>
            <a:pPr marL="0" marR="0" lvl="0" indent="0" algn="ctr" defTabSz="914400" rtl="0" eaLnBrk="1" fontAlgn="auto" latinLnBrk="1" hangingPunct="1">
              <a:lnSpc>
                <a:spcPct val="100000"/>
              </a:lnSpc>
              <a:spcBef>
                <a:spcPts val="0"/>
              </a:spcBef>
              <a:spcAft>
                <a:spcPts val="0"/>
              </a:spcAft>
              <a:buClrTx/>
              <a:buSzTx/>
              <a:buFontTx/>
              <a:buNone/>
              <a:tabLst/>
              <a:defRPr/>
            </a:pPr>
            <a:r>
              <a:rPr lang="en-US" altLang="ko-KR" sz="1050" b="1" kern="0" dirty="0">
                <a:solidFill>
                  <a:schemeClr val="tx1"/>
                </a:solidFill>
                <a:latin typeface="Arial" panose="020B0604020202020204" pitchFamily="34" charset="0"/>
                <a:ea typeface="Pretendard" panose="02000503000000020004" pitchFamily="50" charset="-127"/>
                <a:cs typeface="Arial" panose="020B0604020202020204" pitchFamily="34" charset="0"/>
              </a:rPr>
              <a:t>Category 2</a:t>
            </a:r>
            <a:endParaRPr lang="ko-KR" altLang="en-US" sz="1050" b="1" kern="0" dirty="0">
              <a:solidFill>
                <a:schemeClr val="tx1"/>
              </a:solidFill>
              <a:latin typeface="Arial" panose="020B0604020202020204" pitchFamily="34" charset="0"/>
              <a:ea typeface="Pretendard" panose="02000503000000020004" pitchFamily="50" charset="-127"/>
              <a:cs typeface="Arial" panose="020B0604020202020204" pitchFamily="34" charset="0"/>
            </a:endParaRPr>
          </a:p>
        </p:txBody>
      </p:sp>
      <p:sp>
        <p:nvSpPr>
          <p:cNvPr id="69" name="타원 68">
            <a:extLst>
              <a:ext uri="{FF2B5EF4-FFF2-40B4-BE49-F238E27FC236}">
                <a16:creationId xmlns:a16="http://schemas.microsoft.com/office/drawing/2014/main" id="{C3D6D509-499E-B23D-F4E9-2E8D56779ABD}"/>
              </a:ext>
            </a:extLst>
          </p:cNvPr>
          <p:cNvSpPr/>
          <p:nvPr/>
        </p:nvSpPr>
        <p:spPr>
          <a:xfrm>
            <a:off x="5276413" y="5912102"/>
            <a:ext cx="4353362" cy="574424"/>
          </a:xfrm>
          <a:prstGeom prst="ellipse">
            <a:avLst/>
          </a:prstGeom>
          <a:solidFill>
            <a:schemeClr val="accent6">
              <a:lumMod val="40000"/>
              <a:lumOff val="60000"/>
              <a:alpha val="40000"/>
            </a:schemeClr>
          </a:solidFill>
          <a:ln w="254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1" lang="ko-KR" altLang="en-US" sz="1800" b="0" i="0" u="none" strike="noStrike" kern="1200" cap="none" spc="0" normalizeH="0" baseline="0" noProof="0">
              <a:ln>
                <a:noFill/>
              </a:ln>
              <a:solidFill>
                <a:prstClr val="white"/>
              </a:solidFill>
              <a:effectLst/>
              <a:uLnTx/>
              <a:uFillTx/>
              <a:latin typeface="Arial" panose="020B0604020202020204" pitchFamily="34" charset="0"/>
              <a:ea typeface="맑은 고딕" panose="020B0503020000020004" pitchFamily="50" charset="-127"/>
              <a:cs typeface="Arial" panose="020B0604020202020204" pitchFamily="34" charset="0"/>
            </a:endParaRPr>
          </a:p>
        </p:txBody>
      </p:sp>
      <p:grpSp>
        <p:nvGrpSpPr>
          <p:cNvPr id="70" name="그룹 69">
            <a:extLst>
              <a:ext uri="{FF2B5EF4-FFF2-40B4-BE49-F238E27FC236}">
                <a16:creationId xmlns:a16="http://schemas.microsoft.com/office/drawing/2014/main" id="{B8A162A4-1CC0-8E87-400B-667675C71D22}"/>
              </a:ext>
            </a:extLst>
          </p:cNvPr>
          <p:cNvGrpSpPr/>
          <p:nvPr/>
        </p:nvGrpSpPr>
        <p:grpSpPr>
          <a:xfrm>
            <a:off x="5629732" y="5948672"/>
            <a:ext cx="469578" cy="405163"/>
            <a:chOff x="2445772" y="3752849"/>
            <a:chExt cx="914400" cy="914400"/>
          </a:xfrm>
        </p:grpSpPr>
        <p:pic>
          <p:nvPicPr>
            <p:cNvPr id="71" name="그래픽 70" descr="스마트폰 윤곽선">
              <a:extLst>
                <a:ext uri="{FF2B5EF4-FFF2-40B4-BE49-F238E27FC236}">
                  <a16:creationId xmlns:a16="http://schemas.microsoft.com/office/drawing/2014/main" id="{2FE47328-E467-FB17-F52E-4B2B8107DA60}"/>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445772" y="3752849"/>
              <a:ext cx="914400" cy="914400"/>
            </a:xfrm>
            <a:prstGeom prst="rect">
              <a:avLst/>
            </a:prstGeom>
          </p:spPr>
        </p:pic>
        <p:sp>
          <p:nvSpPr>
            <p:cNvPr id="72" name="직사각형 71">
              <a:extLst>
                <a:ext uri="{FF2B5EF4-FFF2-40B4-BE49-F238E27FC236}">
                  <a16:creationId xmlns:a16="http://schemas.microsoft.com/office/drawing/2014/main" id="{A00E9E46-641E-3833-35F9-5CC0356FA82D}"/>
                </a:ext>
              </a:extLst>
            </p:cNvPr>
            <p:cNvSpPr/>
            <p:nvPr/>
          </p:nvSpPr>
          <p:spPr>
            <a:xfrm>
              <a:off x="2738441" y="3908791"/>
              <a:ext cx="331201" cy="60120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schemeClr val="tx1"/>
                </a:solidFill>
                <a:effectLst/>
                <a:uLnTx/>
                <a:uFillTx/>
                <a:latin typeface="Arial" panose="020B0604020202020204" pitchFamily="34" charset="0"/>
                <a:ea typeface="맑은 고딕" panose="020B0503020000020004" pitchFamily="50" charset="-127"/>
                <a:cs typeface="Arial" panose="020B0604020202020204" pitchFamily="34" charset="0"/>
              </a:endParaRPr>
            </a:p>
          </p:txBody>
        </p:sp>
      </p:grpSp>
      <p:sp>
        <p:nvSpPr>
          <p:cNvPr id="73" name="직사각형 72">
            <a:extLst>
              <a:ext uri="{FF2B5EF4-FFF2-40B4-BE49-F238E27FC236}">
                <a16:creationId xmlns:a16="http://schemas.microsoft.com/office/drawing/2014/main" id="{232A763A-EB6B-A565-E014-B79BE6A37477}"/>
              </a:ext>
            </a:extLst>
          </p:cNvPr>
          <p:cNvSpPr/>
          <p:nvPr/>
        </p:nvSpPr>
        <p:spPr>
          <a:xfrm>
            <a:off x="5704857" y="6318863"/>
            <a:ext cx="905493" cy="335157"/>
          </a:xfrm>
          <a:prstGeom prst="rect">
            <a:avLst/>
          </a:prstGeom>
          <a:noFill/>
          <a:ln>
            <a:no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r>
              <a:rPr lang="en-US" altLang="ko-KR" sz="1050" b="1" kern="0" dirty="0">
                <a:solidFill>
                  <a:schemeClr val="tx1"/>
                </a:solidFill>
                <a:latin typeface="Arial" panose="020B0604020202020204" pitchFamily="34" charset="0"/>
                <a:ea typeface="Pretendard" panose="02000503000000020004" pitchFamily="50" charset="-127"/>
                <a:cs typeface="Arial" panose="020B0604020202020204" pitchFamily="34" charset="0"/>
              </a:rPr>
              <a:t>User active</a:t>
            </a:r>
          </a:p>
          <a:p>
            <a:pPr marL="0" marR="0" lvl="0" indent="0" algn="ctr" defTabSz="914400" rtl="0" eaLnBrk="1" fontAlgn="auto" latinLnBrk="1" hangingPunct="1">
              <a:lnSpc>
                <a:spcPct val="100000"/>
              </a:lnSpc>
              <a:spcBef>
                <a:spcPts val="0"/>
              </a:spcBef>
              <a:spcAft>
                <a:spcPts val="0"/>
              </a:spcAft>
              <a:buClrTx/>
              <a:buSzTx/>
              <a:buFontTx/>
              <a:buNone/>
              <a:tabLst/>
              <a:defRPr/>
            </a:pPr>
            <a:r>
              <a:rPr lang="en-US" altLang="ko-KR" sz="1050" b="1" kern="0" dirty="0">
                <a:solidFill>
                  <a:schemeClr val="tx1"/>
                </a:solidFill>
                <a:latin typeface="Arial" panose="020B0604020202020204" pitchFamily="34" charset="0"/>
                <a:ea typeface="Pretendard" panose="02000503000000020004" pitchFamily="50" charset="-127"/>
                <a:cs typeface="Arial" panose="020B0604020202020204" pitchFamily="34" charset="0"/>
              </a:rPr>
              <a:t>packet</a:t>
            </a:r>
          </a:p>
        </p:txBody>
      </p:sp>
      <p:grpSp>
        <p:nvGrpSpPr>
          <p:cNvPr id="74" name="그룹 73">
            <a:extLst>
              <a:ext uri="{FF2B5EF4-FFF2-40B4-BE49-F238E27FC236}">
                <a16:creationId xmlns:a16="http://schemas.microsoft.com/office/drawing/2014/main" id="{616AF219-0793-DD93-F2E3-69FA43059501}"/>
              </a:ext>
            </a:extLst>
          </p:cNvPr>
          <p:cNvGrpSpPr/>
          <p:nvPr/>
        </p:nvGrpSpPr>
        <p:grpSpPr>
          <a:xfrm>
            <a:off x="8878573" y="5939147"/>
            <a:ext cx="469578" cy="405163"/>
            <a:chOff x="2445772" y="3752849"/>
            <a:chExt cx="914400" cy="914400"/>
          </a:xfrm>
        </p:grpSpPr>
        <p:pic>
          <p:nvPicPr>
            <p:cNvPr id="75" name="그래픽 74" descr="스마트폰 윤곽선">
              <a:extLst>
                <a:ext uri="{FF2B5EF4-FFF2-40B4-BE49-F238E27FC236}">
                  <a16:creationId xmlns:a16="http://schemas.microsoft.com/office/drawing/2014/main" id="{769C46C7-0654-024F-5CB9-E0E342041E6E}"/>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445772" y="3752849"/>
              <a:ext cx="914400" cy="914400"/>
            </a:xfrm>
            <a:prstGeom prst="rect">
              <a:avLst/>
            </a:prstGeom>
          </p:spPr>
        </p:pic>
        <p:sp>
          <p:nvSpPr>
            <p:cNvPr id="76" name="직사각형 75">
              <a:extLst>
                <a:ext uri="{FF2B5EF4-FFF2-40B4-BE49-F238E27FC236}">
                  <a16:creationId xmlns:a16="http://schemas.microsoft.com/office/drawing/2014/main" id="{52E0A740-9DD6-5B29-81EE-840CE9585390}"/>
                </a:ext>
              </a:extLst>
            </p:cNvPr>
            <p:cNvSpPr/>
            <p:nvPr/>
          </p:nvSpPr>
          <p:spPr>
            <a:xfrm>
              <a:off x="2738441" y="3908791"/>
              <a:ext cx="331201" cy="60120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white"/>
                </a:solidFill>
                <a:effectLst/>
                <a:uLnTx/>
                <a:uFillTx/>
                <a:latin typeface="Arial" panose="020B0604020202020204" pitchFamily="34" charset="0"/>
                <a:ea typeface="맑은 고딕" panose="020B0503020000020004" pitchFamily="50" charset="-127"/>
                <a:cs typeface="Arial" panose="020B0604020202020204" pitchFamily="34" charset="0"/>
              </a:endParaRPr>
            </a:p>
          </p:txBody>
        </p:sp>
      </p:grpSp>
      <p:cxnSp>
        <p:nvCxnSpPr>
          <p:cNvPr id="77" name="직선 화살표 연결선 76">
            <a:extLst>
              <a:ext uri="{FF2B5EF4-FFF2-40B4-BE49-F238E27FC236}">
                <a16:creationId xmlns:a16="http://schemas.microsoft.com/office/drawing/2014/main" id="{E7207662-5FCE-0215-0CF1-3ADB9AE5EFD1}"/>
              </a:ext>
            </a:extLst>
          </p:cNvPr>
          <p:cNvCxnSpPr>
            <a:cxnSpLocks/>
          </p:cNvCxnSpPr>
          <p:nvPr/>
        </p:nvCxnSpPr>
        <p:spPr bwMode="auto">
          <a:xfrm flipH="1" flipV="1">
            <a:off x="7523109" y="5702242"/>
            <a:ext cx="1354191" cy="336608"/>
          </a:xfrm>
          <a:prstGeom prst="straightConnector1">
            <a:avLst/>
          </a:prstGeom>
          <a:solidFill>
            <a:srgbClr val="FFFFFF"/>
          </a:solidFill>
          <a:ln w="19050" cap="flat" cmpd="sng" algn="ctr">
            <a:solidFill>
              <a:schemeClr val="tx1"/>
            </a:solidFill>
            <a:prstDash val="sysDash"/>
            <a:round/>
            <a:headEnd type="none" w="med" len="med"/>
            <a:tailEnd type="triangle"/>
          </a:ln>
          <a:effectLst/>
        </p:spPr>
      </p:cxnSp>
      <p:sp>
        <p:nvSpPr>
          <p:cNvPr id="78" name="TextBox 77">
            <a:extLst>
              <a:ext uri="{FF2B5EF4-FFF2-40B4-BE49-F238E27FC236}">
                <a16:creationId xmlns:a16="http://schemas.microsoft.com/office/drawing/2014/main" id="{0D72FACD-1E01-BB00-79A9-6B2DD549F3FB}"/>
              </a:ext>
            </a:extLst>
          </p:cNvPr>
          <p:cNvSpPr txBox="1"/>
          <p:nvPr/>
        </p:nvSpPr>
        <p:spPr>
          <a:xfrm>
            <a:off x="6556233" y="6221517"/>
            <a:ext cx="1635268" cy="400110"/>
          </a:xfrm>
          <a:prstGeom prst="rect">
            <a:avLst/>
          </a:prstGeom>
          <a:noFill/>
        </p:spPr>
        <p:txBody>
          <a:bodyPr wrap="square">
            <a:spAutoFit/>
          </a:bodyPr>
          <a:lstStyle/>
          <a:p>
            <a:pPr algn="ctr"/>
            <a:r>
              <a:rPr lang="en-US" altLang="ko-KR" sz="1000" b="1" dirty="0"/>
              <a:t>There is no way to delay for passive call</a:t>
            </a:r>
            <a:endParaRPr lang="ko-KR" altLang="en-US" sz="1000" dirty="0"/>
          </a:p>
        </p:txBody>
      </p:sp>
      <p:sp>
        <p:nvSpPr>
          <p:cNvPr id="79" name="화살표: 아래쪽 78">
            <a:extLst>
              <a:ext uri="{FF2B5EF4-FFF2-40B4-BE49-F238E27FC236}">
                <a16:creationId xmlns:a16="http://schemas.microsoft.com/office/drawing/2014/main" id="{E93C670D-0E64-6793-9E23-17162F3B5465}"/>
              </a:ext>
            </a:extLst>
          </p:cNvPr>
          <p:cNvSpPr/>
          <p:nvPr/>
        </p:nvSpPr>
        <p:spPr bwMode="auto">
          <a:xfrm>
            <a:off x="7114828" y="6125126"/>
            <a:ext cx="484632" cy="144016"/>
          </a:xfrm>
          <a:prstGeom prst="downArrow">
            <a:avLst/>
          </a:prstGeom>
          <a:solidFill>
            <a:schemeClr val="tx1"/>
          </a:solidFill>
          <a:ln w="9525" cap="flat" cmpd="sng" algn="ctr">
            <a:noFill/>
            <a:prstDash val="solid"/>
            <a:round/>
            <a:headEnd type="none" w="med" len="med"/>
            <a:tailEnd type="none" w="med" len="med"/>
          </a:ln>
          <a:effectLst/>
        </p:spPr>
        <p:txBody>
          <a:bodyPr vert="horz" wrap="square" lIns="72000" tIns="0" rIns="18000" bIns="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ko-KR" altLang="en-US" sz="1100" b="0" i="0" u="none" strike="noStrike" cap="none" normalizeH="0" baseline="0">
              <a:ln>
                <a:noFill/>
              </a:ln>
              <a:effectLst/>
              <a:latin typeface="Arial" pitchFamily="34" charset="0"/>
              <a:ea typeface="HY태고딕" pitchFamily="18" charset="-127"/>
              <a:cs typeface="Arials"/>
            </a:endParaRPr>
          </a:p>
        </p:txBody>
      </p:sp>
      <p:pic>
        <p:nvPicPr>
          <p:cNvPr id="80" name="그림 79">
            <a:extLst>
              <a:ext uri="{FF2B5EF4-FFF2-40B4-BE49-F238E27FC236}">
                <a16:creationId xmlns:a16="http://schemas.microsoft.com/office/drawing/2014/main" id="{F8331A52-7BFF-7DEA-B1E7-52A46815581C}"/>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b="-539"/>
          <a:stretch/>
        </p:blipFill>
        <p:spPr>
          <a:xfrm>
            <a:off x="7215260" y="5574469"/>
            <a:ext cx="290225" cy="574616"/>
          </a:xfrm>
          <a:prstGeom prst="rect">
            <a:avLst/>
          </a:prstGeom>
        </p:spPr>
      </p:pic>
      <p:sp>
        <p:nvSpPr>
          <p:cNvPr id="81" name="직사각형 80">
            <a:extLst>
              <a:ext uri="{FF2B5EF4-FFF2-40B4-BE49-F238E27FC236}">
                <a16:creationId xmlns:a16="http://schemas.microsoft.com/office/drawing/2014/main" id="{59CC4D3D-1688-1ADF-1407-4C1A7CF73B20}"/>
              </a:ext>
            </a:extLst>
          </p:cNvPr>
          <p:cNvSpPr/>
          <p:nvPr/>
        </p:nvSpPr>
        <p:spPr>
          <a:xfrm>
            <a:off x="8248032" y="6261713"/>
            <a:ext cx="905493" cy="335157"/>
          </a:xfrm>
          <a:prstGeom prst="rect">
            <a:avLst/>
          </a:prstGeom>
          <a:noFill/>
          <a:ln>
            <a:no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r>
              <a:rPr lang="en-US" altLang="ko-KR" sz="1050" b="1" kern="0" dirty="0">
                <a:solidFill>
                  <a:schemeClr val="tx1"/>
                </a:solidFill>
                <a:latin typeface="Arial" panose="020B0604020202020204" pitchFamily="34" charset="0"/>
                <a:ea typeface="Pretendard" panose="02000503000000020004" pitchFamily="50" charset="-127"/>
                <a:cs typeface="Arial" panose="020B0604020202020204" pitchFamily="34" charset="0"/>
              </a:rPr>
              <a:t>Passive packet</a:t>
            </a:r>
            <a:endParaRPr lang="ko-KR" altLang="en-US" sz="1050" b="1" kern="0" dirty="0">
              <a:solidFill>
                <a:schemeClr val="tx1"/>
              </a:solidFill>
              <a:latin typeface="Arial" panose="020B0604020202020204" pitchFamily="34" charset="0"/>
              <a:ea typeface="Pretendard" panose="02000503000000020004" pitchFamily="50" charset="-127"/>
              <a:cs typeface="Arial" panose="020B0604020202020204" pitchFamily="34" charset="0"/>
            </a:endParaRPr>
          </a:p>
        </p:txBody>
      </p:sp>
      <p:sp>
        <p:nvSpPr>
          <p:cNvPr id="9" name="직사각형 8">
            <a:extLst>
              <a:ext uri="{FF2B5EF4-FFF2-40B4-BE49-F238E27FC236}">
                <a16:creationId xmlns:a16="http://schemas.microsoft.com/office/drawing/2014/main" id="{3B9DB658-660A-A500-B70A-0885FAD028DB}"/>
              </a:ext>
            </a:extLst>
          </p:cNvPr>
          <p:cNvSpPr/>
          <p:nvPr/>
        </p:nvSpPr>
        <p:spPr>
          <a:xfrm>
            <a:off x="5031109" y="5128990"/>
            <a:ext cx="4712113" cy="403188"/>
          </a:xfrm>
          <a:prstGeom prst="rect">
            <a:avLst/>
          </a:prstGeom>
          <a:solidFill>
            <a:srgbClr val="00FF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defRPr/>
            </a:pPr>
            <a:r>
              <a:rPr lang="en-US" altLang="ko-KR" sz="1200" kern="0" dirty="0">
                <a:solidFill>
                  <a:schemeClr val="tx1"/>
                </a:solidFill>
                <a:latin typeface="Arial" panose="020B0604020202020204" pitchFamily="34" charset="0"/>
                <a:ea typeface="맑은 고딕" pitchFamily="50" charset="-127"/>
                <a:cs typeface="Arial" panose="020B0604020202020204" pitchFamily="34" charset="0"/>
              </a:rPr>
              <a:t>[Not Support] Access Barring supporting separates</a:t>
            </a:r>
          </a:p>
          <a:p>
            <a:pPr algn="l">
              <a:defRPr/>
            </a:pPr>
            <a:r>
              <a:rPr lang="en-US" altLang="ko-KR" sz="1200" kern="0" dirty="0">
                <a:solidFill>
                  <a:schemeClr val="tx1"/>
                </a:solidFill>
                <a:latin typeface="Arial" panose="020B0604020202020204" pitchFamily="34" charset="0"/>
                <a:ea typeface="맑은 고딕" pitchFamily="50" charset="-127"/>
                <a:cs typeface="Arial" panose="020B0604020202020204" pitchFamily="34" charset="0"/>
              </a:rPr>
              <a:t> ‘packet priority’ form same app</a:t>
            </a:r>
          </a:p>
        </p:txBody>
      </p:sp>
      <p:sp>
        <p:nvSpPr>
          <p:cNvPr id="82" name="직사각형 81">
            <a:extLst>
              <a:ext uri="{FF2B5EF4-FFF2-40B4-BE49-F238E27FC236}">
                <a16:creationId xmlns:a16="http://schemas.microsoft.com/office/drawing/2014/main" id="{93D4EAF5-16E4-8ACB-49A4-2EE2B72726D1}"/>
              </a:ext>
            </a:extLst>
          </p:cNvPr>
          <p:cNvSpPr/>
          <p:nvPr/>
        </p:nvSpPr>
        <p:spPr>
          <a:xfrm>
            <a:off x="5381007" y="5671163"/>
            <a:ext cx="905493" cy="335157"/>
          </a:xfrm>
          <a:prstGeom prst="rect">
            <a:avLst/>
          </a:prstGeom>
          <a:noFill/>
          <a:ln>
            <a:no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r>
              <a:rPr lang="en-US" altLang="ko-KR" sz="1050" b="1" kern="0" dirty="0">
                <a:solidFill>
                  <a:schemeClr val="accent2"/>
                </a:solidFill>
                <a:latin typeface="Arial" panose="020B0604020202020204" pitchFamily="34" charset="0"/>
                <a:ea typeface="Pretendard" panose="02000503000000020004" pitchFamily="50" charset="-127"/>
                <a:cs typeface="Arial" panose="020B0604020202020204" pitchFamily="34" charset="0"/>
              </a:rPr>
              <a:t>Screen On</a:t>
            </a:r>
            <a:endParaRPr lang="ko-KR" altLang="en-US" sz="1050" b="1" kern="0" dirty="0">
              <a:solidFill>
                <a:schemeClr val="accent2"/>
              </a:solidFill>
              <a:latin typeface="Arial" panose="020B0604020202020204" pitchFamily="34" charset="0"/>
              <a:ea typeface="Pretendard" panose="02000503000000020004" pitchFamily="50" charset="-127"/>
              <a:cs typeface="Arial" panose="020B0604020202020204" pitchFamily="34" charset="0"/>
            </a:endParaRPr>
          </a:p>
        </p:txBody>
      </p:sp>
      <p:sp>
        <p:nvSpPr>
          <p:cNvPr id="83" name="직사각형 82">
            <a:extLst>
              <a:ext uri="{FF2B5EF4-FFF2-40B4-BE49-F238E27FC236}">
                <a16:creationId xmlns:a16="http://schemas.microsoft.com/office/drawing/2014/main" id="{977B7FA4-2EA5-51A8-505D-2D44081E20B4}"/>
              </a:ext>
            </a:extLst>
          </p:cNvPr>
          <p:cNvSpPr/>
          <p:nvPr/>
        </p:nvSpPr>
        <p:spPr>
          <a:xfrm>
            <a:off x="8629032" y="5671163"/>
            <a:ext cx="905493" cy="335157"/>
          </a:xfrm>
          <a:prstGeom prst="rect">
            <a:avLst/>
          </a:prstGeom>
          <a:noFill/>
          <a:ln>
            <a:no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r>
              <a:rPr lang="en-US" altLang="ko-KR" sz="1050" b="1" kern="0" dirty="0">
                <a:solidFill>
                  <a:schemeClr val="accent2"/>
                </a:solidFill>
                <a:latin typeface="Arial" panose="020B0604020202020204" pitchFamily="34" charset="0"/>
                <a:ea typeface="Pretendard" panose="02000503000000020004" pitchFamily="50" charset="-127"/>
                <a:cs typeface="Arial" panose="020B0604020202020204" pitchFamily="34" charset="0"/>
              </a:rPr>
              <a:t>Screen Off</a:t>
            </a:r>
            <a:endParaRPr lang="ko-KR" altLang="en-US" sz="1050" b="1" kern="0" dirty="0">
              <a:solidFill>
                <a:schemeClr val="accent2"/>
              </a:solidFill>
              <a:latin typeface="Arial" panose="020B0604020202020204" pitchFamily="34" charset="0"/>
              <a:ea typeface="Pretendard" panose="02000503000000020004" pitchFamily="50" charset="-127"/>
              <a:cs typeface="Arial" panose="020B0604020202020204" pitchFamily="34" charset="0"/>
            </a:endParaRPr>
          </a:p>
        </p:txBody>
      </p:sp>
      <p:sp>
        <p:nvSpPr>
          <p:cNvPr id="84" name="원형: 비어 있음 83">
            <a:extLst>
              <a:ext uri="{FF2B5EF4-FFF2-40B4-BE49-F238E27FC236}">
                <a16:creationId xmlns:a16="http://schemas.microsoft.com/office/drawing/2014/main" id="{AF7186B5-5BCF-4989-B3F9-F2EABEB66756}"/>
              </a:ext>
            </a:extLst>
          </p:cNvPr>
          <p:cNvSpPr/>
          <p:nvPr/>
        </p:nvSpPr>
        <p:spPr bwMode="auto">
          <a:xfrm>
            <a:off x="6409630" y="5628337"/>
            <a:ext cx="239406" cy="239406"/>
          </a:xfrm>
          <a:prstGeom prst="donut">
            <a:avLst/>
          </a:prstGeom>
          <a:solidFill>
            <a:srgbClr val="00B050"/>
          </a:solidFill>
          <a:ln w="9525" cap="flat" cmpd="sng" algn="ctr">
            <a:noFill/>
            <a:prstDash val="solid"/>
            <a:round/>
            <a:headEnd type="none" w="med" len="med"/>
            <a:tailEnd type="none" w="med" len="med"/>
          </a:ln>
          <a:effectLst/>
        </p:spPr>
        <p:txBody>
          <a:bodyPr vert="horz" wrap="square" lIns="72000" tIns="0" rIns="18000" bIns="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ko-KR" altLang="en-US" sz="1100" b="0" i="0" u="none" strike="noStrike" cap="none" normalizeH="0" baseline="0">
              <a:ln>
                <a:noFill/>
              </a:ln>
              <a:solidFill>
                <a:schemeClr val="tx1"/>
              </a:solidFill>
              <a:effectLst/>
              <a:latin typeface="Arial" pitchFamily="34" charset="0"/>
              <a:ea typeface="HY태고딕" pitchFamily="18" charset="-127"/>
              <a:cs typeface="Arials"/>
            </a:endParaRPr>
          </a:p>
        </p:txBody>
      </p:sp>
      <p:sp>
        <p:nvSpPr>
          <p:cNvPr id="85" name="원형: 비어 있음 84">
            <a:extLst>
              <a:ext uri="{FF2B5EF4-FFF2-40B4-BE49-F238E27FC236}">
                <a16:creationId xmlns:a16="http://schemas.microsoft.com/office/drawing/2014/main" id="{22F7A67E-FE55-171A-B0A4-F45203F21138}"/>
              </a:ext>
            </a:extLst>
          </p:cNvPr>
          <p:cNvSpPr/>
          <p:nvPr/>
        </p:nvSpPr>
        <p:spPr bwMode="auto">
          <a:xfrm>
            <a:off x="8124130" y="5618812"/>
            <a:ext cx="239406" cy="239406"/>
          </a:xfrm>
          <a:prstGeom prst="donut">
            <a:avLst/>
          </a:prstGeom>
          <a:solidFill>
            <a:srgbClr val="00B050"/>
          </a:solidFill>
          <a:ln w="9525" cap="flat" cmpd="sng" algn="ctr">
            <a:noFill/>
            <a:prstDash val="solid"/>
            <a:round/>
            <a:headEnd type="none" w="med" len="med"/>
            <a:tailEnd type="none" w="med" len="med"/>
          </a:ln>
          <a:effectLst/>
        </p:spPr>
        <p:txBody>
          <a:bodyPr vert="horz" wrap="square" lIns="72000" tIns="0" rIns="18000" bIns="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ko-KR" altLang="en-US" sz="1100" b="0" i="0" u="none" strike="noStrike" cap="none" normalizeH="0" baseline="0">
              <a:ln>
                <a:noFill/>
              </a:ln>
              <a:solidFill>
                <a:schemeClr val="tx1"/>
              </a:solidFill>
              <a:effectLst/>
              <a:latin typeface="Arial" pitchFamily="34" charset="0"/>
              <a:ea typeface="HY태고딕" pitchFamily="18" charset="-127"/>
              <a:cs typeface="Arials"/>
            </a:endParaRPr>
          </a:p>
        </p:txBody>
      </p:sp>
      <p:cxnSp>
        <p:nvCxnSpPr>
          <p:cNvPr id="26" name="직선 화살표 연결선 25">
            <a:extLst>
              <a:ext uri="{FF2B5EF4-FFF2-40B4-BE49-F238E27FC236}">
                <a16:creationId xmlns:a16="http://schemas.microsoft.com/office/drawing/2014/main" id="{01AA0433-44ED-1FCF-FBFA-0750828BD35D}"/>
              </a:ext>
            </a:extLst>
          </p:cNvPr>
          <p:cNvCxnSpPr>
            <a:cxnSpLocks/>
          </p:cNvCxnSpPr>
          <p:nvPr/>
        </p:nvCxnSpPr>
        <p:spPr bwMode="auto">
          <a:xfrm flipV="1">
            <a:off x="6019800" y="2963527"/>
            <a:ext cx="1017069" cy="313073"/>
          </a:xfrm>
          <a:prstGeom prst="straightConnector1">
            <a:avLst/>
          </a:prstGeom>
          <a:solidFill>
            <a:srgbClr val="FFFFFF"/>
          </a:solidFill>
          <a:ln w="19050" cap="flat" cmpd="sng" algn="ctr">
            <a:solidFill>
              <a:schemeClr val="tx1"/>
            </a:solidFill>
            <a:prstDash val="sysDash"/>
            <a:round/>
            <a:headEnd type="none" w="med" len="med"/>
            <a:tailEnd type="triangle"/>
          </a:ln>
          <a:effectLst/>
        </p:spPr>
      </p:cxnSp>
      <p:cxnSp>
        <p:nvCxnSpPr>
          <p:cNvPr id="68" name="직선 화살표 연결선 67">
            <a:extLst>
              <a:ext uri="{FF2B5EF4-FFF2-40B4-BE49-F238E27FC236}">
                <a16:creationId xmlns:a16="http://schemas.microsoft.com/office/drawing/2014/main" id="{D3C4E1BC-BC0B-666C-484D-416A2397EB1D}"/>
              </a:ext>
            </a:extLst>
          </p:cNvPr>
          <p:cNvCxnSpPr>
            <a:cxnSpLocks/>
          </p:cNvCxnSpPr>
          <p:nvPr/>
        </p:nvCxnSpPr>
        <p:spPr bwMode="auto">
          <a:xfrm flipV="1">
            <a:off x="6134100" y="5716252"/>
            <a:ext cx="1017069" cy="313073"/>
          </a:xfrm>
          <a:prstGeom prst="straightConnector1">
            <a:avLst/>
          </a:prstGeom>
          <a:solidFill>
            <a:srgbClr val="FFFFFF"/>
          </a:solidFill>
          <a:ln w="19050" cap="flat" cmpd="sng" algn="ctr">
            <a:solidFill>
              <a:schemeClr val="tx1"/>
            </a:solidFill>
            <a:prstDash val="sysDash"/>
            <a:round/>
            <a:headEnd type="none" w="med" len="med"/>
            <a:tailEnd type="triangle"/>
          </a:ln>
          <a:effectLst/>
        </p:spPr>
      </p:cxnSp>
    </p:spTree>
    <p:extLst>
      <p:ext uri="{BB962C8B-B14F-4D97-AF65-F5344CB8AC3E}">
        <p14:creationId xmlns:p14="http://schemas.microsoft.com/office/powerpoint/2010/main" val="14495823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11BD9211-5E77-E43D-87D1-1E3C16E2FDBF}"/>
              </a:ext>
            </a:extLst>
          </p:cNvPr>
          <p:cNvSpPr txBox="1"/>
          <p:nvPr/>
        </p:nvSpPr>
        <p:spPr>
          <a:xfrm>
            <a:off x="218326" y="103227"/>
            <a:ext cx="9179694" cy="400110"/>
          </a:xfrm>
          <a:prstGeom prst="rect">
            <a:avLst/>
          </a:prstGeom>
          <a:noFill/>
        </p:spPr>
        <p:txBody>
          <a:bodyPr wrap="square" rtlCol="0">
            <a:spAutoFit/>
          </a:bodyPr>
          <a:lstStyle>
            <a:defPPr>
              <a:defRPr lang="ko-KR"/>
            </a:defPPr>
            <a:lvl1pPr marR="0" lvl="0" indent="0" fontAlgn="auto">
              <a:lnSpc>
                <a:spcPct val="100000"/>
              </a:lnSpc>
              <a:spcBef>
                <a:spcPts val="0"/>
              </a:spcBef>
              <a:spcAft>
                <a:spcPts val="0"/>
              </a:spcAft>
              <a:buClrTx/>
              <a:buSzTx/>
              <a:buFontTx/>
              <a:buNone/>
              <a:tabLst/>
              <a:defRPr sz="2000" b="1">
                <a:ln>
                  <a:solidFill>
                    <a:prstClr val="black">
                      <a:alpha val="0"/>
                    </a:prstClr>
                  </a:solidFill>
                </a:ln>
                <a:solidFill>
                  <a:schemeClr val="bg1"/>
                </a:solidFill>
                <a:latin typeface="나눔스퀘어 ExtraBold" panose="020B0600000101010101" pitchFamily="50" charset="-127"/>
                <a:ea typeface="나눔스퀘어 ExtraBold" panose="020B0600000101010101" pitchFamily="50" charset="-127"/>
                <a:cs typeface="helvetica" panose="020B0604020202020204" pitchFamily="34" charset="0"/>
              </a:defRPr>
            </a:lvl1pPr>
          </a:lstStyle>
          <a:p>
            <a:pPr defTabSz="457200" latinLnBrk="0">
              <a:defRPr/>
            </a:pPr>
            <a:r>
              <a:rPr lang="en-US" altLang="ko-KR" dirty="0">
                <a:latin typeface="Arial" panose="020B0604020202020204" pitchFamily="34" charset="0"/>
                <a:cs typeface="Arial" panose="020B0604020202020204" pitchFamily="34" charset="0"/>
              </a:rPr>
              <a:t>Conclusion</a:t>
            </a:r>
          </a:p>
        </p:txBody>
      </p:sp>
      <p:sp>
        <p:nvSpPr>
          <p:cNvPr id="19" name="TextBox 18">
            <a:extLst>
              <a:ext uri="{FF2B5EF4-FFF2-40B4-BE49-F238E27FC236}">
                <a16:creationId xmlns:a16="http://schemas.microsoft.com/office/drawing/2014/main" id="{347BD9F6-B96F-38C9-6A65-3C7E136CA09D}"/>
              </a:ext>
            </a:extLst>
          </p:cNvPr>
          <p:cNvSpPr txBox="1"/>
          <p:nvPr/>
        </p:nvSpPr>
        <p:spPr>
          <a:xfrm>
            <a:off x="363153" y="951916"/>
            <a:ext cx="9179694" cy="2135649"/>
          </a:xfrm>
          <a:prstGeom prst="rect">
            <a:avLst/>
          </a:prstGeom>
          <a:noFill/>
        </p:spPr>
        <p:txBody>
          <a:bodyPr wrap="square">
            <a:spAutoFit/>
          </a:bodyPr>
          <a:lstStyle/>
          <a:p>
            <a:pPr marL="285750" indent="-285750" fontAlgn="base">
              <a:lnSpc>
                <a:spcPct val="150000"/>
              </a:lnSpc>
              <a:spcBef>
                <a:spcPct val="0"/>
              </a:spcBef>
              <a:spcAft>
                <a:spcPct val="0"/>
              </a:spcAft>
              <a:buFont typeface="Arial" panose="020B0604020202020204" pitchFamily="34" charset="0"/>
              <a:buChar char="•"/>
            </a:pPr>
            <a:r>
              <a:rPr kumimoji="1" lang="en-US" altLang="ko-KR" sz="1400" b="1" kern="0" dirty="0">
                <a:latin typeface="Arial" panose="020B0604020202020204" pitchFamily="34" charset="0"/>
                <a:cs typeface="Arial" panose="020B0604020202020204" pitchFamily="34" charset="0"/>
              </a:rPr>
              <a:t>Based on the previous observations, we strongly suggest as following;</a:t>
            </a:r>
          </a:p>
          <a:p>
            <a:pPr marL="808558" marR="0" lvl="1" indent="-285750" algn="l" defTabSz="914400" rtl="0" eaLnBrk="1" fontAlgn="base" latinLnBrk="1" hangingPunct="1">
              <a:lnSpc>
                <a:spcPct val="150000"/>
              </a:lnSpc>
              <a:spcBef>
                <a:spcPct val="0"/>
              </a:spcBef>
              <a:spcAft>
                <a:spcPct val="0"/>
              </a:spcAft>
              <a:buClrTx/>
              <a:buSzTx/>
              <a:buFont typeface="Arial" panose="020B0604020202020204" pitchFamily="34" charset="0"/>
              <a:buChar char="-"/>
              <a:tabLst/>
              <a:defRPr/>
            </a:pPr>
            <a:endParaRPr kumimoji="1" lang="en-US" altLang="ko-KR" sz="1400" b="1" i="0" u="none" strike="noStrike" kern="0" cap="none" spc="0" normalizeH="0" baseline="0" noProof="0" dirty="0">
              <a:ln>
                <a:noFill/>
              </a:ln>
              <a:effectLst/>
              <a:uLnTx/>
              <a:uFillTx/>
              <a:latin typeface="Arial" panose="020B0604020202020204" pitchFamily="34" charset="0"/>
              <a:ea typeface="Pretendard" panose="02000503000000020004" pitchFamily="50" charset="-127"/>
              <a:cs typeface="Arial" panose="020B0604020202020204" pitchFamily="34" charset="0"/>
            </a:endParaRPr>
          </a:p>
          <a:p>
            <a:pPr marL="285750" marR="0" lvl="0" indent="-285750" algn="l" defTabSz="914400" rtl="0" eaLnBrk="1" fontAlgn="base" latinLnBrk="1" hangingPunct="1">
              <a:lnSpc>
                <a:spcPct val="150000"/>
              </a:lnSpc>
              <a:spcBef>
                <a:spcPct val="0"/>
              </a:spcBef>
              <a:spcAft>
                <a:spcPct val="0"/>
              </a:spcAft>
              <a:buClrTx/>
              <a:buSzTx/>
              <a:buFont typeface="Arial" panose="020B0604020202020204" pitchFamily="34" charset="0"/>
              <a:buChar char="•"/>
              <a:tabLst/>
              <a:defRPr/>
            </a:pPr>
            <a:r>
              <a:rPr kumimoji="1" lang="en-US" altLang="ko-KR" sz="1400" b="1" i="0" u="none" strike="noStrike" kern="0" cap="none" spc="0" normalizeH="0" baseline="0" noProof="0" dirty="0">
                <a:ln>
                  <a:noFill/>
                </a:ln>
                <a:solidFill>
                  <a:srgbClr val="0070C0"/>
                </a:solidFill>
                <a:effectLst/>
                <a:uLnTx/>
                <a:uFillTx/>
                <a:latin typeface="Arial" panose="020B0604020202020204" pitchFamily="34" charset="0"/>
                <a:ea typeface="Pretendard" panose="02000503000000020004" pitchFamily="50" charset="-127"/>
                <a:cs typeface="Arial" panose="020B0604020202020204" pitchFamily="34" charset="0"/>
              </a:rPr>
              <a:t>Proposal 1:</a:t>
            </a:r>
            <a:r>
              <a:rPr kumimoji="1" lang="en-US" altLang="ko-KR" sz="1400" b="1" i="0" u="none" strike="noStrike" kern="0" cap="none" spc="0" normalizeH="0" baseline="0" noProof="0" dirty="0">
                <a:ln>
                  <a:noFill/>
                </a:ln>
                <a:effectLst/>
                <a:uLnTx/>
                <a:uFillTx/>
                <a:latin typeface="Arial" panose="020B0604020202020204" pitchFamily="34" charset="0"/>
                <a:ea typeface="Pretendard" panose="02000503000000020004" pitchFamily="50" charset="-127"/>
                <a:cs typeface="Arial" panose="020B0604020202020204" pitchFamily="34" charset="0"/>
              </a:rPr>
              <a:t> </a:t>
            </a:r>
            <a:r>
              <a:rPr kumimoji="1" lang="en-US" altLang="ko-KR" sz="1400" b="1" dirty="0">
                <a:latin typeface="Arial" panose="020B0604020202020204" pitchFamily="34" charset="0"/>
                <a:ea typeface="Pretendard" panose="02000503000000020004" pitchFamily="2" charset="-127"/>
                <a:cs typeface="Arial" panose="020B0604020202020204" pitchFamily="34" charset="0"/>
              </a:rPr>
              <a:t>Define a low-priority packet that has no impact on the user experience </a:t>
            </a:r>
            <a:r>
              <a:rPr lang="en-US" altLang="ko-KR" sz="1400" b="1" dirty="0">
                <a:latin typeface="Arial" panose="020B0604020202020204" pitchFamily="34" charset="0"/>
                <a:ea typeface="Pretendard" panose="02000503000000020004" pitchFamily="2" charset="-127"/>
                <a:cs typeface="Arial" panose="020B0604020202020204" pitchFamily="34" charset="0"/>
              </a:rPr>
              <a:t>service </a:t>
            </a:r>
            <a:r>
              <a:rPr kumimoji="1" lang="en-US" altLang="ko-KR" sz="1400" b="1" dirty="0">
                <a:latin typeface="Arial" panose="020B0604020202020204" pitchFamily="34" charset="0"/>
                <a:ea typeface="Pretendard" panose="02000503000000020004" pitchFamily="2" charset="-127"/>
                <a:cs typeface="Arial" panose="020B0604020202020204" pitchFamily="34" charset="0"/>
              </a:rPr>
              <a:t>quality</a:t>
            </a:r>
            <a:endParaRPr kumimoji="1" lang="en-US" altLang="ko-KR" sz="1400" b="1" i="0" u="none" strike="noStrike" kern="0" cap="none" spc="0" normalizeH="0" baseline="0" noProof="0" dirty="0">
              <a:ln>
                <a:noFill/>
              </a:ln>
              <a:effectLst/>
              <a:uLnTx/>
              <a:uFillTx/>
              <a:latin typeface="Arial" panose="020B0604020202020204" pitchFamily="34" charset="0"/>
              <a:ea typeface="Pretendard" panose="02000503000000020004" pitchFamily="50" charset="-127"/>
              <a:cs typeface="Arial" panose="020B0604020202020204" pitchFamily="34" charset="0"/>
            </a:endParaRPr>
          </a:p>
          <a:p>
            <a:pPr marL="808558" marR="0" lvl="1" indent="-285750" algn="l" defTabSz="914400" rtl="0" eaLnBrk="1" fontAlgn="base" latinLnBrk="1" hangingPunct="1">
              <a:lnSpc>
                <a:spcPct val="150000"/>
              </a:lnSpc>
              <a:spcBef>
                <a:spcPct val="0"/>
              </a:spcBef>
              <a:spcAft>
                <a:spcPct val="0"/>
              </a:spcAft>
              <a:buClrTx/>
              <a:buSzTx/>
              <a:buFont typeface="Arial" panose="020B0604020202020204" pitchFamily="34" charset="0"/>
              <a:buChar char="-"/>
              <a:tabLst/>
              <a:defRPr/>
            </a:pPr>
            <a:r>
              <a:rPr lang="en-US" altLang="ko-KR" sz="1200" kern="0" dirty="0">
                <a:latin typeface="Arial" panose="020B0604020202020204" pitchFamily="34" charset="0"/>
                <a:ea typeface="맑은 고딕" pitchFamily="50" charset="-127"/>
                <a:cs typeface="Arial" panose="020B0604020202020204" pitchFamily="34" charset="0"/>
              </a:rPr>
              <a:t>When the screen of user device is off, there is a pattern of RRC connection attempts. However, since most of these packets are not generated through using by the user, they have little impact on the user experience service quality</a:t>
            </a:r>
            <a:endParaRPr kumimoji="1" lang="en-US" altLang="ko-KR" sz="1200" i="0" u="none" strike="noStrike" kern="0" cap="none" spc="0" normalizeH="0" baseline="0" noProof="0" dirty="0">
              <a:ln>
                <a:noFill/>
              </a:ln>
              <a:effectLst/>
              <a:uLnTx/>
              <a:uFillTx/>
              <a:latin typeface="Arial" panose="020B0604020202020204" pitchFamily="34" charset="0"/>
              <a:ea typeface="Pretendard" panose="02000503000000020004" pitchFamily="50" charset="-127"/>
              <a:cs typeface="Arial" panose="020B0604020202020204" pitchFamily="34" charset="0"/>
            </a:endParaRPr>
          </a:p>
          <a:p>
            <a:pPr marL="808558" marR="0" lvl="1" indent="-285750" algn="l" defTabSz="914400" rtl="0" eaLnBrk="1" fontAlgn="base" latinLnBrk="1" hangingPunct="1">
              <a:lnSpc>
                <a:spcPct val="150000"/>
              </a:lnSpc>
              <a:spcBef>
                <a:spcPct val="0"/>
              </a:spcBef>
              <a:spcAft>
                <a:spcPct val="0"/>
              </a:spcAft>
              <a:buClrTx/>
              <a:buSzTx/>
              <a:buFont typeface="Arial" panose="020B0604020202020204" pitchFamily="34" charset="0"/>
              <a:buChar char="-"/>
              <a:tabLst/>
              <a:defRPr/>
            </a:pPr>
            <a:r>
              <a:rPr lang="en-US" altLang="ko-KR" sz="1200" kern="0" dirty="0">
                <a:latin typeface="Arial" panose="020B0604020202020204" pitchFamily="34" charset="0"/>
                <a:ea typeface="Pretendard" panose="02000503000000020004" pitchFamily="50" charset="-127"/>
                <a:cs typeface="Arial" panose="020B0604020202020204" pitchFamily="34" charset="0"/>
                <a:sym typeface="Wingdings" panose="05000000000000000000" pitchFamily="2" charset="2"/>
              </a:rPr>
              <a:t>Data packets that do not affect the user experience service quality. We propose a definition that can define these data packets as low-priority packets</a:t>
            </a:r>
            <a:endParaRPr kumimoji="1" lang="en-US" altLang="ko-KR" sz="1200" kern="0" dirty="0">
              <a:latin typeface="Arial" panose="020B0604020202020204" pitchFamily="34" charset="0"/>
              <a:ea typeface="Pretendard" panose="02000503000000020004" pitchFamily="50" charset="-127"/>
              <a:cs typeface="Arial" panose="020B0604020202020204" pitchFamily="34" charset="0"/>
            </a:endParaRPr>
          </a:p>
        </p:txBody>
      </p:sp>
      <p:sp>
        <p:nvSpPr>
          <p:cNvPr id="2" name="TextBox 1">
            <a:extLst>
              <a:ext uri="{FF2B5EF4-FFF2-40B4-BE49-F238E27FC236}">
                <a16:creationId xmlns:a16="http://schemas.microsoft.com/office/drawing/2014/main" id="{78108397-9695-BC28-59C8-8180DF47526B}"/>
              </a:ext>
            </a:extLst>
          </p:cNvPr>
          <p:cNvSpPr txBox="1"/>
          <p:nvPr/>
        </p:nvSpPr>
        <p:spPr>
          <a:xfrm>
            <a:off x="363153" y="2933116"/>
            <a:ext cx="9179694" cy="2089483"/>
          </a:xfrm>
          <a:prstGeom prst="rect">
            <a:avLst/>
          </a:prstGeom>
          <a:noFill/>
        </p:spPr>
        <p:txBody>
          <a:bodyPr wrap="square">
            <a:spAutoFit/>
          </a:bodyPr>
          <a:lstStyle/>
          <a:p>
            <a:pPr marL="808558" marR="0" lvl="1" indent="-285750" algn="l" defTabSz="914400" rtl="0" eaLnBrk="1" fontAlgn="base" latinLnBrk="1" hangingPunct="1">
              <a:lnSpc>
                <a:spcPct val="150000"/>
              </a:lnSpc>
              <a:spcBef>
                <a:spcPct val="0"/>
              </a:spcBef>
              <a:spcAft>
                <a:spcPct val="0"/>
              </a:spcAft>
              <a:buClrTx/>
              <a:buSzTx/>
              <a:buFont typeface="Arial" panose="020B0604020202020204" pitchFamily="34" charset="0"/>
              <a:buChar char="-"/>
              <a:tabLst/>
              <a:defRPr/>
            </a:pPr>
            <a:endParaRPr kumimoji="1" lang="en-US" altLang="ko-KR" sz="1400" b="1" i="0" u="none" strike="noStrike" kern="0" cap="none" spc="0" normalizeH="0" baseline="0" noProof="0" dirty="0">
              <a:ln>
                <a:noFill/>
              </a:ln>
              <a:effectLst/>
              <a:uLnTx/>
              <a:uFillTx/>
              <a:latin typeface="Arial" panose="020B0604020202020204" pitchFamily="34" charset="0"/>
              <a:ea typeface="Pretendard" panose="02000503000000020004" pitchFamily="50" charset="-127"/>
              <a:cs typeface="Arial" panose="020B0604020202020204" pitchFamily="34" charset="0"/>
            </a:endParaRPr>
          </a:p>
          <a:p>
            <a:pPr marL="285750" indent="-285750" fontAlgn="base">
              <a:lnSpc>
                <a:spcPct val="150000"/>
              </a:lnSpc>
              <a:spcBef>
                <a:spcPct val="0"/>
              </a:spcBef>
              <a:spcAft>
                <a:spcPct val="0"/>
              </a:spcAft>
              <a:buFont typeface="Arial" panose="020B0604020202020204" pitchFamily="34" charset="0"/>
              <a:buChar char="•"/>
              <a:defRPr/>
            </a:pPr>
            <a:r>
              <a:rPr kumimoji="1" lang="en-US" altLang="ko-KR" sz="1400" b="1" i="0" u="none" strike="noStrike" kern="0" cap="none" spc="0" normalizeH="0" baseline="0" noProof="0" dirty="0">
                <a:ln>
                  <a:noFill/>
                </a:ln>
                <a:solidFill>
                  <a:srgbClr val="0070C0"/>
                </a:solidFill>
                <a:effectLst/>
                <a:uLnTx/>
                <a:uFillTx/>
                <a:latin typeface="Arial" panose="020B0604020202020204" pitchFamily="34" charset="0"/>
                <a:ea typeface="Pretendard" panose="02000503000000020004" pitchFamily="50" charset="-127"/>
                <a:cs typeface="Arial" panose="020B0604020202020204" pitchFamily="34" charset="0"/>
              </a:rPr>
              <a:t>Proposal 2:</a:t>
            </a:r>
            <a:r>
              <a:rPr kumimoji="1" lang="en-US" altLang="ko-KR" sz="1400" b="1" i="0" u="none" strike="noStrike" kern="0" cap="none" spc="0" normalizeH="0" baseline="0" noProof="0" dirty="0">
                <a:ln>
                  <a:noFill/>
                </a:ln>
                <a:effectLst/>
                <a:uLnTx/>
                <a:uFillTx/>
                <a:latin typeface="Arial" panose="020B0604020202020204" pitchFamily="34" charset="0"/>
                <a:ea typeface="Pretendard" panose="02000503000000020004" pitchFamily="50" charset="-127"/>
                <a:cs typeface="Arial" panose="020B0604020202020204" pitchFamily="34" charset="0"/>
              </a:rPr>
              <a:t> </a:t>
            </a:r>
            <a:r>
              <a:rPr kumimoji="1" lang="en-US" altLang="ko-KR" sz="1400" b="1" dirty="0">
                <a:latin typeface="Arial" panose="020B0604020202020204" pitchFamily="34" charset="0"/>
                <a:ea typeface="Pretendard" panose="02000503000000020004" pitchFamily="2" charset="-127"/>
                <a:cs typeface="Arial" panose="020B0604020202020204" pitchFamily="34" charset="0"/>
              </a:rPr>
              <a:t>Restrict RRC connection attempts considering low priority packets</a:t>
            </a:r>
          </a:p>
          <a:p>
            <a:pPr marL="808558" lvl="1" indent="-285750" fontAlgn="base">
              <a:lnSpc>
                <a:spcPct val="150000"/>
              </a:lnSpc>
              <a:spcBef>
                <a:spcPct val="0"/>
              </a:spcBef>
              <a:spcAft>
                <a:spcPct val="0"/>
              </a:spcAft>
              <a:buFont typeface="Arial" panose="020B0604020202020204" pitchFamily="34" charset="0"/>
              <a:buChar char="-"/>
              <a:defRPr/>
            </a:pPr>
            <a:r>
              <a:rPr lang="en-US" altLang="ko-KR" sz="1200" kern="0" dirty="0" err="1">
                <a:latin typeface="Arial" panose="020B0604020202020204" pitchFamily="34" charset="0"/>
                <a:ea typeface="Pretendard" panose="02000503000000020004" pitchFamily="50" charset="-127"/>
                <a:cs typeface="Arial" panose="020B0604020202020204" pitchFamily="34" charset="0"/>
                <a:sym typeface="Wingdings" panose="05000000000000000000" pitchFamily="2" charset="2"/>
              </a:rPr>
              <a:t>gNB</a:t>
            </a:r>
            <a:r>
              <a:rPr lang="en-US" altLang="ko-KR" sz="1200" kern="0" dirty="0">
                <a:latin typeface="Arial" panose="020B0604020202020204" pitchFamily="34" charset="0"/>
                <a:ea typeface="Pretendard" panose="02000503000000020004" pitchFamily="50" charset="-127"/>
                <a:cs typeface="Arial" panose="020B0604020202020204" pitchFamily="34" charset="0"/>
                <a:sym typeface="Wingdings" panose="05000000000000000000" pitchFamily="2" charset="2"/>
              </a:rPr>
              <a:t> transmits the msg. through </a:t>
            </a:r>
            <a:r>
              <a:rPr lang="en-US" altLang="ko-KR" sz="1200" kern="0" dirty="0" err="1">
                <a:latin typeface="Arial" panose="020B0604020202020204" pitchFamily="34" charset="0"/>
                <a:ea typeface="Pretendard" panose="02000503000000020004" pitchFamily="50" charset="-127"/>
                <a:cs typeface="Arial" panose="020B0604020202020204" pitchFamily="34" charset="0"/>
                <a:sym typeface="Wingdings" panose="05000000000000000000" pitchFamily="2" charset="2"/>
              </a:rPr>
              <a:t>SIBx</a:t>
            </a:r>
            <a:r>
              <a:rPr lang="en-US" altLang="ko-KR" sz="1200" kern="0" dirty="0">
                <a:latin typeface="Arial" panose="020B0604020202020204" pitchFamily="34" charset="0"/>
                <a:ea typeface="Pretendard" panose="02000503000000020004" pitchFamily="50" charset="-127"/>
                <a:cs typeface="Arial" panose="020B0604020202020204" pitchFamily="34" charset="0"/>
                <a:sym typeface="Wingdings" panose="05000000000000000000" pitchFamily="2" charset="2"/>
              </a:rPr>
              <a:t>., which restricts the attempt to RRC</a:t>
            </a:r>
            <a:r>
              <a:rPr lang="ko-KR" altLang="en-US" sz="1200" kern="0" dirty="0">
                <a:latin typeface="Arial" panose="020B0604020202020204" pitchFamily="34" charset="0"/>
                <a:ea typeface="Pretendard" panose="02000503000000020004" pitchFamily="50" charset="-127"/>
                <a:cs typeface="Arial" panose="020B0604020202020204" pitchFamily="34" charset="0"/>
                <a:sym typeface="Wingdings" panose="05000000000000000000" pitchFamily="2" charset="2"/>
              </a:rPr>
              <a:t> </a:t>
            </a:r>
            <a:r>
              <a:rPr lang="en-US" altLang="ko-KR" sz="1200" kern="0" dirty="0">
                <a:latin typeface="Arial" panose="020B0604020202020204" pitchFamily="34" charset="0"/>
                <a:ea typeface="Pretendard" panose="02000503000000020004" pitchFamily="50" charset="-127"/>
                <a:cs typeface="Arial" panose="020B0604020202020204" pitchFamily="34" charset="0"/>
                <a:sym typeface="Wingdings" panose="05000000000000000000" pitchFamily="2" charset="2"/>
              </a:rPr>
              <a:t>connect by low-priority packets. (probability-based RRC</a:t>
            </a:r>
            <a:r>
              <a:rPr lang="ko-KR" altLang="en-US" sz="1200" kern="0" dirty="0">
                <a:latin typeface="Arial" panose="020B0604020202020204" pitchFamily="34" charset="0"/>
                <a:ea typeface="Pretendard" panose="02000503000000020004" pitchFamily="50" charset="-127"/>
                <a:cs typeface="Arial" panose="020B0604020202020204" pitchFamily="34" charset="0"/>
                <a:sym typeface="Wingdings" panose="05000000000000000000" pitchFamily="2" charset="2"/>
              </a:rPr>
              <a:t> </a:t>
            </a:r>
            <a:r>
              <a:rPr lang="en-US" altLang="ko-KR" sz="1200" kern="0" dirty="0">
                <a:latin typeface="Arial" panose="020B0604020202020204" pitchFamily="34" charset="0"/>
                <a:ea typeface="Pretendard" panose="02000503000000020004" pitchFamily="50" charset="-127"/>
                <a:cs typeface="Arial" panose="020B0604020202020204" pitchFamily="34" charset="0"/>
                <a:sym typeface="Wingdings" panose="05000000000000000000" pitchFamily="2" charset="2"/>
              </a:rPr>
              <a:t>connection attempts). UE device that receives the msg should attempt to connect probably when a predefined low-priority packet occurs</a:t>
            </a:r>
          </a:p>
          <a:p>
            <a:pPr marL="808558" lvl="1" indent="-285750" fontAlgn="base">
              <a:lnSpc>
                <a:spcPct val="150000"/>
              </a:lnSpc>
              <a:spcBef>
                <a:spcPct val="0"/>
              </a:spcBef>
              <a:spcAft>
                <a:spcPct val="0"/>
              </a:spcAft>
              <a:buFont typeface="Arial" panose="020B0604020202020204" pitchFamily="34" charset="0"/>
              <a:buChar char="-"/>
              <a:defRPr/>
            </a:pPr>
            <a:r>
              <a:rPr lang="en-US" altLang="ko-KR" sz="1200" kern="0" dirty="0">
                <a:latin typeface="Arial" panose="020B0604020202020204" pitchFamily="34" charset="0"/>
                <a:ea typeface="Pretendard" panose="02000503000000020004" pitchFamily="50" charset="-127"/>
                <a:cs typeface="Arial" panose="020B0604020202020204" pitchFamily="34" charset="0"/>
                <a:sym typeface="Wingdings" panose="05000000000000000000" pitchFamily="2" charset="2"/>
              </a:rPr>
              <a:t>UE device that receives the </a:t>
            </a:r>
            <a:r>
              <a:rPr lang="en-US" altLang="ko-KR" sz="1200" kern="0" dirty="0" err="1">
                <a:latin typeface="Arial" panose="020B0604020202020204" pitchFamily="34" charset="0"/>
                <a:ea typeface="Pretendard" panose="02000503000000020004" pitchFamily="50" charset="-127"/>
                <a:cs typeface="Arial" panose="020B0604020202020204" pitchFamily="34" charset="0"/>
                <a:sym typeface="Wingdings" panose="05000000000000000000" pitchFamily="2" charset="2"/>
              </a:rPr>
              <a:t>SIBx</a:t>
            </a:r>
            <a:r>
              <a:rPr lang="en-US" altLang="ko-KR" sz="1200" kern="0" dirty="0">
                <a:latin typeface="Arial" panose="020B0604020202020204" pitchFamily="34" charset="0"/>
                <a:ea typeface="Pretendard" panose="02000503000000020004" pitchFamily="50" charset="-127"/>
                <a:cs typeface="Arial" panose="020B0604020202020204" pitchFamily="34" charset="0"/>
                <a:sym typeface="Wingdings" panose="05000000000000000000" pitchFamily="2" charset="2"/>
              </a:rPr>
              <a:t> msg should probabilistically</a:t>
            </a:r>
            <a:r>
              <a:rPr lang="ko-KR" altLang="en-US" sz="1200" kern="0" dirty="0">
                <a:latin typeface="Arial" panose="020B0604020202020204" pitchFamily="34" charset="0"/>
                <a:ea typeface="Pretendard" panose="02000503000000020004" pitchFamily="50" charset="-127"/>
                <a:cs typeface="Arial" panose="020B0604020202020204" pitchFamily="34" charset="0"/>
                <a:sym typeface="Wingdings" panose="05000000000000000000" pitchFamily="2" charset="2"/>
              </a:rPr>
              <a:t> </a:t>
            </a:r>
            <a:r>
              <a:rPr lang="en-US" altLang="ko-KR" sz="1200" kern="0" dirty="0">
                <a:latin typeface="Arial" panose="020B0604020202020204" pitchFamily="34" charset="0"/>
                <a:ea typeface="Pretendard" panose="02000503000000020004" pitchFamily="50" charset="-127"/>
                <a:cs typeface="Arial" panose="020B0604020202020204" pitchFamily="34" charset="0"/>
                <a:sym typeface="Wingdings" panose="05000000000000000000" pitchFamily="2" charset="2"/>
              </a:rPr>
              <a:t>attempt to connect </a:t>
            </a:r>
            <a:r>
              <a:rPr lang="en-US" altLang="ko-KR" sz="1200" kern="0">
                <a:latin typeface="Arial" panose="020B0604020202020204" pitchFamily="34" charset="0"/>
                <a:ea typeface="Pretendard" panose="02000503000000020004" pitchFamily="50" charset="-127"/>
                <a:cs typeface="Arial" panose="020B0604020202020204" pitchFamily="34" charset="0"/>
                <a:sym typeface="Wingdings" panose="05000000000000000000" pitchFamily="2" charset="2"/>
              </a:rPr>
              <a:t>when low-priority </a:t>
            </a:r>
            <a:r>
              <a:rPr lang="en-US" altLang="ko-KR" sz="1200" kern="0" dirty="0">
                <a:latin typeface="Arial" panose="020B0604020202020204" pitchFamily="34" charset="0"/>
                <a:ea typeface="Pretendard" panose="02000503000000020004" pitchFamily="50" charset="-127"/>
                <a:cs typeface="Arial" panose="020B0604020202020204" pitchFamily="34" charset="0"/>
                <a:sym typeface="Wingdings" panose="05000000000000000000" pitchFamily="2" charset="2"/>
              </a:rPr>
              <a:t>packet occurs</a:t>
            </a:r>
            <a:endParaRPr lang="en-US" altLang="ko-KR" sz="1200" kern="0" dirty="0">
              <a:latin typeface="Arial" panose="020B0604020202020204" pitchFamily="34" charset="0"/>
              <a:ea typeface="맑은 고딕" pitchFamily="50" charset="-127"/>
              <a:cs typeface="Arial" panose="020B0604020202020204" pitchFamily="34" charset="0"/>
            </a:endParaRPr>
          </a:p>
          <a:p>
            <a:pPr marL="808558" lvl="1" indent="-285750" fontAlgn="base">
              <a:lnSpc>
                <a:spcPct val="150000"/>
              </a:lnSpc>
              <a:spcBef>
                <a:spcPct val="0"/>
              </a:spcBef>
              <a:spcAft>
                <a:spcPct val="0"/>
              </a:spcAft>
              <a:buFont typeface="Arial" panose="020B0604020202020204" pitchFamily="34" charset="0"/>
              <a:buChar char="-"/>
              <a:defRPr/>
            </a:pPr>
            <a:r>
              <a:rPr lang="en-US" altLang="ko-KR" sz="1200" kern="0" dirty="0">
                <a:latin typeface="Arial" panose="020B0604020202020204" pitchFamily="34" charset="0"/>
                <a:ea typeface="Pretendard" panose="02000503000000020004" pitchFamily="50" charset="-127"/>
                <a:cs typeface="Arial" panose="020B0604020202020204" pitchFamily="34" charset="0"/>
                <a:sym typeface="Wingdings" panose="05000000000000000000" pitchFamily="2" charset="2"/>
              </a:rPr>
              <a:t>When non low-priority packet occurs, UE device attempts to connect without restriction</a:t>
            </a:r>
            <a:endParaRPr lang="en-US" altLang="ko-KR" sz="1200" kern="0" dirty="0">
              <a:latin typeface="Arial" panose="020B0604020202020204" pitchFamily="34" charset="0"/>
              <a:ea typeface="맑은 고딕" pitchFamily="50" charset="-127"/>
              <a:cs typeface="Arial" panose="020B0604020202020204" pitchFamily="34" charset="0"/>
            </a:endParaRPr>
          </a:p>
        </p:txBody>
      </p:sp>
      <p:grpSp>
        <p:nvGrpSpPr>
          <p:cNvPr id="3" name="그룹 2">
            <a:extLst>
              <a:ext uri="{FF2B5EF4-FFF2-40B4-BE49-F238E27FC236}">
                <a16:creationId xmlns:a16="http://schemas.microsoft.com/office/drawing/2014/main" id="{AA8F830F-AC37-EF40-D1B5-9C81368CEBE4}"/>
              </a:ext>
            </a:extLst>
          </p:cNvPr>
          <p:cNvGrpSpPr/>
          <p:nvPr/>
        </p:nvGrpSpPr>
        <p:grpSpPr>
          <a:xfrm>
            <a:off x="1300002" y="4895850"/>
            <a:ext cx="7177247" cy="1703547"/>
            <a:chOff x="2536404" y="5079727"/>
            <a:chExt cx="8172909" cy="1997754"/>
          </a:xfrm>
        </p:grpSpPr>
        <p:pic>
          <p:nvPicPr>
            <p:cNvPr id="5" name="그림 4">
              <a:extLst>
                <a:ext uri="{FF2B5EF4-FFF2-40B4-BE49-F238E27FC236}">
                  <a16:creationId xmlns:a16="http://schemas.microsoft.com/office/drawing/2014/main" id="{139D3CC9-FA6C-AB70-65DD-1F3CFDAC0A40}"/>
                </a:ext>
              </a:extLst>
            </p:cNvPr>
            <p:cNvPicPr>
              <a:picLocks noChangeAspect="1"/>
            </p:cNvPicPr>
            <p:nvPr/>
          </p:nvPicPr>
          <p:blipFill rotWithShape="1">
            <a:blip r:embed="rId2"/>
            <a:srcRect t="16117" r="9932"/>
            <a:stretch/>
          </p:blipFill>
          <p:spPr>
            <a:xfrm>
              <a:off x="2536404" y="5507385"/>
              <a:ext cx="635628" cy="632497"/>
            </a:xfrm>
            <a:prstGeom prst="rect">
              <a:avLst/>
            </a:prstGeom>
          </p:spPr>
        </p:pic>
        <p:sp>
          <p:nvSpPr>
            <p:cNvPr id="8" name="TextBox 7">
              <a:extLst>
                <a:ext uri="{FF2B5EF4-FFF2-40B4-BE49-F238E27FC236}">
                  <a16:creationId xmlns:a16="http://schemas.microsoft.com/office/drawing/2014/main" id="{E96B8D56-D7D3-5B91-2FEF-87CBC92AC7CF}"/>
                </a:ext>
              </a:extLst>
            </p:cNvPr>
            <p:cNvSpPr txBox="1"/>
            <p:nvPr/>
          </p:nvSpPr>
          <p:spPr>
            <a:xfrm>
              <a:off x="2611818" y="6076819"/>
              <a:ext cx="410351" cy="163464"/>
            </a:xfrm>
            <a:prstGeom prst="rect">
              <a:avLst/>
            </a:prstGeom>
            <a:noFill/>
          </p:spPr>
          <p:txBody>
            <a:bodyPr wrap="none" rtlCol="0">
              <a:spAutoFit/>
            </a:bodyPr>
            <a:lstStyle/>
            <a:p>
              <a:r>
                <a:rPr lang="en-US" altLang="ko-KR" sz="1200" b="1" dirty="0" err="1"/>
                <a:t>gNB</a:t>
              </a:r>
              <a:endParaRPr lang="ko-KR" altLang="en-US" sz="1200" b="1" dirty="0"/>
            </a:p>
          </p:txBody>
        </p:sp>
        <p:grpSp>
          <p:nvGrpSpPr>
            <p:cNvPr id="9" name="그룹 8">
              <a:extLst>
                <a:ext uri="{FF2B5EF4-FFF2-40B4-BE49-F238E27FC236}">
                  <a16:creationId xmlns:a16="http://schemas.microsoft.com/office/drawing/2014/main" id="{9EF88471-6225-AF0D-855E-2AF6B72F3559}"/>
                </a:ext>
              </a:extLst>
            </p:cNvPr>
            <p:cNvGrpSpPr/>
            <p:nvPr/>
          </p:nvGrpSpPr>
          <p:grpSpPr>
            <a:xfrm>
              <a:off x="2707511" y="6553185"/>
              <a:ext cx="332949" cy="206756"/>
              <a:chOff x="2445772" y="3752849"/>
              <a:chExt cx="914400" cy="914400"/>
            </a:xfrm>
          </p:grpSpPr>
          <p:pic>
            <p:nvPicPr>
              <p:cNvPr id="27" name="그래픽 26" descr="스마트폰 윤곽선">
                <a:extLst>
                  <a:ext uri="{FF2B5EF4-FFF2-40B4-BE49-F238E27FC236}">
                    <a16:creationId xmlns:a16="http://schemas.microsoft.com/office/drawing/2014/main" id="{D104AF0B-E5B0-704B-4B3E-5495E3FC73F0}"/>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445772" y="3752849"/>
                <a:ext cx="914400" cy="914400"/>
              </a:xfrm>
              <a:prstGeom prst="rect">
                <a:avLst/>
              </a:prstGeom>
            </p:spPr>
          </p:pic>
          <p:sp>
            <p:nvSpPr>
              <p:cNvPr id="28" name="직사각형 27">
                <a:extLst>
                  <a:ext uri="{FF2B5EF4-FFF2-40B4-BE49-F238E27FC236}">
                    <a16:creationId xmlns:a16="http://schemas.microsoft.com/office/drawing/2014/main" id="{A75E7149-D72B-DA85-F2FA-8AD05D2D0D59}"/>
                  </a:ext>
                </a:extLst>
              </p:cNvPr>
              <p:cNvSpPr/>
              <p:nvPr/>
            </p:nvSpPr>
            <p:spPr>
              <a:xfrm>
                <a:off x="2738441" y="3908790"/>
                <a:ext cx="331201" cy="601200"/>
              </a:xfrm>
              <a:prstGeom prst="rect">
                <a:avLst/>
              </a:prstGeom>
              <a:solidFill>
                <a:sysClr val="window" lastClr="FFFFFF">
                  <a:lumMod val="85000"/>
                </a:sysClr>
              </a:solidFill>
              <a:ln w="25400" cap="flat" cmpd="sng" algn="ctr">
                <a:no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white"/>
                  </a:solidFill>
                  <a:effectLst/>
                  <a:uLnTx/>
                  <a:uFillTx/>
                  <a:latin typeface="맑은 고딕"/>
                  <a:ea typeface="맑은 고딕" panose="020B0503020000020004" pitchFamily="50" charset="-127"/>
                  <a:cs typeface="+mn-cs"/>
                </a:endParaRPr>
              </a:p>
            </p:txBody>
          </p:sp>
        </p:grpSp>
        <p:sp>
          <p:nvSpPr>
            <p:cNvPr id="10" name="TextBox 9">
              <a:extLst>
                <a:ext uri="{FF2B5EF4-FFF2-40B4-BE49-F238E27FC236}">
                  <a16:creationId xmlns:a16="http://schemas.microsoft.com/office/drawing/2014/main" id="{7936092B-AC33-E83B-FE23-171B5A0E7498}"/>
                </a:ext>
              </a:extLst>
            </p:cNvPr>
            <p:cNvSpPr txBox="1"/>
            <p:nvPr/>
          </p:nvSpPr>
          <p:spPr>
            <a:xfrm>
              <a:off x="2662644" y="6772585"/>
              <a:ext cx="514076" cy="163464"/>
            </a:xfrm>
            <a:prstGeom prst="rect">
              <a:avLst/>
            </a:prstGeom>
            <a:noFill/>
          </p:spPr>
          <p:txBody>
            <a:bodyPr wrap="square" rtlCol="0">
              <a:spAutoFit/>
            </a:bodyPr>
            <a:lstStyle/>
            <a:p>
              <a:r>
                <a:rPr lang="en-US" altLang="ko-KR" sz="1200" b="1" dirty="0"/>
                <a:t>UE</a:t>
              </a:r>
              <a:endParaRPr lang="ko-KR" altLang="en-US" sz="1200" b="1" dirty="0"/>
            </a:p>
          </p:txBody>
        </p:sp>
        <p:cxnSp>
          <p:nvCxnSpPr>
            <p:cNvPr id="11" name="직선 연결선 10">
              <a:extLst>
                <a:ext uri="{FF2B5EF4-FFF2-40B4-BE49-F238E27FC236}">
                  <a16:creationId xmlns:a16="http://schemas.microsoft.com/office/drawing/2014/main" id="{EEF71A0D-C1E1-4F3F-5672-2B57B0360F75}"/>
                </a:ext>
              </a:extLst>
            </p:cNvPr>
            <p:cNvCxnSpPr>
              <a:cxnSpLocks/>
            </p:cNvCxnSpPr>
            <p:nvPr/>
          </p:nvCxnSpPr>
          <p:spPr>
            <a:xfrm>
              <a:off x="3380173" y="5643946"/>
              <a:ext cx="657305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직선 연결선 11">
              <a:extLst>
                <a:ext uri="{FF2B5EF4-FFF2-40B4-BE49-F238E27FC236}">
                  <a16:creationId xmlns:a16="http://schemas.microsoft.com/office/drawing/2014/main" id="{2542A0BC-5A0D-B916-9959-74835DF70735}"/>
                </a:ext>
              </a:extLst>
            </p:cNvPr>
            <p:cNvCxnSpPr>
              <a:cxnSpLocks/>
            </p:cNvCxnSpPr>
            <p:nvPr/>
          </p:nvCxnSpPr>
          <p:spPr>
            <a:xfrm>
              <a:off x="3380173" y="6690978"/>
              <a:ext cx="6609059"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직선 화살표 연결선 12">
              <a:extLst>
                <a:ext uri="{FF2B5EF4-FFF2-40B4-BE49-F238E27FC236}">
                  <a16:creationId xmlns:a16="http://schemas.microsoft.com/office/drawing/2014/main" id="{440CF4D1-7AB1-6DE2-980B-E235427A42CA}"/>
                </a:ext>
              </a:extLst>
            </p:cNvPr>
            <p:cNvCxnSpPr/>
            <p:nvPr/>
          </p:nvCxnSpPr>
          <p:spPr>
            <a:xfrm>
              <a:off x="3792971" y="5719059"/>
              <a:ext cx="653364" cy="915738"/>
            </a:xfrm>
            <a:prstGeom prst="straightConnector1">
              <a:avLst/>
            </a:prstGeom>
            <a:ln w="12700">
              <a:solidFill>
                <a:srgbClr val="0000FF"/>
              </a:solidFill>
              <a:tailEnd type="stealth" w="lg" len="lg"/>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F6FE31D8-4B30-4D58-37E7-87A84E35C660}"/>
                </a:ext>
              </a:extLst>
            </p:cNvPr>
            <p:cNvSpPr txBox="1"/>
            <p:nvPr/>
          </p:nvSpPr>
          <p:spPr>
            <a:xfrm>
              <a:off x="3059140" y="5079727"/>
              <a:ext cx="2339810" cy="290603"/>
            </a:xfrm>
            <a:prstGeom prst="rect">
              <a:avLst/>
            </a:prstGeom>
            <a:noFill/>
          </p:spPr>
          <p:txBody>
            <a:bodyPr wrap="none" rtlCol="0">
              <a:spAutoFit/>
            </a:bodyPr>
            <a:lstStyle/>
            <a:p>
              <a:pPr algn="ctr"/>
              <a:r>
                <a:rPr lang="en-US" altLang="ko-KR" sz="1400" dirty="0">
                  <a:solidFill>
                    <a:srgbClr val="0000FF"/>
                  </a:solidFill>
                  <a:latin typeface="나눔스퀘어" panose="020B0600000101010101" pitchFamily="50" charset="-127"/>
                  <a:ea typeface="나눔스퀘어" panose="020B0600000101010101" pitchFamily="50" charset="-127"/>
                </a:rPr>
                <a:t>SIB signaling</a:t>
              </a:r>
            </a:p>
            <a:p>
              <a:pPr algn="ctr"/>
              <a:r>
                <a:rPr lang="en-US" altLang="ko-KR" sz="1200" dirty="0">
                  <a:solidFill>
                    <a:srgbClr val="0000FF"/>
                  </a:solidFill>
                  <a:latin typeface="나눔스퀘어" panose="020B0600000101010101" pitchFamily="50" charset="-127"/>
                  <a:ea typeface="나눔스퀘어" panose="020B0600000101010101" pitchFamily="50" charset="-127"/>
                </a:rPr>
                <a:t>(ex.</a:t>
              </a:r>
              <a:r>
                <a:rPr lang="ko-KR" altLang="en-US" sz="1200" dirty="0">
                  <a:solidFill>
                    <a:srgbClr val="0000FF"/>
                  </a:solidFill>
                  <a:latin typeface="나눔스퀘어" panose="020B0600000101010101" pitchFamily="50" charset="-127"/>
                  <a:ea typeface="나눔스퀘어" panose="020B0600000101010101" pitchFamily="50" charset="-127"/>
                </a:rPr>
                <a:t> </a:t>
              </a:r>
              <a:r>
                <a:rPr lang="de-DE" altLang="ko-KR" sz="1200" dirty="0">
                  <a:solidFill>
                    <a:srgbClr val="0000FF"/>
                  </a:solidFill>
                  <a:latin typeface="나눔스퀘어" panose="020B0600000101010101" pitchFamily="50" charset="-127"/>
                  <a:ea typeface="나눔스퀘어" panose="020B0600000101010101" pitchFamily="50" charset="-127"/>
                </a:rPr>
                <a:t>ac-BarringForLow-PriorityPacket )</a:t>
              </a:r>
              <a:endParaRPr lang="ko-KR" altLang="en-US" sz="1200" dirty="0">
                <a:solidFill>
                  <a:srgbClr val="0000FF"/>
                </a:solidFill>
                <a:latin typeface="나눔스퀘어" panose="020B0600000101010101" pitchFamily="50" charset="-127"/>
                <a:ea typeface="나눔스퀘어" panose="020B0600000101010101" pitchFamily="50" charset="-127"/>
              </a:endParaRPr>
            </a:p>
          </p:txBody>
        </p:sp>
        <p:sp>
          <p:nvSpPr>
            <p:cNvPr id="15" name="TextBox 14">
              <a:extLst>
                <a:ext uri="{FF2B5EF4-FFF2-40B4-BE49-F238E27FC236}">
                  <a16:creationId xmlns:a16="http://schemas.microsoft.com/office/drawing/2014/main" id="{F4639948-76A4-C3D0-2D95-87D2E1FC79E3}"/>
                </a:ext>
              </a:extLst>
            </p:cNvPr>
            <p:cNvSpPr txBox="1"/>
            <p:nvPr/>
          </p:nvSpPr>
          <p:spPr>
            <a:xfrm>
              <a:off x="4547571" y="6713561"/>
              <a:ext cx="1501294" cy="350789"/>
            </a:xfrm>
            <a:prstGeom prst="rect">
              <a:avLst/>
            </a:prstGeom>
            <a:noFill/>
          </p:spPr>
          <p:txBody>
            <a:bodyPr wrap="none" rtlCol="0">
              <a:spAutoFit/>
            </a:bodyPr>
            <a:lstStyle/>
            <a:p>
              <a:pPr algn="ctr"/>
              <a:r>
                <a:rPr lang="en-US" altLang="ko-KR" sz="1200" dirty="0">
                  <a:solidFill>
                    <a:srgbClr val="FF0000"/>
                  </a:solidFill>
                  <a:latin typeface="나눔스퀘어" panose="020B0600000101010101" pitchFamily="50" charset="-127"/>
                  <a:ea typeface="나눔스퀘어" panose="020B0600000101010101" pitchFamily="50" charset="-127"/>
                </a:rPr>
                <a:t>Low-priority packet </a:t>
              </a:r>
            </a:p>
            <a:p>
              <a:pPr algn="ctr"/>
              <a:r>
                <a:rPr lang="en-US" altLang="ko-KR" sz="1200" dirty="0">
                  <a:solidFill>
                    <a:srgbClr val="FF0000"/>
                  </a:solidFill>
                  <a:latin typeface="나눔스퀘어" panose="020B0600000101010101" pitchFamily="50" charset="-127"/>
                  <a:ea typeface="나눔스퀘어" panose="020B0600000101010101" pitchFamily="50" charset="-127"/>
                </a:rPr>
                <a:t>occurs</a:t>
              </a:r>
              <a:endParaRPr lang="ko-KR" altLang="en-US" sz="1200" dirty="0">
                <a:solidFill>
                  <a:srgbClr val="FF0000"/>
                </a:solidFill>
                <a:latin typeface="나눔스퀘어" panose="020B0600000101010101" pitchFamily="50" charset="-127"/>
                <a:ea typeface="나눔스퀘어" panose="020B0600000101010101" pitchFamily="50" charset="-127"/>
              </a:endParaRPr>
            </a:p>
          </p:txBody>
        </p:sp>
        <p:cxnSp>
          <p:nvCxnSpPr>
            <p:cNvPr id="16" name="직선 화살표 연결선 15">
              <a:extLst>
                <a:ext uri="{FF2B5EF4-FFF2-40B4-BE49-F238E27FC236}">
                  <a16:creationId xmlns:a16="http://schemas.microsoft.com/office/drawing/2014/main" id="{7C4B4167-5123-FB17-4B3F-559DC5717239}"/>
                </a:ext>
              </a:extLst>
            </p:cNvPr>
            <p:cNvCxnSpPr>
              <a:cxnSpLocks/>
            </p:cNvCxnSpPr>
            <p:nvPr/>
          </p:nvCxnSpPr>
          <p:spPr>
            <a:xfrm flipV="1">
              <a:off x="6340508" y="5668565"/>
              <a:ext cx="746194" cy="982872"/>
            </a:xfrm>
            <a:prstGeom prst="straightConnector1">
              <a:avLst/>
            </a:prstGeom>
            <a:ln w="12700">
              <a:solidFill>
                <a:srgbClr val="FF0000"/>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17" name="직선 화살표 연결선 16">
              <a:extLst>
                <a:ext uri="{FF2B5EF4-FFF2-40B4-BE49-F238E27FC236}">
                  <a16:creationId xmlns:a16="http://schemas.microsoft.com/office/drawing/2014/main" id="{5FCA0A7A-039D-D6A3-85E2-7EBE248B306C}"/>
                </a:ext>
              </a:extLst>
            </p:cNvPr>
            <p:cNvCxnSpPr>
              <a:cxnSpLocks/>
            </p:cNvCxnSpPr>
            <p:nvPr/>
          </p:nvCxnSpPr>
          <p:spPr>
            <a:xfrm flipV="1">
              <a:off x="9079099" y="5702579"/>
              <a:ext cx="719389" cy="941845"/>
            </a:xfrm>
            <a:prstGeom prst="straightConnector1">
              <a:avLst/>
            </a:prstGeom>
            <a:ln w="12700">
              <a:solidFill>
                <a:srgbClr val="0000FF"/>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18" name="직선 연결선 17">
              <a:extLst>
                <a:ext uri="{FF2B5EF4-FFF2-40B4-BE49-F238E27FC236}">
                  <a16:creationId xmlns:a16="http://schemas.microsoft.com/office/drawing/2014/main" id="{F5FFEAB6-62E2-3EDD-7AA5-39B6483791AB}"/>
                </a:ext>
              </a:extLst>
            </p:cNvPr>
            <p:cNvCxnSpPr>
              <a:cxnSpLocks/>
            </p:cNvCxnSpPr>
            <p:nvPr/>
          </p:nvCxnSpPr>
          <p:spPr>
            <a:xfrm>
              <a:off x="5232028" y="5678031"/>
              <a:ext cx="0" cy="956153"/>
            </a:xfrm>
            <a:prstGeom prst="line">
              <a:avLst/>
            </a:prstGeom>
            <a:ln w="28575">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20" name="직선 연결선 19">
              <a:extLst>
                <a:ext uri="{FF2B5EF4-FFF2-40B4-BE49-F238E27FC236}">
                  <a16:creationId xmlns:a16="http://schemas.microsoft.com/office/drawing/2014/main" id="{33C4F9AB-E7DD-141B-7E3B-7B83C13887F2}"/>
                </a:ext>
              </a:extLst>
            </p:cNvPr>
            <p:cNvCxnSpPr>
              <a:cxnSpLocks/>
            </p:cNvCxnSpPr>
            <p:nvPr/>
          </p:nvCxnSpPr>
          <p:spPr>
            <a:xfrm>
              <a:off x="6330359" y="5682765"/>
              <a:ext cx="0" cy="956153"/>
            </a:xfrm>
            <a:prstGeom prst="line">
              <a:avLst/>
            </a:prstGeom>
            <a:ln w="28575">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21" name="직선 화살표 연결선 20">
              <a:extLst>
                <a:ext uri="{FF2B5EF4-FFF2-40B4-BE49-F238E27FC236}">
                  <a16:creationId xmlns:a16="http://schemas.microsoft.com/office/drawing/2014/main" id="{7109536C-BE53-4DF4-73D5-0A7CF6B0A24C}"/>
                </a:ext>
              </a:extLst>
            </p:cNvPr>
            <p:cNvCxnSpPr>
              <a:cxnSpLocks/>
            </p:cNvCxnSpPr>
            <p:nvPr/>
          </p:nvCxnSpPr>
          <p:spPr>
            <a:xfrm>
              <a:off x="5255327" y="6173361"/>
              <a:ext cx="1042152" cy="0"/>
            </a:xfrm>
            <a:prstGeom prst="straightConnector1">
              <a:avLst/>
            </a:prstGeom>
            <a:ln w="12700">
              <a:solidFill>
                <a:srgbClr val="FF0000"/>
              </a:solidFill>
              <a:tailEnd type="stealth" w="lg" len="lg"/>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478257EF-ACE3-F4D7-2D35-D6C5CF05E51E}"/>
                </a:ext>
              </a:extLst>
            </p:cNvPr>
            <p:cNvSpPr txBox="1"/>
            <p:nvPr/>
          </p:nvSpPr>
          <p:spPr>
            <a:xfrm>
              <a:off x="8670004" y="6726692"/>
              <a:ext cx="2039309" cy="350789"/>
            </a:xfrm>
            <a:prstGeom prst="rect">
              <a:avLst/>
            </a:prstGeom>
            <a:noFill/>
          </p:spPr>
          <p:txBody>
            <a:bodyPr wrap="none" rtlCol="0">
              <a:spAutoFit/>
            </a:bodyPr>
            <a:lstStyle/>
            <a:p>
              <a:pPr algn="ctr"/>
              <a:r>
                <a:rPr lang="en-US" altLang="ko-KR" sz="1200" dirty="0">
                  <a:solidFill>
                    <a:srgbClr val="0000FF"/>
                  </a:solidFill>
                  <a:latin typeface="나눔스퀘어" panose="020B0600000101010101" pitchFamily="50" charset="-127"/>
                  <a:ea typeface="나눔스퀘어" panose="020B0600000101010101" pitchFamily="50" charset="-127"/>
                </a:rPr>
                <a:t>Non low-priority packet </a:t>
              </a:r>
            </a:p>
            <a:p>
              <a:pPr algn="ctr"/>
              <a:r>
                <a:rPr lang="en-US" altLang="ko-KR" sz="1200" dirty="0">
                  <a:solidFill>
                    <a:srgbClr val="0000FF"/>
                  </a:solidFill>
                  <a:latin typeface="나눔스퀘어" panose="020B0600000101010101" pitchFamily="50" charset="-127"/>
                  <a:ea typeface="나눔스퀘어" panose="020B0600000101010101" pitchFamily="50" charset="-127"/>
                </a:rPr>
                <a:t>occurs, attempt to connect  </a:t>
              </a:r>
              <a:endParaRPr lang="ko-KR" altLang="en-US" sz="1200" dirty="0">
                <a:solidFill>
                  <a:srgbClr val="0000FF"/>
                </a:solidFill>
                <a:latin typeface="나눔스퀘어" panose="020B0600000101010101" pitchFamily="50" charset="-127"/>
                <a:ea typeface="나눔스퀘어" panose="020B0600000101010101" pitchFamily="50" charset="-127"/>
              </a:endParaRPr>
            </a:p>
          </p:txBody>
        </p:sp>
        <p:sp>
          <p:nvSpPr>
            <p:cNvPr id="23" name="TextBox 22">
              <a:extLst>
                <a:ext uri="{FF2B5EF4-FFF2-40B4-BE49-F238E27FC236}">
                  <a16:creationId xmlns:a16="http://schemas.microsoft.com/office/drawing/2014/main" id="{D0F32E84-490E-96D9-80BE-9C3D1FB864E2}"/>
                </a:ext>
              </a:extLst>
            </p:cNvPr>
            <p:cNvSpPr txBox="1"/>
            <p:nvPr/>
          </p:nvSpPr>
          <p:spPr>
            <a:xfrm>
              <a:off x="8218789" y="6054875"/>
              <a:ext cx="653364" cy="304921"/>
            </a:xfrm>
            <a:prstGeom prst="rect">
              <a:avLst/>
            </a:prstGeom>
            <a:noFill/>
          </p:spPr>
          <p:txBody>
            <a:bodyPr wrap="square" rtlCol="0">
              <a:spAutoFit/>
            </a:bodyPr>
            <a:lstStyle/>
            <a:p>
              <a:r>
                <a:rPr lang="en-US" altLang="ko-KR" dirty="0"/>
                <a:t>∙ ∙ ∙ </a:t>
              </a:r>
              <a:endParaRPr lang="ko-KR" altLang="en-US" dirty="0"/>
            </a:p>
          </p:txBody>
        </p:sp>
        <p:cxnSp>
          <p:nvCxnSpPr>
            <p:cNvPr id="24" name="직선 화살표 연결선 23">
              <a:extLst>
                <a:ext uri="{FF2B5EF4-FFF2-40B4-BE49-F238E27FC236}">
                  <a16:creationId xmlns:a16="http://schemas.microsoft.com/office/drawing/2014/main" id="{D1FF800C-1CDB-CB37-960A-5A7D66192C64}"/>
                </a:ext>
              </a:extLst>
            </p:cNvPr>
            <p:cNvCxnSpPr>
              <a:cxnSpLocks/>
            </p:cNvCxnSpPr>
            <p:nvPr/>
          </p:nvCxnSpPr>
          <p:spPr>
            <a:xfrm flipV="1">
              <a:off x="7517763" y="5673299"/>
              <a:ext cx="746194" cy="982872"/>
            </a:xfrm>
            <a:prstGeom prst="straightConnector1">
              <a:avLst/>
            </a:prstGeom>
            <a:ln w="12700">
              <a:solidFill>
                <a:srgbClr val="FF0000"/>
              </a:solidFill>
              <a:tailEnd type="stealth" w="lg" len="lg"/>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92F30D7B-7306-340C-2967-939DA22B77D8}"/>
                </a:ext>
              </a:extLst>
            </p:cNvPr>
            <p:cNvSpPr txBox="1"/>
            <p:nvPr/>
          </p:nvSpPr>
          <p:spPr>
            <a:xfrm>
              <a:off x="6092492" y="6723790"/>
              <a:ext cx="2326277" cy="350789"/>
            </a:xfrm>
            <a:prstGeom prst="rect">
              <a:avLst/>
            </a:prstGeom>
            <a:noFill/>
          </p:spPr>
          <p:txBody>
            <a:bodyPr wrap="none" rtlCol="0">
              <a:spAutoFit/>
            </a:bodyPr>
            <a:lstStyle/>
            <a:p>
              <a:pPr algn="ctr"/>
              <a:r>
                <a:rPr lang="en-US" altLang="ko-KR" sz="1200" dirty="0">
                  <a:solidFill>
                    <a:srgbClr val="FF0000"/>
                  </a:solidFill>
                  <a:latin typeface="나눔스퀘어" panose="020B0600000101010101" pitchFamily="50" charset="-127"/>
                  <a:ea typeface="나눔스퀘어" panose="020B0600000101010101" pitchFamily="50" charset="-127"/>
                </a:rPr>
                <a:t>RRC connection attempts </a:t>
              </a:r>
            </a:p>
            <a:p>
              <a:pPr algn="ctr"/>
              <a:r>
                <a:rPr lang="en-US" altLang="ko-KR" sz="1200" dirty="0">
                  <a:solidFill>
                    <a:srgbClr val="FF0000"/>
                  </a:solidFill>
                  <a:latin typeface="나눔스퀘어" panose="020B0600000101010101" pitchFamily="50" charset="-127"/>
                  <a:ea typeface="나눔스퀘어" panose="020B0600000101010101" pitchFamily="50" charset="-127"/>
                </a:rPr>
                <a:t>based on probability at SIB msg. </a:t>
              </a:r>
              <a:endParaRPr lang="ko-KR" altLang="en-US" sz="1200" dirty="0">
                <a:solidFill>
                  <a:srgbClr val="FF0000"/>
                </a:solidFill>
                <a:latin typeface="나눔스퀘어" panose="020B0600000101010101" pitchFamily="50" charset="-127"/>
                <a:ea typeface="나눔스퀘어" panose="020B0600000101010101" pitchFamily="50" charset="-127"/>
              </a:endParaRPr>
            </a:p>
          </p:txBody>
        </p:sp>
        <p:sp>
          <p:nvSpPr>
            <p:cNvPr id="26" name="TextBox 25">
              <a:extLst>
                <a:ext uri="{FF2B5EF4-FFF2-40B4-BE49-F238E27FC236}">
                  <a16:creationId xmlns:a16="http://schemas.microsoft.com/office/drawing/2014/main" id="{8B93456B-2B82-A0CF-FDFE-39179098E3D9}"/>
                </a:ext>
              </a:extLst>
            </p:cNvPr>
            <p:cNvSpPr txBox="1"/>
            <p:nvPr/>
          </p:nvSpPr>
          <p:spPr>
            <a:xfrm>
              <a:off x="6962610" y="6080909"/>
              <a:ext cx="653364" cy="304921"/>
            </a:xfrm>
            <a:prstGeom prst="rect">
              <a:avLst/>
            </a:prstGeom>
            <a:noFill/>
          </p:spPr>
          <p:txBody>
            <a:bodyPr wrap="square" rtlCol="0">
              <a:spAutoFit/>
            </a:bodyPr>
            <a:lstStyle/>
            <a:p>
              <a:r>
                <a:rPr lang="en-US" altLang="ko-KR" dirty="0">
                  <a:solidFill>
                    <a:srgbClr val="FF0000"/>
                  </a:solidFill>
                </a:rPr>
                <a:t>∙ ∙ ∙ </a:t>
              </a:r>
              <a:endParaRPr lang="ko-KR" altLang="en-US" dirty="0">
                <a:solidFill>
                  <a:srgbClr val="FF0000"/>
                </a:solidFill>
              </a:endParaRPr>
            </a:p>
          </p:txBody>
        </p:sp>
      </p:grpSp>
    </p:spTree>
    <p:extLst>
      <p:ext uri="{BB962C8B-B14F-4D97-AF65-F5344CB8AC3E}">
        <p14:creationId xmlns:p14="http://schemas.microsoft.com/office/powerpoint/2010/main" val="12705824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내용 개체 틀 2">
            <a:extLst>
              <a:ext uri="{FF2B5EF4-FFF2-40B4-BE49-F238E27FC236}">
                <a16:creationId xmlns:a16="http://schemas.microsoft.com/office/drawing/2014/main" id="{2004E15E-1D7F-3411-2C96-EBC8F2E8509F}"/>
              </a:ext>
            </a:extLst>
          </p:cNvPr>
          <p:cNvSpPr txBox="1">
            <a:spLocks/>
          </p:cNvSpPr>
          <p:nvPr/>
        </p:nvSpPr>
        <p:spPr>
          <a:xfrm>
            <a:off x="3188804" y="2892694"/>
            <a:ext cx="3528392" cy="750803"/>
          </a:xfrm>
          <a:prstGeom prst="rect">
            <a:avLst/>
          </a:prstGeom>
        </p:spPr>
        <p:txBody>
          <a:bodyPr vert="horz" wrap="square" lIns="72983" tIns="36491" rIns="72983" bIns="36491" rtlCol="0">
            <a:spAutoFit/>
            <a:scene3d>
              <a:camera prst="orthographicFront"/>
              <a:lightRig rig="threePt" dir="t"/>
            </a:scene3d>
            <a:sp3d>
              <a:bevelT w="1270" h="1270"/>
            </a:sp3d>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base">
              <a:spcBef>
                <a:spcPct val="0"/>
              </a:spcBef>
              <a:spcAft>
                <a:spcPct val="0"/>
              </a:spcAft>
              <a:buFont typeface="Arial" pitchFamily="34" charset="0"/>
              <a:buNone/>
            </a:pPr>
            <a:r>
              <a:rPr kumimoji="1" lang="en-US" altLang="ko-KR" sz="4400" b="1" dirty="0">
                <a:latin typeface="T고딕 Medium" panose="020B0A03000000000000" pitchFamily="34" charset="-127"/>
                <a:ea typeface="T고딕 Medium" panose="020B0A03000000000000" pitchFamily="34" charset="-127"/>
                <a:cs typeface="Arial" pitchFamily="34" charset="0"/>
              </a:rPr>
              <a:t>Thank You.</a:t>
            </a:r>
          </a:p>
        </p:txBody>
      </p:sp>
    </p:spTree>
    <p:extLst>
      <p:ext uri="{BB962C8B-B14F-4D97-AF65-F5344CB8AC3E}">
        <p14:creationId xmlns:p14="http://schemas.microsoft.com/office/powerpoint/2010/main" val="3223836797"/>
      </p:ext>
    </p:extLst>
  </p:cSld>
  <p:clrMapOvr>
    <a:masterClrMapping/>
  </p:clrMapOvr>
</p:sld>
</file>

<file path=ppt/theme/theme1.xml><?xml version="1.0" encoding="utf-8"?>
<a:theme xmlns:a="http://schemas.openxmlformats.org/drawingml/2006/main" name="1_디자인 사용자 지정">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맑은 고딕"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맑은 고딕"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맑은 고딕"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본문_일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나눔스퀘어 Bold">
      <a:majorFont>
        <a:latin typeface="나눔스퀘어 Bold"/>
        <a:ea typeface="나눔스퀘어 Bold"/>
        <a:cs typeface=""/>
      </a:majorFont>
      <a:minorFont>
        <a:latin typeface="나눔스퀘어 Bold"/>
        <a:ea typeface="나눔스퀘어 Bold"/>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문서" ma:contentTypeID="0x0101004C920E3CDF296A4DA164753BD618D2DC" ma:contentTypeVersion="15" ma:contentTypeDescription="새 문서를 만듭니다." ma:contentTypeScope="" ma:versionID="f2ee6a00bbbf508f2eca051f3950bf21">
  <xsd:schema xmlns:xsd="http://www.w3.org/2001/XMLSchema" xmlns:xs="http://www.w3.org/2001/XMLSchema" xmlns:p="http://schemas.microsoft.com/office/2006/metadata/properties" xmlns:ns3="b4a7f3fc-5aa6-4018-ab60-3986696db710" targetNamespace="http://schemas.microsoft.com/office/2006/metadata/properties" ma:root="true" ma:fieldsID="2ae28a8d64906a42170a7875993c721d" ns3:_="">
    <xsd:import namespace="b4a7f3fc-5aa6-4018-ab60-3986696db710"/>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OCR" minOccurs="0"/>
                <xsd:element ref="ns3:MediaServiceGenerationTime" minOccurs="0"/>
                <xsd:element ref="ns3:MediaServiceEventHashCode" minOccurs="0"/>
                <xsd:element ref="ns3:MediaServiceDateTaken" minOccurs="0"/>
                <xsd:element ref="ns3:MediaServiceLocation" minOccurs="0"/>
                <xsd:element ref="ns3:MediaServiceAutoKeyPoints" minOccurs="0"/>
                <xsd:element ref="ns3:MediaServiceKeyPoints" minOccurs="0"/>
                <xsd:element ref="ns3:MediaServiceSearchProperties" minOccurs="0"/>
                <xsd:element ref="ns3:_activity" minOccurs="0"/>
                <xsd:element ref="ns3:MediaServiceObjectDetectorVersions" minOccurs="0"/>
                <xsd:element ref="ns3:MediaLengthInSeconds" minOccurs="0"/>
                <xsd:element ref="ns3:MediaServiceSystem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a7f3fc-5aa6-4018-ab60-3986696db71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MediaServiceSearchProperties" ma:index="18" nillable="true" ma:displayName="MediaServiceSearchProperties" ma:hidden="true" ma:internalName="MediaServiceSearchProperties" ma:readOnly="true">
      <xsd:simpleType>
        <xsd:restriction base="dms:Note"/>
      </xsd:simpleType>
    </xsd:element>
    <xsd:element name="_activity" ma:index="19" nillable="true" ma:displayName="_activity" ma:hidden="true" ma:internalName="_activity">
      <xsd:simpleType>
        <xsd:restriction base="dms:Note"/>
      </xsd:simpleType>
    </xsd:element>
    <xsd:element name="MediaServiceObjectDetectorVersions" ma:index="20" nillable="true" ma:displayName="MediaServiceObjectDetectorVersions" ma:description="" ma:hidden="true" ma:indexed="true" ma:internalName="MediaServiceObjectDetectorVersions"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element name="MediaServiceSystemTags" ma:index="22" nillable="true" ma:displayName="MediaServiceSystemTags" ma:hidden="true" ma:internalName="MediaServiceSystemTag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콘텐츠 형식"/>
        <xsd:element ref="dc:title" minOccurs="0" maxOccurs="1" ma:index="4" ma:displayName="제목"/>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activity xmlns="b4a7f3fc-5aa6-4018-ab60-3986696db710"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6EF054C-9E18-4F7B-AB20-09B7F4EA069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4a7f3fc-5aa6-4018-ab60-3986696db71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10B53C60-DB36-4C5F-9927-DF47D1600CEE}">
  <ds:schemaRefs>
    <ds:schemaRef ds:uri="http://schemas.microsoft.com/office/infopath/2007/PartnerControls"/>
    <ds:schemaRef ds:uri="http://schemas.microsoft.com/office/2006/documentManagement/types"/>
    <ds:schemaRef ds:uri="http://schemas.microsoft.com/office/2006/metadata/properties"/>
    <ds:schemaRef ds:uri="http://purl.org/dc/terms/"/>
    <ds:schemaRef ds:uri="http://purl.org/dc/elements/1.1/"/>
    <ds:schemaRef ds:uri="http://purl.org/dc/dcmitype/"/>
    <ds:schemaRef ds:uri="http://schemas.openxmlformats.org/package/2006/metadata/core-properties"/>
    <ds:schemaRef ds:uri="b4a7f3fc-5aa6-4018-ab60-3986696db710"/>
    <ds:schemaRef ds:uri="http://www.w3.org/XML/1998/namespace"/>
  </ds:schemaRefs>
</ds:datastoreItem>
</file>

<file path=customXml/itemProps3.xml><?xml version="1.0" encoding="utf-8"?>
<ds:datastoreItem xmlns:ds="http://schemas.openxmlformats.org/officeDocument/2006/customXml" ds:itemID="{1490F886-B608-4722-A027-C2C176676CE6}">
  <ds:schemaRefs>
    <ds:schemaRef ds:uri="http://schemas.microsoft.com/sharepoint/v3/contenttype/forms"/>
  </ds:schemaRefs>
</ds:datastoreItem>
</file>

<file path=docMetadata/LabelInfo.xml><?xml version="1.0" encoding="utf-8"?>
<clbl:labelList xmlns:clbl="http://schemas.microsoft.com/office/2020/mipLabelMetadata">
  <clbl:label id="{5afa09fd-c4be-434d-830d-f4765c449035}" enabled="0" method="" siteId="{5afa09fd-c4be-434d-830d-f4765c449035}" removed="1"/>
</clbl:labelList>
</file>

<file path=docProps/app.xml><?xml version="1.0" encoding="utf-8"?>
<Properties xmlns="http://schemas.openxmlformats.org/officeDocument/2006/extended-properties" xmlns:vt="http://schemas.openxmlformats.org/officeDocument/2006/docPropsVTypes">
  <Template/>
  <TotalTime>6948</TotalTime>
  <Words>1241</Words>
  <Application>Microsoft Office PowerPoint</Application>
  <PresentationFormat>A4 용지(210x297mm)</PresentationFormat>
  <Paragraphs>134</Paragraphs>
  <Slides>7</Slides>
  <Notes>2</Notes>
  <HiddenSlides>0</HiddenSlides>
  <MMClips>0</MMClips>
  <ScaleCrop>false</ScaleCrop>
  <HeadingPairs>
    <vt:vector size="6" baseType="variant">
      <vt:variant>
        <vt:lpstr>사용한 글꼴</vt:lpstr>
      </vt:variant>
      <vt:variant>
        <vt:i4>8</vt:i4>
      </vt:variant>
      <vt:variant>
        <vt:lpstr>테마</vt:lpstr>
      </vt:variant>
      <vt:variant>
        <vt:i4>3</vt:i4>
      </vt:variant>
      <vt:variant>
        <vt:lpstr>슬라이드 제목</vt:lpstr>
      </vt:variant>
      <vt:variant>
        <vt:i4>7</vt:i4>
      </vt:variant>
    </vt:vector>
  </HeadingPairs>
  <TitlesOfParts>
    <vt:vector size="18" baseType="lpstr">
      <vt:lpstr>T고딕 Medium</vt:lpstr>
      <vt:lpstr>나눔스퀘어</vt:lpstr>
      <vt:lpstr>나눔스퀘어 Bold</vt:lpstr>
      <vt:lpstr>나눔스퀘어 ExtraBold</vt:lpstr>
      <vt:lpstr>맑은 고딕</vt:lpstr>
      <vt:lpstr>Arial</vt:lpstr>
      <vt:lpstr>Arial Nova</vt:lpstr>
      <vt:lpstr>Wingdings</vt:lpstr>
      <vt:lpstr>1_디자인 사용자 지정</vt:lpstr>
      <vt:lpstr>Office 테마</vt:lpstr>
      <vt:lpstr>본문_일반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프레젠테이션</dc:title>
  <dc:creator>vdiadmin</dc:creator>
  <cp:lastModifiedBy>김두희님(Doohee Kim)/Access개발팀</cp:lastModifiedBy>
  <cp:revision>10</cp:revision>
  <cp:lastPrinted>2023-07-20T04:29:25Z</cp:lastPrinted>
  <dcterms:created xsi:type="dcterms:W3CDTF">2017-09-05T01:55:56Z</dcterms:created>
  <dcterms:modified xsi:type="dcterms:W3CDTF">2024-12-03T07:35:01Z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0x0101004C920E3CDF296A4DA164753BD618D2DC</vt:lpwstr>
  </property>
  <property fmtid="{D5CDD505-2E9C-101B-9397-08002B2CF9AE}" pid="3" name="AuthorIds_UIVersion_512">
    <vt:lpwstr>12</vt:lpwstr>
  </property>
  <property fmtid="{D5CDD505-2E9C-101B-9397-08002B2CF9AE}" pid="4" name="AuthorIds_UIVersion_273920">
    <vt:lpwstr>6</vt:lpwstr>
  </property>
  <property fmtid="{D5CDD505-2E9C-101B-9397-08002B2CF9AE}" pid="5" name="AuthorIds_UIVersion_275968">
    <vt:lpwstr>6</vt:lpwstr>
  </property>
  <property fmtid="{D5CDD505-2E9C-101B-9397-08002B2CF9AE}" pid="6" name="AuthorIds_UIVersion_280064">
    <vt:lpwstr>11,6</vt:lpwstr>
  </property>
  <property fmtid="{D5CDD505-2E9C-101B-9397-08002B2CF9AE}" pid="7" name="AuthorIds_UIVersion_283136">
    <vt:lpwstr>11</vt:lpwstr>
  </property>
  <property fmtid="{D5CDD505-2E9C-101B-9397-08002B2CF9AE}" pid="8" name="AuthorIds_UIVersion_282112">
    <vt:lpwstr>11</vt:lpwstr>
  </property>
  <property fmtid="{D5CDD505-2E9C-101B-9397-08002B2CF9AE}" pid="9" name="AuthorIds_UIVersion_284160">
    <vt:lpwstr>11</vt:lpwstr>
  </property>
  <property fmtid="{D5CDD505-2E9C-101B-9397-08002B2CF9AE}" pid="10" name="AuthorIds_UIVersion_280576">
    <vt:lpwstr>11,6</vt:lpwstr>
  </property>
  <property fmtid="{D5CDD505-2E9C-101B-9397-08002B2CF9AE}" pid="11" name="MediaServiceImageTags">
    <vt:lpwstr/>
  </property>
</Properties>
</file>