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  <p:sldMasterId id="2147485164" r:id="rId5"/>
  </p:sldMasterIdLst>
  <p:notesMasterIdLst>
    <p:notesMasterId r:id="rId17"/>
  </p:notesMasterIdLst>
  <p:handoutMasterIdLst>
    <p:handoutMasterId r:id="rId18"/>
  </p:handoutMasterIdLst>
  <p:sldIdLst>
    <p:sldId id="341" r:id="rId6"/>
    <p:sldId id="1166" r:id="rId7"/>
    <p:sldId id="1163" r:id="rId8"/>
    <p:sldId id="1167" r:id="rId9"/>
    <p:sldId id="1165" r:id="rId10"/>
    <p:sldId id="1168" r:id="rId11"/>
    <p:sldId id="1164" r:id="rId12"/>
    <p:sldId id="1169" r:id="rId13"/>
    <p:sldId id="1170" r:id="rId14"/>
    <p:sldId id="1171" r:id="rId15"/>
    <p:sldId id="1146" r:id="rId1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DB366BF-06A9-486A-8C44-282E90FB40BA}" v="62" dt="2024-10-28T15:22:09.26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3689" autoAdjust="0"/>
    <p:restoredTop sz="90272" autoAdjust="0"/>
  </p:normalViewPr>
  <p:slideViewPr>
    <p:cSldViewPr snapToGrid="0">
      <p:cViewPr varScale="1">
        <p:scale>
          <a:sx n="125" d="100"/>
          <a:sy n="125" d="100"/>
        </p:scale>
        <p:origin x="442" y="10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917" y="-43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gnus Tränk" userId="73c60b22-ca24-47b0-bd75-dbf2f6fa7bc6" providerId="ADAL" clId="{BDB366BF-06A9-486A-8C44-282E90FB40BA}"/>
    <pc:docChg chg="undo custSel addSld delSld modSld sldOrd modMainMaster">
      <pc:chgData name="Magnus Tränk" userId="73c60b22-ca24-47b0-bd75-dbf2f6fa7bc6" providerId="ADAL" clId="{BDB366BF-06A9-486A-8C44-282E90FB40BA}" dt="2024-11-11T06:52:22.001" v="3998" actId="20577"/>
      <pc:docMkLst>
        <pc:docMk/>
      </pc:docMkLst>
      <pc:sldChg chg="modSp mod">
        <pc:chgData name="Magnus Tränk" userId="73c60b22-ca24-47b0-bd75-dbf2f6fa7bc6" providerId="ADAL" clId="{BDB366BF-06A9-486A-8C44-282E90FB40BA}" dt="2024-10-25T07:15:36.260" v="110" actId="14100"/>
        <pc:sldMkLst>
          <pc:docMk/>
          <pc:sldMk cId="0" sldId="341"/>
        </pc:sldMkLst>
        <pc:spChg chg="mod">
          <ac:chgData name="Magnus Tränk" userId="73c60b22-ca24-47b0-bd75-dbf2f6fa7bc6" providerId="ADAL" clId="{BDB366BF-06A9-486A-8C44-282E90FB40BA}" dt="2024-10-25T07:15:36.260" v="110" actId="14100"/>
          <ac:spMkLst>
            <pc:docMk/>
            <pc:sldMk cId="0" sldId="341"/>
            <ac:spMk id="5122" creationId="{6BFCA172-672F-4297-B767-9F7EDE373FA1}"/>
          </ac:spMkLst>
        </pc:spChg>
      </pc:sldChg>
      <pc:sldChg chg="addSp delSp modSp mod">
        <pc:chgData name="Magnus Tränk" userId="73c60b22-ca24-47b0-bd75-dbf2f6fa7bc6" providerId="ADAL" clId="{BDB366BF-06A9-486A-8C44-282E90FB40BA}" dt="2024-10-25T07:19:18.487" v="254" actId="1076"/>
        <pc:sldMkLst>
          <pc:docMk/>
          <pc:sldMk cId="1514933669" sldId="1163"/>
        </pc:sldMkLst>
        <pc:spChg chg="add del mod">
          <ac:chgData name="Magnus Tränk" userId="73c60b22-ca24-47b0-bd75-dbf2f6fa7bc6" providerId="ADAL" clId="{BDB366BF-06A9-486A-8C44-282E90FB40BA}" dt="2024-10-25T07:17:10.127" v="170" actId="478"/>
          <ac:spMkLst>
            <pc:docMk/>
            <pc:sldMk cId="1514933669" sldId="1163"/>
            <ac:spMk id="4" creationId="{835F106F-6D61-7A11-3222-F8ACA2FB3CD1}"/>
          </ac:spMkLst>
        </pc:spChg>
        <pc:spChg chg="mod">
          <ac:chgData name="Magnus Tränk" userId="73c60b22-ca24-47b0-bd75-dbf2f6fa7bc6" providerId="ADAL" clId="{BDB366BF-06A9-486A-8C44-282E90FB40BA}" dt="2024-10-25T07:18:07.255" v="251" actId="5793"/>
          <ac:spMkLst>
            <pc:docMk/>
            <pc:sldMk cId="1514933669" sldId="1163"/>
            <ac:spMk id="8" creationId="{00000000-0000-0000-0000-000000000000}"/>
          </ac:spMkLst>
        </pc:spChg>
        <pc:spChg chg="mod">
          <ac:chgData name="Magnus Tränk" userId="73c60b22-ca24-47b0-bd75-dbf2f6fa7bc6" providerId="ADAL" clId="{BDB366BF-06A9-486A-8C44-282E90FB40BA}" dt="2024-10-25T07:15:48.560" v="125" actId="20577"/>
          <ac:spMkLst>
            <pc:docMk/>
            <pc:sldMk cId="1514933669" sldId="1163"/>
            <ac:spMk id="16386" creationId="{00000000-0000-0000-0000-000000000000}"/>
          </ac:spMkLst>
        </pc:spChg>
        <pc:picChg chg="add mod">
          <ac:chgData name="Magnus Tränk" userId="73c60b22-ca24-47b0-bd75-dbf2f6fa7bc6" providerId="ADAL" clId="{BDB366BF-06A9-486A-8C44-282E90FB40BA}" dt="2024-10-25T07:19:18.487" v="254" actId="1076"/>
          <ac:picMkLst>
            <pc:docMk/>
            <pc:sldMk cId="1514933669" sldId="1163"/>
            <ac:picMk id="6" creationId="{6525EE4C-CF05-4591-E662-CCED05041CDE}"/>
          </ac:picMkLst>
        </pc:picChg>
      </pc:sldChg>
      <pc:sldChg chg="addSp delSp modSp new mod modClrScheme chgLayout">
        <pc:chgData name="Magnus Tränk" userId="73c60b22-ca24-47b0-bd75-dbf2f6fa7bc6" providerId="ADAL" clId="{BDB366BF-06A9-486A-8C44-282E90FB40BA}" dt="2024-10-28T14:58:05.157" v="2479" actId="6549"/>
        <pc:sldMkLst>
          <pc:docMk/>
          <pc:sldMk cId="731857660" sldId="1164"/>
        </pc:sldMkLst>
        <pc:spChg chg="mod ord">
          <ac:chgData name="Magnus Tränk" userId="73c60b22-ca24-47b0-bd75-dbf2f6fa7bc6" providerId="ADAL" clId="{BDB366BF-06A9-486A-8C44-282E90FB40BA}" dt="2024-10-28T14:58:05.157" v="2479" actId="6549"/>
          <ac:spMkLst>
            <pc:docMk/>
            <pc:sldMk cId="731857660" sldId="1164"/>
            <ac:spMk id="2" creationId="{BD313676-4825-3692-D575-D764447B5675}"/>
          </ac:spMkLst>
        </pc:spChg>
        <pc:spChg chg="mod ord">
          <ac:chgData name="Magnus Tränk" userId="73c60b22-ca24-47b0-bd75-dbf2f6fa7bc6" providerId="ADAL" clId="{BDB366BF-06A9-486A-8C44-282E90FB40BA}" dt="2024-10-28T14:34:00.918" v="2113" actId="700"/>
          <ac:spMkLst>
            <pc:docMk/>
            <pc:sldMk cId="731857660" sldId="1164"/>
            <ac:spMk id="3" creationId="{06A1C8E5-4CAA-092C-9EB6-E672E9B0E315}"/>
          </ac:spMkLst>
        </pc:spChg>
        <pc:spChg chg="add">
          <ac:chgData name="Magnus Tränk" userId="73c60b22-ca24-47b0-bd75-dbf2f6fa7bc6" providerId="ADAL" clId="{BDB366BF-06A9-486A-8C44-282E90FB40BA}" dt="2024-10-28T14:20:00.749" v="1702"/>
          <ac:spMkLst>
            <pc:docMk/>
            <pc:sldMk cId="731857660" sldId="1164"/>
            <ac:spMk id="8" creationId="{F2DED0BF-9EBD-2ED3-8A1C-F4D491F668FB}"/>
          </ac:spMkLst>
        </pc:spChg>
        <pc:spChg chg="add mod">
          <ac:chgData name="Magnus Tränk" userId="73c60b22-ca24-47b0-bd75-dbf2f6fa7bc6" providerId="ADAL" clId="{BDB366BF-06A9-486A-8C44-282E90FB40BA}" dt="2024-10-28T14:20:27.026" v="1708" actId="1076"/>
          <ac:spMkLst>
            <pc:docMk/>
            <pc:sldMk cId="731857660" sldId="1164"/>
            <ac:spMk id="9" creationId="{67B4DA98-51CC-4EFC-5991-D36CE44DAF65}"/>
          </ac:spMkLst>
        </pc:spChg>
        <pc:spChg chg="add">
          <ac:chgData name="Magnus Tränk" userId="73c60b22-ca24-47b0-bd75-dbf2f6fa7bc6" providerId="ADAL" clId="{BDB366BF-06A9-486A-8C44-282E90FB40BA}" dt="2024-10-28T14:20:24.425" v="1706"/>
          <ac:spMkLst>
            <pc:docMk/>
            <pc:sldMk cId="731857660" sldId="1164"/>
            <ac:spMk id="10" creationId="{3D2117B7-1FA5-89EB-5C16-3FBA51CB24F4}"/>
          </ac:spMkLst>
        </pc:spChg>
        <pc:spChg chg="add mod">
          <ac:chgData name="Magnus Tränk" userId="73c60b22-ca24-47b0-bd75-dbf2f6fa7bc6" providerId="ADAL" clId="{BDB366BF-06A9-486A-8C44-282E90FB40BA}" dt="2024-10-28T14:20:36.065" v="1710"/>
          <ac:spMkLst>
            <pc:docMk/>
            <pc:sldMk cId="731857660" sldId="1164"/>
            <ac:spMk id="11" creationId="{4EEDC6B2-63FD-CA14-CA55-EB1A8925D352}"/>
          </ac:spMkLst>
        </pc:spChg>
        <pc:spChg chg="add del mod ord">
          <ac:chgData name="Magnus Tränk" userId="73c60b22-ca24-47b0-bd75-dbf2f6fa7bc6" providerId="ADAL" clId="{BDB366BF-06A9-486A-8C44-282E90FB40BA}" dt="2024-10-28T14:34:00.918" v="2113" actId="700"/>
          <ac:spMkLst>
            <pc:docMk/>
            <pc:sldMk cId="731857660" sldId="1164"/>
            <ac:spMk id="16" creationId="{5CC8596F-2D3C-B3EF-C5DA-9D62693D8799}"/>
          </ac:spMkLst>
        </pc:spChg>
        <pc:spChg chg="add mod">
          <ac:chgData name="Magnus Tränk" userId="73c60b22-ca24-47b0-bd75-dbf2f6fa7bc6" providerId="ADAL" clId="{BDB366BF-06A9-486A-8C44-282E90FB40BA}" dt="2024-10-28T14:41:02.099" v="2361" actId="6549"/>
          <ac:spMkLst>
            <pc:docMk/>
            <pc:sldMk cId="731857660" sldId="1164"/>
            <ac:spMk id="17" creationId="{150C4FB3-5929-E8CE-BD9A-5B1E401EC7A6}"/>
          </ac:spMkLst>
        </pc:spChg>
        <pc:spChg chg="add mod">
          <ac:chgData name="Magnus Tränk" userId="73c60b22-ca24-47b0-bd75-dbf2f6fa7bc6" providerId="ADAL" clId="{BDB366BF-06A9-486A-8C44-282E90FB40BA}" dt="2024-10-28T14:45:07.459" v="2411" actId="13926"/>
          <ac:spMkLst>
            <pc:docMk/>
            <pc:sldMk cId="731857660" sldId="1164"/>
            <ac:spMk id="19" creationId="{DF932632-399C-0734-4E29-2E9E011F7114}"/>
          </ac:spMkLst>
        </pc:spChg>
        <pc:picChg chg="add del mod">
          <ac:chgData name="Magnus Tränk" userId="73c60b22-ca24-47b0-bd75-dbf2f6fa7bc6" providerId="ADAL" clId="{BDB366BF-06A9-486A-8C44-282E90FB40BA}" dt="2024-10-28T14:34:21.545" v="2117" actId="478"/>
          <ac:picMkLst>
            <pc:docMk/>
            <pc:sldMk cId="731857660" sldId="1164"/>
            <ac:picMk id="5" creationId="{D2997E0B-DC75-510F-B79A-DA33D1E005A4}"/>
          </ac:picMkLst>
        </pc:picChg>
        <pc:picChg chg="add del mod">
          <ac:chgData name="Magnus Tränk" userId="73c60b22-ca24-47b0-bd75-dbf2f6fa7bc6" providerId="ADAL" clId="{BDB366BF-06A9-486A-8C44-282E90FB40BA}" dt="2024-10-28T14:36:03.217" v="2181" actId="478"/>
          <ac:picMkLst>
            <pc:docMk/>
            <pc:sldMk cId="731857660" sldId="1164"/>
            <ac:picMk id="7" creationId="{1B43FD5E-CCB2-DCF0-3F2D-0F9864F1A5AE}"/>
          </ac:picMkLst>
        </pc:picChg>
        <pc:picChg chg="add del mod">
          <ac:chgData name="Magnus Tränk" userId="73c60b22-ca24-47b0-bd75-dbf2f6fa7bc6" providerId="ADAL" clId="{BDB366BF-06A9-486A-8C44-282E90FB40BA}" dt="2024-10-28T14:28:31.784" v="1932" actId="478"/>
          <ac:picMkLst>
            <pc:docMk/>
            <pc:sldMk cId="731857660" sldId="1164"/>
            <ac:picMk id="13" creationId="{1511B037-4271-A560-D2B4-3D1EE314852C}"/>
          </ac:picMkLst>
        </pc:picChg>
        <pc:picChg chg="add del mod">
          <ac:chgData name="Magnus Tränk" userId="73c60b22-ca24-47b0-bd75-dbf2f6fa7bc6" providerId="ADAL" clId="{BDB366BF-06A9-486A-8C44-282E90FB40BA}" dt="2024-10-28T14:39:04.112" v="2302" actId="478"/>
          <ac:picMkLst>
            <pc:docMk/>
            <pc:sldMk cId="731857660" sldId="1164"/>
            <ac:picMk id="15" creationId="{C606638D-16F5-6B34-161B-5B7EA069F06A}"/>
          </ac:picMkLst>
        </pc:picChg>
      </pc:sldChg>
      <pc:sldChg chg="del">
        <pc:chgData name="Magnus Tränk" userId="73c60b22-ca24-47b0-bd75-dbf2f6fa7bc6" providerId="ADAL" clId="{BDB366BF-06A9-486A-8C44-282E90FB40BA}" dt="2024-10-25T13:32:29.474" v="255" actId="47"/>
        <pc:sldMkLst>
          <pc:docMk/>
          <pc:sldMk cId="1430612872" sldId="1165"/>
        </pc:sldMkLst>
      </pc:sldChg>
      <pc:sldChg chg="addSp modSp new mod">
        <pc:chgData name="Magnus Tränk" userId="73c60b22-ca24-47b0-bd75-dbf2f6fa7bc6" providerId="ADAL" clId="{BDB366BF-06A9-486A-8C44-282E90FB40BA}" dt="2024-10-29T11:32:57.525" v="3983" actId="14100"/>
        <pc:sldMkLst>
          <pc:docMk/>
          <pc:sldMk cId="3160561944" sldId="1165"/>
        </pc:sldMkLst>
        <pc:spChg chg="mod">
          <ac:chgData name="Magnus Tränk" userId="73c60b22-ca24-47b0-bd75-dbf2f6fa7bc6" providerId="ADAL" clId="{BDB366BF-06A9-486A-8C44-282E90FB40BA}" dt="2024-10-29T11:32:50.570" v="3981" actId="20577"/>
          <ac:spMkLst>
            <pc:docMk/>
            <pc:sldMk cId="3160561944" sldId="1165"/>
            <ac:spMk id="2" creationId="{76ADF77A-FEDF-E7F9-2F91-DBD235860BD0}"/>
          </ac:spMkLst>
        </pc:spChg>
        <pc:spChg chg="mod">
          <ac:chgData name="Magnus Tränk" userId="73c60b22-ca24-47b0-bd75-dbf2f6fa7bc6" providerId="ADAL" clId="{BDB366BF-06A9-486A-8C44-282E90FB40BA}" dt="2024-10-25T15:07:58.932" v="569" actId="20577"/>
          <ac:spMkLst>
            <pc:docMk/>
            <pc:sldMk cId="3160561944" sldId="1165"/>
            <ac:spMk id="3" creationId="{18B19FFE-D086-8186-0129-232D360DA862}"/>
          </ac:spMkLst>
        </pc:spChg>
        <pc:picChg chg="add mod">
          <ac:chgData name="Magnus Tränk" userId="73c60b22-ca24-47b0-bd75-dbf2f6fa7bc6" providerId="ADAL" clId="{BDB366BF-06A9-486A-8C44-282E90FB40BA}" dt="2024-10-29T11:32:57.525" v="3983" actId="14100"/>
          <ac:picMkLst>
            <pc:docMk/>
            <pc:sldMk cId="3160561944" sldId="1165"/>
            <ac:picMk id="5" creationId="{330BB84B-59DA-B3FF-DF24-8FFE47AED514}"/>
          </ac:picMkLst>
        </pc:picChg>
      </pc:sldChg>
      <pc:sldChg chg="modSp new mod ord">
        <pc:chgData name="Magnus Tränk" userId="73c60b22-ca24-47b0-bd75-dbf2f6fa7bc6" providerId="ADAL" clId="{BDB366BF-06A9-486A-8C44-282E90FB40BA}" dt="2024-10-29T11:31:49.378" v="3964" actId="20577"/>
        <pc:sldMkLst>
          <pc:docMk/>
          <pc:sldMk cId="1829045044" sldId="1166"/>
        </pc:sldMkLst>
        <pc:spChg chg="mod">
          <ac:chgData name="Magnus Tränk" userId="73c60b22-ca24-47b0-bd75-dbf2f6fa7bc6" providerId="ADAL" clId="{BDB366BF-06A9-486A-8C44-282E90FB40BA}" dt="2024-10-29T11:31:49.378" v="3964" actId="20577"/>
          <ac:spMkLst>
            <pc:docMk/>
            <pc:sldMk cId="1829045044" sldId="1166"/>
            <ac:spMk id="2" creationId="{186E4D22-5FB4-F1F2-D662-58B6C08769DC}"/>
          </ac:spMkLst>
        </pc:spChg>
        <pc:spChg chg="mod">
          <ac:chgData name="Magnus Tränk" userId="73c60b22-ca24-47b0-bd75-dbf2f6fa7bc6" providerId="ADAL" clId="{BDB366BF-06A9-486A-8C44-282E90FB40BA}" dt="2024-10-25T13:35:25.622" v="443" actId="20577"/>
          <ac:spMkLst>
            <pc:docMk/>
            <pc:sldMk cId="1829045044" sldId="1166"/>
            <ac:spMk id="3" creationId="{363CFA7A-37B8-7420-C274-39F6A9C46C51}"/>
          </ac:spMkLst>
        </pc:spChg>
      </pc:sldChg>
      <pc:sldChg chg="addSp modSp new mod">
        <pc:chgData name="Magnus Tränk" userId="73c60b22-ca24-47b0-bd75-dbf2f6fa7bc6" providerId="ADAL" clId="{BDB366BF-06A9-486A-8C44-282E90FB40BA}" dt="2024-10-28T14:07:46.239" v="1345" actId="5793"/>
        <pc:sldMkLst>
          <pc:docMk/>
          <pc:sldMk cId="66644163" sldId="1167"/>
        </pc:sldMkLst>
        <pc:spChg chg="mod">
          <ac:chgData name="Magnus Tränk" userId="73c60b22-ca24-47b0-bd75-dbf2f6fa7bc6" providerId="ADAL" clId="{BDB366BF-06A9-486A-8C44-282E90FB40BA}" dt="2024-10-28T14:07:46.239" v="1345" actId="5793"/>
          <ac:spMkLst>
            <pc:docMk/>
            <pc:sldMk cId="66644163" sldId="1167"/>
            <ac:spMk id="2" creationId="{8C444DCC-15CC-20E4-78A5-F48A035B7EDA}"/>
          </ac:spMkLst>
        </pc:spChg>
        <pc:spChg chg="mod">
          <ac:chgData name="Magnus Tränk" userId="73c60b22-ca24-47b0-bd75-dbf2f6fa7bc6" providerId="ADAL" clId="{BDB366BF-06A9-486A-8C44-282E90FB40BA}" dt="2024-10-28T07:04:08.437" v="580" actId="20577"/>
          <ac:spMkLst>
            <pc:docMk/>
            <pc:sldMk cId="66644163" sldId="1167"/>
            <ac:spMk id="3" creationId="{574F7D3F-36BB-BC3F-BB8E-CF8A89B34F73}"/>
          </ac:spMkLst>
        </pc:spChg>
        <pc:picChg chg="add mod">
          <ac:chgData name="Magnus Tränk" userId="73c60b22-ca24-47b0-bd75-dbf2f6fa7bc6" providerId="ADAL" clId="{BDB366BF-06A9-486A-8C44-282E90FB40BA}" dt="2024-10-28T07:39:09.264" v="1011" actId="1076"/>
          <ac:picMkLst>
            <pc:docMk/>
            <pc:sldMk cId="66644163" sldId="1167"/>
            <ac:picMk id="5" creationId="{77F1D11E-B266-7982-E1D6-56D7EF98BCDD}"/>
          </ac:picMkLst>
        </pc:picChg>
      </pc:sldChg>
      <pc:sldChg chg="modSp add mod ord">
        <pc:chgData name="Magnus Tränk" userId="73c60b22-ca24-47b0-bd75-dbf2f6fa7bc6" providerId="ADAL" clId="{BDB366BF-06A9-486A-8C44-282E90FB40BA}" dt="2024-10-29T11:34:25.906" v="3987" actId="20577"/>
        <pc:sldMkLst>
          <pc:docMk/>
          <pc:sldMk cId="3982403284" sldId="1168"/>
        </pc:sldMkLst>
        <pc:spChg chg="mod">
          <ac:chgData name="Magnus Tränk" userId="73c60b22-ca24-47b0-bd75-dbf2f6fa7bc6" providerId="ADAL" clId="{BDB366BF-06A9-486A-8C44-282E90FB40BA}" dt="2024-10-29T11:34:25.906" v="3987" actId="20577"/>
          <ac:spMkLst>
            <pc:docMk/>
            <pc:sldMk cId="3982403284" sldId="1168"/>
            <ac:spMk id="2" creationId="{BD313676-4825-3692-D575-D764447B5675}"/>
          </ac:spMkLst>
        </pc:spChg>
      </pc:sldChg>
      <pc:sldChg chg="addSp delSp modSp add mod">
        <pc:chgData name="Magnus Tränk" userId="73c60b22-ca24-47b0-bd75-dbf2f6fa7bc6" providerId="ADAL" clId="{BDB366BF-06A9-486A-8C44-282E90FB40BA}" dt="2024-10-28T15:18:01.734" v="2994" actId="20577"/>
        <pc:sldMkLst>
          <pc:docMk/>
          <pc:sldMk cId="1477433136" sldId="1169"/>
        </pc:sldMkLst>
        <pc:spChg chg="mod">
          <ac:chgData name="Magnus Tränk" userId="73c60b22-ca24-47b0-bd75-dbf2f6fa7bc6" providerId="ADAL" clId="{BDB366BF-06A9-486A-8C44-282E90FB40BA}" dt="2024-10-28T15:18:01.734" v="2994" actId="20577"/>
          <ac:spMkLst>
            <pc:docMk/>
            <pc:sldMk cId="1477433136" sldId="1169"/>
            <ac:spMk id="2" creationId="{BD313676-4825-3692-D575-D764447B5675}"/>
          </ac:spMkLst>
        </pc:spChg>
        <pc:spChg chg="mod">
          <ac:chgData name="Magnus Tränk" userId="73c60b22-ca24-47b0-bd75-dbf2f6fa7bc6" providerId="ADAL" clId="{BDB366BF-06A9-486A-8C44-282E90FB40BA}" dt="2024-10-28T15:08:17.317" v="2506" actId="14100"/>
          <ac:spMkLst>
            <pc:docMk/>
            <pc:sldMk cId="1477433136" sldId="1169"/>
            <ac:spMk id="3" creationId="{06A1C8E5-4CAA-092C-9EB6-E672E9B0E315}"/>
          </ac:spMkLst>
        </pc:spChg>
        <pc:spChg chg="add mod">
          <ac:chgData name="Magnus Tränk" userId="73c60b22-ca24-47b0-bd75-dbf2f6fa7bc6" providerId="ADAL" clId="{BDB366BF-06A9-486A-8C44-282E90FB40BA}" dt="2024-10-28T15:17:34.572" v="2983" actId="20577"/>
          <ac:spMkLst>
            <pc:docMk/>
            <pc:sldMk cId="1477433136" sldId="1169"/>
            <ac:spMk id="6" creationId="{2A9BFF78-E285-0445-BAF1-B358ED717319}"/>
          </ac:spMkLst>
        </pc:spChg>
        <pc:spChg chg="del mod">
          <ac:chgData name="Magnus Tränk" userId="73c60b22-ca24-47b0-bd75-dbf2f6fa7bc6" providerId="ADAL" clId="{BDB366BF-06A9-486A-8C44-282E90FB40BA}" dt="2024-10-28T15:00:32.162" v="2495" actId="478"/>
          <ac:spMkLst>
            <pc:docMk/>
            <pc:sldMk cId="1477433136" sldId="1169"/>
            <ac:spMk id="17" creationId="{150C4FB3-5929-E8CE-BD9A-5B1E401EC7A6}"/>
          </ac:spMkLst>
        </pc:spChg>
        <pc:spChg chg="del">
          <ac:chgData name="Magnus Tränk" userId="73c60b22-ca24-47b0-bd75-dbf2f6fa7bc6" providerId="ADAL" clId="{BDB366BF-06A9-486A-8C44-282E90FB40BA}" dt="2024-10-28T14:58:43.594" v="2487" actId="478"/>
          <ac:spMkLst>
            <pc:docMk/>
            <pc:sldMk cId="1477433136" sldId="1169"/>
            <ac:spMk id="19" creationId="{DF932632-399C-0734-4E29-2E9E011F7114}"/>
          </ac:spMkLst>
        </pc:spChg>
        <pc:picChg chg="add mod">
          <ac:chgData name="Magnus Tränk" userId="73c60b22-ca24-47b0-bd75-dbf2f6fa7bc6" providerId="ADAL" clId="{BDB366BF-06A9-486A-8C44-282E90FB40BA}" dt="2024-10-28T14:58:59.226" v="2494" actId="1076"/>
          <ac:picMkLst>
            <pc:docMk/>
            <pc:sldMk cId="1477433136" sldId="1169"/>
            <ac:picMk id="5" creationId="{0941CD02-6E8F-2E2F-E72C-CB262AAEC6BB}"/>
          </ac:picMkLst>
        </pc:picChg>
      </pc:sldChg>
      <pc:sldChg chg="addSp modSp new mod">
        <pc:chgData name="Magnus Tränk" userId="73c60b22-ca24-47b0-bd75-dbf2f6fa7bc6" providerId="ADAL" clId="{BDB366BF-06A9-486A-8C44-282E90FB40BA}" dt="2024-10-28T15:29:07.798" v="3796" actId="20577"/>
        <pc:sldMkLst>
          <pc:docMk/>
          <pc:sldMk cId="3200599045" sldId="1170"/>
        </pc:sldMkLst>
        <pc:spChg chg="mod">
          <ac:chgData name="Magnus Tränk" userId="73c60b22-ca24-47b0-bd75-dbf2f6fa7bc6" providerId="ADAL" clId="{BDB366BF-06A9-486A-8C44-282E90FB40BA}" dt="2024-10-28T15:29:07.798" v="3796" actId="20577"/>
          <ac:spMkLst>
            <pc:docMk/>
            <pc:sldMk cId="3200599045" sldId="1170"/>
            <ac:spMk id="2" creationId="{4D578C0C-F99E-F0A3-0EB5-0061AA5E096E}"/>
          </ac:spMkLst>
        </pc:spChg>
        <pc:spChg chg="mod">
          <ac:chgData name="Magnus Tränk" userId="73c60b22-ca24-47b0-bd75-dbf2f6fa7bc6" providerId="ADAL" clId="{BDB366BF-06A9-486A-8C44-282E90FB40BA}" dt="2024-10-28T15:21:39.648" v="3054" actId="1076"/>
          <ac:spMkLst>
            <pc:docMk/>
            <pc:sldMk cId="3200599045" sldId="1170"/>
            <ac:spMk id="3" creationId="{43891B8D-DD4C-BF40-387A-6CA3EDEF1FA0}"/>
          </ac:spMkLst>
        </pc:spChg>
        <pc:picChg chg="add mod">
          <ac:chgData name="Magnus Tränk" userId="73c60b22-ca24-47b0-bd75-dbf2f6fa7bc6" providerId="ADAL" clId="{BDB366BF-06A9-486A-8C44-282E90FB40BA}" dt="2024-10-28T15:22:10.918" v="3077" actId="1076"/>
          <ac:picMkLst>
            <pc:docMk/>
            <pc:sldMk cId="3200599045" sldId="1170"/>
            <ac:picMk id="4" creationId="{D7C9A6CD-A95A-C09C-B28F-D033B2193711}"/>
          </ac:picMkLst>
        </pc:picChg>
      </pc:sldChg>
      <pc:sldChg chg="modSp new mod">
        <pc:chgData name="Magnus Tränk" userId="73c60b22-ca24-47b0-bd75-dbf2f6fa7bc6" providerId="ADAL" clId="{BDB366BF-06A9-486A-8C44-282E90FB40BA}" dt="2024-10-29T15:43:34.581" v="3990" actId="20577"/>
        <pc:sldMkLst>
          <pc:docMk/>
          <pc:sldMk cId="2368714899" sldId="1171"/>
        </pc:sldMkLst>
        <pc:spChg chg="mod">
          <ac:chgData name="Magnus Tränk" userId="73c60b22-ca24-47b0-bd75-dbf2f6fa7bc6" providerId="ADAL" clId="{BDB366BF-06A9-486A-8C44-282E90FB40BA}" dt="2024-10-29T15:43:34.581" v="3990" actId="20577"/>
          <ac:spMkLst>
            <pc:docMk/>
            <pc:sldMk cId="2368714899" sldId="1171"/>
            <ac:spMk id="2" creationId="{11DBC08F-CA7D-66E6-5E9C-7DD266168AAD}"/>
          </ac:spMkLst>
        </pc:spChg>
        <pc:spChg chg="mod">
          <ac:chgData name="Magnus Tränk" userId="73c60b22-ca24-47b0-bd75-dbf2f6fa7bc6" providerId="ADAL" clId="{BDB366BF-06A9-486A-8C44-282E90FB40BA}" dt="2024-10-28T15:24:38.720" v="3252" actId="20577"/>
          <ac:spMkLst>
            <pc:docMk/>
            <pc:sldMk cId="2368714899" sldId="1171"/>
            <ac:spMk id="3" creationId="{DFC3DA4A-5372-A0A8-5F33-BBA68D826490}"/>
          </ac:spMkLst>
        </pc:spChg>
      </pc:sldChg>
      <pc:sldChg chg="del">
        <pc:chgData name="Magnus Tränk" userId="73c60b22-ca24-47b0-bd75-dbf2f6fa7bc6" providerId="ADAL" clId="{BDB366BF-06A9-486A-8C44-282E90FB40BA}" dt="2024-10-25T13:32:29.474" v="255" actId="47"/>
        <pc:sldMkLst>
          <pc:docMk/>
          <pc:sldMk cId="1546733308" sldId="1173"/>
        </pc:sldMkLst>
      </pc:sldChg>
      <pc:sldChg chg="del">
        <pc:chgData name="Magnus Tränk" userId="73c60b22-ca24-47b0-bd75-dbf2f6fa7bc6" providerId="ADAL" clId="{BDB366BF-06A9-486A-8C44-282E90FB40BA}" dt="2024-10-25T13:32:29.474" v="255" actId="47"/>
        <pc:sldMkLst>
          <pc:docMk/>
          <pc:sldMk cId="3168090584" sldId="1174"/>
        </pc:sldMkLst>
      </pc:sldChg>
      <pc:sldChg chg="del">
        <pc:chgData name="Magnus Tränk" userId="73c60b22-ca24-47b0-bd75-dbf2f6fa7bc6" providerId="ADAL" clId="{BDB366BF-06A9-486A-8C44-282E90FB40BA}" dt="2024-10-25T13:32:29.474" v="255" actId="47"/>
        <pc:sldMkLst>
          <pc:docMk/>
          <pc:sldMk cId="3615780966" sldId="1175"/>
        </pc:sldMkLst>
      </pc:sldChg>
      <pc:sldChg chg="del">
        <pc:chgData name="Magnus Tränk" userId="73c60b22-ca24-47b0-bd75-dbf2f6fa7bc6" providerId="ADAL" clId="{BDB366BF-06A9-486A-8C44-282E90FB40BA}" dt="2024-10-25T13:32:29.474" v="255" actId="47"/>
        <pc:sldMkLst>
          <pc:docMk/>
          <pc:sldMk cId="3706964653" sldId="1176"/>
        </pc:sldMkLst>
      </pc:sldChg>
      <pc:sldChg chg="del">
        <pc:chgData name="Magnus Tränk" userId="73c60b22-ca24-47b0-bd75-dbf2f6fa7bc6" providerId="ADAL" clId="{BDB366BF-06A9-486A-8C44-282E90FB40BA}" dt="2024-10-25T13:32:29.474" v="255" actId="47"/>
        <pc:sldMkLst>
          <pc:docMk/>
          <pc:sldMk cId="374591604" sldId="1177"/>
        </pc:sldMkLst>
      </pc:sldChg>
      <pc:sldChg chg="del">
        <pc:chgData name="Magnus Tränk" userId="73c60b22-ca24-47b0-bd75-dbf2f6fa7bc6" providerId="ADAL" clId="{BDB366BF-06A9-486A-8C44-282E90FB40BA}" dt="2024-10-25T13:32:29.474" v="255" actId="47"/>
        <pc:sldMkLst>
          <pc:docMk/>
          <pc:sldMk cId="2015959445" sldId="1178"/>
        </pc:sldMkLst>
      </pc:sldChg>
      <pc:sldMasterChg chg="modSp mod">
        <pc:chgData name="Magnus Tränk" userId="73c60b22-ca24-47b0-bd75-dbf2f6fa7bc6" providerId="ADAL" clId="{BDB366BF-06A9-486A-8C44-282E90FB40BA}" dt="2024-11-11T06:52:22.001" v="3998" actId="20577"/>
        <pc:sldMasterMkLst>
          <pc:docMk/>
          <pc:sldMasterMk cId="0" sldId="2147485146"/>
        </pc:sldMasterMkLst>
        <pc:spChg chg="mod">
          <ac:chgData name="Magnus Tränk" userId="73c60b22-ca24-47b0-bd75-dbf2f6fa7bc6" providerId="ADAL" clId="{BDB366BF-06A9-486A-8C44-282E90FB40BA}" dt="2024-10-28T14:08:59.216" v="1346" actId="6549"/>
          <ac:spMkLst>
            <pc:docMk/>
            <pc:sldMasterMk cId="0" sldId="2147485146"/>
            <ac:spMk id="14" creationId="{04953B71-6776-413E-AC69-E69762C9C33E}"/>
          </ac:spMkLst>
        </pc:spChg>
        <pc:spChg chg="mod">
          <ac:chgData name="Magnus Tränk" userId="73c60b22-ca24-47b0-bd75-dbf2f6fa7bc6" providerId="ADAL" clId="{BDB366BF-06A9-486A-8C44-282E90FB40BA}" dt="2024-11-11T06:52:22.001" v="3998" actId="20577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  <pc:docChgLst>
    <pc:chgData name="Magnus Tränk" userId="73c60b22-ca24-47b0-bd75-dbf2f6fa7bc6" providerId="ADAL" clId="{B5C4A38D-EC93-41D1-9358-C883797CCA3B}"/>
    <pc:docChg chg="undo custSel modSld">
      <pc:chgData name="Magnus Tränk" userId="73c60b22-ca24-47b0-bd75-dbf2f6fa7bc6" providerId="ADAL" clId="{B5C4A38D-EC93-41D1-9358-C883797CCA3B}" dt="2024-09-12T08:14:18.534" v="694" actId="403"/>
      <pc:docMkLst>
        <pc:docMk/>
      </pc:docMkLst>
      <pc:sldChg chg="modSp mod">
        <pc:chgData name="Magnus Tränk" userId="73c60b22-ca24-47b0-bd75-dbf2f6fa7bc6" providerId="ADAL" clId="{B5C4A38D-EC93-41D1-9358-C883797CCA3B}" dt="2024-09-12T08:11:38.112" v="633" actId="20577"/>
        <pc:sldMkLst>
          <pc:docMk/>
          <pc:sldMk cId="3168090584" sldId="1174"/>
        </pc:sldMkLst>
        <pc:spChg chg="mod">
          <ac:chgData name="Magnus Tränk" userId="73c60b22-ca24-47b0-bd75-dbf2f6fa7bc6" providerId="ADAL" clId="{B5C4A38D-EC93-41D1-9358-C883797CCA3B}" dt="2024-09-12T08:11:38.112" v="633" actId="20577"/>
          <ac:spMkLst>
            <pc:docMk/>
            <pc:sldMk cId="3168090584" sldId="1174"/>
            <ac:spMk id="35" creationId="{1CE1FA5B-0776-DA7D-A390-A3976847DD0D}"/>
          </ac:spMkLst>
        </pc:spChg>
      </pc:sldChg>
      <pc:sldChg chg="modSp mod">
        <pc:chgData name="Magnus Tränk" userId="73c60b22-ca24-47b0-bd75-dbf2f6fa7bc6" providerId="ADAL" clId="{B5C4A38D-EC93-41D1-9358-C883797CCA3B}" dt="2024-09-12T08:12:34.703" v="690" actId="6549"/>
        <pc:sldMkLst>
          <pc:docMk/>
          <pc:sldMk cId="3615780966" sldId="1175"/>
        </pc:sldMkLst>
        <pc:spChg chg="mod">
          <ac:chgData name="Magnus Tränk" userId="73c60b22-ca24-47b0-bd75-dbf2f6fa7bc6" providerId="ADAL" clId="{B5C4A38D-EC93-41D1-9358-C883797CCA3B}" dt="2024-09-12T08:12:34.703" v="690" actId="6549"/>
          <ac:spMkLst>
            <pc:docMk/>
            <pc:sldMk cId="3615780966" sldId="1175"/>
            <ac:spMk id="2" creationId="{8D7497FC-9402-4943-7B27-3BD9ECF1EDDE}"/>
          </ac:spMkLst>
        </pc:spChg>
        <pc:spChg chg="mod">
          <ac:chgData name="Magnus Tränk" userId="73c60b22-ca24-47b0-bd75-dbf2f6fa7bc6" providerId="ADAL" clId="{B5C4A38D-EC93-41D1-9358-C883797CCA3B}" dt="2024-09-12T08:11:51.717" v="645" actId="20577"/>
          <ac:spMkLst>
            <pc:docMk/>
            <pc:sldMk cId="3615780966" sldId="1175"/>
            <ac:spMk id="3" creationId="{D31293DA-7C0A-2B62-A666-1EF006A21B45}"/>
          </ac:spMkLst>
        </pc:spChg>
      </pc:sldChg>
      <pc:sldChg chg="modSp mod">
        <pc:chgData name="Magnus Tränk" userId="73c60b22-ca24-47b0-bd75-dbf2f6fa7bc6" providerId="ADAL" clId="{B5C4A38D-EC93-41D1-9358-C883797CCA3B}" dt="2024-09-12T08:14:18.534" v="694" actId="403"/>
        <pc:sldMkLst>
          <pc:docMk/>
          <pc:sldMk cId="374591604" sldId="1177"/>
        </pc:sldMkLst>
        <pc:spChg chg="mod">
          <ac:chgData name="Magnus Tränk" userId="73c60b22-ca24-47b0-bd75-dbf2f6fa7bc6" providerId="ADAL" clId="{B5C4A38D-EC93-41D1-9358-C883797CCA3B}" dt="2024-09-12T08:14:18.534" v="694" actId="403"/>
          <ac:spMkLst>
            <pc:docMk/>
            <pc:sldMk cId="374591604" sldId="1177"/>
            <ac:spMk id="2" creationId="{3B703A11-7314-918F-3D1A-02470806EE72}"/>
          </ac:spMkLst>
        </pc:spChg>
        <pc:spChg chg="mod">
          <ac:chgData name="Magnus Tränk" userId="73c60b22-ca24-47b0-bd75-dbf2f6fa7bc6" providerId="ADAL" clId="{B5C4A38D-EC93-41D1-9358-C883797CCA3B}" dt="2024-09-12T08:08:34.593" v="495" actId="20577"/>
          <ac:spMkLst>
            <pc:docMk/>
            <pc:sldMk cId="374591604" sldId="1177"/>
            <ac:spMk id="3" creationId="{E9FE8CC2-D2D2-BDDF-52CB-D842421359FE}"/>
          </ac:spMkLst>
        </pc:spChg>
      </pc:sldChg>
      <pc:sldChg chg="modSp mod">
        <pc:chgData name="Magnus Tränk" userId="73c60b22-ca24-47b0-bd75-dbf2f6fa7bc6" providerId="ADAL" clId="{B5C4A38D-EC93-41D1-9358-C883797CCA3B}" dt="2024-09-12T08:10:17.297" v="542" actId="20577"/>
        <pc:sldMkLst>
          <pc:docMk/>
          <pc:sldMk cId="2015959445" sldId="1178"/>
        </pc:sldMkLst>
        <pc:spChg chg="mod">
          <ac:chgData name="Magnus Tränk" userId="73c60b22-ca24-47b0-bd75-dbf2f6fa7bc6" providerId="ADAL" clId="{B5C4A38D-EC93-41D1-9358-C883797CCA3B}" dt="2024-09-12T08:10:17.297" v="542" actId="20577"/>
          <ac:spMkLst>
            <pc:docMk/>
            <pc:sldMk cId="2015959445" sldId="1178"/>
            <ac:spMk id="2" creationId="{B4C75B4A-4E4A-D7D4-4988-95F12542D435}"/>
          </ac:spMkLst>
        </pc:spChg>
      </pc:sldChg>
    </pc:docChg>
  </pc:docChgLst>
  <pc:docChgLst>
    <pc:chgData name="Magnus Tränk" userId="73c60b22-ca24-47b0-bd75-dbf2f6fa7bc6" providerId="ADAL" clId="{116E6BC6-7D1F-4938-A812-887AE551FB00}"/>
    <pc:docChg chg="modSld modMainMaster">
      <pc:chgData name="Magnus Tränk" userId="73c60b22-ca24-47b0-bd75-dbf2f6fa7bc6" providerId="ADAL" clId="{116E6BC6-7D1F-4938-A812-887AE551FB00}" dt="2024-10-06T19:33:41.566" v="51" actId="20577"/>
      <pc:docMkLst>
        <pc:docMk/>
      </pc:docMkLst>
      <pc:sldChg chg="modSp mod">
        <pc:chgData name="Magnus Tränk" userId="73c60b22-ca24-47b0-bd75-dbf2f6fa7bc6" providerId="ADAL" clId="{116E6BC6-7D1F-4938-A812-887AE551FB00}" dt="2024-10-06T19:33:41.566" v="51" actId="20577"/>
        <pc:sldMkLst>
          <pc:docMk/>
          <pc:sldMk cId="374591604" sldId="1177"/>
        </pc:sldMkLst>
        <pc:spChg chg="mod">
          <ac:chgData name="Magnus Tränk" userId="73c60b22-ca24-47b0-bd75-dbf2f6fa7bc6" providerId="ADAL" clId="{116E6BC6-7D1F-4938-A812-887AE551FB00}" dt="2024-10-06T19:33:41.566" v="51" actId="20577"/>
          <ac:spMkLst>
            <pc:docMk/>
            <pc:sldMk cId="374591604" sldId="1177"/>
            <ac:spMk id="2" creationId="{3B703A11-7314-918F-3D1A-02470806EE72}"/>
          </ac:spMkLst>
        </pc:spChg>
      </pc:sldChg>
      <pc:sldChg chg="modSp mod">
        <pc:chgData name="Magnus Tränk" userId="73c60b22-ca24-47b0-bd75-dbf2f6fa7bc6" providerId="ADAL" clId="{116E6BC6-7D1F-4938-A812-887AE551FB00}" dt="2024-10-06T19:31:05.247" v="43" actId="6549"/>
        <pc:sldMkLst>
          <pc:docMk/>
          <pc:sldMk cId="2015959445" sldId="1178"/>
        </pc:sldMkLst>
        <pc:spChg chg="mod">
          <ac:chgData name="Magnus Tränk" userId="73c60b22-ca24-47b0-bd75-dbf2f6fa7bc6" providerId="ADAL" clId="{116E6BC6-7D1F-4938-A812-887AE551FB00}" dt="2024-10-06T19:31:05.247" v="43" actId="6549"/>
          <ac:spMkLst>
            <pc:docMk/>
            <pc:sldMk cId="2015959445" sldId="1178"/>
            <ac:spMk id="2" creationId="{B4C75B4A-4E4A-D7D4-4988-95F12542D435}"/>
          </ac:spMkLst>
        </pc:spChg>
      </pc:sldChg>
      <pc:sldMasterChg chg="modSp mod">
        <pc:chgData name="Magnus Tränk" userId="73c60b22-ca24-47b0-bd75-dbf2f6fa7bc6" providerId="ADAL" clId="{116E6BC6-7D1F-4938-A812-887AE551FB00}" dt="2024-10-06T19:27:01.935" v="7" actId="20577"/>
        <pc:sldMasterMkLst>
          <pc:docMk/>
          <pc:sldMasterMk cId="0" sldId="2147485146"/>
        </pc:sldMasterMkLst>
        <pc:spChg chg="mod">
          <ac:chgData name="Magnus Tränk" userId="73c60b22-ca24-47b0-bd75-dbf2f6fa7bc6" providerId="ADAL" clId="{116E6BC6-7D1F-4938-A812-887AE551FB00}" dt="2024-10-06T19:27:01.935" v="7" actId="20577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641421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728889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182995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11-11-2024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16848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11-11-2024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568060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11-11-2024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000077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11-11-2024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200464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11-11-2024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4471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863CA68-B42A-07E6-E9ED-09CA251C02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11-11-2024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93334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11-11-2024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14994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11-11-2024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90576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11-11-2024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50503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11-11-2024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39991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11-11-2024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32554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838575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TSG-CT WG1 Meeting #152</a:t>
            </a:r>
          </a:p>
          <a:p>
            <a:pPr eaLnBrk="1" hangingPunct="1">
              <a:defRPr/>
            </a:pPr>
            <a:r>
              <a:rPr lang="en-IN" altLang="en-US" sz="1200" b="1" dirty="0">
                <a:latin typeface="Arial "/>
              </a:rPr>
              <a:t>Orlando, US, 18-22 November 2024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/>
              <a:t>C1-246354</a:t>
            </a:r>
            <a:r>
              <a:rPr lang="en-GB" altLang="en-US" sz="120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150992-8EE2-4E9A-AFFD-677F4AE8D509}" type="datetimeFigureOut">
              <a:rPr lang="en-IN" smtClean="0"/>
              <a:t>11-11-2024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86855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5" r:id="rId1"/>
    <p:sldLayoutId id="2147485166" r:id="rId2"/>
    <p:sldLayoutId id="2147485167" r:id="rId3"/>
    <p:sldLayoutId id="2147485168" r:id="rId4"/>
    <p:sldLayoutId id="2147485169" r:id="rId5"/>
    <p:sldLayoutId id="2147485170" r:id="rId6"/>
    <p:sldLayoutId id="2147485171" r:id="rId7"/>
    <p:sldLayoutId id="2147485172" r:id="rId8"/>
    <p:sldLayoutId id="2147485173" r:id="rId9"/>
    <p:sldLayoutId id="2147485174" r:id="rId10"/>
    <p:sldLayoutId id="21474851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ge.3gpp.org/rep/all/5G_APIs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forge.3gpp.org/rep/all/5G_APIs/-/blob/REL-19/README.md?ref_type=heads" TargetMode="External"/><Relationship Id="rId2" Type="http://schemas.openxmlformats.org/officeDocument/2006/relationships/hyperlink" Target="https://forge.3gpp.org/rep/all/5G_APIs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UI" TargetMode="External"/><Relationship Id="rId4" Type="http://schemas.openxmlformats.org/officeDocument/2006/relationships/hyperlink" Target="Editor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8239" y="1709739"/>
            <a:ext cx="9674601" cy="924132"/>
          </a:xfrm>
        </p:spPr>
        <p:txBody>
          <a:bodyPr/>
          <a:lstStyle/>
          <a:p>
            <a:pPr eaLnBrk="1" hangingPunct="1"/>
            <a:r>
              <a:rPr lang="en-GB" altLang="en-US" sz="4800" dirty="0" err="1"/>
              <a:t>enhMCLoc</a:t>
            </a:r>
            <a:r>
              <a:rPr lang="en-GB" altLang="en-US" sz="4800" dirty="0"/>
              <a:t> progress and workplan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158240" y="5329628"/>
            <a:ext cx="7886700" cy="74460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zh-CN" sz="1800" dirty="0">
                <a:latin typeface="Arial" panose="020B0604020202020204" pitchFamily="34" charset="0"/>
              </a:rPr>
              <a:t>Magnus Tränk (magnus.trank@ericsson.com)</a:t>
            </a:r>
            <a:endParaRPr lang="en-GB" altLang="en-US" sz="1800" dirty="0"/>
          </a:p>
          <a:p>
            <a:pPr marL="0" indent="0" eaLnBrk="1" hangingPunct="1">
              <a:buFontTx/>
              <a:buNone/>
            </a:pPr>
            <a:r>
              <a:rPr lang="en-GB" altLang="en-US" sz="1800" dirty="0"/>
              <a:t>Ericsson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1DBC08F-CA7D-66E6-5E9C-7DD266168A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Additional work would be required for:</a:t>
            </a:r>
          </a:p>
          <a:p>
            <a:pPr lvl="1"/>
            <a:r>
              <a:rPr lang="en-US" dirty="0"/>
              <a:t>User Location configuration data</a:t>
            </a:r>
          </a:p>
          <a:p>
            <a:pPr lvl="2"/>
            <a:r>
              <a:rPr lang="en-US" dirty="0"/>
              <a:t>New table defined in TS 23.280 annex </a:t>
            </a:r>
            <a:r>
              <a:rPr lang="en-US"/>
              <a:t>A.8</a:t>
            </a:r>
            <a:endParaRPr lang="en-US" dirty="0"/>
          </a:p>
          <a:p>
            <a:pPr lvl="2"/>
            <a:r>
              <a:rPr lang="en-US" dirty="0"/>
              <a:t>Proposal to add this to TS 24.484</a:t>
            </a:r>
          </a:p>
          <a:p>
            <a:pPr lvl="1"/>
            <a:r>
              <a:rPr lang="en-US" dirty="0"/>
              <a:t>Authorization rules for the location configuration data</a:t>
            </a:r>
          </a:p>
          <a:p>
            <a:pPr lvl="1"/>
            <a:r>
              <a:rPr lang="en-US" dirty="0"/>
              <a:t>Datatype corrections</a:t>
            </a:r>
          </a:p>
          <a:p>
            <a:pPr lvl="2"/>
            <a:r>
              <a:rPr lang="en-US" dirty="0"/>
              <a:t>Cell ID definition</a:t>
            </a:r>
          </a:p>
          <a:p>
            <a:pPr lvl="2"/>
            <a:r>
              <a:rPr lang="en-US" dirty="0"/>
              <a:t>Coordinate definition</a:t>
            </a:r>
          </a:p>
          <a:p>
            <a:pPr lvl="1"/>
            <a:r>
              <a:rPr lang="en-US" dirty="0"/>
              <a:t>Security aspects for LMS access from MC service server, IWF and other LMS</a:t>
            </a:r>
          </a:p>
          <a:p>
            <a:pPr lvl="1"/>
            <a:r>
              <a:rPr lang="en-US" dirty="0"/>
              <a:t>Editor’s notes</a:t>
            </a:r>
          </a:p>
          <a:p>
            <a:pPr lvl="1"/>
            <a:r>
              <a:rPr lang="en-US" dirty="0"/>
              <a:t>Location History procedures</a:t>
            </a:r>
          </a:p>
          <a:p>
            <a:r>
              <a:rPr lang="en-US" dirty="0"/>
              <a:t> Additional volunteers highly appreciated.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FC3DA4A-5372-A0A8-5F33-BBA68D8264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steps</a:t>
            </a:r>
          </a:p>
        </p:txBody>
      </p:sp>
    </p:spTree>
    <p:extLst>
      <p:ext uri="{BB962C8B-B14F-4D97-AF65-F5344CB8AC3E}">
        <p14:creationId xmlns:p14="http://schemas.microsoft.com/office/powerpoint/2010/main" val="2368714899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992161661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86E4D22-5FB4-F1F2-D662-58B6C08769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Summary CT1#151</a:t>
            </a:r>
          </a:p>
          <a:p>
            <a:r>
              <a:rPr lang="en-US" dirty="0"/>
              <a:t> Forge 3GPP: </a:t>
            </a:r>
            <a:r>
              <a:rPr lang="en-US" dirty="0">
                <a:hlinkClick r:id="rId3"/>
              </a:rPr>
              <a:t>https://forge.3gpp.org/rep/all/5G_APIs</a:t>
            </a:r>
            <a:endParaRPr lang="en-US" dirty="0"/>
          </a:p>
          <a:p>
            <a:r>
              <a:rPr lang="en-US" dirty="0"/>
              <a:t> Location Configuration object</a:t>
            </a:r>
          </a:p>
          <a:p>
            <a:r>
              <a:rPr lang="en-US" dirty="0"/>
              <a:t> Datatype challenges</a:t>
            </a:r>
          </a:p>
          <a:p>
            <a:r>
              <a:rPr lang="en-US" dirty="0"/>
              <a:t> Next API</a:t>
            </a:r>
          </a:p>
          <a:p>
            <a:r>
              <a:rPr lang="en-US" dirty="0"/>
              <a:t> Workplan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63CFA7A-37B8-7420-C274-39F6A9C46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182904504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489857" y="550595"/>
            <a:ext cx="8958943" cy="1104917"/>
          </a:xfrm>
        </p:spPr>
        <p:txBody>
          <a:bodyPr/>
          <a:lstStyle/>
          <a:p>
            <a:r>
              <a:rPr lang="en-US" altLang="en-US" sz="3600" dirty="0"/>
              <a:t>CT1#151 Summary</a:t>
            </a:r>
          </a:p>
        </p:txBody>
      </p:sp>
      <p:sp>
        <p:nvSpPr>
          <p:cNvPr id="3" name="Rectangle 93"/>
          <p:cNvSpPr>
            <a:spLocks noChangeArrowheads="1"/>
          </p:cNvSpPr>
          <p:nvPr/>
        </p:nvSpPr>
        <p:spPr bwMode="auto">
          <a:xfrm flipV="1">
            <a:off x="3947135" y="890079"/>
            <a:ext cx="9093521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sp>
        <p:nvSpPr>
          <p:cNvPr id="8" name="Rectangle 7"/>
          <p:cNvSpPr/>
          <p:nvPr/>
        </p:nvSpPr>
        <p:spPr>
          <a:xfrm>
            <a:off x="238124" y="1747273"/>
            <a:ext cx="1114615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+mn-lt"/>
                <a:cs typeface="+mn-cs"/>
              </a:rPr>
              <a:t>3 </a:t>
            </a:r>
            <a:r>
              <a:rPr lang="en-GB" sz="2400" dirty="0" err="1">
                <a:latin typeface="+mn-lt"/>
                <a:cs typeface="+mn-cs"/>
              </a:rPr>
              <a:t>pCR</a:t>
            </a:r>
            <a:r>
              <a:rPr lang="en-GB" sz="2400" dirty="0">
                <a:latin typeface="+mn-lt"/>
                <a:cs typeface="+mn-cs"/>
              </a:rPr>
              <a:t> agreed (</a:t>
            </a:r>
            <a:r>
              <a:rPr lang="en-US" sz="2400" dirty="0">
                <a:latin typeface="+mn-lt"/>
                <a:cs typeface="+mn-cs"/>
              </a:rPr>
              <a:t>C1-245350, C1-245847 and C1-245917)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+mn-lt"/>
                <a:cs typeface="+mn-cs"/>
              </a:rPr>
              <a:t>New Location Management APIs defined: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latin typeface="+mn-lt"/>
              <a:cs typeface="+mn-cs"/>
            </a:endParaRPr>
          </a:p>
          <a:p>
            <a:endParaRPr lang="en-US" sz="2400" dirty="0">
              <a:latin typeface="+mn-lt"/>
              <a:cs typeface="+mn-cs"/>
            </a:endParaRPr>
          </a:p>
          <a:p>
            <a:pPr marL="285750" indent="-28575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endParaRPr lang="en-GB" sz="1600" dirty="0">
              <a:latin typeface="+mn-lt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525EE4C-CF05-4591-E662-CCED05041C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7383" y="2730861"/>
            <a:ext cx="7767637" cy="2269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933669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C444DCC-15CC-20E4-78A5-F48A035B7E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 </a:t>
            </a:r>
            <a:r>
              <a:rPr lang="en-US" sz="2000" dirty="0">
                <a:hlinkClick r:id="rId2"/>
              </a:rPr>
              <a:t>https://forge.3gpp.org/rep/all/5G_APIs</a:t>
            </a:r>
            <a:endParaRPr lang="en-US" sz="2000" dirty="0"/>
          </a:p>
          <a:p>
            <a:r>
              <a:rPr lang="en-US" sz="2000" dirty="0"/>
              <a:t> Editor’s note from TS 24.283: Where to store </a:t>
            </a:r>
            <a:r>
              <a:rPr lang="en-US" sz="2000" dirty="0" err="1"/>
              <a:t>yaml</a:t>
            </a:r>
            <a:r>
              <a:rPr lang="en-US" sz="2000" dirty="0"/>
              <a:t> files?</a:t>
            </a:r>
          </a:p>
          <a:p>
            <a:r>
              <a:rPr lang="en-US" sz="2000" dirty="0"/>
              <a:t> Documents structure in README.md file: </a:t>
            </a:r>
            <a:br>
              <a:rPr lang="en-US" sz="2000" dirty="0"/>
            </a:br>
            <a:r>
              <a:rPr lang="en-US" sz="2000" dirty="0">
                <a:hlinkClick r:id="rId3"/>
              </a:rPr>
              <a:t>https://forge.3gpp.org/rep/all/5G_APIs/-/blob/REL-19/README.md?ref_type=heads</a:t>
            </a:r>
            <a:endParaRPr lang="en-US" sz="2000" dirty="0"/>
          </a:p>
          <a:p>
            <a:r>
              <a:rPr lang="en-US" sz="2000" dirty="0"/>
              <a:t> Proposal: New heading for MCS</a:t>
            </a:r>
          </a:p>
          <a:p>
            <a:pPr marL="0" indent="0">
              <a:buNone/>
            </a:pPr>
            <a:r>
              <a:rPr lang="en-US" sz="1800" dirty="0"/>
              <a:t> </a:t>
            </a:r>
          </a:p>
          <a:p>
            <a:pPr marL="0" indent="0">
              <a:buNone/>
            </a:pPr>
            <a:r>
              <a:rPr lang="en-US" sz="2400" b="1" dirty="0"/>
              <a:t>MCS (Mission Critical Services)</a:t>
            </a:r>
          </a:p>
          <a:p>
            <a:pPr lvl="1"/>
            <a:r>
              <a:rPr lang="en-US" sz="2000" dirty="0"/>
              <a:t>LMS Registration (</a:t>
            </a:r>
            <a:r>
              <a:rPr lang="en-US" sz="2000" dirty="0">
                <a:hlinkClick r:id="rId4"/>
              </a:rPr>
              <a:t>Editor</a:t>
            </a:r>
            <a:r>
              <a:rPr lang="en-US" sz="2000" dirty="0"/>
              <a:t>) (</a:t>
            </a:r>
            <a:r>
              <a:rPr lang="en-US" sz="2000" dirty="0">
                <a:hlinkClick r:id="rId5"/>
              </a:rPr>
              <a:t>UI</a:t>
            </a:r>
            <a:r>
              <a:rPr lang="en-US" sz="2000" dirty="0"/>
              <a:t>)</a:t>
            </a:r>
          </a:p>
          <a:p>
            <a:pPr lvl="1"/>
            <a:r>
              <a:rPr lang="en-US" sz="2000" dirty="0"/>
              <a:t>Location Report (</a:t>
            </a:r>
            <a:r>
              <a:rPr lang="en-US" sz="2000" dirty="0">
                <a:hlinkClick r:id="rId4"/>
              </a:rPr>
              <a:t>Editor</a:t>
            </a:r>
            <a:r>
              <a:rPr lang="en-US" sz="2000" dirty="0"/>
              <a:t>) (</a:t>
            </a:r>
            <a:r>
              <a:rPr lang="en-US" sz="2000" dirty="0">
                <a:hlinkClick r:id="rId5"/>
              </a:rPr>
              <a:t>UI</a:t>
            </a:r>
            <a:r>
              <a:rPr lang="en-US" sz="2000" dirty="0"/>
              <a:t>)</a:t>
            </a:r>
          </a:p>
          <a:p>
            <a:pPr lvl="1"/>
            <a:r>
              <a:rPr lang="en-US" sz="2000" dirty="0"/>
              <a:t>Location Request (</a:t>
            </a:r>
            <a:r>
              <a:rPr lang="en-US" sz="2000" dirty="0">
                <a:hlinkClick r:id="rId4"/>
              </a:rPr>
              <a:t>Editor</a:t>
            </a:r>
            <a:r>
              <a:rPr lang="en-US" sz="2000" dirty="0"/>
              <a:t>) (</a:t>
            </a:r>
            <a:r>
              <a:rPr lang="en-US" sz="2000" dirty="0">
                <a:hlinkClick r:id="rId5"/>
              </a:rPr>
              <a:t>UI</a:t>
            </a:r>
            <a:r>
              <a:rPr lang="en-US" sz="2000" dirty="0"/>
              <a:t>) </a:t>
            </a:r>
          </a:p>
          <a:p>
            <a:pPr lvl="1"/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74F7D3F-36BB-BC3F-BB8E-CF8A89B34F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3GPP Forge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7F1D11E-B266-7982-E1D6-56D7EF98BC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0601" y="3737114"/>
            <a:ext cx="5343199" cy="2355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4416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6ADF77A-FEDF-E7F9-2F91-DBD235860B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Location Configuration Notification</a:t>
            </a:r>
          </a:p>
          <a:p>
            <a:pPr lvl="1"/>
            <a:r>
              <a:rPr lang="en-US" dirty="0"/>
              <a:t>New </a:t>
            </a:r>
            <a:r>
              <a:rPr lang="en-US" dirty="0" err="1"/>
              <a:t>pCR</a:t>
            </a:r>
            <a:r>
              <a:rPr lang="en-US" dirty="0"/>
              <a:t> to introduce </a:t>
            </a:r>
            <a:r>
              <a:rPr lang="en-US" dirty="0" err="1"/>
              <a:t>LocationConfiguration</a:t>
            </a:r>
            <a:r>
              <a:rPr lang="en-US" dirty="0"/>
              <a:t> datatype (planed for CT1#152)</a:t>
            </a:r>
          </a:p>
          <a:p>
            <a:pPr lvl="1"/>
            <a:r>
              <a:rPr lang="en-US" dirty="0"/>
              <a:t>Complex</a:t>
            </a:r>
          </a:p>
          <a:p>
            <a:pPr lvl="1"/>
            <a:r>
              <a:rPr lang="en-US" dirty="0"/>
              <a:t>Issues found in existing xml schema</a:t>
            </a:r>
          </a:p>
          <a:p>
            <a:pPr lvl="2"/>
            <a:r>
              <a:rPr lang="en-US" dirty="0" err="1"/>
              <a:t>TriggerCriteria</a:t>
            </a:r>
            <a:endParaRPr lang="en-US" dirty="0"/>
          </a:p>
          <a:p>
            <a:pPr lvl="2"/>
            <a:r>
              <a:rPr lang="en-US" dirty="0"/>
              <a:t>Cell ID format</a:t>
            </a:r>
          </a:p>
          <a:p>
            <a:pPr lvl="2"/>
            <a:r>
              <a:rPr lang="en-US" dirty="0"/>
              <a:t>Lat/long coordinate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8B19FFE-D086-8186-0129-232D360DA8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Callback URIs for Registration API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30BB84B-59DA-B3FF-DF24-8FFE47AED5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6000" y="3181082"/>
            <a:ext cx="5921956" cy="2995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561944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D313676-4825-3692-D575-D764447B56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 Current xml format:</a:t>
            </a:r>
          </a:p>
          <a:p>
            <a:endParaRPr lang="en-US" sz="2000" dirty="0"/>
          </a:p>
          <a:p>
            <a:endParaRPr lang="en-US" sz="2000" dirty="0"/>
          </a:p>
          <a:p>
            <a:r>
              <a:rPr lang="en-US" sz="2000" dirty="0"/>
              <a:t> TS 24.283 format:</a:t>
            </a:r>
          </a:p>
          <a:p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r>
              <a:rPr lang="en-US" sz="2000" dirty="0"/>
              <a:t>Example: "</a:t>
            </a:r>
            <a:r>
              <a:rPr lang="en-US" sz="2000" dirty="0" err="1"/>
              <a:t>ecgi</a:t>
            </a:r>
            <a:r>
              <a:rPr lang="en-US" sz="2000" dirty="0"/>
              <a:t>": "0821360001011110111110101110110000"</a:t>
            </a:r>
          </a:p>
          <a:p>
            <a:r>
              <a:rPr lang="en-US" sz="2000" dirty="0"/>
              <a:t>Should we reuse the format from TS 24.379?</a:t>
            </a:r>
          </a:p>
          <a:p>
            <a:r>
              <a:rPr lang="en-US" sz="2000" dirty="0"/>
              <a:t>Change it to all decimal or all hex or binary?</a:t>
            </a:r>
          </a:p>
          <a:p>
            <a:r>
              <a:rPr lang="en-US" sz="2000" dirty="0"/>
              <a:t> Proposal: Reuse ECGI from TS 29.571?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6A1C8E5-4CAA-092C-9EB6-E672E9B0E3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Datatype </a:t>
            </a:r>
            <a:r>
              <a:rPr lang="en-US" dirty="0" err="1"/>
              <a:t>ecgi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2997E0B-DC75-510F-B79A-DA33D1E005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1565" y="2178947"/>
            <a:ext cx="3526113" cy="8444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B43FD5E-CCB2-DCF0-3F2D-0F9864F1A5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3029" y="3382068"/>
            <a:ext cx="6507852" cy="65817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606638D-16F5-6B34-161B-5B7EA069F0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0825" y="4492472"/>
            <a:ext cx="4895645" cy="1911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40328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D313676-4825-3692-D575-D764447B56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668078" cy="4351338"/>
          </a:xfrm>
        </p:spPr>
        <p:txBody>
          <a:bodyPr/>
          <a:lstStyle/>
          <a:p>
            <a:r>
              <a:rPr lang="en-US" sz="2000" dirty="0"/>
              <a:t> Current format:</a:t>
            </a:r>
          </a:p>
          <a:p>
            <a:pPr marL="0" indent="0">
              <a:buNone/>
            </a:pPr>
            <a:br>
              <a:rPr lang="en-US" sz="2000" dirty="0"/>
            </a:b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&lt;</a:t>
            </a:r>
            <a:r>
              <a:rPr lang="en-US" sz="1050" dirty="0" err="1">
                <a:solidFill>
                  <a:srgbClr val="800000"/>
                </a:solidFill>
                <a:highlight>
                  <a:srgbClr val="FFFFFF"/>
                </a:highlight>
              </a:rPr>
              <a:t>xs:element</a:t>
            </a:r>
            <a:r>
              <a:rPr lang="en-US" sz="1050" dirty="0">
                <a:solidFill>
                  <a:srgbClr val="FF0000"/>
                </a:solidFill>
                <a:highlight>
                  <a:srgbClr val="FFFFFF"/>
                </a:highlight>
              </a:rPr>
              <a:t> name</a:t>
            </a: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1050" dirty="0">
                <a:solidFill>
                  <a:srgbClr val="000000"/>
                </a:solidFill>
                <a:highlight>
                  <a:srgbClr val="FFFFFF"/>
                </a:highlight>
              </a:rPr>
              <a:t>longitude</a:t>
            </a: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"</a:t>
            </a:r>
            <a:r>
              <a:rPr lang="en-US" sz="1050" dirty="0">
                <a:solidFill>
                  <a:srgbClr val="FF0000"/>
                </a:solidFill>
                <a:highlight>
                  <a:srgbClr val="FFFFFF"/>
                </a:highlight>
              </a:rPr>
              <a:t> type</a:t>
            </a: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1050" dirty="0" err="1">
                <a:solidFill>
                  <a:srgbClr val="000000"/>
                </a:solidFill>
                <a:highlight>
                  <a:srgbClr val="FFFFFF"/>
                </a:highlight>
              </a:rPr>
              <a:t>mcpttloc:</a:t>
            </a:r>
            <a:r>
              <a:rPr lang="en-US" sz="1050" dirty="0" err="1">
                <a:solidFill>
                  <a:srgbClr val="000000"/>
                </a:solidFill>
                <a:highlight>
                  <a:srgbClr val="FFFF00"/>
                </a:highlight>
              </a:rPr>
              <a:t>tCoordinateType</a:t>
            </a: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"/&gt;</a:t>
            </a:r>
            <a:b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</a:b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&lt;</a:t>
            </a:r>
            <a:r>
              <a:rPr lang="en-US" sz="1050" dirty="0" err="1">
                <a:solidFill>
                  <a:srgbClr val="800000"/>
                </a:solidFill>
                <a:highlight>
                  <a:srgbClr val="FFFFFF"/>
                </a:highlight>
              </a:rPr>
              <a:t>xs:element</a:t>
            </a:r>
            <a:r>
              <a:rPr lang="en-US" sz="1050" dirty="0">
                <a:solidFill>
                  <a:srgbClr val="FF0000"/>
                </a:solidFill>
                <a:highlight>
                  <a:srgbClr val="FFFFFF"/>
                </a:highlight>
              </a:rPr>
              <a:t> name</a:t>
            </a: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1050" dirty="0">
                <a:solidFill>
                  <a:srgbClr val="000000"/>
                </a:solidFill>
                <a:highlight>
                  <a:srgbClr val="FFFFFF"/>
                </a:highlight>
              </a:rPr>
              <a:t>latitude</a:t>
            </a: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"</a:t>
            </a:r>
            <a:r>
              <a:rPr lang="en-US" sz="1050" dirty="0">
                <a:solidFill>
                  <a:srgbClr val="FF0000"/>
                </a:solidFill>
                <a:highlight>
                  <a:srgbClr val="FFFFFF"/>
                </a:highlight>
              </a:rPr>
              <a:t> type</a:t>
            </a: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1050" dirty="0" err="1">
                <a:solidFill>
                  <a:srgbClr val="000000"/>
                </a:solidFill>
                <a:highlight>
                  <a:srgbClr val="FFFFFF"/>
                </a:highlight>
              </a:rPr>
              <a:t>mcpttloc:</a:t>
            </a:r>
            <a:r>
              <a:rPr lang="en-US" sz="1050" dirty="0" err="1">
                <a:solidFill>
                  <a:srgbClr val="000000"/>
                </a:solidFill>
                <a:highlight>
                  <a:srgbClr val="FFFF00"/>
                </a:highlight>
              </a:rPr>
              <a:t>tCoordinateType</a:t>
            </a: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"/&gt;</a:t>
            </a:r>
            <a:b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</a:br>
            <a:b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</a:b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&lt;</a:t>
            </a:r>
            <a:r>
              <a:rPr lang="en-US" sz="1050" dirty="0" err="1">
                <a:solidFill>
                  <a:srgbClr val="800000"/>
                </a:solidFill>
                <a:highlight>
                  <a:srgbClr val="FFFFFF"/>
                </a:highlight>
              </a:rPr>
              <a:t>xs:complexType</a:t>
            </a:r>
            <a:r>
              <a:rPr lang="en-US" sz="1050" dirty="0">
                <a:solidFill>
                  <a:srgbClr val="FF0000"/>
                </a:solidFill>
                <a:highlight>
                  <a:srgbClr val="FFFFFF"/>
                </a:highlight>
              </a:rPr>
              <a:t> name</a:t>
            </a: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1050" dirty="0" err="1">
                <a:solidFill>
                  <a:srgbClr val="000000"/>
                </a:solidFill>
                <a:highlight>
                  <a:srgbClr val="FFFF00"/>
                </a:highlight>
              </a:rPr>
              <a:t>tCoordinateType</a:t>
            </a: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"&gt;</a:t>
            </a:r>
            <a:b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</a:b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   &lt;</a:t>
            </a:r>
            <a:r>
              <a:rPr lang="en-US" sz="1050" dirty="0" err="1">
                <a:solidFill>
                  <a:srgbClr val="800000"/>
                </a:solidFill>
                <a:highlight>
                  <a:srgbClr val="FFFFFF"/>
                </a:highlight>
              </a:rPr>
              <a:t>xs:choice</a:t>
            </a: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&gt;</a:t>
            </a:r>
            <a:b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</a:b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      &lt;</a:t>
            </a:r>
            <a:r>
              <a:rPr lang="en-US" sz="1050" dirty="0" err="1">
                <a:solidFill>
                  <a:srgbClr val="800000"/>
                </a:solidFill>
                <a:highlight>
                  <a:srgbClr val="FFFFFF"/>
                </a:highlight>
              </a:rPr>
              <a:t>xs:element</a:t>
            </a:r>
            <a:r>
              <a:rPr lang="en-US" sz="1050" dirty="0">
                <a:solidFill>
                  <a:srgbClr val="FF0000"/>
                </a:solidFill>
                <a:highlight>
                  <a:srgbClr val="FFFFFF"/>
                </a:highlight>
              </a:rPr>
              <a:t> name</a:t>
            </a: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1050" dirty="0" err="1">
                <a:solidFill>
                  <a:srgbClr val="000000"/>
                </a:solidFill>
                <a:highlight>
                  <a:srgbClr val="FFFFFF"/>
                </a:highlight>
              </a:rPr>
              <a:t>threebytes</a:t>
            </a: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"</a:t>
            </a:r>
            <a:r>
              <a:rPr lang="en-US" sz="1050" dirty="0">
                <a:solidFill>
                  <a:srgbClr val="FF0000"/>
                </a:solidFill>
                <a:highlight>
                  <a:srgbClr val="FFFFFF"/>
                </a:highlight>
              </a:rPr>
              <a:t> type</a:t>
            </a: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1050" dirty="0" err="1">
                <a:solidFill>
                  <a:srgbClr val="000000"/>
                </a:solidFill>
                <a:highlight>
                  <a:srgbClr val="FFFFFF"/>
                </a:highlight>
              </a:rPr>
              <a:t>mcpttloc:</a:t>
            </a:r>
            <a:r>
              <a:rPr lang="en-US" sz="1050" dirty="0" err="1">
                <a:solidFill>
                  <a:srgbClr val="000000"/>
                </a:solidFill>
                <a:highlight>
                  <a:srgbClr val="FFFF00"/>
                </a:highlight>
              </a:rPr>
              <a:t>tThreeByteType</a:t>
            </a: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"</a:t>
            </a:r>
            <a:r>
              <a:rPr lang="en-US" sz="1050" dirty="0">
                <a:solidFill>
                  <a:srgbClr val="FF0000"/>
                </a:solidFill>
                <a:highlight>
                  <a:srgbClr val="FFFFFF"/>
                </a:highlight>
              </a:rPr>
              <a:t> minOccurs</a:t>
            </a: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1050" dirty="0">
                <a:solidFill>
                  <a:srgbClr val="000000"/>
                </a:solidFill>
                <a:highlight>
                  <a:srgbClr val="FFFFFF"/>
                </a:highlight>
              </a:rPr>
              <a:t>0</a:t>
            </a: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"/&gt;</a:t>
            </a:r>
            <a:b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</a:b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      &lt;</a:t>
            </a:r>
            <a:r>
              <a:rPr lang="en-US" sz="1050" dirty="0" err="1">
                <a:solidFill>
                  <a:srgbClr val="800000"/>
                </a:solidFill>
                <a:highlight>
                  <a:srgbClr val="FFFFFF"/>
                </a:highlight>
              </a:rPr>
              <a:t>xs:any</a:t>
            </a:r>
            <a:r>
              <a:rPr lang="en-US" sz="1050" dirty="0">
                <a:solidFill>
                  <a:srgbClr val="FF0000"/>
                </a:solidFill>
                <a:highlight>
                  <a:srgbClr val="FFFFFF"/>
                </a:highlight>
              </a:rPr>
              <a:t> namespace</a:t>
            </a: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1050" dirty="0">
                <a:solidFill>
                  <a:srgbClr val="000000"/>
                </a:solidFill>
                <a:highlight>
                  <a:srgbClr val="FFFFFF"/>
                </a:highlight>
              </a:rPr>
              <a:t>##other</a:t>
            </a: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"</a:t>
            </a:r>
            <a:r>
              <a:rPr lang="en-US" sz="1050" dirty="0">
                <a:solidFill>
                  <a:srgbClr val="FF0000"/>
                </a:solidFill>
                <a:highlight>
                  <a:srgbClr val="FFFFFF"/>
                </a:highlight>
              </a:rPr>
              <a:t> </a:t>
            </a:r>
            <a:r>
              <a:rPr lang="en-US" sz="1050" dirty="0" err="1">
                <a:solidFill>
                  <a:srgbClr val="FF0000"/>
                </a:solidFill>
                <a:highlight>
                  <a:srgbClr val="FFFFFF"/>
                </a:highlight>
              </a:rPr>
              <a:t>processContents</a:t>
            </a: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1050" dirty="0">
                <a:solidFill>
                  <a:srgbClr val="000000"/>
                </a:solidFill>
                <a:highlight>
                  <a:srgbClr val="FFFFFF"/>
                </a:highlight>
              </a:rPr>
              <a:t>lax</a:t>
            </a: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"/&gt;</a:t>
            </a:r>
            <a:b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</a:b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      &lt;</a:t>
            </a:r>
            <a:r>
              <a:rPr lang="en-US" sz="1050" dirty="0" err="1">
                <a:solidFill>
                  <a:srgbClr val="800000"/>
                </a:solidFill>
                <a:highlight>
                  <a:srgbClr val="FFFFFF"/>
                </a:highlight>
              </a:rPr>
              <a:t>xs:element</a:t>
            </a:r>
            <a:r>
              <a:rPr lang="en-US" sz="1050" dirty="0">
                <a:solidFill>
                  <a:srgbClr val="FF0000"/>
                </a:solidFill>
                <a:highlight>
                  <a:srgbClr val="FFFFFF"/>
                </a:highlight>
              </a:rPr>
              <a:t> name</a:t>
            </a: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1050" dirty="0" err="1">
                <a:solidFill>
                  <a:srgbClr val="000000"/>
                </a:solidFill>
                <a:highlight>
                  <a:srgbClr val="FFFFFF"/>
                </a:highlight>
              </a:rPr>
              <a:t>anyExt</a:t>
            </a: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"</a:t>
            </a:r>
            <a:r>
              <a:rPr lang="en-US" sz="1050" dirty="0">
                <a:solidFill>
                  <a:srgbClr val="FF0000"/>
                </a:solidFill>
                <a:highlight>
                  <a:srgbClr val="FFFFFF"/>
                </a:highlight>
              </a:rPr>
              <a:t> type</a:t>
            </a: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1050" dirty="0" err="1">
                <a:solidFill>
                  <a:srgbClr val="000000"/>
                </a:solidFill>
                <a:highlight>
                  <a:srgbClr val="FFFFFF"/>
                </a:highlight>
              </a:rPr>
              <a:t>mcpttloc:anyExtType</a:t>
            </a: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"</a:t>
            </a:r>
            <a:r>
              <a:rPr lang="en-US" sz="1050" dirty="0">
                <a:solidFill>
                  <a:srgbClr val="FF0000"/>
                </a:solidFill>
                <a:highlight>
                  <a:srgbClr val="FFFFFF"/>
                </a:highlight>
              </a:rPr>
              <a:t> minOccurs</a:t>
            </a: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1050" dirty="0">
                <a:solidFill>
                  <a:srgbClr val="000000"/>
                </a:solidFill>
                <a:highlight>
                  <a:srgbClr val="FFFFFF"/>
                </a:highlight>
              </a:rPr>
              <a:t>0</a:t>
            </a: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"/&gt;</a:t>
            </a:r>
            <a:b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</a:b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   &lt;/</a:t>
            </a:r>
            <a:r>
              <a:rPr lang="en-US" sz="1050" dirty="0" err="1">
                <a:solidFill>
                  <a:srgbClr val="800000"/>
                </a:solidFill>
                <a:highlight>
                  <a:srgbClr val="FFFFFF"/>
                </a:highlight>
              </a:rPr>
              <a:t>xs:choice</a:t>
            </a: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&gt;</a:t>
            </a:r>
            <a:b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</a:b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   &lt;</a:t>
            </a:r>
            <a:r>
              <a:rPr lang="en-US" sz="1050" dirty="0" err="1">
                <a:solidFill>
                  <a:srgbClr val="800000"/>
                </a:solidFill>
                <a:highlight>
                  <a:srgbClr val="FFFFFF"/>
                </a:highlight>
              </a:rPr>
              <a:t>xs:attribute</a:t>
            </a:r>
            <a:r>
              <a:rPr lang="en-US" sz="1050" dirty="0">
                <a:solidFill>
                  <a:srgbClr val="FF0000"/>
                </a:solidFill>
                <a:highlight>
                  <a:srgbClr val="FFFFFF"/>
                </a:highlight>
              </a:rPr>
              <a:t> name</a:t>
            </a: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1050" dirty="0">
                <a:solidFill>
                  <a:srgbClr val="000000"/>
                </a:solidFill>
                <a:highlight>
                  <a:srgbClr val="FFFFFF"/>
                </a:highlight>
              </a:rPr>
              <a:t>type</a:t>
            </a: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"</a:t>
            </a:r>
            <a:r>
              <a:rPr lang="en-US" sz="1050" dirty="0">
                <a:solidFill>
                  <a:srgbClr val="FF0000"/>
                </a:solidFill>
                <a:highlight>
                  <a:srgbClr val="FFFFFF"/>
                </a:highlight>
              </a:rPr>
              <a:t> type</a:t>
            </a: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1050" dirty="0" err="1">
                <a:solidFill>
                  <a:srgbClr val="000000"/>
                </a:solidFill>
                <a:highlight>
                  <a:srgbClr val="FFFFFF"/>
                </a:highlight>
              </a:rPr>
              <a:t>mcpttloc:protectionType</a:t>
            </a: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"/&gt;</a:t>
            </a:r>
            <a:b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</a:b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   &lt;</a:t>
            </a:r>
            <a:r>
              <a:rPr lang="en-US" sz="1050" dirty="0" err="1">
                <a:solidFill>
                  <a:srgbClr val="800000"/>
                </a:solidFill>
                <a:highlight>
                  <a:srgbClr val="FFFFFF"/>
                </a:highlight>
              </a:rPr>
              <a:t>xs:anyAttribute</a:t>
            </a:r>
            <a:r>
              <a:rPr lang="en-US" sz="1050" dirty="0">
                <a:solidFill>
                  <a:srgbClr val="FF0000"/>
                </a:solidFill>
                <a:highlight>
                  <a:srgbClr val="FFFFFF"/>
                </a:highlight>
              </a:rPr>
              <a:t> namespace</a:t>
            </a: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1050" dirty="0">
                <a:solidFill>
                  <a:srgbClr val="000000"/>
                </a:solidFill>
                <a:highlight>
                  <a:srgbClr val="FFFFFF"/>
                </a:highlight>
              </a:rPr>
              <a:t>##any</a:t>
            </a: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"</a:t>
            </a:r>
            <a:r>
              <a:rPr lang="en-US" sz="1050" dirty="0">
                <a:solidFill>
                  <a:srgbClr val="FF0000"/>
                </a:solidFill>
                <a:highlight>
                  <a:srgbClr val="FFFFFF"/>
                </a:highlight>
              </a:rPr>
              <a:t> </a:t>
            </a:r>
            <a:r>
              <a:rPr lang="en-US" sz="1050" dirty="0" err="1">
                <a:solidFill>
                  <a:srgbClr val="FF0000"/>
                </a:solidFill>
                <a:highlight>
                  <a:srgbClr val="FFFFFF"/>
                </a:highlight>
              </a:rPr>
              <a:t>processContents</a:t>
            </a: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1050" dirty="0">
                <a:solidFill>
                  <a:srgbClr val="000000"/>
                </a:solidFill>
                <a:highlight>
                  <a:srgbClr val="FFFFFF"/>
                </a:highlight>
              </a:rPr>
              <a:t>lax</a:t>
            </a: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"/&gt;</a:t>
            </a:r>
            <a:b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</a:b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&lt;/</a:t>
            </a:r>
            <a:r>
              <a:rPr lang="en-US" sz="1050" dirty="0" err="1">
                <a:solidFill>
                  <a:srgbClr val="800000"/>
                </a:solidFill>
                <a:highlight>
                  <a:srgbClr val="FFFFFF"/>
                </a:highlight>
              </a:rPr>
              <a:t>xs:complexType</a:t>
            </a: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&gt;</a:t>
            </a:r>
            <a:b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</a:br>
            <a:b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</a:b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&lt;</a:t>
            </a:r>
            <a:r>
              <a:rPr lang="en-US" sz="1050" dirty="0" err="1">
                <a:solidFill>
                  <a:srgbClr val="800000"/>
                </a:solidFill>
                <a:highlight>
                  <a:srgbClr val="FFFFFF"/>
                </a:highlight>
              </a:rPr>
              <a:t>xs:simpleType</a:t>
            </a:r>
            <a:r>
              <a:rPr lang="en-US" sz="1050" dirty="0">
                <a:solidFill>
                  <a:srgbClr val="FF0000"/>
                </a:solidFill>
                <a:highlight>
                  <a:srgbClr val="FFFFFF"/>
                </a:highlight>
              </a:rPr>
              <a:t> name</a:t>
            </a: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1050" dirty="0" err="1">
                <a:solidFill>
                  <a:srgbClr val="000000"/>
                </a:solidFill>
                <a:highlight>
                  <a:srgbClr val="FFFF00"/>
                </a:highlight>
              </a:rPr>
              <a:t>tThreeByteType</a:t>
            </a: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"&gt;</a:t>
            </a:r>
            <a:br>
              <a:rPr lang="en-US" sz="1050" dirty="0">
                <a:solidFill>
                  <a:srgbClr val="000000"/>
                </a:solidFill>
                <a:highlight>
                  <a:srgbClr val="FFFFFF"/>
                </a:highlight>
              </a:rPr>
            </a:br>
            <a:r>
              <a:rPr lang="en-US" sz="1050" dirty="0">
                <a:solidFill>
                  <a:srgbClr val="000000"/>
                </a:solidFill>
                <a:highlight>
                  <a:srgbClr val="FFFFFF"/>
                </a:highlight>
              </a:rPr>
              <a:t>   </a:t>
            </a:r>
            <a:r>
              <a:rPr lang="fr-FR" sz="1050" dirty="0">
                <a:solidFill>
                  <a:srgbClr val="0000FF"/>
                </a:solidFill>
                <a:highlight>
                  <a:srgbClr val="FFFFFF"/>
                </a:highlight>
              </a:rPr>
              <a:t>&lt;</a:t>
            </a:r>
            <a:r>
              <a:rPr lang="fr-FR" sz="1050" dirty="0" err="1">
                <a:solidFill>
                  <a:srgbClr val="800000"/>
                </a:solidFill>
                <a:highlight>
                  <a:srgbClr val="FFFFFF"/>
                </a:highlight>
              </a:rPr>
              <a:t>xs:restriction</a:t>
            </a:r>
            <a:r>
              <a:rPr lang="fr-FR" sz="1050" dirty="0">
                <a:solidFill>
                  <a:srgbClr val="FF0000"/>
                </a:solidFill>
                <a:highlight>
                  <a:srgbClr val="FFFFFF"/>
                </a:highlight>
              </a:rPr>
              <a:t> base</a:t>
            </a:r>
            <a:r>
              <a:rPr lang="fr-FR" sz="105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fr-FR" sz="1050" dirty="0" err="1">
                <a:solidFill>
                  <a:srgbClr val="000000"/>
                </a:solidFill>
                <a:highlight>
                  <a:srgbClr val="FFFFFF"/>
                </a:highlight>
              </a:rPr>
              <a:t>xs:integer</a:t>
            </a:r>
            <a:r>
              <a:rPr lang="fr-FR" sz="1050" dirty="0">
                <a:solidFill>
                  <a:srgbClr val="0000FF"/>
                </a:solidFill>
                <a:highlight>
                  <a:srgbClr val="FFFFFF"/>
                </a:highlight>
              </a:rPr>
              <a:t>"&gt;</a:t>
            </a:r>
            <a:br>
              <a:rPr lang="fr-FR" sz="1050" dirty="0">
                <a:solidFill>
                  <a:srgbClr val="0000FF"/>
                </a:solidFill>
                <a:highlight>
                  <a:srgbClr val="FFFFFF"/>
                </a:highlight>
              </a:rPr>
            </a:br>
            <a:r>
              <a:rPr lang="fr-FR" sz="1050" dirty="0">
                <a:solidFill>
                  <a:srgbClr val="0000FF"/>
                </a:solidFill>
                <a:highlight>
                  <a:srgbClr val="FFFFFF"/>
                </a:highlight>
              </a:rPr>
              <a:t>      </a:t>
            </a: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&lt;</a:t>
            </a:r>
            <a:r>
              <a:rPr lang="en-US" sz="1050" dirty="0" err="1">
                <a:solidFill>
                  <a:srgbClr val="800000"/>
                </a:solidFill>
                <a:highlight>
                  <a:srgbClr val="FFFFFF"/>
                </a:highlight>
              </a:rPr>
              <a:t>xs:minInclusive</a:t>
            </a:r>
            <a:r>
              <a:rPr lang="en-US" sz="1050" dirty="0">
                <a:solidFill>
                  <a:srgbClr val="FF0000"/>
                </a:solidFill>
                <a:highlight>
                  <a:srgbClr val="FFFFFF"/>
                </a:highlight>
              </a:rPr>
              <a:t> value</a:t>
            </a: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1050" dirty="0">
                <a:solidFill>
                  <a:srgbClr val="000000"/>
                </a:solidFill>
                <a:highlight>
                  <a:srgbClr val="FFFF00"/>
                </a:highlight>
              </a:rPr>
              <a:t>0</a:t>
            </a: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"/&gt;</a:t>
            </a:r>
            <a:b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</a:b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      &lt;</a:t>
            </a:r>
            <a:r>
              <a:rPr lang="en-US" sz="1050" dirty="0" err="1">
                <a:solidFill>
                  <a:srgbClr val="800000"/>
                </a:solidFill>
                <a:highlight>
                  <a:srgbClr val="FFFFFF"/>
                </a:highlight>
              </a:rPr>
              <a:t>xs:maxInclusive</a:t>
            </a:r>
            <a:r>
              <a:rPr lang="en-US" sz="1050" dirty="0">
                <a:solidFill>
                  <a:srgbClr val="FF0000"/>
                </a:solidFill>
                <a:highlight>
                  <a:srgbClr val="FFFFFF"/>
                </a:highlight>
              </a:rPr>
              <a:t> value</a:t>
            </a: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1050" dirty="0">
                <a:solidFill>
                  <a:srgbClr val="000000"/>
                </a:solidFill>
                <a:highlight>
                  <a:srgbClr val="FFFF00"/>
                </a:highlight>
              </a:rPr>
              <a:t>16777215</a:t>
            </a: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"/&gt;</a:t>
            </a:r>
            <a:b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</a:b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   &lt;/</a:t>
            </a:r>
            <a:r>
              <a:rPr lang="en-US" sz="1050" dirty="0" err="1">
                <a:solidFill>
                  <a:srgbClr val="800000"/>
                </a:solidFill>
                <a:highlight>
                  <a:srgbClr val="FFFFFF"/>
                </a:highlight>
              </a:rPr>
              <a:t>xs:restriction</a:t>
            </a: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&gt;</a:t>
            </a:r>
            <a:b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</a:b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&lt;/</a:t>
            </a:r>
            <a:r>
              <a:rPr lang="en-US" sz="1050" dirty="0" err="1">
                <a:solidFill>
                  <a:srgbClr val="800000"/>
                </a:solidFill>
                <a:highlight>
                  <a:srgbClr val="FFFFFF"/>
                </a:highlight>
              </a:rPr>
              <a:t>xs:simpleType</a:t>
            </a:r>
            <a: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  <a:t>&gt;</a:t>
            </a:r>
            <a:b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</a:br>
            <a:br>
              <a:rPr lang="en-US" sz="1050" dirty="0">
                <a:solidFill>
                  <a:srgbClr val="0000FF"/>
                </a:solidFill>
                <a:highlight>
                  <a:srgbClr val="FFFFFF"/>
                </a:highlight>
              </a:rPr>
            </a:br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6A1C8E5-4CAA-092C-9EB6-E672E9B0E3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Datatype Coordinate</a:t>
            </a:r>
          </a:p>
        </p:txBody>
      </p:sp>
      <p:sp>
        <p:nvSpPr>
          <p:cNvPr id="17" name="Content Placeholder 1">
            <a:extLst>
              <a:ext uri="{FF2B5EF4-FFF2-40B4-BE49-F238E27FC236}">
                <a16:creationId xmlns:a16="http://schemas.microsoft.com/office/drawing/2014/main" id="{150C4FB3-5929-E8CE-BD9A-5B1E401EC7A6}"/>
              </a:ext>
            </a:extLst>
          </p:cNvPr>
          <p:cNvSpPr txBox="1">
            <a:spLocks/>
          </p:cNvSpPr>
          <p:nvPr/>
        </p:nvSpPr>
        <p:spPr bwMode="auto">
          <a:xfrm>
            <a:off x="6334539" y="1825625"/>
            <a:ext cx="4668078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 Format reused in TS 24.283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F932632-399C-0734-4E29-2E9E011F7114}"/>
              </a:ext>
            </a:extLst>
          </p:cNvPr>
          <p:cNvSpPr txBox="1"/>
          <p:nvPr/>
        </p:nvSpPr>
        <p:spPr>
          <a:xfrm>
            <a:off x="5857462" y="2256268"/>
            <a:ext cx="6162260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Coordinate:</a:t>
            </a:r>
            <a:endParaRPr lang="en-SE" sz="105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description: This object contains one specific location point, speed and bearing (e.g., </a:t>
            </a:r>
            <a:endParaRPr lang="en-SE" sz="105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received from a GPS </a:t>
            </a:r>
            <a:r>
              <a:rPr lang="en-GB" sz="105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reciever</a:t>
            </a:r>
            <a:r>
              <a:rPr lang="en-GB" sz="1050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SE" sz="105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type: object</a:t>
            </a:r>
            <a:endParaRPr lang="en-SE" sz="105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properties:</a:t>
            </a:r>
            <a:endParaRPr lang="en-SE" sz="105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....</a:t>
            </a: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GB" sz="1050" dirty="0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latitude</a:t>
            </a:r>
            <a:r>
              <a:rPr lang="en-GB" sz="1050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SE" sz="105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en-GB" sz="105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anyOf</a:t>
            </a:r>
            <a:r>
              <a:rPr lang="en-GB" sz="1050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SE" sz="105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- $ref: '#/components/schemas/</a:t>
            </a:r>
            <a:r>
              <a:rPr lang="en-GB" sz="105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ThreeBytes</a:t>
            </a:r>
            <a:r>
              <a:rPr lang="en-GB" sz="1050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endParaRPr lang="en-SE" sz="105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GB" sz="1050" dirty="0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longitude</a:t>
            </a:r>
            <a:r>
              <a:rPr lang="en-GB" sz="1050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SE" sz="105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en-GB" sz="105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anyOf</a:t>
            </a:r>
            <a:r>
              <a:rPr lang="en-GB" sz="1050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SE" sz="105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- $ref: '#/components/schemas/</a:t>
            </a:r>
            <a:r>
              <a:rPr lang="en-GB" sz="105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ThreeBytes</a:t>
            </a:r>
            <a:r>
              <a:rPr lang="en-GB" sz="1050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endParaRPr lang="en-SE" sz="105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SE" sz="105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endParaRPr lang="en-SE" sz="105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GB" sz="105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ThreeBytes</a:t>
            </a:r>
            <a:r>
              <a:rPr lang="en-GB" sz="1050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SE" sz="105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description: This object contains one specific location point, in a three byte format according to </a:t>
            </a:r>
            <a:r>
              <a:rPr lang="en-GB" sz="1050" dirty="0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TS 23.032 clause 6.1</a:t>
            </a:r>
            <a:endParaRPr lang="en-SE" sz="1050" dirty="0">
              <a:effectLst/>
              <a:highlight>
                <a:srgbClr val="FFFF00"/>
              </a:highlight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type: object</a:t>
            </a:r>
            <a:endParaRPr lang="en-SE" sz="105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properties:</a:t>
            </a:r>
            <a:endParaRPr lang="en-SE" sz="105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GB" sz="1050" dirty="0" err="1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threeBytes</a:t>
            </a:r>
            <a:r>
              <a:rPr lang="en-GB" sz="1050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SE" sz="105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type: integer</a:t>
            </a:r>
            <a:endParaRPr lang="en-SE" sz="105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minimum: 0</a:t>
            </a:r>
            <a:endParaRPr lang="en-SE" sz="105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maximum: 16777215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73185766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D313676-4825-3692-D575-D764447B56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2964" y="5724939"/>
            <a:ext cx="9631846" cy="909336"/>
          </a:xfrm>
        </p:spPr>
        <p:txBody>
          <a:bodyPr/>
          <a:lstStyle/>
          <a:p>
            <a:r>
              <a:rPr lang="en-US" sz="2000" dirty="0"/>
              <a:t>Proposal: In TS 24.283 change the coordinate to reuse datatypes from TS 29.571?</a:t>
            </a:r>
          </a:p>
          <a:p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6A1C8E5-4CAA-092C-9EB6-E672E9B0E3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5771"/>
            <a:ext cx="7620000" cy="1104917"/>
          </a:xfrm>
        </p:spPr>
        <p:txBody>
          <a:bodyPr/>
          <a:lstStyle/>
          <a:p>
            <a:r>
              <a:rPr lang="en-US" dirty="0"/>
              <a:t>Datatype Coordinate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941CD02-6E8F-2E2F-E72C-CB262AAEC6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4487" y="2037711"/>
            <a:ext cx="6099313" cy="2782578"/>
          </a:xfrm>
          <a:prstGeom prst="rect">
            <a:avLst/>
          </a:prstGeom>
        </p:spPr>
      </p:pic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2A9BFF78-E285-0445-BAF1-B358ED717319}"/>
              </a:ext>
            </a:extLst>
          </p:cNvPr>
          <p:cNvSpPr txBox="1">
            <a:spLocks/>
          </p:cNvSpPr>
          <p:nvPr/>
        </p:nvSpPr>
        <p:spPr bwMode="auto">
          <a:xfrm>
            <a:off x="990600" y="2190111"/>
            <a:ext cx="3863009" cy="4144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 From TS 23.032 clause 6.1: Point</a:t>
            </a:r>
          </a:p>
          <a:p>
            <a:r>
              <a:rPr lang="en-US" sz="2000" dirty="0"/>
              <a:t> Both Latitude and Longitude requires a bit that indicates the sign</a:t>
            </a:r>
          </a:p>
          <a:p>
            <a:r>
              <a:rPr lang="en-US" sz="2000" dirty="0"/>
              <a:t> How do we code a location on the southern hemisphere with our current location-info?</a:t>
            </a:r>
          </a:p>
          <a:p>
            <a:r>
              <a:rPr lang="en-US" sz="2000" dirty="0"/>
              <a:t>Is this a potential frequent and serious and mis-operation?</a:t>
            </a:r>
          </a:p>
          <a:p>
            <a:endParaRPr lang="en-US" sz="11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77433136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D578C0C-F99E-F0A3-0EB5-0061AA5E09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New API proposal planed for CT1#152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Above API would get TS 24.283 aligned from a functionality point of view with existing Specifications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3891B8D-DD4C-BF40-387A-6CA3EDEF1F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LocationRequest</a:t>
            </a:r>
            <a:r>
              <a:rPr lang="en-US" dirty="0"/>
              <a:t> API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C9A6CD-A95A-C09C-B28F-D033B21937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130" y="2294222"/>
            <a:ext cx="7767637" cy="2269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599045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infopath/2007/PartnerControls"/>
    <ds:schemaRef ds:uri="679a257e-872f-4c98-9e8a-0a9c104f72cd"/>
    <ds:schemaRef ds:uri="http://purl.org/dc/elements/1.1/"/>
    <ds:schemaRef ds:uri="http://www.w3.org/XML/1998/namespace"/>
    <ds:schemaRef ds:uri="http://schemas.microsoft.com/office/2006/documentManagement/types"/>
    <ds:schemaRef ds:uri="280d8efa-eff2-4910-88d2-79ca146720c4"/>
    <ds:schemaRef ds:uri="http://schemas.openxmlformats.org/package/2006/metadata/core-properties"/>
    <ds:schemaRef ds:uri="http://schemas.microsoft.com/office/2006/metadata/properties"/>
    <ds:schemaRef ds:uri="http://purl.org/dc/terms/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31555</TotalTime>
  <Words>760</Words>
  <Application>Microsoft Office PowerPoint</Application>
  <PresentationFormat>Widescreen</PresentationFormat>
  <Paragraphs>100</Paragraphs>
  <Slides>11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 </vt:lpstr>
      <vt:lpstr>Arial</vt:lpstr>
      <vt:lpstr>Calibri</vt:lpstr>
      <vt:lpstr>Calibri Light</vt:lpstr>
      <vt:lpstr>Courier New</vt:lpstr>
      <vt:lpstr>Times New Roman</vt:lpstr>
      <vt:lpstr>Office Theme</vt:lpstr>
      <vt:lpstr>Custom Design</vt:lpstr>
      <vt:lpstr>enhMCLoc progress and workplan</vt:lpstr>
      <vt:lpstr>Agenda</vt:lpstr>
      <vt:lpstr>CT1#151 Summary</vt:lpstr>
      <vt:lpstr>3GPP Forge</vt:lpstr>
      <vt:lpstr>Callback URIs for Registration API</vt:lpstr>
      <vt:lpstr>Datatype ecgi</vt:lpstr>
      <vt:lpstr>Datatype Coordinate</vt:lpstr>
      <vt:lpstr>Datatype Coordinate</vt:lpstr>
      <vt:lpstr>LocationRequest API</vt:lpstr>
      <vt:lpstr>Next steps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Ericsson</cp:lastModifiedBy>
  <cp:revision>745</cp:revision>
  <dcterms:created xsi:type="dcterms:W3CDTF">2010-02-05T13:52:04Z</dcterms:created>
  <dcterms:modified xsi:type="dcterms:W3CDTF">2024-11-11T06:52:26Z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