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420BB-1CB2-45B6-B17F-08CEA2949CD3}" v="7" dt="2025-01-08T15:39:08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Flynn" userId="8512d3b6-9e1b-4dce-bd11-e4335739214c" providerId="ADAL" clId="{6F1420BB-1CB2-45B6-B17F-08CEA2949CD3}"/>
    <pc:docChg chg="undo custSel modSld">
      <pc:chgData name="Kevin Flynn" userId="8512d3b6-9e1b-4dce-bd11-e4335739214c" providerId="ADAL" clId="{6F1420BB-1CB2-45B6-B17F-08CEA2949CD3}" dt="2025-01-08T15:44:29.797" v="51" actId="14100"/>
      <pc:docMkLst>
        <pc:docMk/>
      </pc:docMkLst>
      <pc:sldChg chg="addSp delSp modSp mod">
        <pc:chgData name="Kevin Flynn" userId="8512d3b6-9e1b-4dce-bd11-e4335739214c" providerId="ADAL" clId="{6F1420BB-1CB2-45B6-B17F-08CEA2949CD3}" dt="2025-01-08T15:44:29.797" v="51" actId="14100"/>
        <pc:sldMkLst>
          <pc:docMk/>
          <pc:sldMk cId="3927092567" sldId="256"/>
        </pc:sldMkLst>
        <pc:spChg chg="add mod">
          <ac:chgData name="Kevin Flynn" userId="8512d3b6-9e1b-4dce-bd11-e4335739214c" providerId="ADAL" clId="{6F1420BB-1CB2-45B6-B17F-08CEA2949CD3}" dt="2025-01-08T15:30:30.508" v="2" actId="1076"/>
          <ac:spMkLst>
            <pc:docMk/>
            <pc:sldMk cId="3927092567" sldId="256"/>
            <ac:spMk id="2" creationId="{156DAE25-1517-E470-63D1-E7836368D26C}"/>
          </ac:spMkLst>
        </pc:spChg>
        <pc:spChg chg="add mod">
          <ac:chgData name="Kevin Flynn" userId="8512d3b6-9e1b-4dce-bd11-e4335739214c" providerId="ADAL" clId="{6F1420BB-1CB2-45B6-B17F-08CEA2949CD3}" dt="2025-01-08T15:30:41.038" v="5" actId="20577"/>
          <ac:spMkLst>
            <pc:docMk/>
            <pc:sldMk cId="3927092567" sldId="256"/>
            <ac:spMk id="3" creationId="{2CFBDDE0-7BCB-7BA9-8FA1-449B12D31B72}"/>
          </ac:spMkLst>
        </pc:spChg>
        <pc:spChg chg="add mod">
          <ac:chgData name="Kevin Flynn" userId="8512d3b6-9e1b-4dce-bd11-e4335739214c" providerId="ADAL" clId="{6F1420BB-1CB2-45B6-B17F-08CEA2949CD3}" dt="2025-01-08T15:30:52.432" v="8" actId="20577"/>
          <ac:spMkLst>
            <pc:docMk/>
            <pc:sldMk cId="3927092567" sldId="256"/>
            <ac:spMk id="4" creationId="{5710AC98-7E74-954F-763E-9AAC35A3ECE1}"/>
          </ac:spMkLst>
        </pc:spChg>
        <pc:spChg chg="add mod">
          <ac:chgData name="Kevin Flynn" userId="8512d3b6-9e1b-4dce-bd11-e4335739214c" providerId="ADAL" clId="{6F1420BB-1CB2-45B6-B17F-08CEA2949CD3}" dt="2025-01-08T15:31:04.923" v="11" actId="20577"/>
          <ac:spMkLst>
            <pc:docMk/>
            <pc:sldMk cId="3927092567" sldId="256"/>
            <ac:spMk id="6" creationId="{5E4BB50B-8E8B-4838-CF30-0860BCC5A1BF}"/>
          </ac:spMkLst>
        </pc:spChg>
        <pc:spChg chg="add mod">
          <ac:chgData name="Kevin Flynn" userId="8512d3b6-9e1b-4dce-bd11-e4335739214c" providerId="ADAL" clId="{6F1420BB-1CB2-45B6-B17F-08CEA2949CD3}" dt="2025-01-08T15:31:26.940" v="13" actId="1076"/>
          <ac:spMkLst>
            <pc:docMk/>
            <pc:sldMk cId="3927092567" sldId="256"/>
            <ac:spMk id="7" creationId="{ECBE2C0E-37DC-6853-D95B-B6262778B3F4}"/>
          </ac:spMkLst>
        </pc:spChg>
        <pc:spChg chg="add mod">
          <ac:chgData name="Kevin Flynn" userId="8512d3b6-9e1b-4dce-bd11-e4335739214c" providerId="ADAL" clId="{6F1420BB-1CB2-45B6-B17F-08CEA2949CD3}" dt="2025-01-08T15:31:52.882" v="27" actId="1076"/>
          <ac:spMkLst>
            <pc:docMk/>
            <pc:sldMk cId="3927092567" sldId="256"/>
            <ac:spMk id="8" creationId="{00DBB4EC-3C4E-0C9A-378C-49BC2374A500}"/>
          </ac:spMkLst>
        </pc:spChg>
        <pc:picChg chg="mod">
          <ac:chgData name="Kevin Flynn" userId="8512d3b6-9e1b-4dce-bd11-e4335739214c" providerId="ADAL" clId="{6F1420BB-1CB2-45B6-B17F-08CEA2949CD3}" dt="2025-01-08T15:44:26.362" v="45" actId="14100"/>
          <ac:picMkLst>
            <pc:docMk/>
            <pc:sldMk cId="3927092567" sldId="256"/>
            <ac:picMk id="5" creationId="{D5E8FADB-9951-31D2-3E9D-BC4C677E29F4}"/>
          </ac:picMkLst>
        </pc:picChg>
        <pc:picChg chg="del">
          <ac:chgData name="Kevin Flynn" userId="8512d3b6-9e1b-4dce-bd11-e4335739214c" providerId="ADAL" clId="{6F1420BB-1CB2-45B6-B17F-08CEA2949CD3}" dt="2025-01-08T15:38:30.104" v="28" actId="478"/>
          <ac:picMkLst>
            <pc:docMk/>
            <pc:sldMk cId="3927092567" sldId="256"/>
            <ac:picMk id="9" creationId="{F69C649C-5E44-CCDC-A9A1-FB09D5BC333D}"/>
          </ac:picMkLst>
        </pc:picChg>
        <pc:picChg chg="add mod">
          <ac:chgData name="Kevin Flynn" userId="8512d3b6-9e1b-4dce-bd11-e4335739214c" providerId="ADAL" clId="{6F1420BB-1CB2-45B6-B17F-08CEA2949CD3}" dt="2025-01-08T15:44:27.563" v="47" actId="14100"/>
          <ac:picMkLst>
            <pc:docMk/>
            <pc:sldMk cId="3927092567" sldId="256"/>
            <ac:picMk id="11" creationId="{996337F8-A07D-68B1-CC81-95A65B0BF553}"/>
          </ac:picMkLst>
        </pc:picChg>
        <pc:picChg chg="mod">
          <ac:chgData name="Kevin Flynn" userId="8512d3b6-9e1b-4dce-bd11-e4335739214c" providerId="ADAL" clId="{6F1420BB-1CB2-45B6-B17F-08CEA2949CD3}" dt="2025-01-08T15:44:28.713" v="49" actId="14100"/>
          <ac:picMkLst>
            <pc:docMk/>
            <pc:sldMk cId="3927092567" sldId="256"/>
            <ac:picMk id="13" creationId="{F8509FE0-63BA-CA15-ED2A-F7627FDF8527}"/>
          </ac:picMkLst>
        </pc:picChg>
        <pc:picChg chg="mod">
          <ac:chgData name="Kevin Flynn" userId="8512d3b6-9e1b-4dce-bd11-e4335739214c" providerId="ADAL" clId="{6F1420BB-1CB2-45B6-B17F-08CEA2949CD3}" dt="2025-01-08T15:44:29.797" v="51" actId="14100"/>
          <ac:picMkLst>
            <pc:docMk/>
            <pc:sldMk cId="3927092567" sldId="256"/>
            <ac:picMk id="15" creationId="{208E3417-D082-3768-6077-16B60E0A29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917D-BC88-4BDA-8122-A54F06B4FB4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3B67-4C42-41E7-91A3-D3ABCACA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4CA7-C3C3-E2E6-F7C2-7CB43AF2A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C1334-F34A-06B6-1968-D925A3A3C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85B0C-BB4A-471A-6AF8-D095C10A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E4C7B-6DF7-7630-103C-6C9A3CDD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BCAB1-DDE7-36A8-631F-5E70E078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BF4E-4897-5532-7D9D-F6596286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C15D4-8C9A-5C49-CF02-AC717CFDE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01532-E7F8-DE15-0C0C-DE67E389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FBDB1-ACB9-D1C7-2FB4-348960F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2CA25-3A0E-A132-807D-7EA5E0B0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5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3E7BD2-F00A-151B-7904-03EA989BD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A674-BCBF-A70A-57D1-9D83D340F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6171C-4C53-AEDF-6745-1553F7D6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DC126-18EB-2684-F7EA-2A5552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6633-4228-F3CB-DDD1-3DE4AFFB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E37A-861F-7D5B-757C-AA5E02E0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0F6EF-BC64-28D6-B932-47B07FFF1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CE1D4-D0F7-46F1-185F-478532D1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CEE5-F9CD-9FE1-5396-421AFAB3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FFCEF-17B2-45FE-29B9-71277B99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3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EFFE-57A7-E908-AFDD-FB7E1887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E31FC-BDEC-966E-7814-93E839EED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1E57-7EB7-2D4C-C420-7B623D4D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0C678-6D43-AB84-B075-A13FF364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0367E-8889-0FE4-6C6E-B4085C08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0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0F36-4980-B97A-0CD1-F3B087A1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C0169-29F8-C967-66A7-ACD803DA9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11302-4C65-0325-2655-B29B91831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F20ED-E18E-BD61-3C3E-AA35FCE9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DEAE-E448-A362-EB27-67A1B9B0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474E0-BE0A-4B3D-D60B-838DBC06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6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0F2-8AF0-7ABB-AEA5-A5EE6739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DB4A-5F94-7015-390B-19DE65437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26F77-0451-E6E6-3C36-D6325E8C9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06ECF-3869-BDC2-7D66-751D7E466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7EA0C-5C85-2874-CF99-D7A3975EA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31A10-075D-AD61-F362-4DDD6A4F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4E6A3-3F90-A07C-9285-D5A824DF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A61A6-7C00-0143-650D-453A3EC0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D22E-2AB5-5BC1-7460-6AC02BC4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F5D14-3A5E-6236-E5D5-DC2DBB99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1B6F6-1118-4A55-3A8E-E02BC245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732C6-D38F-E882-4865-18D87EEF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3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0C9E8-B837-A3C7-9AC4-9829BCDE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10361-67B8-16DB-5411-BBB59B5A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ECDE-EF51-BC2A-65DA-144DD039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7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BFC2-B159-A0ED-60D9-C85038E4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062D-57CC-6122-6B11-2EA403AD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1A45D-1516-87EE-2EC1-8746F5851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D3BC5-CCFD-C24E-9D0B-85ADD482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86BA6-DA4E-9E24-69EE-37B62275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5E6D0-9457-67A7-E417-A513A1CA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5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5E7B-5116-8F6D-91BE-EE25BFEE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4B9D1-E495-AF66-E047-AC8A5B3DE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BF039-EAAC-6F63-4D39-0B65CECAD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22753-F61E-8695-E3EC-AE9420E7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BC9D2-B4DD-3832-FFD8-C095ED84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09C0D-A597-41E4-F55A-A5F8AEA7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BB725-B3F2-07C7-E536-75E622EE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15918-17EB-2262-AD25-53E11B729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ABB67-3638-89FB-5690-B8998F4AB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21D66-559F-45B7-AFF1-7D657B9E1BE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5FD3-8FCA-F0EA-29FF-F96F6E161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9C64-4BB7-3B8F-B59A-27668D1DF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43E707-839C-4C18-A2FF-736969333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8509FE0-63BA-CA15-ED2A-F7627FDF8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811351"/>
            <a:ext cx="3252903" cy="214691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08E3417-D082-3768-6077-16B60E0A2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3" y="811351"/>
            <a:ext cx="3217333" cy="191431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5E8FADB-9951-31D2-3E9D-BC4C677E2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4019786"/>
            <a:ext cx="3252903" cy="19354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44286D-0DAB-BED9-A495-4E3D5CF07499}"/>
              </a:ext>
            </a:extLst>
          </p:cNvPr>
          <p:cNvSpPr txBox="1"/>
          <p:nvPr/>
        </p:nvSpPr>
        <p:spPr>
          <a:xfrm>
            <a:off x="4460850" y="4019786"/>
            <a:ext cx="311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Gold or similar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Enamel on gold (or similar)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AB8445-D5FC-D26B-6B79-7AC6C60EA597}"/>
              </a:ext>
            </a:extLst>
          </p:cNvPr>
          <p:cNvSpPr txBox="1"/>
          <p:nvPr/>
        </p:nvSpPr>
        <p:spPr>
          <a:xfrm>
            <a:off x="854898" y="4064194"/>
            <a:ext cx="2517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Size: Smallest possible </a:t>
            </a:r>
          </a:p>
          <a:p>
            <a:r>
              <a:rPr lang="en-GB" dirty="0"/>
              <a:t>Order 100 pcs</a:t>
            </a:r>
          </a:p>
          <a:p>
            <a:r>
              <a:rPr lang="en-GB" dirty="0"/>
              <a:t>Budget €2000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DAE25-1517-E470-63D1-E7836368D26C}"/>
              </a:ext>
            </a:extLst>
          </p:cNvPr>
          <p:cNvSpPr txBox="1"/>
          <p:nvPr/>
        </p:nvSpPr>
        <p:spPr>
          <a:xfrm>
            <a:off x="3404704" y="288190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BDDE0-7BCB-7BA9-8FA1-449B12D31B72}"/>
              </a:ext>
            </a:extLst>
          </p:cNvPr>
          <p:cNvSpPr txBox="1"/>
          <p:nvPr/>
        </p:nvSpPr>
        <p:spPr>
          <a:xfrm>
            <a:off x="7363280" y="287072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0AC98-7E74-954F-763E-9AAC35A3ECE1}"/>
              </a:ext>
            </a:extLst>
          </p:cNvPr>
          <p:cNvSpPr txBox="1"/>
          <p:nvPr/>
        </p:nvSpPr>
        <p:spPr>
          <a:xfrm>
            <a:off x="11261531" y="29244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BB50B-8E8B-4838-CF30-0860BCC5A1BF}"/>
              </a:ext>
            </a:extLst>
          </p:cNvPr>
          <p:cNvSpPr txBox="1"/>
          <p:nvPr/>
        </p:nvSpPr>
        <p:spPr>
          <a:xfrm>
            <a:off x="11261531" y="59555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E2C0E-37DC-6853-D95B-B6262778B3F4}"/>
              </a:ext>
            </a:extLst>
          </p:cNvPr>
          <p:cNvSpPr txBox="1"/>
          <p:nvPr/>
        </p:nvSpPr>
        <p:spPr>
          <a:xfrm>
            <a:off x="7439918" y="45737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BB4EC-3C4E-0C9A-378C-49BC2374A500}"/>
              </a:ext>
            </a:extLst>
          </p:cNvPr>
          <p:cNvSpPr txBox="1"/>
          <p:nvPr/>
        </p:nvSpPr>
        <p:spPr>
          <a:xfrm>
            <a:off x="7008754" y="4296785"/>
            <a:ext cx="7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a, b, c</a:t>
            </a:r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996337F8-A07D-68B1-CC81-95A65B0BF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1" y="887209"/>
            <a:ext cx="2283794" cy="18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9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Flynn</dc:creator>
  <cp:lastModifiedBy>Kevin Flynn</cp:lastModifiedBy>
  <cp:revision>1</cp:revision>
  <dcterms:created xsi:type="dcterms:W3CDTF">2025-01-08T15:13:14Z</dcterms:created>
  <dcterms:modified xsi:type="dcterms:W3CDTF">2025-01-08T15:44:34Z</dcterms:modified>
</cp:coreProperties>
</file>