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9" r:id="rId1"/>
  </p:sldMasterIdLst>
  <p:notesMasterIdLst>
    <p:notesMasterId r:id="rId15"/>
  </p:notesMasterIdLst>
  <p:handoutMasterIdLst>
    <p:handoutMasterId r:id="rId16"/>
  </p:handoutMasterIdLst>
  <p:sldIdLst>
    <p:sldId id="303" r:id="rId2"/>
    <p:sldId id="2147480981" r:id="rId3"/>
    <p:sldId id="2147480982" r:id="rId4"/>
    <p:sldId id="2147480968" r:id="rId5"/>
    <p:sldId id="2147480964" r:id="rId6"/>
    <p:sldId id="2147480963" r:id="rId7"/>
    <p:sldId id="2147480983" r:id="rId8"/>
    <p:sldId id="2147480966" r:id="rId9"/>
    <p:sldId id="2147480967" r:id="rId10"/>
    <p:sldId id="2147480975" r:id="rId11"/>
    <p:sldId id="2147480979" r:id="rId12"/>
    <p:sldId id="2147480984" r:id="rId13"/>
    <p:sldId id="866" r:id="rId14"/>
  </p:sldIdLst>
  <p:sldSz cx="12192000" cy="6858000"/>
  <p:notesSz cx="6797675" cy="9928225"/>
  <p:defaultTextStyle>
    <a:defPPr>
      <a:defRPr lang="en-GB"/>
    </a:defPPr>
    <a:lvl1pPr algn="l" rtl="0" eaLnBrk="0" fontAlgn="base" hangingPunct="0">
      <a:spcBef>
        <a:spcPct val="0"/>
      </a:spcBef>
      <a:spcAft>
        <a:spcPct val="0"/>
      </a:spcAft>
      <a:defRPr sz="750" kern="1200">
        <a:solidFill>
          <a:schemeClr val="tx1"/>
        </a:solidFill>
        <a:latin typeface="Arial" panose="020B0604020202020204" pitchFamily="34" charset="0"/>
        <a:ea typeface="+mn-ea"/>
        <a:cs typeface="Arial" panose="020B0604020202020204" pitchFamily="34" charset="0"/>
      </a:defRPr>
    </a:lvl1pPr>
    <a:lvl2pPr marL="342900" algn="l" rtl="0" eaLnBrk="0" fontAlgn="base" hangingPunct="0">
      <a:spcBef>
        <a:spcPct val="0"/>
      </a:spcBef>
      <a:spcAft>
        <a:spcPct val="0"/>
      </a:spcAft>
      <a:defRPr sz="750" kern="1200">
        <a:solidFill>
          <a:schemeClr val="tx1"/>
        </a:solidFill>
        <a:latin typeface="Arial" panose="020B0604020202020204" pitchFamily="34" charset="0"/>
        <a:ea typeface="+mn-ea"/>
        <a:cs typeface="Arial" panose="020B0604020202020204" pitchFamily="34" charset="0"/>
      </a:defRPr>
    </a:lvl2pPr>
    <a:lvl3pPr marL="685800" algn="l" rtl="0" eaLnBrk="0" fontAlgn="base" hangingPunct="0">
      <a:spcBef>
        <a:spcPct val="0"/>
      </a:spcBef>
      <a:spcAft>
        <a:spcPct val="0"/>
      </a:spcAft>
      <a:defRPr sz="750" kern="1200">
        <a:solidFill>
          <a:schemeClr val="tx1"/>
        </a:solidFill>
        <a:latin typeface="Arial" panose="020B0604020202020204" pitchFamily="34" charset="0"/>
        <a:ea typeface="+mn-ea"/>
        <a:cs typeface="Arial" panose="020B0604020202020204" pitchFamily="34" charset="0"/>
      </a:defRPr>
    </a:lvl3pPr>
    <a:lvl4pPr marL="1028700" algn="l" rtl="0" eaLnBrk="0" fontAlgn="base" hangingPunct="0">
      <a:spcBef>
        <a:spcPct val="0"/>
      </a:spcBef>
      <a:spcAft>
        <a:spcPct val="0"/>
      </a:spcAft>
      <a:defRPr sz="750" kern="1200">
        <a:solidFill>
          <a:schemeClr val="tx1"/>
        </a:solidFill>
        <a:latin typeface="Arial" panose="020B0604020202020204" pitchFamily="34" charset="0"/>
        <a:ea typeface="+mn-ea"/>
        <a:cs typeface="Arial" panose="020B0604020202020204" pitchFamily="34" charset="0"/>
      </a:defRPr>
    </a:lvl4pPr>
    <a:lvl5pPr marL="1371600" algn="l" rtl="0" eaLnBrk="0" fontAlgn="base" hangingPunct="0">
      <a:spcBef>
        <a:spcPct val="0"/>
      </a:spcBef>
      <a:spcAft>
        <a:spcPct val="0"/>
      </a:spcAft>
      <a:defRPr sz="750" kern="1200">
        <a:solidFill>
          <a:schemeClr val="tx1"/>
        </a:solidFill>
        <a:latin typeface="Arial" panose="020B0604020202020204" pitchFamily="34" charset="0"/>
        <a:ea typeface="+mn-ea"/>
        <a:cs typeface="Arial" panose="020B0604020202020204" pitchFamily="34" charset="0"/>
      </a:defRPr>
    </a:lvl5pPr>
    <a:lvl6pPr marL="1714500" algn="l" defTabSz="685800" rtl="0" eaLnBrk="1" latinLnBrk="0" hangingPunct="1">
      <a:defRPr sz="750" kern="1200">
        <a:solidFill>
          <a:schemeClr val="tx1"/>
        </a:solidFill>
        <a:latin typeface="Arial" panose="020B0604020202020204" pitchFamily="34" charset="0"/>
        <a:ea typeface="+mn-ea"/>
        <a:cs typeface="Arial" panose="020B0604020202020204" pitchFamily="34" charset="0"/>
      </a:defRPr>
    </a:lvl6pPr>
    <a:lvl7pPr marL="2057400" algn="l" defTabSz="685800" rtl="0" eaLnBrk="1" latinLnBrk="0" hangingPunct="1">
      <a:defRPr sz="750" kern="1200">
        <a:solidFill>
          <a:schemeClr val="tx1"/>
        </a:solidFill>
        <a:latin typeface="Arial" panose="020B0604020202020204" pitchFamily="34" charset="0"/>
        <a:ea typeface="+mn-ea"/>
        <a:cs typeface="Arial" panose="020B0604020202020204" pitchFamily="34" charset="0"/>
      </a:defRPr>
    </a:lvl7pPr>
    <a:lvl8pPr marL="2400300" algn="l" defTabSz="685800" rtl="0" eaLnBrk="1" latinLnBrk="0" hangingPunct="1">
      <a:defRPr sz="750" kern="1200">
        <a:solidFill>
          <a:schemeClr val="tx1"/>
        </a:solidFill>
        <a:latin typeface="Arial" panose="020B0604020202020204" pitchFamily="34" charset="0"/>
        <a:ea typeface="+mn-ea"/>
        <a:cs typeface="Arial" panose="020B0604020202020204" pitchFamily="34" charset="0"/>
      </a:defRPr>
    </a:lvl8pPr>
    <a:lvl9pPr marL="2743200" algn="l" defTabSz="685800" rtl="0" eaLnBrk="1" latinLnBrk="0" hangingPunct="1">
      <a:defRPr sz="750"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3127">
          <p15:clr>
            <a:srgbClr val="A4A3A4"/>
          </p15:clr>
        </p15:guide>
        <p15:guide id="2" pos="214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06-10-2219_Puneet Jain" initials="PKJ" lastIdx="1" clrIdx="0">
    <p:extLst>
      <p:ext uri="{19B8F6BF-5375-455C-9EA6-DF929625EA0E}">
        <p15:presenceInfo xmlns:p15="http://schemas.microsoft.com/office/powerpoint/2012/main" userId="06-10-2219_Puneet Jain"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B1D254"/>
    <a:srgbClr val="FF3300"/>
    <a:srgbClr val="62A14D"/>
    <a:srgbClr val="E9EDF4"/>
    <a:srgbClr val="000000"/>
    <a:srgbClr val="C6D254"/>
    <a:srgbClr val="72AF2F"/>
    <a:srgbClr val="5C88D0"/>
    <a:srgbClr val="2A6EA8"/>
    <a:srgbClr val="72732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E269D01E-BC32-4049-B463-5C60D7B0CCD2}" styleName="Themed Style 2 - Accent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327" autoAdjust="0"/>
    <p:restoredTop sz="94660"/>
  </p:normalViewPr>
  <p:slideViewPr>
    <p:cSldViewPr snapToGrid="0">
      <p:cViewPr varScale="1">
        <p:scale>
          <a:sx n="96" d="100"/>
          <a:sy n="96" d="100"/>
        </p:scale>
        <p:origin x="162" y="54"/>
      </p:cViewPr>
      <p:guideLst>
        <p:guide orient="horz" pos="2160"/>
        <p:guide pos="3840"/>
      </p:guideLst>
    </p:cSldViewPr>
  </p:slideViewPr>
  <p:notesTextViewPr>
    <p:cViewPr>
      <p:scale>
        <a:sx n="1" d="1"/>
        <a:sy n="1" d="1"/>
      </p:scale>
      <p:origin x="0" y="0"/>
    </p:cViewPr>
  </p:notesTextViewPr>
  <p:sorterViewPr>
    <p:cViewPr varScale="1">
      <p:scale>
        <a:sx n="100" d="100"/>
        <a:sy n="100" d="100"/>
      </p:scale>
      <p:origin x="0" y="0"/>
    </p:cViewPr>
  </p:sorterViewPr>
  <p:notesViewPr>
    <p:cSldViewPr snapToGrid="0">
      <p:cViewPr>
        <p:scale>
          <a:sx n="100" d="100"/>
          <a:sy n="100" d="100"/>
        </p:scale>
        <p:origin x="5490" y="504"/>
      </p:cViewPr>
      <p:guideLst>
        <p:guide orient="horz" pos="3127"/>
        <p:guide pos="214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946400" cy="496888"/>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lvl1pPr defTabSz="930275" eaLnBrk="1" hangingPunct="1">
              <a:defRPr sz="1200">
                <a:latin typeface="Times New Roman" pitchFamily="18" charset="0"/>
                <a:cs typeface="+mn-cs"/>
              </a:defRPr>
            </a:lvl1pPr>
          </a:lstStyle>
          <a:p>
            <a:pPr>
              <a:defRPr/>
            </a:pPr>
            <a:endParaRPr lang="en-US" dirty="0"/>
          </a:p>
        </p:txBody>
      </p:sp>
      <p:sp>
        <p:nvSpPr>
          <p:cNvPr id="9219" name="Rectangle 3"/>
          <p:cNvSpPr>
            <a:spLocks noGrp="1" noChangeArrowheads="1"/>
          </p:cNvSpPr>
          <p:nvPr>
            <p:ph type="dt" sz="quarter" idx="1"/>
          </p:nvPr>
        </p:nvSpPr>
        <p:spPr bwMode="auto">
          <a:xfrm>
            <a:off x="3851275" y="0"/>
            <a:ext cx="2946400" cy="496888"/>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lvl1pPr algn="r" defTabSz="930275" eaLnBrk="1" hangingPunct="1">
              <a:defRPr sz="1200">
                <a:latin typeface="Times New Roman" pitchFamily="18" charset="0"/>
                <a:cs typeface="+mn-cs"/>
              </a:defRPr>
            </a:lvl1pPr>
          </a:lstStyle>
          <a:p>
            <a:pPr>
              <a:defRPr/>
            </a:pPr>
            <a:fld id="{9E436C27-80EF-4A0D-A875-AA5301B61E12}" type="datetime1">
              <a:rPr lang="en-US"/>
              <a:pPr>
                <a:defRPr/>
              </a:pPr>
              <a:t>1/13/2025</a:t>
            </a:fld>
            <a:endParaRPr lang="en-US" dirty="0"/>
          </a:p>
        </p:txBody>
      </p:sp>
      <p:sp>
        <p:nvSpPr>
          <p:cNvPr id="9220" name="Rectangle 4"/>
          <p:cNvSpPr>
            <a:spLocks noGrp="1" noChangeArrowheads="1"/>
          </p:cNvSpPr>
          <p:nvPr>
            <p:ph type="ftr" sz="quarter" idx="2"/>
          </p:nvPr>
        </p:nvSpPr>
        <p:spPr bwMode="auto">
          <a:xfrm>
            <a:off x="0" y="9431338"/>
            <a:ext cx="2946400" cy="496887"/>
          </a:xfrm>
          <a:prstGeom prst="rect">
            <a:avLst/>
          </a:prstGeom>
          <a:noFill/>
          <a:ln w="9525">
            <a:noFill/>
            <a:miter lim="800000"/>
            <a:headEnd/>
            <a:tailEnd/>
          </a:ln>
        </p:spPr>
        <p:txBody>
          <a:bodyPr vert="horz" wrap="square" lIns="92859" tIns="46430" rIns="92859" bIns="46430" numCol="1" anchor="b" anchorCtr="0" compatLnSpc="1">
            <a:prstTxWarp prst="textNoShape">
              <a:avLst/>
            </a:prstTxWarp>
          </a:bodyPr>
          <a:lstStyle>
            <a:lvl1pPr defTabSz="930275" eaLnBrk="1" hangingPunct="1">
              <a:defRPr sz="1200">
                <a:latin typeface="Times New Roman" pitchFamily="18" charset="0"/>
                <a:cs typeface="+mn-cs"/>
              </a:defRPr>
            </a:lvl1pPr>
          </a:lstStyle>
          <a:p>
            <a:pPr>
              <a:defRPr/>
            </a:pPr>
            <a:endParaRPr lang="en-US" dirty="0"/>
          </a:p>
        </p:txBody>
      </p:sp>
      <p:sp>
        <p:nvSpPr>
          <p:cNvPr id="9221" name="Rectangle 5"/>
          <p:cNvSpPr>
            <a:spLocks noGrp="1" noChangeArrowheads="1"/>
          </p:cNvSpPr>
          <p:nvPr>
            <p:ph type="sldNum" sz="quarter" idx="3"/>
          </p:nvPr>
        </p:nvSpPr>
        <p:spPr bwMode="auto">
          <a:xfrm>
            <a:off x="3851275" y="9431338"/>
            <a:ext cx="2946400" cy="496887"/>
          </a:xfrm>
          <a:prstGeom prst="rect">
            <a:avLst/>
          </a:prstGeom>
          <a:noFill/>
          <a:ln w="9525">
            <a:noFill/>
            <a:miter lim="800000"/>
            <a:headEnd/>
            <a:tailEnd/>
          </a:ln>
        </p:spPr>
        <p:txBody>
          <a:bodyPr vert="horz" wrap="square" lIns="92859" tIns="46430" rIns="92859" bIns="46430" numCol="1" anchor="b" anchorCtr="0" compatLnSpc="1">
            <a:prstTxWarp prst="textNoShape">
              <a:avLst/>
            </a:prstTxWarp>
          </a:bodyPr>
          <a:lstStyle>
            <a:lvl1pPr algn="r" defTabSz="930275" eaLnBrk="1" hangingPunct="1">
              <a:defRPr sz="1200">
                <a:latin typeface="Times New Roman" panose="02020603050405020304" pitchFamily="18" charset="0"/>
              </a:defRPr>
            </a:lvl1pPr>
          </a:lstStyle>
          <a:p>
            <a:pPr>
              <a:defRPr/>
            </a:pPr>
            <a:fld id="{84896699-8EAF-425A-91DC-02EF736CA54C}" type="slidenum">
              <a:rPr lang="en-GB" altLang="en-US"/>
              <a:pPr>
                <a:defRPr/>
              </a:pPr>
              <a:t>‹#›</a:t>
            </a:fld>
            <a:endParaRPr lang="en-GB" altLang="en-US" dirty="0"/>
          </a:p>
        </p:txBody>
      </p:sp>
    </p:spTree>
    <p:extLst>
      <p:ext uri="{BB962C8B-B14F-4D97-AF65-F5344CB8AC3E}">
        <p14:creationId xmlns:p14="http://schemas.microsoft.com/office/powerpoint/2010/main" val="636622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46400" cy="496888"/>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lvl1pPr defTabSz="930275" eaLnBrk="1" hangingPunct="1">
              <a:defRPr sz="1200">
                <a:latin typeface="Times New Roman" pitchFamily="18" charset="0"/>
                <a:cs typeface="+mn-cs"/>
              </a:defRPr>
            </a:lvl1pPr>
          </a:lstStyle>
          <a:p>
            <a:pPr>
              <a:defRPr/>
            </a:pPr>
            <a:endParaRPr lang="en-US" dirty="0"/>
          </a:p>
        </p:txBody>
      </p:sp>
      <p:sp>
        <p:nvSpPr>
          <p:cNvPr id="4099" name="Rectangle 3"/>
          <p:cNvSpPr>
            <a:spLocks noGrp="1" noChangeArrowheads="1"/>
          </p:cNvSpPr>
          <p:nvPr>
            <p:ph type="dt" idx="1"/>
          </p:nvPr>
        </p:nvSpPr>
        <p:spPr bwMode="auto">
          <a:xfrm>
            <a:off x="3851275" y="0"/>
            <a:ext cx="2946400" cy="496888"/>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lvl1pPr algn="r" defTabSz="930275" eaLnBrk="1" hangingPunct="1">
              <a:defRPr sz="1200">
                <a:latin typeface="Times New Roman" pitchFamily="18" charset="0"/>
                <a:cs typeface="+mn-cs"/>
              </a:defRPr>
            </a:lvl1pPr>
          </a:lstStyle>
          <a:p>
            <a:pPr>
              <a:defRPr/>
            </a:pPr>
            <a:fld id="{63FBF7EF-8678-4E88-BD87-1D3EF3670A8E}" type="datetime1">
              <a:rPr lang="en-US"/>
              <a:pPr>
                <a:defRPr/>
              </a:pPr>
              <a:t>1/13/2025</a:t>
            </a:fld>
            <a:endParaRPr lang="en-US" dirty="0"/>
          </a:p>
        </p:txBody>
      </p:sp>
      <p:sp>
        <p:nvSpPr>
          <p:cNvPr id="4100" name="Rectangle 4"/>
          <p:cNvSpPr>
            <a:spLocks noGrp="1" noRot="1" noChangeAspect="1" noChangeArrowheads="1" noTextEdit="1"/>
          </p:cNvSpPr>
          <p:nvPr>
            <p:ph type="sldImg" idx="2"/>
          </p:nvPr>
        </p:nvSpPr>
        <p:spPr bwMode="auto">
          <a:xfrm>
            <a:off x="88900" y="742950"/>
            <a:ext cx="6619875" cy="372427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01" name="Rectangle 5"/>
          <p:cNvSpPr>
            <a:spLocks noGrp="1" noChangeArrowheads="1"/>
          </p:cNvSpPr>
          <p:nvPr>
            <p:ph type="body" sz="quarter" idx="3"/>
          </p:nvPr>
        </p:nvSpPr>
        <p:spPr bwMode="auto">
          <a:xfrm>
            <a:off x="906463" y="4716463"/>
            <a:ext cx="4984750" cy="4468812"/>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4102" name="Rectangle 6"/>
          <p:cNvSpPr>
            <a:spLocks noGrp="1" noChangeArrowheads="1"/>
          </p:cNvSpPr>
          <p:nvPr>
            <p:ph type="ftr" sz="quarter" idx="4"/>
          </p:nvPr>
        </p:nvSpPr>
        <p:spPr bwMode="auto">
          <a:xfrm>
            <a:off x="0" y="9431338"/>
            <a:ext cx="2946400" cy="496887"/>
          </a:xfrm>
          <a:prstGeom prst="rect">
            <a:avLst/>
          </a:prstGeom>
          <a:noFill/>
          <a:ln w="9525">
            <a:noFill/>
            <a:miter lim="800000"/>
            <a:headEnd/>
            <a:tailEnd/>
          </a:ln>
        </p:spPr>
        <p:txBody>
          <a:bodyPr vert="horz" wrap="square" lIns="92859" tIns="46430" rIns="92859" bIns="46430" numCol="1" anchor="b" anchorCtr="0" compatLnSpc="1">
            <a:prstTxWarp prst="textNoShape">
              <a:avLst/>
            </a:prstTxWarp>
          </a:bodyPr>
          <a:lstStyle>
            <a:lvl1pPr defTabSz="930275" eaLnBrk="1" hangingPunct="1">
              <a:defRPr sz="1200">
                <a:latin typeface="Times New Roman" pitchFamily="18" charset="0"/>
                <a:cs typeface="+mn-cs"/>
              </a:defRPr>
            </a:lvl1pPr>
          </a:lstStyle>
          <a:p>
            <a:pPr>
              <a:defRPr/>
            </a:pPr>
            <a:endParaRPr lang="en-US" dirty="0"/>
          </a:p>
        </p:txBody>
      </p:sp>
      <p:sp>
        <p:nvSpPr>
          <p:cNvPr id="4103" name="Rectangle 7"/>
          <p:cNvSpPr>
            <a:spLocks noGrp="1" noChangeArrowheads="1"/>
          </p:cNvSpPr>
          <p:nvPr>
            <p:ph type="sldNum" sz="quarter" idx="5"/>
          </p:nvPr>
        </p:nvSpPr>
        <p:spPr bwMode="auto">
          <a:xfrm>
            <a:off x="3851275" y="9431338"/>
            <a:ext cx="2946400" cy="496887"/>
          </a:xfrm>
          <a:prstGeom prst="rect">
            <a:avLst/>
          </a:prstGeom>
          <a:noFill/>
          <a:ln w="9525">
            <a:noFill/>
            <a:miter lim="800000"/>
            <a:headEnd/>
            <a:tailEnd/>
          </a:ln>
        </p:spPr>
        <p:txBody>
          <a:bodyPr vert="horz" wrap="square" lIns="92859" tIns="46430" rIns="92859" bIns="46430" numCol="1" anchor="b" anchorCtr="0" compatLnSpc="1">
            <a:prstTxWarp prst="textNoShape">
              <a:avLst/>
            </a:prstTxWarp>
          </a:bodyPr>
          <a:lstStyle>
            <a:lvl1pPr algn="r" defTabSz="930275" eaLnBrk="1" hangingPunct="1">
              <a:defRPr sz="1200">
                <a:latin typeface="Times New Roman" panose="02020603050405020304" pitchFamily="18" charset="0"/>
              </a:defRPr>
            </a:lvl1pPr>
          </a:lstStyle>
          <a:p>
            <a:pPr>
              <a:defRPr/>
            </a:pPr>
            <a:fld id="{ECE0B2C6-996E-45E1-BA1D-CBDA9768A258}" type="slidenum">
              <a:rPr lang="en-GB" altLang="en-US"/>
              <a:pPr>
                <a:defRPr/>
              </a:pPr>
              <a:t>‹#›</a:t>
            </a:fld>
            <a:endParaRPr lang="en-GB" altLang="en-US" dirty="0"/>
          </a:p>
        </p:txBody>
      </p:sp>
    </p:spTree>
    <p:extLst>
      <p:ext uri="{BB962C8B-B14F-4D97-AF65-F5344CB8AC3E}">
        <p14:creationId xmlns:p14="http://schemas.microsoft.com/office/powerpoint/2010/main" val="7366768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900" kern="1200">
        <a:solidFill>
          <a:schemeClr val="tx1"/>
        </a:solidFill>
        <a:latin typeface="Times New Roman" pitchFamily="18" charset="0"/>
        <a:ea typeface="+mn-ea"/>
        <a:cs typeface="+mn-cs"/>
      </a:defRPr>
    </a:lvl1pPr>
    <a:lvl2pPr marL="342900" algn="l" rtl="0" eaLnBrk="0" fontAlgn="base" hangingPunct="0">
      <a:spcBef>
        <a:spcPct val="30000"/>
      </a:spcBef>
      <a:spcAft>
        <a:spcPct val="0"/>
      </a:spcAft>
      <a:defRPr sz="900" kern="1200">
        <a:solidFill>
          <a:schemeClr val="tx1"/>
        </a:solidFill>
        <a:latin typeface="Times New Roman" pitchFamily="18" charset="0"/>
        <a:ea typeface="+mn-ea"/>
        <a:cs typeface="+mn-cs"/>
      </a:defRPr>
    </a:lvl2pPr>
    <a:lvl3pPr marL="685800" algn="l" rtl="0" eaLnBrk="0" fontAlgn="base" hangingPunct="0">
      <a:spcBef>
        <a:spcPct val="30000"/>
      </a:spcBef>
      <a:spcAft>
        <a:spcPct val="0"/>
      </a:spcAft>
      <a:defRPr sz="900" kern="1200">
        <a:solidFill>
          <a:schemeClr val="tx1"/>
        </a:solidFill>
        <a:latin typeface="Times New Roman" pitchFamily="18" charset="0"/>
        <a:ea typeface="+mn-ea"/>
        <a:cs typeface="+mn-cs"/>
      </a:defRPr>
    </a:lvl3pPr>
    <a:lvl4pPr marL="1028700" algn="l" rtl="0" eaLnBrk="0" fontAlgn="base" hangingPunct="0">
      <a:spcBef>
        <a:spcPct val="30000"/>
      </a:spcBef>
      <a:spcAft>
        <a:spcPct val="0"/>
      </a:spcAft>
      <a:defRPr sz="900" kern="1200">
        <a:solidFill>
          <a:schemeClr val="tx1"/>
        </a:solidFill>
        <a:latin typeface="Times New Roman" pitchFamily="18" charset="0"/>
        <a:ea typeface="+mn-ea"/>
        <a:cs typeface="+mn-cs"/>
      </a:defRPr>
    </a:lvl4pPr>
    <a:lvl5pPr marL="1371600" algn="l" rtl="0" eaLnBrk="0" fontAlgn="base" hangingPunct="0">
      <a:spcBef>
        <a:spcPct val="30000"/>
      </a:spcBef>
      <a:spcAft>
        <a:spcPct val="0"/>
      </a:spcAft>
      <a:defRPr sz="900" kern="1200">
        <a:solidFill>
          <a:schemeClr val="tx1"/>
        </a:solidFill>
        <a:latin typeface="Times New Roman" pitchFamily="18" charset="0"/>
        <a:ea typeface="+mn-ea"/>
        <a:cs typeface="+mn-cs"/>
      </a:defRPr>
    </a:lvl5pPr>
    <a:lvl6pPr marL="1714500" algn="l" defTabSz="685800" rtl="0" eaLnBrk="1" latinLnBrk="0" hangingPunct="1">
      <a:defRPr sz="900" kern="1200">
        <a:solidFill>
          <a:schemeClr val="tx1"/>
        </a:solidFill>
        <a:latin typeface="+mn-lt"/>
        <a:ea typeface="+mn-ea"/>
        <a:cs typeface="+mn-cs"/>
      </a:defRPr>
    </a:lvl6pPr>
    <a:lvl7pPr marL="2057400" algn="l" defTabSz="685800" rtl="0" eaLnBrk="1" latinLnBrk="0" hangingPunct="1">
      <a:defRPr sz="900" kern="1200">
        <a:solidFill>
          <a:schemeClr val="tx1"/>
        </a:solidFill>
        <a:latin typeface="+mn-lt"/>
        <a:ea typeface="+mn-ea"/>
        <a:cs typeface="+mn-cs"/>
      </a:defRPr>
    </a:lvl7pPr>
    <a:lvl8pPr marL="2400300" algn="l" defTabSz="685800" rtl="0" eaLnBrk="1" latinLnBrk="0" hangingPunct="1">
      <a:defRPr sz="900" kern="1200">
        <a:solidFill>
          <a:schemeClr val="tx1"/>
        </a:solidFill>
        <a:latin typeface="+mn-lt"/>
        <a:ea typeface="+mn-ea"/>
        <a:cs typeface="+mn-cs"/>
      </a:defRPr>
    </a:lvl8pPr>
    <a:lvl9pPr marL="2743200" algn="l" defTabSz="685800" rtl="0" eaLnBrk="1" latinLnBrk="0" hangingPunct="1">
      <a:defRPr sz="9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spcBef>
                <a:spcPct val="30000"/>
              </a:spcBef>
              <a:defRPr sz="1200">
                <a:solidFill>
                  <a:schemeClr val="tx1"/>
                </a:solidFill>
                <a:latin typeface="Times New Roman" panose="02020603050405020304" pitchFamily="18" charset="0"/>
              </a:defRPr>
            </a:lvl1pPr>
            <a:lvl2pPr marL="742950" indent="-285750" defTabSz="930275">
              <a:spcBef>
                <a:spcPct val="30000"/>
              </a:spcBef>
              <a:defRPr sz="1200">
                <a:solidFill>
                  <a:schemeClr val="tx1"/>
                </a:solidFill>
                <a:latin typeface="Times New Roman" panose="02020603050405020304" pitchFamily="18" charset="0"/>
              </a:defRPr>
            </a:lvl2pPr>
            <a:lvl3pPr marL="1143000" indent="-228600" defTabSz="930275">
              <a:spcBef>
                <a:spcPct val="30000"/>
              </a:spcBef>
              <a:defRPr sz="1200">
                <a:solidFill>
                  <a:schemeClr val="tx1"/>
                </a:solidFill>
                <a:latin typeface="Times New Roman" panose="02020603050405020304" pitchFamily="18" charset="0"/>
              </a:defRPr>
            </a:lvl3pPr>
            <a:lvl4pPr marL="1600200" indent="-228600" defTabSz="930275">
              <a:spcBef>
                <a:spcPct val="30000"/>
              </a:spcBef>
              <a:defRPr sz="1200">
                <a:solidFill>
                  <a:schemeClr val="tx1"/>
                </a:solidFill>
                <a:latin typeface="Times New Roman" panose="02020603050405020304" pitchFamily="18" charset="0"/>
              </a:defRPr>
            </a:lvl4pPr>
            <a:lvl5pPr marL="2057400" indent="-228600" defTabSz="930275">
              <a:spcBef>
                <a:spcPct val="30000"/>
              </a:spcBef>
              <a:defRPr sz="1200">
                <a:solidFill>
                  <a:schemeClr val="tx1"/>
                </a:solidFill>
                <a:latin typeface="Times New Roman" panose="02020603050405020304" pitchFamily="18" charset="0"/>
              </a:defRPr>
            </a:lvl5pPr>
            <a:lvl6pPr marL="2514600" indent="-228600" defTabSz="930275"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0275"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0275"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0275"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22104670-74C2-4A6C-A838-B3BB595D87DD}" type="slidenum">
              <a:rPr lang="en-GB" altLang="en-US" smtClean="0"/>
              <a:pPr>
                <a:spcBef>
                  <a:spcPct val="0"/>
                </a:spcBef>
              </a:pPr>
              <a:t>1</a:t>
            </a:fld>
            <a:endParaRPr lang="en-GB" altLang="en-US" dirty="0"/>
          </a:p>
        </p:txBody>
      </p:sp>
      <p:sp>
        <p:nvSpPr>
          <p:cNvPr id="7171" name="Rectangle 2"/>
          <p:cNvSpPr>
            <a:spLocks noGrp="1" noRot="1" noChangeAspect="1" noChangeArrowheads="1" noTextEdit="1"/>
          </p:cNvSpPr>
          <p:nvPr>
            <p:ph type="sldImg"/>
          </p:nvPr>
        </p:nvSpPr>
        <p:spPr>
          <a:xfrm>
            <a:off x="88900" y="742950"/>
            <a:ext cx="6621463" cy="3725863"/>
          </a:xfrm>
          <a:ln/>
        </p:spPr>
      </p:sp>
      <p:sp>
        <p:nvSpPr>
          <p:cNvPr id="7172" name="Rectangle 3"/>
          <p:cNvSpPr>
            <a:spLocks noGrp="1" noChangeArrowheads="1"/>
          </p:cNvSpPr>
          <p:nvPr>
            <p:ph type="body" idx="1"/>
          </p:nvPr>
        </p:nvSpPr>
        <p:spPr>
          <a:xfrm>
            <a:off x="904875" y="4718050"/>
            <a:ext cx="498792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Tree>
    <p:extLst>
      <p:ext uri="{BB962C8B-B14F-4D97-AF65-F5344CB8AC3E}">
        <p14:creationId xmlns:p14="http://schemas.microsoft.com/office/powerpoint/2010/main" val="16648913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pPr marL="0" marR="0" lvl="0" indent="0" algn="r" defTabSz="930275" rtl="0" eaLnBrk="1" fontAlgn="base" latinLnBrk="0" hangingPunct="1">
              <a:lnSpc>
                <a:spcPct val="100000"/>
              </a:lnSpc>
              <a:spcBef>
                <a:spcPct val="0"/>
              </a:spcBef>
              <a:spcAft>
                <a:spcPct val="0"/>
              </a:spcAft>
              <a:buClrTx/>
              <a:buSzTx/>
              <a:buFontTx/>
              <a:buNone/>
              <a:tabLst/>
              <a:defRPr/>
            </a:pPr>
            <a:fld id="{ECE0B2C6-996E-45E1-BA1D-CBDA9768A258}" type="slidenum">
              <a:rPr kumimoji="0" lang="en-GB"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30275" rtl="0" eaLnBrk="1" fontAlgn="base" latinLnBrk="0" hangingPunct="1">
                <a:lnSpc>
                  <a:spcPct val="100000"/>
                </a:lnSpc>
                <a:spcBef>
                  <a:spcPct val="0"/>
                </a:spcBef>
                <a:spcAft>
                  <a:spcPct val="0"/>
                </a:spcAft>
                <a:buClrTx/>
                <a:buSzTx/>
                <a:buFontTx/>
                <a:buNone/>
                <a:tabLst/>
                <a:defRPr/>
              </a:pPr>
              <a:t>11</a:t>
            </a:fld>
            <a:endParaRPr kumimoji="0" lang="en-GB"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Tree>
    <p:extLst>
      <p:ext uri="{BB962C8B-B14F-4D97-AF65-F5344CB8AC3E}">
        <p14:creationId xmlns:p14="http://schemas.microsoft.com/office/powerpoint/2010/main" val="35473728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Text Box 14"/>
          <p:cNvSpPr txBox="1">
            <a:spLocks noChangeArrowheads="1"/>
          </p:cNvSpPr>
          <p:nvPr userDrawn="1"/>
        </p:nvSpPr>
        <p:spPr bwMode="auto">
          <a:xfrm>
            <a:off x="397933" y="85320"/>
            <a:ext cx="774700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defRPr/>
            </a:pPr>
            <a:endParaRPr lang="sv-SE" altLang="en-US" sz="1200" b="1" dirty="0">
              <a:latin typeface="Arial "/>
            </a:endParaRPr>
          </a:p>
          <a:p>
            <a:r>
              <a:rPr lang="de-DE" sz="1200" b="1" kern="1200" dirty="0">
                <a:solidFill>
                  <a:schemeClr val="tx1"/>
                </a:solidFill>
                <a:latin typeface="Arial "/>
                <a:ea typeface="+mn-ea"/>
                <a:cs typeface="Arial" panose="020B0604020202020204" pitchFamily="34" charset="0"/>
              </a:rPr>
              <a:t>3GPP TSG SA5 5GA workshop</a:t>
            </a:r>
          </a:p>
          <a:p>
            <a:r>
              <a:rPr lang="de-DE" sz="1200" b="1" kern="1200" dirty="0">
                <a:solidFill>
                  <a:schemeClr val="tx1"/>
                </a:solidFill>
                <a:latin typeface="Arial "/>
                <a:ea typeface="+mn-ea"/>
                <a:cs typeface="Arial" panose="020B0604020202020204" pitchFamily="34" charset="0"/>
              </a:rPr>
              <a:t>15 – 16 Jan 2025, Online</a:t>
            </a:r>
            <a:endParaRPr lang="sv-SE" altLang="en-US" sz="1200" b="1" kern="1200" dirty="0">
              <a:solidFill>
                <a:schemeClr val="tx1"/>
              </a:solidFill>
              <a:latin typeface="Arial "/>
              <a:ea typeface="+mn-ea"/>
              <a:cs typeface="Arial" panose="020B0604020202020204" pitchFamily="34" charset="0"/>
            </a:endParaRPr>
          </a:p>
        </p:txBody>
      </p:sp>
      <p:sp>
        <p:nvSpPr>
          <p:cNvPr id="2" name="Title 1"/>
          <p:cNvSpPr>
            <a:spLocks noGrp="1"/>
          </p:cNvSpPr>
          <p:nvPr>
            <p:ph type="ctrTitle"/>
          </p:nvPr>
        </p:nvSpPr>
        <p:spPr>
          <a:xfrm>
            <a:off x="914400" y="2130430"/>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189" indent="0" algn="ctr">
              <a:buNone/>
              <a:defRPr/>
            </a:lvl2pPr>
            <a:lvl3pPr marL="914377" indent="0" algn="ctr">
              <a:buNone/>
              <a:defRPr/>
            </a:lvl3pPr>
            <a:lvl4pPr marL="1371566" indent="0" algn="ctr">
              <a:buNone/>
              <a:defRPr/>
            </a:lvl4pPr>
            <a:lvl5pPr marL="1828754" indent="0" algn="ctr">
              <a:buNone/>
              <a:defRPr/>
            </a:lvl5pPr>
            <a:lvl6pPr marL="2285943" indent="0" algn="ctr">
              <a:buNone/>
              <a:defRPr/>
            </a:lvl6pPr>
            <a:lvl7pPr marL="2743131" indent="0" algn="ctr">
              <a:buNone/>
              <a:defRPr/>
            </a:lvl7pPr>
            <a:lvl8pPr marL="3200320" indent="0" algn="ctr">
              <a:buNone/>
              <a:defRPr/>
            </a:lvl8pPr>
            <a:lvl9pPr marL="3657509" indent="0" algn="ctr">
              <a:buNone/>
              <a:defRPr/>
            </a:lvl9pPr>
          </a:lstStyle>
          <a:p>
            <a:r>
              <a:rPr lang="en-US"/>
              <a:t>Click to edit Master subtitle style</a:t>
            </a:r>
            <a:endParaRPr lang="en-GB"/>
          </a:p>
        </p:txBody>
      </p:sp>
    </p:spTree>
    <p:extLst>
      <p:ext uri="{BB962C8B-B14F-4D97-AF65-F5344CB8AC3E}">
        <p14:creationId xmlns:p14="http://schemas.microsoft.com/office/powerpoint/2010/main" val="719417900"/>
      </p:ext>
    </p:extLst>
  </p:cSld>
  <p:clrMapOvr>
    <a:masterClrMapping/>
  </p:clrMapOvr>
  <p:transition spd="slow"/>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3657954627"/>
      </p:ext>
    </p:extLst>
  </p:cSld>
  <p:clrMapOvr>
    <a:masterClrMapping/>
  </p:clrMapOvr>
  <p:transition spd="slow"/>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1547252697"/>
      </p:ext>
    </p:extLst>
  </p:cSld>
  <p:clrMapOvr>
    <a:masterClrMapping/>
  </p:clrMapOvr>
  <p:transition spd="slow"/>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image" Target="../media/image1.jpe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AutoShape 14"/>
          <p:cNvSpPr>
            <a:spLocks noChangeArrowheads="1"/>
          </p:cNvSpPr>
          <p:nvPr userDrawn="1"/>
        </p:nvSpPr>
        <p:spPr bwMode="auto">
          <a:xfrm>
            <a:off x="787403" y="6373814"/>
            <a:ext cx="8225367" cy="323851"/>
          </a:xfrm>
          <a:prstGeom prst="homePlate">
            <a:avLst>
              <a:gd name="adj" fmla="val 91541"/>
            </a:avLst>
          </a:prstGeom>
          <a:solidFill>
            <a:srgbClr val="72AF2F">
              <a:alpha val="94901"/>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defRPr/>
            </a:pPr>
            <a:endParaRPr lang="en-US" altLang="en-US" sz="1000" dirty="0"/>
          </a:p>
        </p:txBody>
      </p:sp>
      <p:sp>
        <p:nvSpPr>
          <p:cNvPr id="1027" name="Title Placeholder 1"/>
          <p:cNvSpPr>
            <a:spLocks noGrp="1"/>
          </p:cNvSpPr>
          <p:nvPr>
            <p:ph type="title"/>
          </p:nvPr>
        </p:nvSpPr>
        <p:spPr bwMode="auto">
          <a:xfrm>
            <a:off x="651933" y="228600"/>
            <a:ext cx="9103784"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GB" altLang="en-US"/>
          </a:p>
        </p:txBody>
      </p:sp>
      <p:sp>
        <p:nvSpPr>
          <p:cNvPr id="1028" name="Text Placeholder 2"/>
          <p:cNvSpPr>
            <a:spLocks noGrp="1"/>
          </p:cNvSpPr>
          <p:nvPr>
            <p:ph type="body" idx="1"/>
          </p:nvPr>
        </p:nvSpPr>
        <p:spPr bwMode="auto">
          <a:xfrm>
            <a:off x="647701" y="1454152"/>
            <a:ext cx="11184467" cy="4830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endParaRPr lang="en-GB" altLang="en-US" dirty="0"/>
          </a:p>
        </p:txBody>
      </p:sp>
      <p:sp>
        <p:nvSpPr>
          <p:cNvPr id="14" name="TextBox 13"/>
          <p:cNvSpPr txBox="1"/>
          <p:nvPr userDrawn="1"/>
        </p:nvSpPr>
        <p:spPr>
          <a:xfrm>
            <a:off x="717551" y="6462716"/>
            <a:ext cx="7297560" cy="242887"/>
          </a:xfrm>
          <a:prstGeom prst="rect">
            <a:avLst/>
          </a:prstGeom>
          <a:noFill/>
        </p:spPr>
        <p:txBody>
          <a:bodyPr anchor="ctr">
            <a:normAutofit fontScale="92500" lnSpcReduction="10000"/>
          </a:bodyPr>
          <a:lstStyle/>
          <a:p>
            <a:pPr marL="0" marR="0" lvl="0" indent="0" algn="l" defTabSz="914377" rtl="0" eaLnBrk="0" fontAlgn="base" latinLnBrk="0" hangingPunct="0">
              <a:lnSpc>
                <a:spcPct val="100000"/>
              </a:lnSpc>
              <a:spcBef>
                <a:spcPct val="0"/>
              </a:spcBef>
              <a:spcAft>
                <a:spcPct val="0"/>
              </a:spcAft>
              <a:buClrTx/>
              <a:buSzTx/>
              <a:buFontTx/>
              <a:buNone/>
              <a:tabLst/>
              <a:defRPr/>
            </a:pPr>
            <a:r>
              <a:rPr lang="en-US" altLang="zh-CN" sz="1200" dirty="0">
                <a:solidFill>
                  <a:schemeClr val="bg1"/>
                </a:solidFill>
              </a:rPr>
              <a:t>SA5 5GA workshop</a:t>
            </a:r>
            <a:r>
              <a:rPr lang="en-GB" altLang="de-DE" sz="1200" dirty="0">
                <a:solidFill>
                  <a:schemeClr val="bg1"/>
                </a:solidFill>
              </a:rPr>
              <a:t>, </a:t>
            </a:r>
            <a:r>
              <a:rPr lang="en-US" altLang="de-DE" sz="1200" dirty="0">
                <a:solidFill>
                  <a:schemeClr val="bg1"/>
                </a:solidFill>
              </a:rPr>
              <a:t>15 – 16 </a:t>
            </a:r>
            <a:r>
              <a:rPr lang="en-US" altLang="zh-CN" sz="1200" dirty="0">
                <a:solidFill>
                  <a:schemeClr val="bg1"/>
                </a:solidFill>
              </a:rPr>
              <a:t>Jan</a:t>
            </a:r>
            <a:r>
              <a:rPr lang="en-US" altLang="de-DE" sz="1200" dirty="0">
                <a:solidFill>
                  <a:schemeClr val="bg1"/>
                </a:solidFill>
              </a:rPr>
              <a:t> 2025</a:t>
            </a:r>
            <a:endParaRPr lang="en-GB" altLang="de-DE" sz="1200" dirty="0">
              <a:solidFill>
                <a:schemeClr val="bg1"/>
              </a:solidFill>
            </a:endParaRPr>
          </a:p>
          <a:p>
            <a:pPr>
              <a:defRPr/>
            </a:pPr>
            <a:endParaRPr lang="en-GB" sz="1200" spc="300" dirty="0">
              <a:solidFill>
                <a:schemeClr val="bg1"/>
              </a:solidFill>
            </a:endParaRPr>
          </a:p>
        </p:txBody>
      </p:sp>
      <p:sp>
        <p:nvSpPr>
          <p:cNvPr id="12" name="Oval 11"/>
          <p:cNvSpPr/>
          <p:nvPr userDrawn="1"/>
        </p:nvSpPr>
        <p:spPr bwMode="auto">
          <a:xfrm>
            <a:off x="11091337" y="6383339"/>
            <a:ext cx="681567" cy="296863"/>
          </a:xfrm>
          <a:prstGeom prst="ellipse">
            <a:avLst/>
          </a:prstGeom>
          <a:solidFill>
            <a:schemeClr val="bg1">
              <a:alpha val="50000"/>
            </a:schemeClr>
          </a:solidFill>
          <a:ln w="9525" cap="flat" cmpd="sng" algn="ctr">
            <a:noFill/>
            <a:prstDash val="solid"/>
            <a:round/>
            <a:headEnd type="none" w="med" len="med"/>
            <a:tailEnd type="none" w="med" len="med"/>
          </a:ln>
          <a:effectLst/>
        </p:spPr>
        <p:txBody>
          <a:bodyPr/>
          <a:lstStyle>
            <a:lvl1pPr eaLnBrk="0" hangingPunct="0">
              <a:defRPr sz="1000">
                <a:solidFill>
                  <a:schemeClr val="tx1"/>
                </a:solidFill>
                <a:latin typeface="Arial" panose="020B0604020202020204" pitchFamily="34" charset="0"/>
                <a:cs typeface="Arial" panose="020B0604020202020204" pitchFamily="34" charset="0"/>
              </a:defRPr>
            </a:lvl1pPr>
            <a:lvl2pPr marL="742950" indent="-285750" eaLnBrk="0" hangingPunct="0">
              <a:defRPr sz="1000">
                <a:solidFill>
                  <a:schemeClr val="tx1"/>
                </a:solidFill>
                <a:latin typeface="Arial" panose="020B0604020202020204" pitchFamily="34" charset="0"/>
                <a:cs typeface="Arial" panose="020B0604020202020204" pitchFamily="34" charset="0"/>
              </a:defRPr>
            </a:lvl2pPr>
            <a:lvl3pPr marL="1143000" indent="-228600" eaLnBrk="0" hangingPunct="0">
              <a:defRPr sz="1000">
                <a:solidFill>
                  <a:schemeClr val="tx1"/>
                </a:solidFill>
                <a:latin typeface="Arial" panose="020B0604020202020204" pitchFamily="34" charset="0"/>
                <a:cs typeface="Arial" panose="020B0604020202020204" pitchFamily="34" charset="0"/>
              </a:defRPr>
            </a:lvl3pPr>
            <a:lvl4pPr marL="1600200" indent="-228600" eaLnBrk="0" hangingPunct="0">
              <a:defRPr sz="1000">
                <a:solidFill>
                  <a:schemeClr val="tx1"/>
                </a:solidFill>
                <a:latin typeface="Arial" panose="020B0604020202020204" pitchFamily="34" charset="0"/>
                <a:cs typeface="Arial" panose="020B0604020202020204" pitchFamily="34" charset="0"/>
              </a:defRPr>
            </a:lvl4pPr>
            <a:lvl5pPr marL="2057400" indent="-228600" eaLnBrk="0" hangingPunct="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lgn="ctr">
              <a:defRPr/>
            </a:pPr>
            <a:fld id="{1E10F64A-668A-451F-BD49-32A860AAC750}" type="slidenum">
              <a:rPr lang="en-GB" altLang="en-US" sz="1000" b="1" smtClean="0"/>
              <a:pPr algn="ctr">
                <a:defRPr/>
              </a:pPr>
              <a:t>‹#›</a:t>
            </a:fld>
            <a:endParaRPr lang="en-GB" altLang="en-US" sz="1000" b="1" dirty="0"/>
          </a:p>
          <a:p>
            <a:pPr>
              <a:defRPr/>
            </a:pPr>
            <a:endParaRPr lang="en-GB" altLang="en-US" sz="1000" dirty="0"/>
          </a:p>
        </p:txBody>
      </p:sp>
      <p:sp>
        <p:nvSpPr>
          <p:cNvPr id="1031" name="Rectangle 15"/>
          <p:cNvSpPr>
            <a:spLocks noChangeArrowheads="1"/>
          </p:cNvSpPr>
          <p:nvPr userDrawn="1"/>
        </p:nvSpPr>
        <p:spPr bwMode="auto">
          <a:xfrm>
            <a:off x="5448302" y="3303590"/>
            <a:ext cx="971741"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defRPr/>
            </a:pPr>
            <a:r>
              <a:rPr lang="en-GB" altLang="en-US" sz="1000" dirty="0">
                <a:solidFill>
                  <a:schemeClr val="bg1"/>
                </a:solidFill>
              </a:rPr>
              <a:t>© 3GPP 2012</a:t>
            </a:r>
            <a:endParaRPr lang="en-GB" altLang="en-US" sz="1000" dirty="0"/>
          </a:p>
        </p:txBody>
      </p:sp>
      <p:sp>
        <p:nvSpPr>
          <p:cNvPr id="1032" name="Rectangle 16"/>
          <p:cNvSpPr>
            <a:spLocks noChangeArrowheads="1"/>
          </p:cNvSpPr>
          <p:nvPr userDrawn="1"/>
        </p:nvSpPr>
        <p:spPr bwMode="auto">
          <a:xfrm>
            <a:off x="9918703" y="6462713"/>
            <a:ext cx="824265"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defRPr/>
            </a:pPr>
            <a:r>
              <a:rPr lang="en-GB" altLang="en-US" sz="800" dirty="0"/>
              <a:t>© 3GPP 2025</a:t>
            </a:r>
          </a:p>
        </p:txBody>
      </p:sp>
      <p:pic>
        <p:nvPicPr>
          <p:cNvPr id="1033" name="Picture 10" descr="3GPP_TM_RD.jpg"/>
          <p:cNvPicPr>
            <a:picLocks noChangeAspect="1"/>
          </p:cNvPicPr>
          <p:nvPr userDrawn="1"/>
        </p:nvPicPr>
        <p:blipFill>
          <a:blip r:embed="rId5" cstate="print">
            <a:extLst>
              <a:ext uri="{28A0092B-C50C-407E-A947-70E740481C1C}">
                <a14:useLocalDpi xmlns:a14="http://schemas.microsoft.com/office/drawing/2010/main" val="0"/>
              </a:ext>
            </a:extLst>
          </a:blip>
          <a:srcRect/>
          <a:stretch>
            <a:fillRect/>
          </a:stretch>
        </p:blipFill>
        <p:spPr bwMode="auto">
          <a:xfrm>
            <a:off x="10638845" y="415925"/>
            <a:ext cx="1140407"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770" r:id="rId1"/>
    <p:sldLayoutId id="2147483767" r:id="rId2"/>
    <p:sldLayoutId id="2147483768" r:id="rId3"/>
  </p:sldLayoutIdLst>
  <p:transition spd="slow"/>
  <p:hf hdr="0" ftr="0" dt="0"/>
  <p:txStyles>
    <p:titleStyle>
      <a:lvl1pPr algn="ctr" rtl="0" eaLnBrk="0" fontAlgn="base" hangingPunct="0">
        <a:spcBef>
          <a:spcPct val="0"/>
        </a:spcBef>
        <a:spcAft>
          <a:spcPct val="0"/>
        </a:spcAft>
        <a:defRPr sz="3200">
          <a:solidFill>
            <a:srgbClr val="FF0000"/>
          </a:solidFill>
          <a:latin typeface="+mj-lt"/>
          <a:ea typeface="+mj-ea"/>
          <a:cs typeface="+mj-cs"/>
        </a:defRPr>
      </a:lvl1pPr>
      <a:lvl2pPr algn="ctr" rtl="0" eaLnBrk="0" fontAlgn="base" hangingPunct="0">
        <a:spcBef>
          <a:spcPct val="0"/>
        </a:spcBef>
        <a:spcAft>
          <a:spcPct val="0"/>
        </a:spcAft>
        <a:defRPr sz="3200">
          <a:solidFill>
            <a:srgbClr val="FF0000"/>
          </a:solidFill>
          <a:latin typeface="Calibri" pitchFamily="34" charset="0"/>
        </a:defRPr>
      </a:lvl2pPr>
      <a:lvl3pPr algn="ctr" rtl="0" eaLnBrk="0" fontAlgn="base" hangingPunct="0">
        <a:spcBef>
          <a:spcPct val="0"/>
        </a:spcBef>
        <a:spcAft>
          <a:spcPct val="0"/>
        </a:spcAft>
        <a:defRPr sz="3200">
          <a:solidFill>
            <a:srgbClr val="FF0000"/>
          </a:solidFill>
          <a:latin typeface="Calibri" pitchFamily="34" charset="0"/>
        </a:defRPr>
      </a:lvl3pPr>
      <a:lvl4pPr algn="ctr" rtl="0" eaLnBrk="0" fontAlgn="base" hangingPunct="0">
        <a:spcBef>
          <a:spcPct val="0"/>
        </a:spcBef>
        <a:spcAft>
          <a:spcPct val="0"/>
        </a:spcAft>
        <a:defRPr sz="3200">
          <a:solidFill>
            <a:srgbClr val="FF0000"/>
          </a:solidFill>
          <a:latin typeface="Calibri" pitchFamily="34" charset="0"/>
        </a:defRPr>
      </a:lvl4pPr>
      <a:lvl5pPr algn="ctr" rtl="0" eaLnBrk="0" fontAlgn="base" hangingPunct="0">
        <a:spcBef>
          <a:spcPct val="0"/>
        </a:spcBef>
        <a:spcAft>
          <a:spcPct val="0"/>
        </a:spcAft>
        <a:defRPr sz="3200">
          <a:solidFill>
            <a:srgbClr val="FF0000"/>
          </a:solidFill>
          <a:latin typeface="Calibri" pitchFamily="34" charset="0"/>
        </a:defRPr>
      </a:lvl5pPr>
      <a:lvl6pPr marL="457189" algn="ctr" rtl="0" eaLnBrk="0" fontAlgn="base" hangingPunct="0">
        <a:spcBef>
          <a:spcPct val="0"/>
        </a:spcBef>
        <a:spcAft>
          <a:spcPct val="0"/>
        </a:spcAft>
        <a:defRPr sz="3200">
          <a:solidFill>
            <a:srgbClr val="FF0000"/>
          </a:solidFill>
          <a:latin typeface="Calibri" pitchFamily="34" charset="0"/>
        </a:defRPr>
      </a:lvl6pPr>
      <a:lvl7pPr marL="914377" algn="ctr" rtl="0" eaLnBrk="0" fontAlgn="base" hangingPunct="0">
        <a:spcBef>
          <a:spcPct val="0"/>
        </a:spcBef>
        <a:spcAft>
          <a:spcPct val="0"/>
        </a:spcAft>
        <a:defRPr sz="3200">
          <a:solidFill>
            <a:srgbClr val="FF0000"/>
          </a:solidFill>
          <a:latin typeface="Calibri" pitchFamily="34" charset="0"/>
        </a:defRPr>
      </a:lvl7pPr>
      <a:lvl8pPr marL="1371566" algn="ctr" rtl="0" eaLnBrk="0" fontAlgn="base" hangingPunct="0">
        <a:spcBef>
          <a:spcPct val="0"/>
        </a:spcBef>
        <a:spcAft>
          <a:spcPct val="0"/>
        </a:spcAft>
        <a:defRPr sz="3200">
          <a:solidFill>
            <a:srgbClr val="FF0000"/>
          </a:solidFill>
          <a:latin typeface="Calibri" pitchFamily="34" charset="0"/>
        </a:defRPr>
      </a:lvl8pPr>
      <a:lvl9pPr marL="1828754" algn="ctr" rtl="0" eaLnBrk="0" fontAlgn="base" hangingPunct="0">
        <a:spcBef>
          <a:spcPct val="0"/>
        </a:spcBef>
        <a:spcAft>
          <a:spcPct val="0"/>
        </a:spcAft>
        <a:defRPr sz="3200">
          <a:solidFill>
            <a:srgbClr val="FF0000"/>
          </a:solidFill>
          <a:latin typeface="Calibri" pitchFamily="34" charset="0"/>
        </a:defRPr>
      </a:lvl9pPr>
    </p:titleStyle>
    <p:bodyStyle>
      <a:lvl1pPr marL="457189" indent="-457189" algn="l" rtl="0" eaLnBrk="0" fontAlgn="base" hangingPunct="0">
        <a:spcBef>
          <a:spcPct val="20000"/>
        </a:spcBef>
        <a:spcAft>
          <a:spcPct val="0"/>
        </a:spcAft>
        <a:buBlip>
          <a:blip r:embed="rId6"/>
        </a:buBlip>
        <a:defRPr sz="2800">
          <a:solidFill>
            <a:schemeClr val="tx1"/>
          </a:solidFill>
          <a:latin typeface="+mn-lt"/>
          <a:ea typeface="+mn-ea"/>
          <a:cs typeface="+mn-cs"/>
        </a:defRPr>
      </a:lvl1pPr>
      <a:lvl2pPr marL="742932" indent="-285744" algn="l" rtl="0" eaLnBrk="0" fontAlgn="base" hangingPunct="0">
        <a:spcBef>
          <a:spcPct val="20000"/>
        </a:spcBef>
        <a:spcAft>
          <a:spcPct val="0"/>
        </a:spcAft>
        <a:buClr>
          <a:srgbClr val="C00000"/>
        </a:buClr>
        <a:buFont typeface="Arial" panose="020B0604020202020204" pitchFamily="34" charset="0"/>
        <a:buChar char="•"/>
        <a:defRPr sz="2400">
          <a:solidFill>
            <a:schemeClr val="tx1"/>
          </a:solidFill>
          <a:latin typeface="+mn-lt"/>
        </a:defRPr>
      </a:lvl2pPr>
      <a:lvl3pPr marL="1142971" indent="-228594" algn="l" rtl="0" eaLnBrk="0" fontAlgn="base" hangingPunct="0">
        <a:spcBef>
          <a:spcPct val="20000"/>
        </a:spcBef>
        <a:spcAft>
          <a:spcPct val="0"/>
        </a:spcAft>
        <a:buFont typeface="Arial" panose="020B0604020202020204" pitchFamily="34" charset="0"/>
        <a:buChar char="•"/>
        <a:defRPr sz="2000">
          <a:solidFill>
            <a:schemeClr val="tx1"/>
          </a:solidFill>
          <a:latin typeface="+mn-lt"/>
        </a:defRPr>
      </a:lvl3pPr>
      <a:lvl4pPr marL="1600160" indent="-228594" algn="l" rtl="0" eaLnBrk="0" fontAlgn="base" hangingPunct="0">
        <a:spcBef>
          <a:spcPct val="20000"/>
        </a:spcBef>
        <a:spcAft>
          <a:spcPct val="0"/>
        </a:spcAft>
        <a:buFont typeface="Arial" panose="020B0604020202020204" pitchFamily="34" charset="0"/>
        <a:buChar char="–"/>
        <a:defRPr sz="2000">
          <a:solidFill>
            <a:schemeClr val="tx1"/>
          </a:solidFill>
          <a:latin typeface="+mn-lt"/>
        </a:defRPr>
      </a:lvl4pPr>
      <a:lvl5pPr marL="2057349" indent="-228594"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5pPr>
      <a:lvl6pPr marL="2514537" indent="-228594" algn="l" rtl="0" eaLnBrk="0" fontAlgn="base" hangingPunct="0">
        <a:spcBef>
          <a:spcPct val="20000"/>
        </a:spcBef>
        <a:spcAft>
          <a:spcPct val="0"/>
        </a:spcAft>
        <a:buFont typeface="Arial" charset="0"/>
        <a:buChar char="»"/>
        <a:defRPr sz="1600">
          <a:solidFill>
            <a:schemeClr val="tx1"/>
          </a:solidFill>
          <a:latin typeface="+mn-lt"/>
        </a:defRPr>
      </a:lvl6pPr>
      <a:lvl7pPr marL="2971726" indent="-228594" algn="l" rtl="0" eaLnBrk="0" fontAlgn="base" hangingPunct="0">
        <a:spcBef>
          <a:spcPct val="20000"/>
        </a:spcBef>
        <a:spcAft>
          <a:spcPct val="0"/>
        </a:spcAft>
        <a:buFont typeface="Arial" charset="0"/>
        <a:buChar char="»"/>
        <a:defRPr sz="1600">
          <a:solidFill>
            <a:schemeClr val="tx1"/>
          </a:solidFill>
          <a:latin typeface="+mn-lt"/>
        </a:defRPr>
      </a:lvl7pPr>
      <a:lvl8pPr marL="3428914" indent="-228594" algn="l" rtl="0" eaLnBrk="0" fontAlgn="base" hangingPunct="0">
        <a:spcBef>
          <a:spcPct val="20000"/>
        </a:spcBef>
        <a:spcAft>
          <a:spcPct val="0"/>
        </a:spcAft>
        <a:buFont typeface="Arial" charset="0"/>
        <a:buChar char="»"/>
        <a:defRPr sz="1600">
          <a:solidFill>
            <a:schemeClr val="tx1"/>
          </a:solidFill>
          <a:latin typeface="+mn-lt"/>
        </a:defRPr>
      </a:lvl8pPr>
      <a:lvl9pPr marL="3886103" indent="-228594" algn="l" rtl="0" eaLnBrk="0" fontAlgn="base" hangingPunct="0">
        <a:spcBef>
          <a:spcPct val="20000"/>
        </a:spcBef>
        <a:spcAft>
          <a:spcPct val="0"/>
        </a:spcAft>
        <a:buFont typeface="Arial" charset="0"/>
        <a:buChar char="»"/>
        <a:defRPr sz="1600">
          <a:solidFill>
            <a:schemeClr val="tx1"/>
          </a:solidFill>
          <a:latin typeface="+mn-lt"/>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ubtitle 6"/>
          <p:cNvSpPr>
            <a:spLocks noGrp="1"/>
          </p:cNvSpPr>
          <p:nvPr>
            <p:ph type="subTitle" idx="4294967295"/>
          </p:nvPr>
        </p:nvSpPr>
        <p:spPr>
          <a:xfrm>
            <a:off x="7159487" y="4351577"/>
            <a:ext cx="2690191" cy="627928"/>
          </a:xfrm>
        </p:spPr>
        <p:txBody>
          <a:bodyPr/>
          <a:lstStyle/>
          <a:p>
            <a:pPr marL="0" indent="0" eaLnBrk="1" hangingPunct="1">
              <a:buNone/>
            </a:pPr>
            <a:r>
              <a:rPr lang="fr-FR" altLang="de-DE" dirty="0">
                <a:effectLst>
                  <a:outerShdw blurRad="38100" dist="38100" dir="2700000" algn="tl">
                    <a:srgbClr val="000000">
                      <a:alpha val="43137"/>
                    </a:srgbClr>
                  </a:outerShdw>
                </a:effectLst>
              </a:rPr>
              <a:t>Source: Huawei</a:t>
            </a:r>
          </a:p>
        </p:txBody>
      </p:sp>
      <p:sp>
        <p:nvSpPr>
          <p:cNvPr id="7" name="Text Box 63"/>
          <p:cNvSpPr txBox="1">
            <a:spLocks noChangeArrowheads="1"/>
          </p:cNvSpPr>
          <p:nvPr/>
        </p:nvSpPr>
        <p:spPr bwMode="auto">
          <a:xfrm>
            <a:off x="2063263" y="1575657"/>
            <a:ext cx="8054772" cy="20005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1000">
                <a:solidFill>
                  <a:schemeClr val="tx1"/>
                </a:solidFill>
                <a:latin typeface="Arial" charset="0"/>
              </a:defRPr>
            </a:lvl1pPr>
            <a:lvl2pPr marL="742950" indent="-285750">
              <a:defRPr sz="1000">
                <a:solidFill>
                  <a:schemeClr val="tx1"/>
                </a:solidFill>
                <a:latin typeface="Arial" charset="0"/>
              </a:defRPr>
            </a:lvl2pPr>
            <a:lvl3pPr marL="1143000" indent="-228600">
              <a:defRPr sz="1000">
                <a:solidFill>
                  <a:schemeClr val="tx1"/>
                </a:solidFill>
                <a:latin typeface="Arial" charset="0"/>
              </a:defRPr>
            </a:lvl3pPr>
            <a:lvl4pPr marL="1600200" indent="-228600">
              <a:defRPr sz="1000">
                <a:solidFill>
                  <a:schemeClr val="tx1"/>
                </a:solidFill>
                <a:latin typeface="Arial" charset="0"/>
              </a:defRPr>
            </a:lvl4pPr>
            <a:lvl5pPr marL="2057400" indent="-228600">
              <a:defRPr sz="1000">
                <a:solidFill>
                  <a:schemeClr val="tx1"/>
                </a:solidFill>
                <a:latin typeface="Arial" charset="0"/>
              </a:defRPr>
            </a:lvl5pPr>
            <a:lvl6pPr marL="2514600" indent="-228600" eaLnBrk="0" fontAlgn="base" hangingPunct="0">
              <a:spcBef>
                <a:spcPct val="0"/>
              </a:spcBef>
              <a:spcAft>
                <a:spcPct val="0"/>
              </a:spcAft>
              <a:defRPr sz="1000">
                <a:solidFill>
                  <a:schemeClr val="tx1"/>
                </a:solidFill>
                <a:latin typeface="Arial" charset="0"/>
              </a:defRPr>
            </a:lvl6pPr>
            <a:lvl7pPr marL="2971800" indent="-228600" eaLnBrk="0" fontAlgn="base" hangingPunct="0">
              <a:spcBef>
                <a:spcPct val="0"/>
              </a:spcBef>
              <a:spcAft>
                <a:spcPct val="0"/>
              </a:spcAft>
              <a:defRPr sz="1000">
                <a:solidFill>
                  <a:schemeClr val="tx1"/>
                </a:solidFill>
                <a:latin typeface="Arial" charset="0"/>
              </a:defRPr>
            </a:lvl7pPr>
            <a:lvl8pPr marL="3429000" indent="-228600" eaLnBrk="0" fontAlgn="base" hangingPunct="0">
              <a:spcBef>
                <a:spcPct val="0"/>
              </a:spcBef>
              <a:spcAft>
                <a:spcPct val="0"/>
              </a:spcAft>
              <a:defRPr sz="1000">
                <a:solidFill>
                  <a:schemeClr val="tx1"/>
                </a:solidFill>
                <a:latin typeface="Arial" charset="0"/>
              </a:defRPr>
            </a:lvl8pPr>
            <a:lvl9pPr marL="3886200" indent="-228600" eaLnBrk="0" fontAlgn="base" hangingPunct="0">
              <a:spcBef>
                <a:spcPct val="0"/>
              </a:spcBef>
              <a:spcAft>
                <a:spcPct val="0"/>
              </a:spcAft>
              <a:defRPr sz="1000">
                <a:solidFill>
                  <a:schemeClr val="tx1"/>
                </a:solidFill>
                <a:latin typeface="Arial" charset="0"/>
              </a:defRPr>
            </a:lvl9pPr>
          </a:lstStyle>
          <a:p>
            <a:pPr algn="ctr">
              <a:defRPr/>
            </a:pPr>
            <a:r>
              <a:rPr lang="en-US" altLang="zh-CN" sz="5200" b="1" dirty="0">
                <a:effectLst>
                  <a:outerShdw blurRad="38100" dist="38100" dir="2700000" algn="tl">
                    <a:srgbClr val="000000">
                      <a:alpha val="43137"/>
                    </a:srgbClr>
                  </a:outerShdw>
                </a:effectLst>
                <a:latin typeface="Calibri" pitchFamily="34" charset="0"/>
              </a:rPr>
              <a:t>Huawei </a:t>
            </a:r>
            <a:r>
              <a:rPr lang="en-US" sz="5200" b="1" dirty="0">
                <a:effectLst>
                  <a:outerShdw blurRad="38100" dist="38100" dir="2700000" algn="tl">
                    <a:srgbClr val="000000">
                      <a:alpha val="43137"/>
                    </a:srgbClr>
                  </a:outerShdw>
                </a:effectLst>
                <a:latin typeface="Calibri" pitchFamily="34" charset="0"/>
              </a:rPr>
              <a:t>view on SA5 Rel-20 </a:t>
            </a:r>
            <a:br>
              <a:rPr lang="en-US" sz="5200" b="1" dirty="0">
                <a:effectLst>
                  <a:outerShdw blurRad="38100" dist="38100" dir="2700000" algn="tl">
                    <a:srgbClr val="000000">
                      <a:alpha val="43137"/>
                    </a:srgbClr>
                  </a:outerShdw>
                </a:effectLst>
                <a:latin typeface="Calibri" pitchFamily="34" charset="0"/>
              </a:rPr>
            </a:br>
            <a:r>
              <a:rPr lang="en-US" sz="5200" b="1" dirty="0">
                <a:effectLst>
                  <a:outerShdw blurRad="38100" dist="38100" dir="2700000" algn="tl">
                    <a:srgbClr val="000000">
                      <a:alpha val="43137"/>
                    </a:srgbClr>
                  </a:outerShdw>
                </a:effectLst>
                <a:latin typeface="Calibri" pitchFamily="34" charset="0"/>
              </a:rPr>
              <a:t>5G-Advanced Priorities</a:t>
            </a:r>
            <a:br>
              <a:rPr lang="en-GB" sz="3200" dirty="0">
                <a:effectLst>
                  <a:outerShdw blurRad="38100" dist="38100" dir="2700000" algn="tl">
                    <a:srgbClr val="000000">
                      <a:alpha val="43137"/>
                    </a:srgbClr>
                  </a:outerShdw>
                </a:effectLst>
                <a:latin typeface="Calibri" pitchFamily="34" charset="0"/>
              </a:rPr>
            </a:br>
            <a:endParaRPr lang="en-US" sz="2000" dirty="0">
              <a:effectLst>
                <a:outerShdw blurRad="38100" dist="38100" dir="2700000" algn="tl">
                  <a:srgbClr val="000000">
                    <a:alpha val="43137"/>
                  </a:srgbClr>
                </a:outerShdw>
              </a:effectLst>
              <a:latin typeface="Calibri" pitchFamily="34" charset="0"/>
            </a:endParaRPr>
          </a:p>
        </p:txBody>
      </p:sp>
    </p:spTree>
  </p:cSld>
  <p:clrMapOvr>
    <a:masterClrMapping/>
  </p:clrMapOvr>
  <p:transition spd="slow">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1552550" y="405672"/>
            <a:ext cx="8396519" cy="568363"/>
          </a:xfrm>
        </p:spPr>
        <p:txBody>
          <a:bodyPr/>
          <a:lstStyle/>
          <a:p>
            <a:pPr eaLnBrk="1" hangingPunct="1"/>
            <a:r>
              <a:rPr lang="en-US" altLang="zh-CN" dirty="0"/>
              <a:t>Energy Efficiency</a:t>
            </a:r>
            <a:r>
              <a:rPr lang="en-US" altLang="de-DE" dirty="0"/>
              <a:t> </a:t>
            </a:r>
            <a:r>
              <a:rPr lang="de-DE" altLang="de-DE" dirty="0"/>
              <a:t>for 5G Advanced Networks</a:t>
            </a:r>
          </a:p>
        </p:txBody>
      </p:sp>
      <p:pic>
        <p:nvPicPr>
          <p:cNvPr id="2" name="Picture 1" descr="A logo with a green and black design&#10;&#10;Description automatically generated">
            <a:extLst>
              <a:ext uri="{FF2B5EF4-FFF2-40B4-BE49-F238E27FC236}">
                <a16:creationId xmlns:a16="http://schemas.microsoft.com/office/drawing/2014/main" id="{BDEA4634-CBFE-A9D3-E3C7-1346037050D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86381" y="270252"/>
            <a:ext cx="1366170" cy="850994"/>
          </a:xfrm>
          <a:prstGeom prst="rect">
            <a:avLst/>
          </a:prstGeom>
        </p:spPr>
      </p:pic>
      <p:sp>
        <p:nvSpPr>
          <p:cNvPr id="7" name="Content Placeholder 2">
            <a:extLst>
              <a:ext uri="{FF2B5EF4-FFF2-40B4-BE49-F238E27FC236}">
                <a16:creationId xmlns:a16="http://schemas.microsoft.com/office/drawing/2014/main" id="{D8533F60-47F2-44A7-8C1D-387E1F9C4332}"/>
              </a:ext>
            </a:extLst>
          </p:cNvPr>
          <p:cNvSpPr txBox="1">
            <a:spLocks/>
          </p:cNvSpPr>
          <p:nvPr/>
        </p:nvSpPr>
        <p:spPr bwMode="auto">
          <a:xfrm>
            <a:off x="1070896" y="1267028"/>
            <a:ext cx="4098758" cy="5880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457189" indent="-457189" algn="l" rtl="0" eaLnBrk="0" fontAlgn="base" hangingPunct="0">
              <a:spcBef>
                <a:spcPct val="20000"/>
              </a:spcBef>
              <a:spcAft>
                <a:spcPct val="0"/>
              </a:spcAft>
              <a:buBlip>
                <a:blip r:embed="rId3"/>
              </a:buBlip>
              <a:defRPr sz="2800">
                <a:solidFill>
                  <a:schemeClr val="tx1"/>
                </a:solidFill>
                <a:latin typeface="+mn-lt"/>
                <a:ea typeface="+mn-ea"/>
                <a:cs typeface="+mn-cs"/>
              </a:defRPr>
            </a:lvl1pPr>
            <a:lvl2pPr marL="742932" indent="-285744" algn="l" rtl="0" eaLnBrk="0" fontAlgn="base" hangingPunct="0">
              <a:spcBef>
                <a:spcPct val="20000"/>
              </a:spcBef>
              <a:spcAft>
                <a:spcPct val="0"/>
              </a:spcAft>
              <a:buClr>
                <a:srgbClr val="C00000"/>
              </a:buClr>
              <a:buFont typeface="Arial" panose="020B0604020202020204" pitchFamily="34" charset="0"/>
              <a:buChar char="•"/>
              <a:defRPr sz="2400">
                <a:solidFill>
                  <a:schemeClr val="tx1"/>
                </a:solidFill>
                <a:latin typeface="+mn-lt"/>
              </a:defRPr>
            </a:lvl2pPr>
            <a:lvl3pPr marL="1142971" indent="-228594" algn="l" rtl="0" eaLnBrk="0" fontAlgn="base" hangingPunct="0">
              <a:spcBef>
                <a:spcPct val="20000"/>
              </a:spcBef>
              <a:spcAft>
                <a:spcPct val="0"/>
              </a:spcAft>
              <a:buFont typeface="Arial" panose="020B0604020202020204" pitchFamily="34" charset="0"/>
              <a:buChar char="•"/>
              <a:defRPr sz="2000">
                <a:solidFill>
                  <a:schemeClr val="tx1"/>
                </a:solidFill>
                <a:latin typeface="+mn-lt"/>
              </a:defRPr>
            </a:lvl3pPr>
            <a:lvl4pPr marL="1600160" indent="-228594" algn="l" rtl="0" eaLnBrk="0" fontAlgn="base" hangingPunct="0">
              <a:spcBef>
                <a:spcPct val="20000"/>
              </a:spcBef>
              <a:spcAft>
                <a:spcPct val="0"/>
              </a:spcAft>
              <a:buFont typeface="Arial" panose="020B0604020202020204" pitchFamily="34" charset="0"/>
              <a:buChar char="–"/>
              <a:defRPr sz="2000">
                <a:solidFill>
                  <a:schemeClr val="tx1"/>
                </a:solidFill>
                <a:latin typeface="+mn-lt"/>
              </a:defRPr>
            </a:lvl4pPr>
            <a:lvl5pPr marL="2057349" indent="-228594"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5pPr>
            <a:lvl6pPr marL="2514537" indent="-228594" algn="l" rtl="0" eaLnBrk="0" fontAlgn="base" hangingPunct="0">
              <a:spcBef>
                <a:spcPct val="20000"/>
              </a:spcBef>
              <a:spcAft>
                <a:spcPct val="0"/>
              </a:spcAft>
              <a:buFont typeface="Arial" charset="0"/>
              <a:buChar char="»"/>
              <a:defRPr sz="1600">
                <a:solidFill>
                  <a:schemeClr val="tx1"/>
                </a:solidFill>
                <a:latin typeface="+mn-lt"/>
              </a:defRPr>
            </a:lvl6pPr>
            <a:lvl7pPr marL="2971726" indent="-228594" algn="l" rtl="0" eaLnBrk="0" fontAlgn="base" hangingPunct="0">
              <a:spcBef>
                <a:spcPct val="20000"/>
              </a:spcBef>
              <a:spcAft>
                <a:spcPct val="0"/>
              </a:spcAft>
              <a:buFont typeface="Arial" charset="0"/>
              <a:buChar char="»"/>
              <a:defRPr sz="1600">
                <a:solidFill>
                  <a:schemeClr val="tx1"/>
                </a:solidFill>
                <a:latin typeface="+mn-lt"/>
              </a:defRPr>
            </a:lvl7pPr>
            <a:lvl8pPr marL="3428914" indent="-228594" algn="l" rtl="0" eaLnBrk="0" fontAlgn="base" hangingPunct="0">
              <a:spcBef>
                <a:spcPct val="20000"/>
              </a:spcBef>
              <a:spcAft>
                <a:spcPct val="0"/>
              </a:spcAft>
              <a:buFont typeface="Arial" charset="0"/>
              <a:buChar char="»"/>
              <a:defRPr sz="1600">
                <a:solidFill>
                  <a:schemeClr val="tx1"/>
                </a:solidFill>
                <a:latin typeface="+mn-lt"/>
              </a:defRPr>
            </a:lvl8pPr>
            <a:lvl9pPr marL="3886103" indent="-228594" algn="l" rtl="0" eaLnBrk="0" fontAlgn="base" hangingPunct="0">
              <a:spcBef>
                <a:spcPct val="20000"/>
              </a:spcBef>
              <a:spcAft>
                <a:spcPct val="0"/>
              </a:spcAft>
              <a:buFont typeface="Arial" charset="0"/>
              <a:buChar char="»"/>
              <a:defRPr sz="1600">
                <a:solidFill>
                  <a:schemeClr val="tx1"/>
                </a:solidFill>
                <a:latin typeface="+mn-lt"/>
              </a:defRPr>
            </a:lvl9pPr>
          </a:lstStyle>
          <a:p>
            <a:pPr marL="0" indent="0" algn="ctr">
              <a:buNone/>
            </a:pPr>
            <a:r>
              <a:rPr lang="fr-FR" altLang="zh-CN" sz="1800" b="1" kern="0" dirty="0">
                <a:solidFill>
                  <a:srgbClr val="374151"/>
                </a:solidFill>
                <a:latin typeface="Arial "/>
              </a:rPr>
              <a:t>E</a:t>
            </a:r>
            <a:r>
              <a:rPr lang="en-US" altLang="zh-CN" sz="1800" b="1" kern="0" dirty="0">
                <a:solidFill>
                  <a:srgbClr val="374151"/>
                </a:solidFill>
                <a:latin typeface="Arial "/>
              </a:rPr>
              <a:t>nergy states</a:t>
            </a:r>
          </a:p>
          <a:p>
            <a:pPr marL="0" indent="0" algn="ctr">
              <a:buNone/>
            </a:pPr>
            <a:r>
              <a:rPr lang="en-US" altLang="zh-CN" sz="1400" kern="0" dirty="0">
                <a:solidFill>
                  <a:srgbClr val="374151"/>
                </a:solidFill>
                <a:latin typeface="Arial "/>
              </a:rPr>
              <a:t>(OAM support to network features)</a:t>
            </a:r>
          </a:p>
        </p:txBody>
      </p:sp>
      <p:sp>
        <p:nvSpPr>
          <p:cNvPr id="8" name="Content Placeholder 2">
            <a:extLst>
              <a:ext uri="{FF2B5EF4-FFF2-40B4-BE49-F238E27FC236}">
                <a16:creationId xmlns:a16="http://schemas.microsoft.com/office/drawing/2014/main" id="{CA6242CC-2F81-4F23-B75F-DF507DB2E4A2}"/>
              </a:ext>
            </a:extLst>
          </p:cNvPr>
          <p:cNvSpPr txBox="1">
            <a:spLocks/>
          </p:cNvSpPr>
          <p:nvPr/>
        </p:nvSpPr>
        <p:spPr bwMode="auto">
          <a:xfrm>
            <a:off x="6265317" y="1329039"/>
            <a:ext cx="4709532" cy="568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457189" indent="-457189" algn="l" rtl="0" eaLnBrk="0" fontAlgn="base" hangingPunct="0">
              <a:spcBef>
                <a:spcPct val="20000"/>
              </a:spcBef>
              <a:spcAft>
                <a:spcPct val="0"/>
              </a:spcAft>
              <a:buBlip>
                <a:blip r:embed="rId3"/>
              </a:buBlip>
              <a:defRPr sz="2800">
                <a:solidFill>
                  <a:schemeClr val="tx1"/>
                </a:solidFill>
                <a:latin typeface="+mn-lt"/>
                <a:ea typeface="+mn-ea"/>
                <a:cs typeface="+mn-cs"/>
              </a:defRPr>
            </a:lvl1pPr>
            <a:lvl2pPr marL="742932" indent="-285744" algn="l" rtl="0" eaLnBrk="0" fontAlgn="base" hangingPunct="0">
              <a:spcBef>
                <a:spcPct val="20000"/>
              </a:spcBef>
              <a:spcAft>
                <a:spcPct val="0"/>
              </a:spcAft>
              <a:buClr>
                <a:srgbClr val="C00000"/>
              </a:buClr>
              <a:buFont typeface="Arial" panose="020B0604020202020204" pitchFamily="34" charset="0"/>
              <a:buChar char="•"/>
              <a:defRPr sz="2400">
                <a:solidFill>
                  <a:schemeClr val="tx1"/>
                </a:solidFill>
                <a:latin typeface="+mn-lt"/>
              </a:defRPr>
            </a:lvl2pPr>
            <a:lvl3pPr marL="1142971" indent="-228594" algn="l" rtl="0" eaLnBrk="0" fontAlgn="base" hangingPunct="0">
              <a:spcBef>
                <a:spcPct val="20000"/>
              </a:spcBef>
              <a:spcAft>
                <a:spcPct val="0"/>
              </a:spcAft>
              <a:buFont typeface="Arial" panose="020B0604020202020204" pitchFamily="34" charset="0"/>
              <a:buChar char="•"/>
              <a:defRPr sz="2000">
                <a:solidFill>
                  <a:schemeClr val="tx1"/>
                </a:solidFill>
                <a:latin typeface="+mn-lt"/>
              </a:defRPr>
            </a:lvl3pPr>
            <a:lvl4pPr marL="1600160" indent="-228594" algn="l" rtl="0" eaLnBrk="0" fontAlgn="base" hangingPunct="0">
              <a:spcBef>
                <a:spcPct val="20000"/>
              </a:spcBef>
              <a:spcAft>
                <a:spcPct val="0"/>
              </a:spcAft>
              <a:buFont typeface="Arial" panose="020B0604020202020204" pitchFamily="34" charset="0"/>
              <a:buChar char="–"/>
              <a:defRPr sz="2000">
                <a:solidFill>
                  <a:schemeClr val="tx1"/>
                </a:solidFill>
                <a:latin typeface="+mn-lt"/>
              </a:defRPr>
            </a:lvl4pPr>
            <a:lvl5pPr marL="2057349" indent="-228594"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5pPr>
            <a:lvl6pPr marL="2514537" indent="-228594" algn="l" rtl="0" eaLnBrk="0" fontAlgn="base" hangingPunct="0">
              <a:spcBef>
                <a:spcPct val="20000"/>
              </a:spcBef>
              <a:spcAft>
                <a:spcPct val="0"/>
              </a:spcAft>
              <a:buFont typeface="Arial" charset="0"/>
              <a:buChar char="»"/>
              <a:defRPr sz="1600">
                <a:solidFill>
                  <a:schemeClr val="tx1"/>
                </a:solidFill>
                <a:latin typeface="+mn-lt"/>
              </a:defRPr>
            </a:lvl6pPr>
            <a:lvl7pPr marL="2971726" indent="-228594" algn="l" rtl="0" eaLnBrk="0" fontAlgn="base" hangingPunct="0">
              <a:spcBef>
                <a:spcPct val="20000"/>
              </a:spcBef>
              <a:spcAft>
                <a:spcPct val="0"/>
              </a:spcAft>
              <a:buFont typeface="Arial" charset="0"/>
              <a:buChar char="»"/>
              <a:defRPr sz="1600">
                <a:solidFill>
                  <a:schemeClr val="tx1"/>
                </a:solidFill>
                <a:latin typeface="+mn-lt"/>
              </a:defRPr>
            </a:lvl7pPr>
            <a:lvl8pPr marL="3428914" indent="-228594" algn="l" rtl="0" eaLnBrk="0" fontAlgn="base" hangingPunct="0">
              <a:spcBef>
                <a:spcPct val="20000"/>
              </a:spcBef>
              <a:spcAft>
                <a:spcPct val="0"/>
              </a:spcAft>
              <a:buFont typeface="Arial" charset="0"/>
              <a:buChar char="»"/>
              <a:defRPr sz="1600">
                <a:solidFill>
                  <a:schemeClr val="tx1"/>
                </a:solidFill>
                <a:latin typeface="+mn-lt"/>
              </a:defRPr>
            </a:lvl8pPr>
            <a:lvl9pPr marL="3886103" indent="-228594" algn="l" rtl="0" eaLnBrk="0" fontAlgn="base" hangingPunct="0">
              <a:spcBef>
                <a:spcPct val="20000"/>
              </a:spcBef>
              <a:spcAft>
                <a:spcPct val="0"/>
              </a:spcAft>
              <a:buFont typeface="Arial" charset="0"/>
              <a:buChar char="»"/>
              <a:defRPr sz="1600">
                <a:solidFill>
                  <a:schemeClr val="tx1"/>
                </a:solidFill>
                <a:latin typeface="+mn-lt"/>
              </a:defRPr>
            </a:lvl9pPr>
          </a:lstStyle>
          <a:p>
            <a:pPr marL="0" indent="0" algn="ctr">
              <a:buNone/>
            </a:pPr>
            <a:r>
              <a:rPr lang="en-US" altLang="zh-CN" sz="1800" b="1" kern="0" dirty="0">
                <a:solidFill>
                  <a:srgbClr val="374151"/>
                </a:solidFill>
                <a:latin typeface="Arial "/>
              </a:rPr>
              <a:t>AI/ML management enriched by ES</a:t>
            </a:r>
          </a:p>
          <a:p>
            <a:pPr marL="0" indent="0" algn="ctr">
              <a:buNone/>
            </a:pPr>
            <a:r>
              <a:rPr lang="en-US" altLang="zh-CN" sz="1400" kern="0" dirty="0">
                <a:solidFill>
                  <a:srgbClr val="374151"/>
                </a:solidFill>
                <a:latin typeface="Arial "/>
              </a:rPr>
              <a:t>(OAM prime feature)</a:t>
            </a:r>
          </a:p>
        </p:txBody>
      </p:sp>
      <p:pic>
        <p:nvPicPr>
          <p:cNvPr id="9" name="Picture 2">
            <a:extLst>
              <a:ext uri="{FF2B5EF4-FFF2-40B4-BE49-F238E27FC236}">
                <a16:creationId xmlns:a16="http://schemas.microsoft.com/office/drawing/2014/main" id="{606A46DB-98A8-4662-87C3-8C8253F4B548}"/>
              </a:ext>
            </a:extLst>
          </p:cNvPr>
          <p:cNvPicPr>
            <a:picLocks noChangeAspect="1"/>
          </p:cNvPicPr>
          <p:nvPr/>
        </p:nvPicPr>
        <p:blipFill>
          <a:blip r:embed="rId4"/>
          <a:stretch>
            <a:fillRect/>
          </a:stretch>
        </p:blipFill>
        <p:spPr>
          <a:xfrm>
            <a:off x="1268954" y="2646439"/>
            <a:ext cx="3828967" cy="1890594"/>
          </a:xfrm>
          <a:prstGeom prst="rect">
            <a:avLst/>
          </a:prstGeom>
        </p:spPr>
      </p:pic>
      <p:sp>
        <p:nvSpPr>
          <p:cNvPr id="11" name="Rectangle 7">
            <a:extLst>
              <a:ext uri="{FF2B5EF4-FFF2-40B4-BE49-F238E27FC236}">
                <a16:creationId xmlns:a16="http://schemas.microsoft.com/office/drawing/2014/main" id="{A2B1B1ED-1721-4493-9A03-E2B804981C1D}"/>
              </a:ext>
            </a:extLst>
          </p:cNvPr>
          <p:cNvSpPr/>
          <p:nvPr/>
        </p:nvSpPr>
        <p:spPr bwMode="auto">
          <a:xfrm>
            <a:off x="551669" y="1983611"/>
            <a:ext cx="5263539" cy="3713256"/>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a:ln>
                <a:noFill/>
              </a:ln>
              <a:solidFill>
                <a:schemeClr val="tx1"/>
              </a:solidFill>
              <a:effectLst/>
              <a:latin typeface="Arial "/>
            </a:endParaRPr>
          </a:p>
        </p:txBody>
      </p:sp>
      <p:sp>
        <p:nvSpPr>
          <p:cNvPr id="12" name="Rectangle 10">
            <a:extLst>
              <a:ext uri="{FF2B5EF4-FFF2-40B4-BE49-F238E27FC236}">
                <a16:creationId xmlns:a16="http://schemas.microsoft.com/office/drawing/2014/main" id="{000CFD57-6A2B-4CF9-BAC5-5AC181593640}"/>
              </a:ext>
            </a:extLst>
          </p:cNvPr>
          <p:cNvSpPr/>
          <p:nvPr/>
        </p:nvSpPr>
        <p:spPr bwMode="auto">
          <a:xfrm>
            <a:off x="6069659" y="1983611"/>
            <a:ext cx="5221193" cy="3712186"/>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a:ln>
                <a:noFill/>
              </a:ln>
              <a:solidFill>
                <a:schemeClr val="tx1"/>
              </a:solidFill>
              <a:effectLst/>
              <a:latin typeface="Arial "/>
            </a:endParaRPr>
          </a:p>
        </p:txBody>
      </p:sp>
      <p:sp>
        <p:nvSpPr>
          <p:cNvPr id="3" name="矩形 2">
            <a:extLst>
              <a:ext uri="{FF2B5EF4-FFF2-40B4-BE49-F238E27FC236}">
                <a16:creationId xmlns:a16="http://schemas.microsoft.com/office/drawing/2014/main" id="{72D5D86E-909E-46C9-A36C-E1F27625ACC1}"/>
              </a:ext>
            </a:extLst>
          </p:cNvPr>
          <p:cNvSpPr/>
          <p:nvPr/>
        </p:nvSpPr>
        <p:spPr>
          <a:xfrm>
            <a:off x="6166981" y="2094735"/>
            <a:ext cx="4906205" cy="1754326"/>
          </a:xfrm>
          <a:prstGeom prst="rect">
            <a:avLst/>
          </a:prstGeom>
        </p:spPr>
        <p:txBody>
          <a:bodyPr wrap="square">
            <a:spAutoFit/>
          </a:bodyPr>
          <a:lstStyle/>
          <a:p>
            <a:pPr marL="171450" lvl="0" indent="-171450" algn="just">
              <a:spcBef>
                <a:spcPts val="600"/>
              </a:spcBef>
              <a:buFont typeface="Wingdings" panose="05000000000000000000" pitchFamily="2" charset="2"/>
              <a:buChar char="u"/>
              <a:defRPr/>
            </a:pPr>
            <a:r>
              <a:rPr lang="en-US" altLang="zh-CN" sz="1400" dirty="0">
                <a:solidFill>
                  <a:prstClr val="black"/>
                </a:solidFill>
              </a:rPr>
              <a:t>Study whether and how AI/ML management can be enriched during the different phases of AI life cycle (training, inference, etc.) with:</a:t>
            </a:r>
          </a:p>
          <a:p>
            <a:pPr marL="514350" lvl="1" indent="-171450" algn="just">
              <a:spcBef>
                <a:spcPts val="600"/>
              </a:spcBef>
              <a:buFont typeface="Wingdings" panose="05000000000000000000" pitchFamily="2" charset="2"/>
              <a:buChar char="u"/>
              <a:defRPr/>
            </a:pPr>
            <a:r>
              <a:rPr lang="en-US" altLang="zh-CN" sz="1400" dirty="0">
                <a:solidFill>
                  <a:prstClr val="black"/>
                </a:solidFill>
              </a:rPr>
              <a:t>Energy related information such as Carbon Emission, Carbon Emission Efficiency, Renewable Energy Factor, etc.</a:t>
            </a:r>
          </a:p>
          <a:p>
            <a:pPr marL="514350" lvl="1" indent="-171450" algn="just">
              <a:spcBef>
                <a:spcPts val="600"/>
              </a:spcBef>
              <a:buFont typeface="Wingdings" panose="05000000000000000000" pitchFamily="2" charset="2"/>
              <a:buChar char="u"/>
              <a:defRPr/>
            </a:pPr>
            <a:r>
              <a:rPr lang="en-US" altLang="zh-CN" sz="1400" dirty="0">
                <a:solidFill>
                  <a:prstClr val="black"/>
                </a:solidFill>
              </a:rPr>
              <a:t>EnergySavingState</a:t>
            </a:r>
          </a:p>
        </p:txBody>
      </p:sp>
      <p:sp>
        <p:nvSpPr>
          <p:cNvPr id="15" name="矩形 14">
            <a:extLst>
              <a:ext uri="{FF2B5EF4-FFF2-40B4-BE49-F238E27FC236}">
                <a16:creationId xmlns:a16="http://schemas.microsoft.com/office/drawing/2014/main" id="{DAD6693E-3EA0-4F88-9668-054605CB5495}"/>
              </a:ext>
            </a:extLst>
          </p:cNvPr>
          <p:cNvSpPr/>
          <p:nvPr/>
        </p:nvSpPr>
        <p:spPr>
          <a:xfrm>
            <a:off x="780789" y="2045630"/>
            <a:ext cx="4981184" cy="523220"/>
          </a:xfrm>
          <a:prstGeom prst="rect">
            <a:avLst/>
          </a:prstGeom>
        </p:spPr>
        <p:txBody>
          <a:bodyPr wrap="square">
            <a:spAutoFit/>
          </a:bodyPr>
          <a:lstStyle/>
          <a:p>
            <a:pPr marL="171450" lvl="0" indent="-171450" algn="just">
              <a:spcBef>
                <a:spcPts val="600"/>
              </a:spcBef>
              <a:buFont typeface="Wingdings" panose="05000000000000000000" pitchFamily="2" charset="2"/>
              <a:buChar char="u"/>
              <a:defRPr/>
            </a:pPr>
            <a:r>
              <a:rPr lang="en-US" altLang="zh-CN" sz="1400" dirty="0">
                <a:solidFill>
                  <a:prstClr val="black"/>
                </a:solidFill>
              </a:rPr>
              <a:t>Study potential solution(s) to support SA1 requirement </a:t>
            </a:r>
            <a:r>
              <a:rPr lang="en-US" altLang="zh-CN" sz="1400" dirty="0" err="1">
                <a:solidFill>
                  <a:prstClr val="black"/>
                </a:solidFill>
              </a:rPr>
              <a:t>wrt</a:t>
            </a:r>
            <a:r>
              <a:rPr lang="en-US" altLang="zh-CN" sz="1400" dirty="0">
                <a:solidFill>
                  <a:prstClr val="black"/>
                </a:solidFill>
              </a:rPr>
              <a:t>. ‘Energy states’, in conjunction with SA2.</a:t>
            </a:r>
          </a:p>
        </p:txBody>
      </p:sp>
      <p:sp>
        <p:nvSpPr>
          <p:cNvPr id="17" name="Content Placeholder 2">
            <a:extLst>
              <a:ext uri="{FF2B5EF4-FFF2-40B4-BE49-F238E27FC236}">
                <a16:creationId xmlns:a16="http://schemas.microsoft.com/office/drawing/2014/main" id="{D258D916-FB74-4F51-A355-C19DF6418F64}"/>
              </a:ext>
            </a:extLst>
          </p:cNvPr>
          <p:cNvSpPr txBox="1">
            <a:spLocks/>
          </p:cNvSpPr>
          <p:nvPr/>
        </p:nvSpPr>
        <p:spPr bwMode="auto">
          <a:xfrm>
            <a:off x="1136658" y="4769686"/>
            <a:ext cx="4678550" cy="630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457189" indent="-457189" algn="l" rtl="0" eaLnBrk="0" fontAlgn="base" hangingPunct="0">
              <a:spcBef>
                <a:spcPct val="20000"/>
              </a:spcBef>
              <a:spcAft>
                <a:spcPct val="0"/>
              </a:spcAft>
              <a:buBlip>
                <a:blip r:embed="rId3"/>
              </a:buBlip>
              <a:defRPr sz="2800">
                <a:solidFill>
                  <a:schemeClr val="tx1"/>
                </a:solidFill>
                <a:latin typeface="+mn-lt"/>
                <a:ea typeface="+mn-ea"/>
                <a:cs typeface="+mn-cs"/>
              </a:defRPr>
            </a:lvl1pPr>
            <a:lvl2pPr marL="742932" indent="-285744" algn="l" rtl="0" eaLnBrk="0" fontAlgn="base" hangingPunct="0">
              <a:spcBef>
                <a:spcPct val="20000"/>
              </a:spcBef>
              <a:spcAft>
                <a:spcPct val="0"/>
              </a:spcAft>
              <a:buClr>
                <a:srgbClr val="C00000"/>
              </a:buClr>
              <a:buFont typeface="Arial" panose="020B0604020202020204" pitchFamily="34" charset="0"/>
              <a:buChar char="•"/>
              <a:defRPr sz="2400">
                <a:solidFill>
                  <a:schemeClr val="tx1"/>
                </a:solidFill>
                <a:latin typeface="+mn-lt"/>
              </a:defRPr>
            </a:lvl2pPr>
            <a:lvl3pPr marL="1142971" indent="-228594" algn="l" rtl="0" eaLnBrk="0" fontAlgn="base" hangingPunct="0">
              <a:spcBef>
                <a:spcPct val="20000"/>
              </a:spcBef>
              <a:spcAft>
                <a:spcPct val="0"/>
              </a:spcAft>
              <a:buFont typeface="Arial" panose="020B0604020202020204" pitchFamily="34" charset="0"/>
              <a:buChar char="•"/>
              <a:defRPr sz="2000">
                <a:solidFill>
                  <a:schemeClr val="tx1"/>
                </a:solidFill>
                <a:latin typeface="+mn-lt"/>
              </a:defRPr>
            </a:lvl3pPr>
            <a:lvl4pPr marL="1600160" indent="-228594" algn="l" rtl="0" eaLnBrk="0" fontAlgn="base" hangingPunct="0">
              <a:spcBef>
                <a:spcPct val="20000"/>
              </a:spcBef>
              <a:spcAft>
                <a:spcPct val="0"/>
              </a:spcAft>
              <a:buFont typeface="Arial" panose="020B0604020202020204" pitchFamily="34" charset="0"/>
              <a:buChar char="–"/>
              <a:defRPr sz="2000">
                <a:solidFill>
                  <a:schemeClr val="tx1"/>
                </a:solidFill>
                <a:latin typeface="+mn-lt"/>
              </a:defRPr>
            </a:lvl4pPr>
            <a:lvl5pPr marL="2057349" indent="-228594"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5pPr>
            <a:lvl6pPr marL="2514537" indent="-228594" algn="l" rtl="0" eaLnBrk="0" fontAlgn="base" hangingPunct="0">
              <a:spcBef>
                <a:spcPct val="20000"/>
              </a:spcBef>
              <a:spcAft>
                <a:spcPct val="0"/>
              </a:spcAft>
              <a:buFont typeface="Arial" charset="0"/>
              <a:buChar char="»"/>
              <a:defRPr sz="1600">
                <a:solidFill>
                  <a:schemeClr val="tx1"/>
                </a:solidFill>
                <a:latin typeface="+mn-lt"/>
              </a:defRPr>
            </a:lvl6pPr>
            <a:lvl7pPr marL="2971726" indent="-228594" algn="l" rtl="0" eaLnBrk="0" fontAlgn="base" hangingPunct="0">
              <a:spcBef>
                <a:spcPct val="20000"/>
              </a:spcBef>
              <a:spcAft>
                <a:spcPct val="0"/>
              </a:spcAft>
              <a:buFont typeface="Arial" charset="0"/>
              <a:buChar char="»"/>
              <a:defRPr sz="1600">
                <a:solidFill>
                  <a:schemeClr val="tx1"/>
                </a:solidFill>
                <a:latin typeface="+mn-lt"/>
              </a:defRPr>
            </a:lvl7pPr>
            <a:lvl8pPr marL="3428914" indent="-228594" algn="l" rtl="0" eaLnBrk="0" fontAlgn="base" hangingPunct="0">
              <a:spcBef>
                <a:spcPct val="20000"/>
              </a:spcBef>
              <a:spcAft>
                <a:spcPct val="0"/>
              </a:spcAft>
              <a:buFont typeface="Arial" charset="0"/>
              <a:buChar char="»"/>
              <a:defRPr sz="1600">
                <a:solidFill>
                  <a:schemeClr val="tx1"/>
                </a:solidFill>
                <a:latin typeface="+mn-lt"/>
              </a:defRPr>
            </a:lvl8pPr>
            <a:lvl9pPr marL="3886103" indent="-228594" algn="l" rtl="0" eaLnBrk="0" fontAlgn="base" hangingPunct="0">
              <a:spcBef>
                <a:spcPct val="20000"/>
              </a:spcBef>
              <a:spcAft>
                <a:spcPct val="0"/>
              </a:spcAft>
              <a:buFont typeface="Arial" charset="0"/>
              <a:buChar char="»"/>
              <a:defRPr sz="1600">
                <a:solidFill>
                  <a:schemeClr val="tx1"/>
                </a:solidFill>
                <a:latin typeface="+mn-lt"/>
              </a:defRPr>
            </a:lvl9pPr>
          </a:lstStyle>
          <a:p>
            <a:pPr marL="0" indent="0">
              <a:buNone/>
            </a:pPr>
            <a:r>
              <a:rPr lang="en-US" altLang="zh-CN" sz="1400" dirty="0">
                <a:solidFill>
                  <a:prstClr val="black"/>
                </a:solidFill>
                <a:latin typeface="Arial" panose="020B0604020202020204" pitchFamily="34" charset="0"/>
                <a:cs typeface="Arial" panose="020B0604020202020204" pitchFamily="34" charset="0"/>
              </a:rPr>
              <a:t>From 3GPP TR 22.883 (Study on Energy Efficiency as service criteria Phase 2 (Rel-20))</a:t>
            </a:r>
          </a:p>
        </p:txBody>
      </p:sp>
    </p:spTree>
    <p:extLst>
      <p:ext uri="{BB962C8B-B14F-4D97-AF65-F5344CB8AC3E}">
        <p14:creationId xmlns:p14="http://schemas.microsoft.com/office/powerpoint/2010/main" val="16126655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1552552" y="405672"/>
            <a:ext cx="8615178" cy="766994"/>
          </a:xfrm>
        </p:spPr>
        <p:txBody>
          <a:bodyPr/>
          <a:lstStyle/>
          <a:p>
            <a:pPr eaLnBrk="1" hangingPunct="1"/>
            <a:r>
              <a:rPr lang="en-US" altLang="zh-CN" dirty="0"/>
              <a:t>AI/ML </a:t>
            </a:r>
            <a:r>
              <a:rPr lang="de-DE" altLang="de-DE" dirty="0"/>
              <a:t>management for 5G Advanced Networks</a:t>
            </a:r>
          </a:p>
        </p:txBody>
      </p:sp>
      <p:pic>
        <p:nvPicPr>
          <p:cNvPr id="2" name="Picture 1" descr="A logo with a green and black design&#10;&#10;Description automatically generated">
            <a:extLst>
              <a:ext uri="{FF2B5EF4-FFF2-40B4-BE49-F238E27FC236}">
                <a16:creationId xmlns:a16="http://schemas.microsoft.com/office/drawing/2014/main" id="{BDEA4634-CBFE-A9D3-E3C7-1346037050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6381" y="270252"/>
            <a:ext cx="1366170" cy="850994"/>
          </a:xfrm>
          <a:prstGeom prst="rect">
            <a:avLst/>
          </a:prstGeom>
        </p:spPr>
      </p:pic>
      <p:sp>
        <p:nvSpPr>
          <p:cNvPr id="8" name="文本框 7">
            <a:extLst>
              <a:ext uri="{FF2B5EF4-FFF2-40B4-BE49-F238E27FC236}">
                <a16:creationId xmlns:a16="http://schemas.microsoft.com/office/drawing/2014/main" id="{BA98999B-2440-4DE6-81FF-BA41A07B0E64}"/>
              </a:ext>
            </a:extLst>
          </p:cNvPr>
          <p:cNvSpPr txBox="1"/>
          <p:nvPr/>
        </p:nvSpPr>
        <p:spPr>
          <a:xfrm>
            <a:off x="706294" y="1433827"/>
            <a:ext cx="3012596" cy="307777"/>
          </a:xfrm>
          <a:prstGeom prst="rect">
            <a:avLst/>
          </a:prstGeom>
          <a:noFill/>
        </p:spPr>
        <p:txBody>
          <a:bodyPr wrap="square" rtlCol="0">
            <a:spAutoFit/>
          </a:bodyPr>
          <a:lstStyle>
            <a:defPPr>
              <a:defRPr lang="en-GB"/>
            </a:defPPr>
            <a:lvl1pPr>
              <a:defRPr sz="1400" b="1"/>
            </a:lvl1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zh-CN" sz="1400" b="1" i="0" u="none" strike="noStrike" kern="1200" cap="none" spc="0" normalizeH="0" baseline="0" noProof="0" dirty="0">
                <a:ln>
                  <a:noFill/>
                </a:ln>
                <a:solidFill>
                  <a:prstClr val="black"/>
                </a:solidFill>
                <a:effectLst/>
                <a:uLnTx/>
                <a:uFillTx/>
                <a:latin typeface="Arial" panose="020B0604020202020204" pitchFamily="34" charset="0"/>
                <a:ea typeface="宋体" panose="02010600030101010101" pitchFamily="2" charset="-122"/>
                <a:cs typeface="Arial" panose="020B0604020202020204" pitchFamily="34" charset="0"/>
              </a:rPr>
              <a:t>Potential scope for Rel-20 work</a:t>
            </a:r>
            <a:endParaRPr kumimoji="0" lang="zh-CN" altLang="en-US" sz="1400" b="1" i="0" u="none" strike="noStrike" kern="1200" cap="none" spc="0" normalizeH="0" baseline="0" noProof="0" dirty="0">
              <a:ln>
                <a:noFill/>
              </a:ln>
              <a:solidFill>
                <a:prstClr val="black"/>
              </a:solidFill>
              <a:effectLst/>
              <a:uLnTx/>
              <a:uFillTx/>
              <a:latin typeface="Arial" panose="020B0604020202020204" pitchFamily="34" charset="0"/>
              <a:ea typeface="宋体" panose="02010600030101010101" pitchFamily="2" charset="-122"/>
              <a:cs typeface="Arial" panose="020B0604020202020204" pitchFamily="34" charset="0"/>
            </a:endParaRPr>
          </a:p>
        </p:txBody>
      </p:sp>
      <p:sp>
        <p:nvSpPr>
          <p:cNvPr id="12" name="矩形 11">
            <a:extLst>
              <a:ext uri="{FF2B5EF4-FFF2-40B4-BE49-F238E27FC236}">
                <a16:creationId xmlns:a16="http://schemas.microsoft.com/office/drawing/2014/main" id="{DBAD2203-FDC8-46D5-81F1-8E5FCB65C51F}"/>
              </a:ext>
            </a:extLst>
          </p:cNvPr>
          <p:cNvSpPr/>
          <p:nvPr/>
        </p:nvSpPr>
        <p:spPr bwMode="auto">
          <a:xfrm>
            <a:off x="706294" y="1852094"/>
            <a:ext cx="4993048" cy="3572079"/>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1000" b="0" i="0" u="none" strike="noStrike" kern="1200" cap="none" spc="0" normalizeH="0" baseline="0" noProof="0" dirty="0">
              <a:ln>
                <a:noFill/>
              </a:ln>
              <a:solidFill>
                <a:prstClr val="black"/>
              </a:solidFill>
              <a:effectLst/>
              <a:uLnTx/>
              <a:uFillTx/>
              <a:latin typeface="Arial" charset="0"/>
              <a:ea typeface="宋体" panose="02010600030101010101" pitchFamily="2" charset="-122"/>
              <a:cs typeface="Arial" panose="020B0604020202020204" pitchFamily="34" charset="0"/>
            </a:endParaRPr>
          </a:p>
        </p:txBody>
      </p:sp>
      <p:sp>
        <p:nvSpPr>
          <p:cNvPr id="14" name="文本框 13">
            <a:extLst>
              <a:ext uri="{FF2B5EF4-FFF2-40B4-BE49-F238E27FC236}">
                <a16:creationId xmlns:a16="http://schemas.microsoft.com/office/drawing/2014/main" id="{FE644A8D-17EC-4D8F-8A00-DDAF6DADA536}"/>
              </a:ext>
            </a:extLst>
          </p:cNvPr>
          <p:cNvSpPr txBox="1"/>
          <p:nvPr/>
        </p:nvSpPr>
        <p:spPr>
          <a:xfrm>
            <a:off x="774212" y="2267143"/>
            <a:ext cx="4925130" cy="2693045"/>
          </a:xfrm>
          <a:prstGeom prst="rect">
            <a:avLst/>
          </a:prstGeom>
          <a:noFill/>
        </p:spPr>
        <p:txBody>
          <a:bodyPr wrap="square" rtlCol="0">
            <a:spAutoFit/>
          </a:bodyPr>
          <a:lstStyle/>
          <a:p>
            <a:pPr marL="171450" marR="0" lvl="0" indent="-171450" algn="just" defTabSz="914400" rtl="0" eaLnBrk="0" fontAlgn="base" latinLnBrk="0" hangingPunct="0">
              <a:lnSpc>
                <a:spcPct val="100000"/>
              </a:lnSpc>
              <a:spcBef>
                <a:spcPts val="600"/>
              </a:spcBef>
              <a:spcAft>
                <a:spcPct val="0"/>
              </a:spcAft>
              <a:buClrTx/>
              <a:buSzTx/>
              <a:buFont typeface="Wingdings" panose="05000000000000000000" pitchFamily="2" charset="2"/>
              <a:buChar char="u"/>
              <a:tabLst/>
              <a:defRPr/>
            </a:pPr>
            <a:r>
              <a:rPr kumimoji="0" lang="en-US" altLang="zh-CN" sz="1400" b="0" i="0" u="none" strike="noStrike" kern="1200" cap="none" spc="0" normalizeH="0" baseline="0" noProof="0" dirty="0">
                <a:ln>
                  <a:noFill/>
                </a:ln>
                <a:solidFill>
                  <a:prstClr val="black"/>
                </a:solidFill>
                <a:effectLst/>
                <a:uLnTx/>
                <a:uFillTx/>
                <a:latin typeface="Arial" panose="020B0604020202020204" pitchFamily="34" charset="0"/>
                <a:ea typeface="宋体" panose="02010600030101010101" pitchFamily="2" charset="-122"/>
                <a:cs typeface="Arial" panose="020B0604020202020204" pitchFamily="34" charset="0"/>
              </a:rPr>
              <a:t>Enhancement of AI/ML management capability for the relevant AI/ML lifecycle operational steps, including </a:t>
            </a:r>
          </a:p>
          <a:p>
            <a:pPr marL="514350" marR="0" lvl="1" indent="-171450" algn="just" defTabSz="914400" rtl="0" eaLnBrk="0" fontAlgn="base" latinLnBrk="0" hangingPunct="0">
              <a:lnSpc>
                <a:spcPct val="100000"/>
              </a:lnSpc>
              <a:spcBef>
                <a:spcPts val="600"/>
              </a:spcBef>
              <a:spcAft>
                <a:spcPct val="0"/>
              </a:spcAft>
              <a:buClrTx/>
              <a:buSzTx/>
              <a:buFont typeface="Wingdings" panose="05000000000000000000" pitchFamily="2" charset="2"/>
              <a:buChar char="u"/>
              <a:tabLst/>
              <a:defRPr/>
            </a:pPr>
            <a:r>
              <a:rPr kumimoji="0" lang="en-US" altLang="zh-CN" sz="1400" b="0" i="0" u="none" strike="noStrike" kern="1200" cap="none" spc="0" normalizeH="0" baseline="0" noProof="0" dirty="0">
                <a:ln>
                  <a:noFill/>
                </a:ln>
                <a:solidFill>
                  <a:prstClr val="black"/>
                </a:solidFill>
                <a:effectLst/>
                <a:uLnTx/>
                <a:uFillTx/>
                <a:latin typeface="Arial" panose="020B0604020202020204" pitchFamily="34" charset="0"/>
                <a:ea typeface="宋体" panose="02010600030101010101" pitchFamily="2" charset="-122"/>
                <a:cs typeface="Arial" panose="020B0604020202020204" pitchFamily="34" charset="0"/>
              </a:rPr>
              <a:t>AI/ML training/inference management policies for different scenarios (e.g. NG-RAN intelligent scenarios</a:t>
            </a:r>
            <a:r>
              <a:rPr kumimoji="0" lang="en-GB" altLang="zh-CN" sz="1400" b="0" i="0" u="none" strike="noStrike" kern="1200" cap="none" spc="0" normalizeH="0" baseline="0" noProof="0" dirty="0">
                <a:ln>
                  <a:noFill/>
                </a:ln>
                <a:solidFill>
                  <a:prstClr val="black"/>
                </a:solidFill>
                <a:effectLst/>
                <a:uLnTx/>
                <a:uFillTx/>
                <a:latin typeface="Arial" panose="020B0604020202020204" pitchFamily="34" charset="0"/>
                <a:ea typeface="宋体" panose="02010600030101010101" pitchFamily="2" charset="-122"/>
                <a:cs typeface="Arial" panose="020B0604020202020204" pitchFamily="34" charset="0"/>
              </a:rPr>
              <a:t>)</a:t>
            </a:r>
            <a:endParaRPr kumimoji="0" lang="en-US" altLang="zh-CN" sz="1400" b="0" i="0" u="none" strike="noStrike" kern="1200" cap="none" spc="0" normalizeH="0" baseline="0" noProof="0" dirty="0">
              <a:ln>
                <a:noFill/>
              </a:ln>
              <a:solidFill>
                <a:prstClr val="black"/>
              </a:solidFill>
              <a:effectLst/>
              <a:uLnTx/>
              <a:uFillTx/>
              <a:latin typeface="Arial" panose="020B0604020202020204" pitchFamily="34" charset="0"/>
              <a:ea typeface="宋体" panose="02010600030101010101" pitchFamily="2" charset="-122"/>
              <a:cs typeface="Arial" panose="020B0604020202020204" pitchFamily="34" charset="0"/>
            </a:endParaRPr>
          </a:p>
          <a:p>
            <a:pPr marL="514350" marR="0" lvl="1" indent="-171450" algn="just" defTabSz="914400" rtl="0" eaLnBrk="0" fontAlgn="base" latinLnBrk="0" hangingPunct="0">
              <a:lnSpc>
                <a:spcPct val="100000"/>
              </a:lnSpc>
              <a:spcBef>
                <a:spcPts val="600"/>
              </a:spcBef>
              <a:spcAft>
                <a:spcPct val="0"/>
              </a:spcAft>
              <a:buClrTx/>
              <a:buSzTx/>
              <a:buFont typeface="Wingdings" panose="05000000000000000000" pitchFamily="2" charset="2"/>
              <a:buChar char="u"/>
              <a:tabLst/>
              <a:defRPr/>
            </a:pPr>
            <a:r>
              <a:rPr kumimoji="0" lang="en-US" altLang="zh-CN" sz="1400" b="0" i="0" u="none" strike="noStrike" kern="1200" cap="none" spc="0" normalizeH="0" baseline="0" noProof="0" dirty="0">
                <a:ln>
                  <a:noFill/>
                </a:ln>
                <a:solidFill>
                  <a:prstClr val="black"/>
                </a:solidFill>
                <a:effectLst/>
                <a:uLnTx/>
                <a:uFillTx/>
                <a:latin typeface="Arial" panose="020B0604020202020204" pitchFamily="34" charset="0"/>
                <a:ea typeface="宋体" panose="02010600030101010101" pitchFamily="2" charset="-122"/>
                <a:cs typeface="Arial" panose="020B0604020202020204" pitchFamily="34" charset="0"/>
              </a:rPr>
              <a:t>Enhance the AI/ML performance monitoring includes observing the performance of the ML model during the ML  model application for different scenarios (e.g. AI specific performance evaluation for NG-RAN intelligent scenarios) .</a:t>
            </a:r>
          </a:p>
          <a:p>
            <a:pPr marL="514350" marR="0" lvl="1" indent="-171450" algn="just" defTabSz="914400" rtl="0" eaLnBrk="0" fontAlgn="base" latinLnBrk="0" hangingPunct="0">
              <a:lnSpc>
                <a:spcPct val="100000"/>
              </a:lnSpc>
              <a:spcBef>
                <a:spcPts val="600"/>
              </a:spcBef>
              <a:spcAft>
                <a:spcPct val="0"/>
              </a:spcAft>
              <a:buClrTx/>
              <a:buSzTx/>
              <a:buFont typeface="Wingdings" panose="05000000000000000000" pitchFamily="2" charset="2"/>
              <a:buChar char="u"/>
              <a:tabLst/>
              <a:defRPr/>
            </a:pPr>
            <a:r>
              <a:rPr lang="en-US" altLang="zh-CN" sz="1400" dirty="0">
                <a:solidFill>
                  <a:prstClr val="black"/>
                </a:solidFill>
                <a:ea typeface="宋体" panose="02010600030101010101" pitchFamily="2" charset="-122"/>
              </a:rPr>
              <a:t>AI/ML for Rel-20 MDA scenarios.</a:t>
            </a:r>
            <a:endParaRPr kumimoji="0" lang="en-US" altLang="zh-CN" sz="1400" b="0" i="0" u="none" strike="noStrike" kern="1200" cap="none" spc="0" normalizeH="0" baseline="0" noProof="0" dirty="0">
              <a:ln>
                <a:noFill/>
              </a:ln>
              <a:solidFill>
                <a:prstClr val="black"/>
              </a:solidFill>
              <a:effectLst/>
              <a:uLnTx/>
              <a:uFillTx/>
              <a:latin typeface="Arial" panose="020B0604020202020204" pitchFamily="34" charset="0"/>
              <a:ea typeface="宋体" panose="02010600030101010101" pitchFamily="2" charset="-122"/>
              <a:cs typeface="Arial" panose="020B0604020202020204" pitchFamily="34" charset="0"/>
            </a:endParaRPr>
          </a:p>
        </p:txBody>
      </p:sp>
      <p:sp>
        <p:nvSpPr>
          <p:cNvPr id="10" name="矩形 9">
            <a:extLst>
              <a:ext uri="{FF2B5EF4-FFF2-40B4-BE49-F238E27FC236}">
                <a16:creationId xmlns:a16="http://schemas.microsoft.com/office/drawing/2014/main" id="{C3B9CBD4-BDAF-4BB5-B863-9743DB65F770}"/>
              </a:ext>
            </a:extLst>
          </p:cNvPr>
          <p:cNvSpPr/>
          <p:nvPr/>
        </p:nvSpPr>
        <p:spPr bwMode="auto">
          <a:xfrm>
            <a:off x="5869998" y="1852094"/>
            <a:ext cx="5084013" cy="3572079"/>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1000" b="0" i="0" u="none" strike="noStrike" kern="1200" cap="none" spc="0" normalizeH="0" baseline="0" noProof="0" dirty="0">
              <a:ln>
                <a:noFill/>
              </a:ln>
              <a:solidFill>
                <a:prstClr val="black"/>
              </a:solidFill>
              <a:effectLst/>
              <a:uLnTx/>
              <a:uFillTx/>
              <a:latin typeface="Arial" charset="0"/>
              <a:ea typeface="宋体" panose="02010600030101010101" pitchFamily="2" charset="-122"/>
              <a:cs typeface="Arial" panose="020B0604020202020204" pitchFamily="34" charset="0"/>
            </a:endParaRPr>
          </a:p>
        </p:txBody>
      </p:sp>
      <p:sp>
        <p:nvSpPr>
          <p:cNvPr id="11" name="文本框 10">
            <a:extLst>
              <a:ext uri="{FF2B5EF4-FFF2-40B4-BE49-F238E27FC236}">
                <a16:creationId xmlns:a16="http://schemas.microsoft.com/office/drawing/2014/main" id="{A5558A21-15A7-4D53-8BFA-BE36CECD5DF0}"/>
              </a:ext>
            </a:extLst>
          </p:cNvPr>
          <p:cNvSpPr txBox="1"/>
          <p:nvPr/>
        </p:nvSpPr>
        <p:spPr>
          <a:xfrm>
            <a:off x="5917186" y="2267145"/>
            <a:ext cx="4974195" cy="2260131"/>
          </a:xfrm>
          <a:prstGeom prst="rect">
            <a:avLst/>
          </a:prstGeom>
          <a:noFill/>
        </p:spPr>
        <p:txBody>
          <a:bodyPr wrap="square" rtlCol="0">
            <a:spAutoFit/>
          </a:bodyPr>
          <a:lstStyle/>
          <a:p>
            <a:pPr marL="171450" marR="0" lvl="0" indent="-171450" algn="just" defTabSz="914400" rtl="0" eaLnBrk="0" fontAlgn="base" latinLnBrk="0" hangingPunct="0">
              <a:lnSpc>
                <a:spcPct val="100000"/>
              </a:lnSpc>
              <a:spcBef>
                <a:spcPts val="600"/>
              </a:spcBef>
              <a:spcAft>
                <a:spcPct val="0"/>
              </a:spcAft>
              <a:buClrTx/>
              <a:buSzTx/>
              <a:buFont typeface="Wingdings" panose="05000000000000000000" pitchFamily="2" charset="2"/>
              <a:buChar char="u"/>
              <a:tabLst/>
              <a:defRPr/>
            </a:pPr>
            <a:r>
              <a:rPr kumimoji="0" lang="en-US" altLang="zh-CN" sz="1400" b="0" i="0" u="none" strike="noStrike" kern="1200" cap="none" spc="0" normalizeH="0" baseline="0" noProof="0" dirty="0">
                <a:ln>
                  <a:noFill/>
                </a:ln>
                <a:solidFill>
                  <a:prstClr val="black"/>
                </a:solidFill>
                <a:effectLst/>
                <a:uLnTx/>
                <a:uFillTx/>
                <a:latin typeface="Arial" panose="020B0604020202020204" pitchFamily="34" charset="0"/>
                <a:ea typeface="宋体" panose="02010600030101010101" pitchFamily="2" charset="-122"/>
                <a:cs typeface="Arial" panose="020B0604020202020204" pitchFamily="34" charset="0"/>
              </a:rPr>
              <a:t>Enhancement of management scenarios to support AI/ML based NG-RAN and 5GC including:</a:t>
            </a:r>
          </a:p>
          <a:p>
            <a:pPr marL="514350" marR="0" lvl="1" indent="-171450" algn="just" defTabSz="914400" rtl="0" eaLnBrk="0" fontAlgn="base" latinLnBrk="0" hangingPunct="0">
              <a:lnSpc>
                <a:spcPct val="100000"/>
              </a:lnSpc>
              <a:spcBef>
                <a:spcPts val="600"/>
              </a:spcBef>
              <a:spcAft>
                <a:spcPct val="0"/>
              </a:spcAft>
              <a:buClrTx/>
              <a:buSzTx/>
              <a:buFont typeface="Wingdings" panose="05000000000000000000" pitchFamily="2" charset="2"/>
              <a:buChar char="u"/>
              <a:tabLst/>
              <a:defRPr/>
            </a:pPr>
            <a:r>
              <a:rPr kumimoji="0" lang="en-US" altLang="zh-CN" sz="1400" b="0" i="0" u="none" strike="noStrike" kern="1200" cap="none" spc="0" normalizeH="0" baseline="0" noProof="0" dirty="0">
                <a:ln>
                  <a:noFill/>
                </a:ln>
                <a:solidFill>
                  <a:prstClr val="black"/>
                </a:solidFill>
                <a:effectLst/>
                <a:uLnTx/>
                <a:uFillTx/>
                <a:latin typeface="Arial" panose="020B0604020202020204" pitchFamily="34" charset="0"/>
                <a:ea typeface="宋体" panose="02010600030101010101" pitchFamily="2" charset="-122"/>
                <a:cs typeface="Arial" panose="020B0604020202020204" pitchFamily="34" charset="0"/>
              </a:rPr>
              <a:t>NG-RAN AIML-based function defined by</a:t>
            </a:r>
            <a:r>
              <a:rPr kumimoji="0" lang="zh-CN" altLang="en-US" sz="1400" b="0" i="0" u="none" strike="noStrike" kern="1200" cap="none" spc="0" normalizeH="0" baseline="0" noProof="0" dirty="0">
                <a:ln>
                  <a:noFill/>
                </a:ln>
                <a:solidFill>
                  <a:prstClr val="black"/>
                </a:solidFill>
                <a:effectLst/>
                <a:uLnTx/>
                <a:uFillTx/>
                <a:latin typeface="Arial" panose="020B0604020202020204" pitchFamily="34" charset="0"/>
                <a:ea typeface="宋体" panose="02010600030101010101" pitchFamily="2" charset="-122"/>
                <a:cs typeface="Arial" panose="020B0604020202020204" pitchFamily="34" charset="0"/>
              </a:rPr>
              <a:t> </a:t>
            </a:r>
            <a:r>
              <a:rPr kumimoji="0" lang="en-US" altLang="zh-CN" sz="1400" b="0" i="0" u="none" strike="noStrike" kern="1200" cap="none" spc="0" normalizeH="0" baseline="0" noProof="0" dirty="0">
                <a:ln>
                  <a:noFill/>
                </a:ln>
                <a:solidFill>
                  <a:prstClr val="black"/>
                </a:solidFill>
                <a:effectLst/>
                <a:uLnTx/>
                <a:uFillTx/>
                <a:latin typeface="Arial" panose="020B0604020202020204" pitchFamily="34" charset="0"/>
                <a:ea typeface="宋体" panose="02010600030101010101" pitchFamily="2" charset="-122"/>
                <a:cs typeface="Arial" panose="020B0604020202020204" pitchFamily="34" charset="0"/>
              </a:rPr>
              <a:t>RAN3 (e.g. R19 leftover AI/ML based network slice optimization use case) </a:t>
            </a:r>
          </a:p>
          <a:p>
            <a:pPr marL="514350" marR="0" lvl="1" indent="-171450" algn="just" defTabSz="914400" rtl="0" eaLnBrk="0" fontAlgn="base" latinLnBrk="0" hangingPunct="0">
              <a:lnSpc>
                <a:spcPct val="100000"/>
              </a:lnSpc>
              <a:spcBef>
                <a:spcPts val="600"/>
              </a:spcBef>
              <a:spcAft>
                <a:spcPct val="0"/>
              </a:spcAft>
              <a:buClrTx/>
              <a:buSzTx/>
              <a:buFont typeface="Wingdings" panose="05000000000000000000" pitchFamily="2" charset="2"/>
              <a:buChar char="u"/>
              <a:tabLst/>
              <a:defRPr/>
            </a:pPr>
            <a:r>
              <a:rPr kumimoji="0" lang="en-US" altLang="zh-CN" sz="1400" b="0" i="0" u="none" strike="noStrike" kern="1200" cap="none" spc="0" normalizeH="0" baseline="0" noProof="0" dirty="0">
                <a:ln>
                  <a:noFill/>
                </a:ln>
                <a:solidFill>
                  <a:prstClr val="black"/>
                </a:solidFill>
                <a:effectLst/>
                <a:uLnTx/>
                <a:uFillTx/>
                <a:latin typeface="Arial" panose="020B0604020202020204" pitchFamily="34" charset="0"/>
                <a:ea typeface="宋体" panose="02010600030101010101" pitchFamily="2" charset="-122"/>
                <a:cs typeface="Arial" panose="020B0604020202020204" pitchFamily="34" charset="0"/>
              </a:rPr>
              <a:t>AI/ML on Air interface of OAM related defined by RAN1/2 (e.g. UE side training data collection for one-side model, or dataset transfer for two-side model) </a:t>
            </a:r>
          </a:p>
          <a:p>
            <a:pPr marL="514350" marR="0" lvl="1" indent="-171450" algn="just" defTabSz="914400" rtl="0" eaLnBrk="0" fontAlgn="base" latinLnBrk="0" hangingPunct="0">
              <a:lnSpc>
                <a:spcPct val="100000"/>
              </a:lnSpc>
              <a:spcBef>
                <a:spcPts val="600"/>
              </a:spcBef>
              <a:spcAft>
                <a:spcPct val="0"/>
              </a:spcAft>
              <a:buClrTx/>
              <a:buSzTx/>
              <a:buFont typeface="Wingdings" panose="05000000000000000000" pitchFamily="2" charset="2"/>
              <a:buChar char="u"/>
              <a:tabLst/>
              <a:defRPr/>
            </a:pPr>
            <a:r>
              <a:rPr kumimoji="0" lang="en-US" altLang="zh-CN" sz="1400" b="0" i="0" u="none" strike="noStrike" kern="1200" cap="none" spc="0" normalizeH="0" baseline="0" noProof="0" dirty="0">
                <a:ln>
                  <a:noFill/>
                </a:ln>
                <a:solidFill>
                  <a:prstClr val="black"/>
                </a:solidFill>
                <a:effectLst/>
                <a:uLnTx/>
                <a:uFillTx/>
                <a:latin typeface="Arial" panose="020B0604020202020204" pitchFamily="34" charset="0"/>
                <a:ea typeface="宋体" panose="02010600030101010101" pitchFamily="2" charset="-122"/>
                <a:cs typeface="Arial" panose="020B0604020202020204" pitchFamily="34" charset="0"/>
              </a:rPr>
              <a:t>AI/ML enhancement defined by SA2 </a:t>
            </a:r>
          </a:p>
        </p:txBody>
      </p:sp>
      <p:sp>
        <p:nvSpPr>
          <p:cNvPr id="3" name="矩形 2">
            <a:extLst>
              <a:ext uri="{FF2B5EF4-FFF2-40B4-BE49-F238E27FC236}">
                <a16:creationId xmlns:a16="http://schemas.microsoft.com/office/drawing/2014/main" id="{9350D556-147D-45F5-A3DE-1A304C734D16}"/>
              </a:ext>
            </a:extLst>
          </p:cNvPr>
          <p:cNvSpPr/>
          <p:nvPr/>
        </p:nvSpPr>
        <p:spPr>
          <a:xfrm>
            <a:off x="2581547" y="1954113"/>
            <a:ext cx="2487409" cy="307777"/>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de-DE" altLang="de-DE" sz="14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(OAM prime feature)</a:t>
            </a:r>
            <a:endParaRPr kumimoji="0" lang="zh-CN" altLang="en-US" sz="1200" b="0" i="0" u="none" strike="noStrike" kern="1200" cap="none" spc="0" normalizeH="0" baseline="0" noProof="0" dirty="0">
              <a:ln>
                <a:noFill/>
              </a:ln>
              <a:solidFill>
                <a:prstClr val="black"/>
              </a:solidFill>
              <a:effectLst/>
              <a:uLnTx/>
              <a:uFillTx/>
              <a:latin typeface="Arial" panose="020B0604020202020204" pitchFamily="34" charset="0"/>
              <a:ea typeface="宋体" panose="02010600030101010101" pitchFamily="2" charset="-122"/>
              <a:cs typeface="Arial" panose="020B0604020202020204" pitchFamily="34" charset="0"/>
            </a:endParaRPr>
          </a:p>
        </p:txBody>
      </p:sp>
      <p:sp>
        <p:nvSpPr>
          <p:cNvPr id="15" name="矩形 14">
            <a:extLst>
              <a:ext uri="{FF2B5EF4-FFF2-40B4-BE49-F238E27FC236}">
                <a16:creationId xmlns:a16="http://schemas.microsoft.com/office/drawing/2014/main" id="{5C4B0F25-42F5-440D-8639-9BE0E01F9BA4}"/>
              </a:ext>
            </a:extLst>
          </p:cNvPr>
          <p:cNvSpPr/>
          <p:nvPr/>
        </p:nvSpPr>
        <p:spPr>
          <a:xfrm>
            <a:off x="7209274" y="1905731"/>
            <a:ext cx="2877377" cy="307777"/>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de-DE" altLang="de-DE" sz="1400" b="1" dirty="0">
                <a:solidFill>
                  <a:prstClr val="black"/>
                </a:solidFill>
              </a:rPr>
              <a:t>(OAM support network feature)</a:t>
            </a:r>
            <a:endParaRPr lang="zh-CN" altLang="en-US" sz="1400" b="1" dirty="0">
              <a:solidFill>
                <a:prstClr val="black"/>
              </a:solidFill>
            </a:endParaRPr>
          </a:p>
        </p:txBody>
      </p:sp>
    </p:spTree>
    <p:extLst>
      <p:ext uri="{BB962C8B-B14F-4D97-AF65-F5344CB8AC3E}">
        <p14:creationId xmlns:p14="http://schemas.microsoft.com/office/powerpoint/2010/main" val="3564187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格 3">
            <a:extLst>
              <a:ext uri="{FF2B5EF4-FFF2-40B4-BE49-F238E27FC236}">
                <a16:creationId xmlns:a16="http://schemas.microsoft.com/office/drawing/2014/main" id="{06BD7C16-5E52-4039-8A5C-7C126505763E}"/>
              </a:ext>
            </a:extLst>
          </p:cNvPr>
          <p:cNvGraphicFramePr>
            <a:graphicFrameLocks noGrp="1"/>
          </p:cNvGraphicFramePr>
          <p:nvPr>
            <p:extLst>
              <p:ext uri="{D42A27DB-BD31-4B8C-83A1-F6EECF244321}">
                <p14:modId xmlns:p14="http://schemas.microsoft.com/office/powerpoint/2010/main" val="4055827855"/>
              </p:ext>
            </p:extLst>
          </p:nvPr>
        </p:nvGraphicFramePr>
        <p:xfrm>
          <a:off x="440500" y="1551908"/>
          <a:ext cx="11047954" cy="4076283"/>
        </p:xfrm>
        <a:graphic>
          <a:graphicData uri="http://schemas.openxmlformats.org/drawingml/2006/table">
            <a:tbl>
              <a:tblPr firstRow="1" bandRow="1">
                <a:tableStyleId>{5C22544A-7EE6-4342-B048-85BDC9FD1C3A}</a:tableStyleId>
              </a:tblPr>
              <a:tblGrid>
                <a:gridCol w="1243696">
                  <a:extLst>
                    <a:ext uri="{9D8B030D-6E8A-4147-A177-3AD203B41FA5}">
                      <a16:colId xmlns:a16="http://schemas.microsoft.com/office/drawing/2014/main" val="3889083599"/>
                    </a:ext>
                  </a:extLst>
                </a:gridCol>
                <a:gridCol w="4144068">
                  <a:extLst>
                    <a:ext uri="{9D8B030D-6E8A-4147-A177-3AD203B41FA5}">
                      <a16:colId xmlns:a16="http://schemas.microsoft.com/office/drawing/2014/main" val="4280935380"/>
                    </a:ext>
                  </a:extLst>
                </a:gridCol>
                <a:gridCol w="1724218">
                  <a:extLst>
                    <a:ext uri="{9D8B030D-6E8A-4147-A177-3AD203B41FA5}">
                      <a16:colId xmlns:a16="http://schemas.microsoft.com/office/drawing/2014/main" val="771022036"/>
                    </a:ext>
                  </a:extLst>
                </a:gridCol>
                <a:gridCol w="1254518">
                  <a:extLst>
                    <a:ext uri="{9D8B030D-6E8A-4147-A177-3AD203B41FA5}">
                      <a16:colId xmlns:a16="http://schemas.microsoft.com/office/drawing/2014/main" val="2306118452"/>
                    </a:ext>
                  </a:extLst>
                </a:gridCol>
                <a:gridCol w="1270411">
                  <a:extLst>
                    <a:ext uri="{9D8B030D-6E8A-4147-A177-3AD203B41FA5}">
                      <a16:colId xmlns:a16="http://schemas.microsoft.com/office/drawing/2014/main" val="129982965"/>
                    </a:ext>
                  </a:extLst>
                </a:gridCol>
                <a:gridCol w="1411043">
                  <a:extLst>
                    <a:ext uri="{9D8B030D-6E8A-4147-A177-3AD203B41FA5}">
                      <a16:colId xmlns:a16="http://schemas.microsoft.com/office/drawing/2014/main" val="1234777415"/>
                    </a:ext>
                  </a:extLst>
                </a:gridCol>
              </a:tblGrid>
              <a:tr h="415472">
                <a:tc>
                  <a:txBody>
                    <a:bodyPr/>
                    <a:lstStyle/>
                    <a:p>
                      <a:pPr algn="ctr"/>
                      <a:r>
                        <a:rPr lang="en-US" sz="1100" dirty="0">
                          <a:latin typeface="Arial" panose="020B0604020202020204" pitchFamily="34" charset="0"/>
                          <a:cs typeface="Arial" panose="020B0604020202020204" pitchFamily="34" charset="0"/>
                        </a:rPr>
                        <a:t>NO.</a:t>
                      </a:r>
                    </a:p>
                  </a:txBody>
                  <a:tcPr/>
                </a:tc>
                <a:tc>
                  <a:txBody>
                    <a:bodyPr/>
                    <a:lstStyle/>
                    <a:p>
                      <a:pPr algn="ctr"/>
                      <a:r>
                        <a:rPr lang="en-US" sz="1100" dirty="0">
                          <a:latin typeface="Arial" panose="020B0604020202020204" pitchFamily="34" charset="0"/>
                          <a:cs typeface="Arial" panose="020B0604020202020204" pitchFamily="34" charset="0"/>
                        </a:rPr>
                        <a:t>Title</a:t>
                      </a:r>
                    </a:p>
                    <a:p>
                      <a:pPr algn="ctr"/>
                      <a:endParaRPr lang="en-US" sz="1100" dirty="0">
                        <a:latin typeface="Arial" panose="020B0604020202020204" pitchFamily="34" charset="0"/>
                        <a:cs typeface="Arial" panose="020B0604020202020204" pitchFamily="34"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en-US" sz="1100" b="1" kern="1200" dirty="0">
                          <a:solidFill>
                            <a:schemeClr val="lt1"/>
                          </a:solidFill>
                          <a:latin typeface="Arial" panose="020B0604020202020204" pitchFamily="34" charset="0"/>
                          <a:ea typeface="+mn-ea"/>
                          <a:cs typeface="Arial" panose="020B0604020202020204" pitchFamily="34" charset="0"/>
                        </a:rPr>
                        <a:t>OAM Prime or Network support</a:t>
                      </a:r>
                    </a:p>
                  </a:txBody>
                  <a:tcPr/>
                </a:tc>
                <a:tc>
                  <a:txBody>
                    <a:bodyPr/>
                    <a:lstStyle/>
                    <a:p>
                      <a:pPr algn="ctr"/>
                      <a:r>
                        <a:rPr lang="en-US" sz="1100" dirty="0">
                          <a:latin typeface="Arial" panose="020B0604020202020204" pitchFamily="34" charset="0"/>
                          <a:cs typeface="Arial" panose="020B0604020202020204" pitchFamily="34" charset="0"/>
                        </a:rPr>
                        <a:t>5GC dependencies</a:t>
                      </a:r>
                    </a:p>
                  </a:txBody>
                  <a:tcPr/>
                </a:tc>
                <a:tc>
                  <a:txBody>
                    <a:bodyPr/>
                    <a:lstStyle/>
                    <a:p>
                      <a:pPr algn="ctr"/>
                      <a:r>
                        <a:rPr lang="en-US" sz="1100" dirty="0">
                          <a:latin typeface="Arial" panose="020B0604020202020204" pitchFamily="34" charset="0"/>
                          <a:cs typeface="Arial" panose="020B0604020202020204" pitchFamily="34" charset="0"/>
                        </a:rPr>
                        <a:t>RAN dependencies</a:t>
                      </a:r>
                    </a:p>
                  </a:txBody>
                  <a:tcPr/>
                </a:tc>
                <a:tc>
                  <a:txBody>
                    <a:bodyPr/>
                    <a:lstStyle/>
                    <a:p>
                      <a:pPr algn="ctr"/>
                      <a:r>
                        <a:rPr lang="en-US" sz="1100" dirty="0">
                          <a:latin typeface="Arial" panose="020B0604020202020204" pitchFamily="34" charset="0"/>
                          <a:cs typeface="Arial" panose="020B0604020202020204" pitchFamily="34" charset="0"/>
                        </a:rPr>
                        <a:t>Other SDO dependencies</a:t>
                      </a:r>
                    </a:p>
                  </a:txBody>
                  <a:tcPr/>
                </a:tc>
                <a:extLst>
                  <a:ext uri="{0D108BD9-81ED-4DB2-BD59-A6C34878D82A}">
                    <a16:rowId xmlns:a16="http://schemas.microsoft.com/office/drawing/2014/main" val="3383858921"/>
                  </a:ext>
                </a:extLst>
              </a:tr>
              <a:tr h="620382">
                <a:tc>
                  <a:txBody>
                    <a:bodyPr/>
                    <a:lstStyle/>
                    <a:p>
                      <a:pPr algn="ctr"/>
                      <a:r>
                        <a:rPr lang="en-US" sz="1200" dirty="0">
                          <a:latin typeface="Arial" panose="020B0604020202020204" pitchFamily="34" charset="0"/>
                          <a:cs typeface="Arial" panose="020B0604020202020204" pitchFamily="34" charset="0"/>
                        </a:rPr>
                        <a:t>1.</a:t>
                      </a:r>
                    </a:p>
                  </a:txBody>
                  <a:tcPr/>
                </a:tc>
                <a:tc>
                  <a:txBody>
                    <a:bodyPr/>
                    <a:lstStyle/>
                    <a:p>
                      <a:pPr marL="0" indent="0">
                        <a:buFont typeface="+mj-lt"/>
                        <a:buNone/>
                      </a:pPr>
                      <a:r>
                        <a:rPr lang="en-US" sz="1200" kern="1200" dirty="0">
                          <a:solidFill>
                            <a:schemeClr val="tx1"/>
                          </a:solidFill>
                          <a:effectLst/>
                          <a:latin typeface="Arial" panose="020B0604020202020204" pitchFamily="34" charset="0"/>
                          <a:ea typeface="+mn-ea"/>
                          <a:cs typeface="Arial" panose="020B0604020202020204" pitchFamily="34" charset="0"/>
                        </a:rPr>
                        <a:t>Intent driven management for 5G Advanced Networks</a:t>
                      </a:r>
                    </a:p>
                  </a:txBody>
                  <a:tcPr/>
                </a:tc>
                <a:tc>
                  <a:txBody>
                    <a:bodyPr/>
                    <a:lstStyle/>
                    <a:p>
                      <a:r>
                        <a:rPr lang="en-US" altLang="en-GB" sz="1200" dirty="0">
                          <a:latin typeface="Arial" panose="020B0604020202020204" pitchFamily="34" charset="0"/>
                          <a:cs typeface="Arial" panose="020B0604020202020204" pitchFamily="34" charset="0"/>
                          <a:sym typeface="+mn-ea"/>
                        </a:rPr>
                        <a:t>OAM Prime </a:t>
                      </a:r>
                      <a:r>
                        <a:rPr lang="en-US" altLang="zh-CN" sz="1200" dirty="0">
                          <a:latin typeface="Arial" panose="020B0604020202020204" pitchFamily="34" charset="0"/>
                          <a:cs typeface="Arial" panose="020B0604020202020204" pitchFamily="34" charset="0"/>
                          <a:sym typeface="+mn-ea"/>
                        </a:rPr>
                        <a:t>feature</a:t>
                      </a:r>
                      <a:endParaRPr lang="en-US" altLang="en-GB" sz="1200" dirty="0">
                        <a:latin typeface="Arial" panose="020B0604020202020204" pitchFamily="34" charset="0"/>
                        <a:cs typeface="Arial" panose="020B0604020202020204" pitchFamily="34" charset="0"/>
                        <a:sym typeface="+mn-ea"/>
                      </a:endParaRPr>
                    </a:p>
                  </a:txBody>
                  <a:tcPr/>
                </a:tc>
                <a:tc>
                  <a:txBody>
                    <a:bodyPr/>
                    <a:lstStyle/>
                    <a:p>
                      <a:pPr algn="ctr"/>
                      <a:r>
                        <a:rPr lang="en-GB" sz="1200" dirty="0">
                          <a:latin typeface="Arial" panose="020B0604020202020204" pitchFamily="34" charset="0"/>
                          <a:cs typeface="Arial" panose="020B0604020202020204" pitchFamily="34" charset="0"/>
                        </a:rPr>
                        <a:t>No</a:t>
                      </a:r>
                    </a:p>
                  </a:txBody>
                  <a:tcPr/>
                </a:tc>
                <a:tc>
                  <a:txBody>
                    <a:bodyPr/>
                    <a:lstStyle/>
                    <a:p>
                      <a:pPr algn="ctr"/>
                      <a:r>
                        <a:rPr lang="en-GB" sz="1200" dirty="0">
                          <a:latin typeface="Arial" panose="020B0604020202020204" pitchFamily="34" charset="0"/>
                          <a:cs typeface="Arial" panose="020B0604020202020204" pitchFamily="34" charset="0"/>
                        </a:rPr>
                        <a:t>No</a:t>
                      </a:r>
                    </a:p>
                  </a:txBody>
                  <a:tcPr/>
                </a:tc>
                <a:tc>
                  <a:txBody>
                    <a:bodyPr/>
                    <a:lstStyle/>
                    <a:p>
                      <a:pPr algn="ctr"/>
                      <a:r>
                        <a:rPr lang="en-US" altLang="en-GB" sz="1200" dirty="0">
                          <a:latin typeface="Arial" panose="020B0604020202020204" pitchFamily="34" charset="0"/>
                          <a:cs typeface="Arial" panose="020B0604020202020204" pitchFamily="34" charset="0"/>
                        </a:rPr>
                        <a:t>TM Forum, ETSI ZSM, GSMA OPG</a:t>
                      </a:r>
                    </a:p>
                  </a:txBody>
                  <a:tcPr/>
                </a:tc>
                <a:extLst>
                  <a:ext uri="{0D108BD9-81ED-4DB2-BD59-A6C34878D82A}">
                    <a16:rowId xmlns:a16="http://schemas.microsoft.com/office/drawing/2014/main" val="936385793"/>
                  </a:ext>
                </a:extLst>
              </a:tr>
              <a:tr h="269222">
                <a:tc>
                  <a:txBody>
                    <a:bodyPr/>
                    <a:lstStyle/>
                    <a:p>
                      <a:pPr algn="ctr"/>
                      <a:r>
                        <a:rPr lang="en-US" sz="1200" dirty="0">
                          <a:latin typeface="Arial" panose="020B0604020202020204" pitchFamily="34" charset="0"/>
                          <a:cs typeface="Arial" panose="020B0604020202020204" pitchFamily="34" charset="0"/>
                        </a:rPr>
                        <a:t>2.</a:t>
                      </a:r>
                    </a:p>
                  </a:txBody>
                  <a:tcPr/>
                </a:tc>
                <a:tc>
                  <a:txBody>
                    <a:bodyPr/>
                    <a:lstStyle/>
                    <a:p>
                      <a:pPr marL="0" marR="0" lvl="0" indent="0" algn="l" defTabSz="914400" rtl="0" eaLnBrk="1" fontAlgn="auto" latinLnBrk="0" hangingPunct="1">
                        <a:lnSpc>
                          <a:spcPct val="100000"/>
                        </a:lnSpc>
                        <a:spcBef>
                          <a:spcPts val="0"/>
                        </a:spcBef>
                        <a:spcAft>
                          <a:spcPts val="0"/>
                        </a:spcAft>
                        <a:buClrTx/>
                        <a:buSzTx/>
                        <a:buFont typeface="+mj-lt"/>
                        <a:buNone/>
                        <a:defRPr/>
                      </a:pPr>
                      <a:r>
                        <a:rPr lang="en-US" sz="1200" kern="1200" dirty="0">
                          <a:solidFill>
                            <a:schemeClr val="tx1"/>
                          </a:solidFill>
                          <a:effectLst/>
                          <a:latin typeface="Arial" panose="020B0604020202020204" pitchFamily="34" charset="0"/>
                          <a:ea typeface="+mn-ea"/>
                          <a:cs typeface="Arial" panose="020B0604020202020204" pitchFamily="34" charset="0"/>
                        </a:rPr>
                        <a:t>Trouble shooting for 5G Advanced Networks </a:t>
                      </a:r>
                    </a:p>
                  </a:txBody>
                  <a:tcPr/>
                </a:tc>
                <a:tc>
                  <a:txBody>
                    <a:bodyPr/>
                    <a:lstStyle/>
                    <a:p>
                      <a:pPr marL="0" algn="l" defTabSz="914400" rtl="0" eaLnBrk="1" latinLnBrk="0" hangingPunct="1"/>
                      <a:r>
                        <a:rPr lang="en-US" altLang="en-GB" sz="1200" kern="1200" dirty="0">
                          <a:solidFill>
                            <a:schemeClr val="dk1"/>
                          </a:solidFill>
                          <a:latin typeface="Arial" panose="020B0604020202020204" pitchFamily="34" charset="0"/>
                          <a:ea typeface="+mn-ea"/>
                          <a:cs typeface="Arial" panose="020B0604020202020204" pitchFamily="34" charset="0"/>
                          <a:sym typeface="+mn-ea"/>
                        </a:rPr>
                        <a:t>OAM Prime feature</a:t>
                      </a:r>
                    </a:p>
                  </a:txBody>
                  <a:tcPr/>
                </a:tc>
                <a:tc>
                  <a:txBody>
                    <a:bodyPr/>
                    <a:lstStyle/>
                    <a:p>
                      <a:pPr algn="ctr"/>
                      <a:r>
                        <a:rPr lang="en-GB" sz="1200" dirty="0">
                          <a:latin typeface="Arial" panose="020B0604020202020204" pitchFamily="34" charset="0"/>
                          <a:cs typeface="Arial" panose="020B0604020202020204" pitchFamily="34" charset="0"/>
                        </a:rPr>
                        <a:t>No</a:t>
                      </a:r>
                    </a:p>
                  </a:txBody>
                  <a:tcPr/>
                </a:tc>
                <a:tc>
                  <a:txBody>
                    <a:bodyPr/>
                    <a:lstStyle/>
                    <a:p>
                      <a:pPr algn="ctr"/>
                      <a:r>
                        <a:rPr lang="en-GB" sz="1200" dirty="0">
                          <a:latin typeface="Arial" panose="020B0604020202020204" pitchFamily="34" charset="0"/>
                          <a:cs typeface="Arial" panose="020B0604020202020204" pitchFamily="34" charset="0"/>
                        </a:rPr>
                        <a:t>No</a:t>
                      </a:r>
                    </a:p>
                  </a:txBody>
                  <a:tcPr/>
                </a:tc>
                <a:tc>
                  <a:txBody>
                    <a:bodyPr/>
                    <a:lstStyle/>
                    <a:p>
                      <a:pPr algn="ctr"/>
                      <a:r>
                        <a:rPr lang="en-US" altLang="en-GB" sz="1200" i="0" dirty="0">
                          <a:latin typeface="Arial" panose="020B0604020202020204" pitchFamily="34" charset="0"/>
                          <a:cs typeface="Arial" panose="020B0604020202020204" pitchFamily="34" charset="0"/>
                          <a:sym typeface="+mn-ea"/>
                        </a:rPr>
                        <a:t>No</a:t>
                      </a:r>
                    </a:p>
                  </a:txBody>
                  <a:tcPr/>
                </a:tc>
                <a:extLst>
                  <a:ext uri="{0D108BD9-81ED-4DB2-BD59-A6C34878D82A}">
                    <a16:rowId xmlns:a16="http://schemas.microsoft.com/office/drawing/2014/main" val="3624900550"/>
                  </a:ext>
                </a:extLst>
              </a:tr>
              <a:tr h="269222">
                <a:tc>
                  <a:txBody>
                    <a:bodyPr/>
                    <a:lstStyle/>
                    <a:p>
                      <a:pPr algn="ctr">
                        <a:buNone/>
                      </a:pPr>
                      <a:r>
                        <a:rPr lang="en-US" altLang="en-US" sz="1200" dirty="0">
                          <a:latin typeface="Arial" panose="020B0604020202020204" pitchFamily="34" charset="0"/>
                          <a:cs typeface="Arial" panose="020B0604020202020204" pitchFamily="34" charset="0"/>
                        </a:rPr>
                        <a:t>3.</a:t>
                      </a:r>
                    </a:p>
                  </a:txBody>
                  <a:tcPr/>
                </a:tc>
                <a:tc>
                  <a:txBody>
                    <a:bodyPr/>
                    <a:lstStyle/>
                    <a:p>
                      <a:pPr marL="0" indent="0">
                        <a:buFont typeface="+mj-lt"/>
                        <a:buNone/>
                      </a:pPr>
                      <a:r>
                        <a:rPr lang="en-US" sz="1200" dirty="0">
                          <a:solidFill>
                            <a:schemeClr val="tx1"/>
                          </a:solidFill>
                          <a:effectLst/>
                          <a:latin typeface="Arial" panose="020B0604020202020204" pitchFamily="34" charset="0"/>
                          <a:cs typeface="Arial" panose="020B0604020202020204" pitchFamily="34" charset="0"/>
                          <a:sym typeface="+mn-ea"/>
                        </a:rPr>
                        <a:t>NDT for 5G Advanced Networks </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en-US" altLang="en-GB" sz="1200" dirty="0">
                          <a:latin typeface="Arial" panose="020B0604020202020204" pitchFamily="34" charset="0"/>
                          <a:cs typeface="Arial" panose="020B0604020202020204" pitchFamily="34" charset="0"/>
                        </a:rPr>
                        <a:t>OAM Prime feature</a:t>
                      </a:r>
                    </a:p>
                  </a:txBody>
                  <a:tcPr/>
                </a:tc>
                <a:tc>
                  <a:txBody>
                    <a:bodyPr/>
                    <a:lstStyle/>
                    <a:p>
                      <a:pPr algn="ctr"/>
                      <a:r>
                        <a:rPr lang="en-GB" sz="1200" dirty="0">
                          <a:latin typeface="Arial" panose="020B0604020202020204" pitchFamily="34" charset="0"/>
                          <a:cs typeface="Arial" panose="020B0604020202020204" pitchFamily="34" charset="0"/>
                        </a:rPr>
                        <a:t>No</a:t>
                      </a:r>
                    </a:p>
                  </a:txBody>
                  <a:tcPr/>
                </a:tc>
                <a:tc>
                  <a:txBody>
                    <a:bodyPr/>
                    <a:lstStyle/>
                    <a:p>
                      <a:pPr algn="ctr"/>
                      <a:r>
                        <a:rPr lang="en-GB" sz="1200" dirty="0">
                          <a:latin typeface="Arial" panose="020B0604020202020204" pitchFamily="34" charset="0"/>
                          <a:cs typeface="Arial" panose="020B0604020202020204" pitchFamily="34" charset="0"/>
                        </a:rPr>
                        <a:t>No</a:t>
                      </a:r>
                    </a:p>
                  </a:txBody>
                  <a:tcPr/>
                </a:tc>
                <a:tc>
                  <a:txBody>
                    <a:bodyPr/>
                    <a:lstStyle/>
                    <a:p>
                      <a:pPr algn="ctr"/>
                      <a:r>
                        <a:rPr lang="en-US" altLang="zh-CN" sz="1200" i="0" dirty="0">
                          <a:latin typeface="Arial" panose="020B0604020202020204" pitchFamily="34" charset="0"/>
                          <a:cs typeface="Arial" panose="020B0604020202020204" pitchFamily="34" charset="0"/>
                          <a:sym typeface="+mn-ea"/>
                        </a:rPr>
                        <a:t>ETSI ZSM</a:t>
                      </a:r>
                      <a:endParaRPr lang="en-US" altLang="en-GB" sz="1200" i="0" dirty="0">
                        <a:latin typeface="Arial" panose="020B0604020202020204" pitchFamily="34" charset="0"/>
                        <a:cs typeface="Arial" panose="020B0604020202020204" pitchFamily="34" charset="0"/>
                        <a:sym typeface="+mn-ea"/>
                      </a:endParaRPr>
                    </a:p>
                  </a:txBody>
                  <a:tcPr/>
                </a:tc>
                <a:extLst>
                  <a:ext uri="{0D108BD9-81ED-4DB2-BD59-A6C34878D82A}">
                    <a16:rowId xmlns:a16="http://schemas.microsoft.com/office/drawing/2014/main" val="4127416160"/>
                  </a:ext>
                </a:extLst>
              </a:tr>
              <a:tr h="445149">
                <a:tc>
                  <a:txBody>
                    <a:bodyPr/>
                    <a:lstStyle/>
                    <a:p>
                      <a:pPr algn="ctr"/>
                      <a:r>
                        <a:rPr lang="en-US" sz="1200" dirty="0">
                          <a:latin typeface="Arial" panose="020B0604020202020204" pitchFamily="34" charset="0"/>
                          <a:cs typeface="Arial" panose="020B0604020202020204" pitchFamily="34" charset="0"/>
                        </a:rPr>
                        <a:t>4.</a:t>
                      </a:r>
                    </a:p>
                  </a:txBody>
                  <a:tcPr/>
                </a:tc>
                <a:tc>
                  <a:txBody>
                    <a:bodyPr/>
                    <a:lstStyle/>
                    <a:p>
                      <a:pPr marL="0" indent="0">
                        <a:buFont typeface="+mj-lt"/>
                        <a:buNone/>
                      </a:pPr>
                      <a:r>
                        <a:rPr lang="en-US" sz="1200" dirty="0">
                          <a:solidFill>
                            <a:schemeClr val="tx1"/>
                          </a:solidFill>
                          <a:effectLst/>
                          <a:latin typeface="Arial" panose="020B0604020202020204" pitchFamily="34" charset="0"/>
                          <a:cs typeface="Arial" panose="020B0604020202020204" pitchFamily="34" charset="0"/>
                          <a:sym typeface="+mn-ea"/>
                        </a:rPr>
                        <a:t>SBMA enhancement for 5G Advanced Networks </a:t>
                      </a:r>
                    </a:p>
                  </a:txBody>
                  <a:tcPr/>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US" altLang="en-GB" sz="1200" kern="1200" dirty="0">
                          <a:solidFill>
                            <a:schemeClr val="dk1"/>
                          </a:solidFill>
                          <a:latin typeface="Arial" panose="020B0604020202020204" pitchFamily="34" charset="0"/>
                          <a:ea typeface="+mn-ea"/>
                          <a:cs typeface="Arial" panose="020B0604020202020204" pitchFamily="34" charset="0"/>
                          <a:sym typeface="+mn-ea"/>
                        </a:rPr>
                        <a:t>OAM Prime feature</a:t>
                      </a:r>
                    </a:p>
                    <a:p>
                      <a:endParaRPr lang="en-GB" sz="1200" dirty="0">
                        <a:latin typeface="Arial" panose="020B0604020202020204" pitchFamily="34" charset="0"/>
                        <a:cs typeface="Arial" panose="020B0604020202020204" pitchFamily="34" charset="0"/>
                      </a:endParaRPr>
                    </a:p>
                  </a:txBody>
                  <a:tcPr/>
                </a:tc>
                <a:tc>
                  <a:txBody>
                    <a:bodyPr/>
                    <a:lstStyle/>
                    <a:p>
                      <a:pPr algn="ctr"/>
                      <a:r>
                        <a:rPr lang="en-GB" sz="1200" dirty="0">
                          <a:latin typeface="Arial" panose="020B0604020202020204" pitchFamily="34" charset="0"/>
                          <a:cs typeface="Arial" panose="020B0604020202020204" pitchFamily="34" charset="0"/>
                        </a:rPr>
                        <a:t>No</a:t>
                      </a:r>
                    </a:p>
                  </a:txBody>
                  <a:tcPr/>
                </a:tc>
                <a:tc>
                  <a:txBody>
                    <a:bodyPr/>
                    <a:lstStyle/>
                    <a:p>
                      <a:pPr algn="ctr"/>
                      <a:r>
                        <a:rPr lang="en-GB" sz="1200" dirty="0">
                          <a:latin typeface="Arial" panose="020B0604020202020204" pitchFamily="34" charset="0"/>
                          <a:cs typeface="Arial" panose="020B0604020202020204" pitchFamily="34" charset="0"/>
                        </a:rPr>
                        <a:t>No</a:t>
                      </a:r>
                    </a:p>
                  </a:txBody>
                  <a:tcPr/>
                </a:tc>
                <a:tc>
                  <a:txBody>
                    <a:bodyPr/>
                    <a:lstStyle/>
                    <a:p>
                      <a:pPr algn="ctr"/>
                      <a:r>
                        <a:rPr lang="en-US" altLang="en-GB" sz="1200" i="0" dirty="0">
                          <a:latin typeface="Arial" panose="020B0604020202020204" pitchFamily="34" charset="0"/>
                          <a:cs typeface="Arial" panose="020B0604020202020204" pitchFamily="34" charset="0"/>
                          <a:sym typeface="+mn-ea"/>
                        </a:rPr>
                        <a:t>No</a:t>
                      </a:r>
                    </a:p>
                  </a:txBody>
                  <a:tcPr/>
                </a:tc>
                <a:extLst>
                  <a:ext uri="{0D108BD9-81ED-4DB2-BD59-A6C34878D82A}">
                    <a16:rowId xmlns:a16="http://schemas.microsoft.com/office/drawing/2014/main" val="3336547402"/>
                  </a:ext>
                </a:extLst>
              </a:tr>
              <a:tr h="667881">
                <a:tc>
                  <a:txBody>
                    <a:bodyPr/>
                    <a:lstStyle/>
                    <a:p>
                      <a:pPr algn="ctr">
                        <a:buNone/>
                      </a:pPr>
                      <a:r>
                        <a:rPr lang="en-US" altLang="en-US" sz="1200" dirty="0">
                          <a:latin typeface="Arial" panose="020B0604020202020204" pitchFamily="34" charset="0"/>
                          <a:cs typeface="Arial" panose="020B0604020202020204" pitchFamily="34" charset="0"/>
                        </a:rPr>
                        <a:t>5.</a:t>
                      </a:r>
                    </a:p>
                  </a:txBody>
                  <a:tcPr/>
                </a:tc>
                <a:tc>
                  <a:txBody>
                    <a:bodyPr/>
                    <a:lstStyle/>
                    <a:p>
                      <a:pPr marL="0" indent="0">
                        <a:buFont typeface="+mj-lt"/>
                        <a:buNone/>
                      </a:pPr>
                      <a:r>
                        <a:rPr lang="en-US" sz="1200" dirty="0">
                          <a:solidFill>
                            <a:schemeClr val="tx1"/>
                          </a:solidFill>
                          <a:effectLst/>
                          <a:latin typeface="Arial" panose="020B0604020202020204" pitchFamily="34" charset="0"/>
                          <a:cs typeface="Arial" panose="020B0604020202020204" pitchFamily="34" charset="0"/>
                          <a:sym typeface="+mn-ea"/>
                        </a:rPr>
                        <a:t>Ambient IOT management for 5G Advanced Networks</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en-US" altLang="en-GB" sz="1200" kern="1200" dirty="0">
                          <a:solidFill>
                            <a:schemeClr val="dk1"/>
                          </a:solidFill>
                          <a:latin typeface="Arial" panose="020B0604020202020204" pitchFamily="34" charset="0"/>
                          <a:ea typeface="+mn-ea"/>
                          <a:cs typeface="Arial" panose="020B0604020202020204" pitchFamily="34" charset="0"/>
                          <a:sym typeface="+mn-ea"/>
                        </a:rPr>
                        <a:t>network support feature</a:t>
                      </a:r>
                      <a:endParaRPr lang="en-US" altLang="en-GB" sz="1200" dirty="0">
                        <a:latin typeface="Arial" panose="020B0604020202020204" pitchFamily="34" charset="0"/>
                        <a:cs typeface="Arial" panose="020B0604020202020204" pitchFamily="34" charset="0"/>
                      </a:endParaRPr>
                    </a:p>
                  </a:txBody>
                  <a:tcPr/>
                </a:tc>
                <a:tc>
                  <a:txBody>
                    <a:bodyPr/>
                    <a:lstStyle/>
                    <a:p>
                      <a:pPr algn="ctr"/>
                      <a:r>
                        <a:rPr lang="en-GB" sz="1200" dirty="0">
                          <a:latin typeface="Arial" panose="020B0604020202020204" pitchFamily="34" charset="0"/>
                          <a:cs typeface="Arial" panose="020B0604020202020204" pitchFamily="34" charset="0"/>
                        </a:rPr>
                        <a:t>Yes</a:t>
                      </a:r>
                    </a:p>
                  </a:txBody>
                  <a:tcPr/>
                </a:tc>
                <a:tc>
                  <a:txBody>
                    <a:bodyPr/>
                    <a:lstStyle/>
                    <a:p>
                      <a:pPr algn="ctr"/>
                      <a:r>
                        <a:rPr lang="en-GB" sz="1200" dirty="0">
                          <a:latin typeface="Arial" panose="020B0604020202020204" pitchFamily="34" charset="0"/>
                          <a:cs typeface="Arial" panose="020B0604020202020204" pitchFamily="34" charset="0"/>
                        </a:rPr>
                        <a:t>Yes</a:t>
                      </a:r>
                    </a:p>
                  </a:txBody>
                  <a:tcPr/>
                </a:tc>
                <a:tc>
                  <a:txBody>
                    <a:bodyPr/>
                    <a:lstStyle/>
                    <a:p>
                      <a:pPr algn="ctr">
                        <a:buNone/>
                      </a:pPr>
                      <a:r>
                        <a:rPr lang="en-US" altLang="en-GB" sz="1200" dirty="0">
                          <a:latin typeface="Arial" panose="020B0604020202020204" pitchFamily="34" charset="0"/>
                          <a:cs typeface="Arial" panose="020B0604020202020204" pitchFamily="34" charset="0"/>
                          <a:sym typeface="+mn-ea"/>
                        </a:rPr>
                        <a:t>No</a:t>
                      </a:r>
                    </a:p>
                  </a:txBody>
                  <a:tcPr/>
                </a:tc>
                <a:extLst>
                  <a:ext uri="{0D108BD9-81ED-4DB2-BD59-A6C34878D82A}">
                    <a16:rowId xmlns:a16="http://schemas.microsoft.com/office/drawing/2014/main" val="4194840690"/>
                  </a:ext>
                </a:extLst>
              </a:tr>
              <a:tr h="667881">
                <a:tc>
                  <a:txBody>
                    <a:bodyPr/>
                    <a:lstStyle/>
                    <a:p>
                      <a:pPr algn="ctr">
                        <a:buNone/>
                      </a:pPr>
                      <a:r>
                        <a:rPr lang="en-US" altLang="en-US" sz="1200" dirty="0">
                          <a:latin typeface="Arial" panose="020B0604020202020204" pitchFamily="34" charset="0"/>
                          <a:cs typeface="Arial" panose="020B0604020202020204" pitchFamily="34" charset="0"/>
                        </a:rPr>
                        <a:t>6.</a:t>
                      </a:r>
                    </a:p>
                  </a:txBody>
                  <a:tcPr/>
                </a:tc>
                <a:tc>
                  <a:txBody>
                    <a:bodyPr/>
                    <a:lstStyle/>
                    <a:p>
                      <a:pPr marL="0" indent="0">
                        <a:buFont typeface="+mj-lt"/>
                        <a:buNone/>
                      </a:pPr>
                      <a:r>
                        <a:rPr lang="en-US" sz="1200" dirty="0">
                          <a:solidFill>
                            <a:schemeClr val="tx1"/>
                          </a:solidFill>
                          <a:effectLst/>
                          <a:latin typeface="Arial" panose="020B0604020202020204" pitchFamily="34" charset="0"/>
                          <a:cs typeface="Arial" panose="020B0604020202020204" pitchFamily="34" charset="0"/>
                          <a:sym typeface="+mn-ea"/>
                        </a:rPr>
                        <a:t>Energy Efficiency for 5G Advanced Networks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GB" sz="1200" kern="1200" dirty="0">
                          <a:solidFill>
                            <a:schemeClr val="dk1"/>
                          </a:solidFill>
                          <a:latin typeface="Arial" panose="020B0604020202020204" pitchFamily="34" charset="0"/>
                          <a:ea typeface="+mn-ea"/>
                          <a:cs typeface="Arial" panose="020B0604020202020204" pitchFamily="34" charset="0"/>
                          <a:sym typeface="+mn-ea"/>
                        </a:rPr>
                        <a:t>OAM Prime feature and network support feature</a:t>
                      </a:r>
                    </a:p>
                  </a:txBody>
                  <a:tcPr/>
                </a:tc>
                <a:tc>
                  <a:txBody>
                    <a:bodyPr/>
                    <a:lstStyle/>
                    <a:p>
                      <a:pPr algn="ctr"/>
                      <a:r>
                        <a:rPr lang="en-GB" sz="1200" dirty="0">
                          <a:latin typeface="Arial" panose="020B0604020202020204" pitchFamily="34" charset="0"/>
                          <a:cs typeface="Arial" panose="020B0604020202020204" pitchFamily="34" charset="0"/>
                        </a:rPr>
                        <a:t>Yes</a:t>
                      </a:r>
                    </a:p>
                  </a:txBody>
                  <a:tcPr/>
                </a:tc>
                <a:tc>
                  <a:txBody>
                    <a:bodyPr/>
                    <a:lstStyle/>
                    <a:p>
                      <a:pPr algn="ctr"/>
                      <a:r>
                        <a:rPr lang="en-GB" sz="1200" dirty="0">
                          <a:latin typeface="Arial" panose="020B0604020202020204" pitchFamily="34" charset="0"/>
                          <a:cs typeface="Arial" panose="020B0604020202020204" pitchFamily="34" charset="0"/>
                        </a:rPr>
                        <a:t>No</a:t>
                      </a:r>
                    </a:p>
                  </a:txBody>
                  <a:tcPr/>
                </a:tc>
                <a:tc>
                  <a:txBody>
                    <a:bodyPr/>
                    <a:lstStyle/>
                    <a:p>
                      <a:pPr algn="ctr">
                        <a:buNone/>
                      </a:pPr>
                      <a:r>
                        <a:rPr lang="en-US" altLang="en-GB" sz="1200" dirty="0">
                          <a:latin typeface="Arial" panose="020B0604020202020204" pitchFamily="34" charset="0"/>
                          <a:cs typeface="Arial" panose="020B0604020202020204" pitchFamily="34" charset="0"/>
                          <a:sym typeface="+mn-ea"/>
                        </a:rPr>
                        <a:t>ETSI EE</a:t>
                      </a:r>
                      <a:r>
                        <a:rPr lang="zh-CN" altLang="en-US" sz="1200" dirty="0">
                          <a:latin typeface="Arial" panose="020B0604020202020204" pitchFamily="34" charset="0"/>
                          <a:cs typeface="Arial" panose="020B0604020202020204" pitchFamily="34" charset="0"/>
                          <a:sym typeface="+mn-ea"/>
                        </a:rPr>
                        <a:t>，</a:t>
                      </a:r>
                      <a:r>
                        <a:rPr lang="en-US" altLang="zh-CN" sz="1200" dirty="0"/>
                        <a:t>ITU-T SG5</a:t>
                      </a:r>
                      <a:endParaRPr lang="en-US" altLang="en-GB" sz="1200" dirty="0">
                        <a:latin typeface="Arial" panose="020B0604020202020204" pitchFamily="34" charset="0"/>
                        <a:cs typeface="Arial" panose="020B0604020202020204" pitchFamily="34" charset="0"/>
                        <a:sym typeface="+mn-ea"/>
                      </a:endParaRPr>
                    </a:p>
                  </a:txBody>
                  <a:tcPr/>
                </a:tc>
                <a:extLst>
                  <a:ext uri="{0D108BD9-81ED-4DB2-BD59-A6C34878D82A}">
                    <a16:rowId xmlns:a16="http://schemas.microsoft.com/office/drawing/2014/main" val="2464845041"/>
                  </a:ext>
                </a:extLst>
              </a:tr>
              <a:tr h="667881">
                <a:tc>
                  <a:txBody>
                    <a:bodyPr/>
                    <a:lstStyle/>
                    <a:p>
                      <a:pPr algn="ctr">
                        <a:buNone/>
                      </a:pPr>
                      <a:r>
                        <a:rPr lang="en-US" altLang="en-US" sz="1200" dirty="0">
                          <a:latin typeface="Arial" panose="020B0604020202020204" pitchFamily="34" charset="0"/>
                          <a:cs typeface="Arial" panose="020B0604020202020204" pitchFamily="34" charset="0"/>
                        </a:rPr>
                        <a:t>7.</a:t>
                      </a:r>
                    </a:p>
                  </a:txBody>
                  <a:tcPr/>
                </a:tc>
                <a:tc>
                  <a:txBody>
                    <a:bodyPr/>
                    <a:lstStyle/>
                    <a:p>
                      <a:pPr marL="0" indent="0">
                        <a:buFont typeface="+mj-lt"/>
                        <a:buNone/>
                      </a:pPr>
                      <a:r>
                        <a:rPr lang="en-US" sz="1200" dirty="0">
                          <a:solidFill>
                            <a:schemeClr val="tx1"/>
                          </a:solidFill>
                          <a:effectLst/>
                          <a:latin typeface="Arial" panose="020B0604020202020204" pitchFamily="34" charset="0"/>
                          <a:cs typeface="Arial" panose="020B0604020202020204" pitchFamily="34" charset="0"/>
                          <a:sym typeface="+mn-ea"/>
                        </a:rPr>
                        <a:t>AI/ML management for 5G Advanced Networks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GB" sz="1200" kern="1200" dirty="0">
                          <a:solidFill>
                            <a:schemeClr val="dk1"/>
                          </a:solidFill>
                          <a:latin typeface="Arial" panose="020B0604020202020204" pitchFamily="34" charset="0"/>
                          <a:ea typeface="+mn-ea"/>
                          <a:cs typeface="Arial" panose="020B0604020202020204" pitchFamily="34" charset="0"/>
                          <a:sym typeface="+mn-ea"/>
                        </a:rPr>
                        <a:t>OAM Prime feature and network support feature</a:t>
                      </a:r>
                    </a:p>
                  </a:txBody>
                  <a:tcPr/>
                </a:tc>
                <a:tc>
                  <a:txBody>
                    <a:bodyPr/>
                    <a:lstStyle/>
                    <a:p>
                      <a:pPr algn="ctr"/>
                      <a:r>
                        <a:rPr lang="en-GB" sz="1200" dirty="0">
                          <a:latin typeface="Arial" panose="020B0604020202020204" pitchFamily="34" charset="0"/>
                          <a:cs typeface="Arial" panose="020B0604020202020204" pitchFamily="34" charset="0"/>
                        </a:rPr>
                        <a:t>Yes</a:t>
                      </a:r>
                    </a:p>
                  </a:txBody>
                  <a:tcPr/>
                </a:tc>
                <a:tc>
                  <a:txBody>
                    <a:bodyPr/>
                    <a:lstStyle/>
                    <a:p>
                      <a:pPr algn="ctr"/>
                      <a:r>
                        <a:rPr lang="en-GB" sz="1200" dirty="0">
                          <a:latin typeface="Arial" panose="020B0604020202020204" pitchFamily="34" charset="0"/>
                          <a:cs typeface="Arial" panose="020B0604020202020204" pitchFamily="34" charset="0"/>
                        </a:rPr>
                        <a:t>Yes</a:t>
                      </a:r>
                    </a:p>
                  </a:txBody>
                  <a:tcPr/>
                </a:tc>
                <a:tc>
                  <a:txBody>
                    <a:bodyPr/>
                    <a:lstStyle/>
                    <a:p>
                      <a:pPr algn="ctr">
                        <a:buNone/>
                      </a:pPr>
                      <a:r>
                        <a:rPr lang="en-US" altLang="en-GB" sz="1200" dirty="0">
                          <a:latin typeface="Arial" panose="020B0604020202020204" pitchFamily="34" charset="0"/>
                          <a:cs typeface="Arial" panose="020B0604020202020204" pitchFamily="34" charset="0"/>
                          <a:sym typeface="+mn-ea"/>
                        </a:rPr>
                        <a:t>No</a:t>
                      </a:r>
                    </a:p>
                  </a:txBody>
                  <a:tcPr/>
                </a:tc>
                <a:extLst>
                  <a:ext uri="{0D108BD9-81ED-4DB2-BD59-A6C34878D82A}">
                    <a16:rowId xmlns:a16="http://schemas.microsoft.com/office/drawing/2014/main" val="884560500"/>
                  </a:ext>
                </a:extLst>
              </a:tr>
            </a:tbl>
          </a:graphicData>
        </a:graphic>
      </p:graphicFrame>
      <p:sp>
        <p:nvSpPr>
          <p:cNvPr id="5" name="Title 1">
            <a:extLst>
              <a:ext uri="{FF2B5EF4-FFF2-40B4-BE49-F238E27FC236}">
                <a16:creationId xmlns:a16="http://schemas.microsoft.com/office/drawing/2014/main" id="{D88602AE-0BFC-4BD1-9CA5-538ADFD41ECF}"/>
              </a:ext>
            </a:extLst>
          </p:cNvPr>
          <p:cNvSpPr>
            <a:spLocks noGrp="1"/>
          </p:cNvSpPr>
          <p:nvPr/>
        </p:nvSpPr>
        <p:spPr>
          <a:xfrm>
            <a:off x="-115436" y="268941"/>
            <a:ext cx="10922697" cy="676405"/>
          </a:xfrm>
          <a:prstGeom prst="rect">
            <a:avLst/>
          </a:prstGeom>
          <a:noFill/>
          <a:ln>
            <a:noFill/>
          </a:ln>
        </p:spPr>
        <p:txBody>
          <a:bodyPr vert="horz" wrap="square" lIns="91440" tIns="45720" rIns="91440" bIns="45720" numCol="1" anchor="ctr" anchorCtr="0" compatLnSpc="1"/>
          <a:lstStyle>
            <a:lvl1pPr algn="ctr" rtl="0" eaLnBrk="0" fontAlgn="base" hangingPunct="0">
              <a:spcBef>
                <a:spcPct val="0"/>
              </a:spcBef>
              <a:spcAft>
                <a:spcPct val="0"/>
              </a:spcAft>
              <a:defRPr sz="3200">
                <a:solidFill>
                  <a:srgbClr val="FF0000"/>
                </a:solidFill>
                <a:latin typeface="+mj-lt"/>
                <a:ea typeface="+mj-ea"/>
                <a:cs typeface="+mj-cs"/>
              </a:defRPr>
            </a:lvl1pPr>
            <a:lvl2pPr algn="ctr" rtl="0" eaLnBrk="0" fontAlgn="base" hangingPunct="0">
              <a:spcBef>
                <a:spcPct val="0"/>
              </a:spcBef>
              <a:spcAft>
                <a:spcPct val="0"/>
              </a:spcAft>
              <a:defRPr sz="3200">
                <a:solidFill>
                  <a:srgbClr val="FF0000"/>
                </a:solidFill>
                <a:latin typeface="Calibri" panose="020F0502020204030204" pitchFamily="34" charset="0"/>
              </a:defRPr>
            </a:lvl2pPr>
            <a:lvl3pPr algn="ctr" rtl="0" eaLnBrk="0" fontAlgn="base" hangingPunct="0">
              <a:spcBef>
                <a:spcPct val="0"/>
              </a:spcBef>
              <a:spcAft>
                <a:spcPct val="0"/>
              </a:spcAft>
              <a:defRPr sz="3200">
                <a:solidFill>
                  <a:srgbClr val="FF0000"/>
                </a:solidFill>
                <a:latin typeface="Calibri" panose="020F0502020204030204" pitchFamily="34" charset="0"/>
              </a:defRPr>
            </a:lvl3pPr>
            <a:lvl4pPr algn="ctr" rtl="0" eaLnBrk="0" fontAlgn="base" hangingPunct="0">
              <a:spcBef>
                <a:spcPct val="0"/>
              </a:spcBef>
              <a:spcAft>
                <a:spcPct val="0"/>
              </a:spcAft>
              <a:defRPr sz="3200">
                <a:solidFill>
                  <a:srgbClr val="FF0000"/>
                </a:solidFill>
                <a:latin typeface="Calibri" panose="020F0502020204030204" pitchFamily="34" charset="0"/>
              </a:defRPr>
            </a:lvl4pPr>
            <a:lvl5pPr algn="ctr" rtl="0" eaLnBrk="0" fontAlgn="base" hangingPunct="0">
              <a:spcBef>
                <a:spcPct val="0"/>
              </a:spcBef>
              <a:spcAft>
                <a:spcPct val="0"/>
              </a:spcAft>
              <a:defRPr sz="3200">
                <a:solidFill>
                  <a:srgbClr val="FF0000"/>
                </a:solidFill>
                <a:latin typeface="Calibri" panose="020F0502020204030204" pitchFamily="34" charset="0"/>
              </a:defRPr>
            </a:lvl5pPr>
            <a:lvl6pPr marL="457200" algn="ctr" rtl="0" eaLnBrk="0" fontAlgn="base" hangingPunct="0">
              <a:spcBef>
                <a:spcPct val="0"/>
              </a:spcBef>
              <a:spcAft>
                <a:spcPct val="0"/>
              </a:spcAft>
              <a:defRPr sz="3200">
                <a:solidFill>
                  <a:srgbClr val="FF0000"/>
                </a:solidFill>
                <a:latin typeface="Calibri" panose="020F0502020204030204" pitchFamily="34" charset="0"/>
              </a:defRPr>
            </a:lvl6pPr>
            <a:lvl7pPr marL="914400" algn="ctr" rtl="0" eaLnBrk="0" fontAlgn="base" hangingPunct="0">
              <a:spcBef>
                <a:spcPct val="0"/>
              </a:spcBef>
              <a:spcAft>
                <a:spcPct val="0"/>
              </a:spcAft>
              <a:defRPr sz="3200">
                <a:solidFill>
                  <a:srgbClr val="FF0000"/>
                </a:solidFill>
                <a:latin typeface="Calibri" panose="020F0502020204030204" pitchFamily="34" charset="0"/>
              </a:defRPr>
            </a:lvl7pPr>
            <a:lvl8pPr marL="1371600" algn="ctr" rtl="0" eaLnBrk="0" fontAlgn="base" hangingPunct="0">
              <a:spcBef>
                <a:spcPct val="0"/>
              </a:spcBef>
              <a:spcAft>
                <a:spcPct val="0"/>
              </a:spcAft>
              <a:defRPr sz="3200">
                <a:solidFill>
                  <a:srgbClr val="FF0000"/>
                </a:solidFill>
                <a:latin typeface="Calibri" panose="020F0502020204030204" pitchFamily="34" charset="0"/>
              </a:defRPr>
            </a:lvl8pPr>
            <a:lvl9pPr marL="1828800" algn="ctr" rtl="0" eaLnBrk="0" fontAlgn="base" hangingPunct="0">
              <a:spcBef>
                <a:spcPct val="0"/>
              </a:spcBef>
              <a:spcAft>
                <a:spcPct val="0"/>
              </a:spcAft>
              <a:defRPr sz="3200">
                <a:solidFill>
                  <a:srgbClr val="FF0000"/>
                </a:solidFill>
                <a:latin typeface="Calibri" panose="020F0502020204030204" pitchFamily="34" charset="0"/>
              </a:defRPr>
            </a:lvl9pPr>
          </a:lstStyle>
          <a:p>
            <a:pPr lvl="0" eaLnBrk="1" hangingPunct="1"/>
            <a:r>
              <a:rPr lang="en-US" altLang="zh-CN" dirty="0">
                <a:sym typeface="+mn-ea"/>
              </a:rPr>
              <a:t>Huawei opinion on potential </a:t>
            </a:r>
            <a:r>
              <a:rPr lang="de-DE" altLang="de-DE" dirty="0">
                <a:sym typeface="+mn-ea"/>
              </a:rPr>
              <a:t>SA5 Rel-20 5G-Advanced Network</a:t>
            </a:r>
          </a:p>
        </p:txBody>
      </p:sp>
    </p:spTree>
    <p:extLst>
      <p:ext uri="{BB962C8B-B14F-4D97-AF65-F5344CB8AC3E}">
        <p14:creationId xmlns:p14="http://schemas.microsoft.com/office/powerpoint/2010/main" val="3260439445"/>
      </p:ext>
    </p:extLst>
  </p:cSld>
  <p:clrMapOvr>
    <a:masterClrMapping/>
  </p:clrMapOvr>
  <p:transition spd="slow"/>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a:extLst>
              <a:ext uri="{FF2B5EF4-FFF2-40B4-BE49-F238E27FC236}">
                <a16:creationId xmlns:a16="http://schemas.microsoft.com/office/drawing/2014/main" id="{A07DB2E9-956B-42FA-992B-0F25E0DCD4B4}"/>
              </a:ext>
            </a:extLst>
          </p:cNvPr>
          <p:cNvSpPr>
            <a:spLocks noGrp="1"/>
          </p:cNvSpPr>
          <p:nvPr>
            <p:ph type="ctrTitle"/>
          </p:nvPr>
        </p:nvSpPr>
        <p:spPr>
          <a:xfrm>
            <a:off x="1541463" y="2928941"/>
            <a:ext cx="7772400" cy="1101725"/>
          </a:xfrm>
        </p:spPr>
        <p:txBody>
          <a:bodyPr/>
          <a:lstStyle/>
          <a:p>
            <a:pPr>
              <a:defRPr/>
            </a:pPr>
            <a:r>
              <a:rPr lang="en-US" altLang="en-US" sz="3600" b="1" i="1" kern="1200" dirty="0">
                <a:solidFill>
                  <a:srgbClr val="C00000"/>
                </a:solidFill>
                <a:effectLst>
                  <a:outerShdw blurRad="38100" dist="38100" dir="2700000" algn="tl">
                    <a:srgbClr val="000000">
                      <a:alpha val="43137"/>
                    </a:srgbClr>
                  </a:outerShdw>
                </a:effectLst>
                <a:latin typeface="Arial" panose="020B0604020202020204" pitchFamily="34" charset="0"/>
                <a:ea typeface="+mn-ea"/>
                <a:cs typeface="Arial" panose="020B0604020202020204" pitchFamily="34" charset="0"/>
              </a:rPr>
              <a:t>Thank You</a:t>
            </a:r>
            <a:r>
              <a:rPr lang="hu-HU" altLang="en-US" sz="3600" b="1" i="1" kern="1200">
                <a:solidFill>
                  <a:srgbClr val="C00000"/>
                </a:solidFill>
                <a:effectLst>
                  <a:outerShdw blurRad="38100" dist="38100" dir="2700000" algn="tl">
                    <a:srgbClr val="000000">
                      <a:alpha val="43137"/>
                    </a:srgbClr>
                  </a:outerShdw>
                </a:effectLst>
                <a:latin typeface="Arial" panose="020B0604020202020204" pitchFamily="34" charset="0"/>
                <a:ea typeface="+mn-ea"/>
                <a:cs typeface="Arial" panose="020B0604020202020204" pitchFamily="34" charset="0"/>
              </a:rPr>
              <a:t> </a:t>
            </a:r>
            <a:r>
              <a:rPr lang="en-US" altLang="en-US" sz="3600" b="1" i="1" kern="1200" dirty="0">
                <a:solidFill>
                  <a:srgbClr val="C00000"/>
                </a:solidFill>
                <a:effectLst>
                  <a:outerShdw blurRad="38100" dist="38100" dir="2700000" algn="tl">
                    <a:srgbClr val="000000">
                      <a:alpha val="43137"/>
                    </a:srgbClr>
                  </a:outerShdw>
                </a:effectLst>
                <a:latin typeface="Arial" panose="020B0604020202020204" pitchFamily="34" charset="0"/>
                <a:ea typeface="+mn-ea"/>
                <a:cs typeface="Arial" panose="020B0604020202020204" pitchFamily="34" charset="0"/>
              </a:rPr>
              <a:t>!</a:t>
            </a:r>
          </a:p>
        </p:txBody>
      </p:sp>
    </p:spTree>
  </p:cSld>
  <p:clrMapOvr>
    <a:masterClrMapping/>
  </p:clrMapOvr>
  <p:transition spd="slow"/>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BED833-56BA-4A14-8D39-6C4BBCE3A841}"/>
              </a:ext>
            </a:extLst>
          </p:cNvPr>
          <p:cNvSpPr>
            <a:spLocks noGrp="1"/>
          </p:cNvSpPr>
          <p:nvPr>
            <p:ph type="title"/>
          </p:nvPr>
        </p:nvSpPr>
        <p:spPr/>
        <p:txBody>
          <a:bodyPr/>
          <a:lstStyle/>
          <a:p>
            <a:r>
              <a:rPr lang="en-US" altLang="zh-CN" dirty="0"/>
              <a:t>General consideration for 5GA standardization in SA5</a:t>
            </a:r>
            <a:endParaRPr lang="zh-CN" altLang="en-US" dirty="0"/>
          </a:p>
        </p:txBody>
      </p:sp>
      <p:sp>
        <p:nvSpPr>
          <p:cNvPr id="3" name="Content Placeholder 2">
            <a:extLst>
              <a:ext uri="{FF2B5EF4-FFF2-40B4-BE49-F238E27FC236}">
                <a16:creationId xmlns:a16="http://schemas.microsoft.com/office/drawing/2014/main" id="{C5AC7A41-85D1-418C-AD37-2206A0E0E15A}"/>
              </a:ext>
            </a:extLst>
          </p:cNvPr>
          <p:cNvSpPr>
            <a:spLocks noGrp="1"/>
          </p:cNvSpPr>
          <p:nvPr>
            <p:ph idx="1"/>
          </p:nvPr>
        </p:nvSpPr>
        <p:spPr>
          <a:xfrm>
            <a:off x="713224" y="1336812"/>
            <a:ext cx="11134219" cy="4386819"/>
          </a:xfrm>
        </p:spPr>
        <p:txBody>
          <a:bodyPr/>
          <a:lstStyle/>
          <a:p>
            <a:r>
              <a:rPr lang="en-US" altLang="zh-CN" sz="1800" dirty="0"/>
              <a:t>SA5 shall clearly differentiate the time plan for SA5 management prime features and SA5 support to network features. </a:t>
            </a:r>
          </a:p>
          <a:p>
            <a:pPr lvl="1"/>
            <a:r>
              <a:rPr lang="en-US" altLang="zh-CN" sz="1400" dirty="0"/>
              <a:t>SA5 management prime features should start as early as possible to best utilize the early time in Rel-20.</a:t>
            </a:r>
          </a:p>
          <a:p>
            <a:pPr lvl="1"/>
            <a:r>
              <a:rPr lang="en-US" altLang="zh-CN" sz="1400" dirty="0"/>
              <a:t>SA5 support to network features should wait for the readiness of corresponding network features, and most likely taking more later time in Rel-20.</a:t>
            </a:r>
          </a:p>
          <a:p>
            <a:r>
              <a:rPr lang="en-US" altLang="zh-CN" sz="1800" dirty="0"/>
              <a:t>SA5 shall provide corresponding Management, Orchestration and Charging solutions to support 5GA new network features in the same release, a checkpoint analysis should be done in Rel-20 to identify what to be managed in September 2025.</a:t>
            </a:r>
          </a:p>
          <a:p>
            <a:r>
              <a:rPr lang="en-US" altLang="zh-CN" sz="1800" dirty="0"/>
              <a:t>In addition to SA1 requirements, SA5 should also take into account of operators’ requirements in other related working groups (e.g. NGMN, GSMA and TM Forum etc.) as inputs for SA5 prime features which potentially to be done in the time frame of Rel-20. </a:t>
            </a:r>
          </a:p>
          <a:p>
            <a:pPr lvl="1"/>
            <a:r>
              <a:rPr lang="en-US" altLang="zh-CN" sz="1400" dirty="0"/>
              <a:t>Like to get more views from SA5 operators on which groups should provide inputs to SA5, and how to capture such requirements in SA5. </a:t>
            </a:r>
          </a:p>
          <a:p>
            <a:r>
              <a:rPr lang="en-US" altLang="zh-CN" sz="1800" dirty="0"/>
              <a:t>SA5 should influence the industry to reuse 3GPP Management services in the end to end process and avoid standard fragmentation in the context of 3GPP network and service management.</a:t>
            </a:r>
          </a:p>
        </p:txBody>
      </p:sp>
    </p:spTree>
    <p:extLst>
      <p:ext uri="{BB962C8B-B14F-4D97-AF65-F5344CB8AC3E}">
        <p14:creationId xmlns:p14="http://schemas.microsoft.com/office/powerpoint/2010/main" val="828438722"/>
      </p:ext>
    </p:extLst>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7ADE258-0218-4DF9-BAB7-EF119FFB3590}"/>
              </a:ext>
            </a:extLst>
          </p:cNvPr>
          <p:cNvSpPr>
            <a:spLocks noGrp="1"/>
          </p:cNvSpPr>
          <p:nvPr>
            <p:ph idx="1"/>
          </p:nvPr>
        </p:nvSpPr>
        <p:spPr>
          <a:xfrm>
            <a:off x="815009" y="1480963"/>
            <a:ext cx="10956787" cy="4124674"/>
          </a:xfrm>
        </p:spPr>
        <p:txBody>
          <a:bodyPr/>
          <a:lstStyle/>
          <a:p>
            <a:r>
              <a:rPr lang="en-US" altLang="zh-CN" sz="2400" dirty="0"/>
              <a:t>Support to use TU to control/monitor the meeting time in Rel-20</a:t>
            </a:r>
          </a:p>
          <a:p>
            <a:r>
              <a:rPr lang="en-US" altLang="zh-CN" sz="2400" dirty="0"/>
              <a:t>TU allocation portion of 5GA part/6G part in Rel-20</a:t>
            </a:r>
          </a:p>
          <a:p>
            <a:pPr lvl="1"/>
            <a:r>
              <a:rPr lang="en-US" altLang="zh-CN" sz="2000" dirty="0"/>
              <a:t>Huawei prefers top down approach (i.e. decide budget allocation first, then plan the Rel-20 feature list accordingly).</a:t>
            </a:r>
          </a:p>
          <a:p>
            <a:pPr lvl="1"/>
            <a:r>
              <a:rPr lang="en-US" altLang="zh-CN" sz="2000" dirty="0"/>
              <a:t>Huawei opinion on TU allocation:</a:t>
            </a:r>
          </a:p>
          <a:p>
            <a:pPr lvl="2"/>
            <a:r>
              <a:rPr lang="en-US" altLang="zh-CN" sz="1800" dirty="0"/>
              <a:t>2/3 of total TU for 5GA SA5 management features, and 1/3 of total TU for 6G SA5 management features.</a:t>
            </a:r>
          </a:p>
          <a:p>
            <a:pPr lvl="2"/>
            <a:r>
              <a:rPr lang="en-US" altLang="zh-CN" sz="1800" dirty="0"/>
              <a:t>For 5GA SA5 management features</a:t>
            </a:r>
          </a:p>
          <a:p>
            <a:pPr lvl="3"/>
            <a:r>
              <a:rPr lang="en-US" altLang="zh-CN" sz="1800" dirty="0"/>
              <a:t>SA5 support of network features shall provide complete Management, Orchestration and Charging solution to enable multiple vendors interoperability in the same release</a:t>
            </a:r>
          </a:p>
          <a:p>
            <a:pPr lvl="3"/>
            <a:r>
              <a:rPr lang="en-US" altLang="zh-CN" sz="1800" dirty="0"/>
              <a:t>5GA Management and orchestration features shall not dramatically change the existing SBMA architecture</a:t>
            </a:r>
          </a:p>
        </p:txBody>
      </p:sp>
      <p:sp>
        <p:nvSpPr>
          <p:cNvPr id="4" name="Title 1">
            <a:extLst>
              <a:ext uri="{FF2B5EF4-FFF2-40B4-BE49-F238E27FC236}">
                <a16:creationId xmlns:a16="http://schemas.microsoft.com/office/drawing/2014/main" id="{C33CB8EE-F613-415B-AFE0-13CA4CE31A68}"/>
              </a:ext>
            </a:extLst>
          </p:cNvPr>
          <p:cNvSpPr>
            <a:spLocks noGrp="1"/>
          </p:cNvSpPr>
          <p:nvPr>
            <p:ph type="title"/>
          </p:nvPr>
        </p:nvSpPr>
        <p:spPr>
          <a:xfrm>
            <a:off x="651933" y="228600"/>
            <a:ext cx="9103784" cy="1143000"/>
          </a:xfrm>
        </p:spPr>
        <p:txBody>
          <a:bodyPr/>
          <a:lstStyle/>
          <a:p>
            <a:r>
              <a:rPr lang="en-US" altLang="zh-CN" dirty="0"/>
              <a:t>Huawei opinion on TU allocation portion of 5GA part/6G part in Rel-20</a:t>
            </a:r>
            <a:endParaRPr lang="zh-CN" altLang="en-US" dirty="0"/>
          </a:p>
        </p:txBody>
      </p:sp>
    </p:spTree>
    <p:extLst>
      <p:ext uri="{BB962C8B-B14F-4D97-AF65-F5344CB8AC3E}">
        <p14:creationId xmlns:p14="http://schemas.microsoft.com/office/powerpoint/2010/main" val="979398412"/>
      </p:ext>
    </p:extLst>
  </p:cSld>
  <p:clrMapOvr>
    <a:masterClrMapping/>
  </p:clrMapOvr>
  <p:transition spd="slow"/>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1463435" y="221803"/>
            <a:ext cx="9357692" cy="767983"/>
          </a:xfrm>
        </p:spPr>
        <p:txBody>
          <a:bodyPr/>
          <a:lstStyle/>
          <a:p>
            <a:pPr eaLnBrk="1" hangingPunct="1"/>
            <a:r>
              <a:rPr lang="en-US" altLang="zh-CN" dirty="0"/>
              <a:t>Candidate Management Support</a:t>
            </a:r>
            <a:r>
              <a:rPr lang="en-US" altLang="de-DE" dirty="0"/>
              <a:t> to </a:t>
            </a:r>
            <a:r>
              <a:rPr lang="de-DE" altLang="de-DE" dirty="0"/>
              <a:t>R20 </a:t>
            </a:r>
            <a:r>
              <a:rPr lang="en-US" altLang="zh-CN" dirty="0"/>
              <a:t>RAN/CN Network Features</a:t>
            </a:r>
            <a:endParaRPr lang="de-DE" altLang="de-DE" dirty="0"/>
          </a:p>
        </p:txBody>
      </p:sp>
      <p:pic>
        <p:nvPicPr>
          <p:cNvPr id="2" name="Picture 1" descr="A logo with a green and black design&#10;&#10;Description automatically generated">
            <a:extLst>
              <a:ext uri="{FF2B5EF4-FFF2-40B4-BE49-F238E27FC236}">
                <a16:creationId xmlns:a16="http://schemas.microsoft.com/office/drawing/2014/main" id="{BDEA4634-CBFE-A9D3-E3C7-1346037050D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86381" y="270252"/>
            <a:ext cx="1366170" cy="850994"/>
          </a:xfrm>
          <a:prstGeom prst="rect">
            <a:avLst/>
          </a:prstGeom>
        </p:spPr>
      </p:pic>
      <p:sp>
        <p:nvSpPr>
          <p:cNvPr id="18" name="Title 2">
            <a:extLst>
              <a:ext uri="{FF2B5EF4-FFF2-40B4-BE49-F238E27FC236}">
                <a16:creationId xmlns:a16="http://schemas.microsoft.com/office/drawing/2014/main" id="{8FBEBF77-1C46-4CA8-9E95-DFED39E3390A}"/>
              </a:ext>
            </a:extLst>
          </p:cNvPr>
          <p:cNvSpPr txBox="1">
            <a:spLocks/>
          </p:cNvSpPr>
          <p:nvPr/>
        </p:nvSpPr>
        <p:spPr bwMode="auto">
          <a:xfrm>
            <a:off x="5512970" y="1206270"/>
            <a:ext cx="4091749" cy="2882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en-US"/>
            </a:defPPr>
            <a:lvl1pPr marL="342900" indent="-342900" algn="ctr" eaLnBrk="0" fontAlgn="base" hangingPunct="0">
              <a:spcBef>
                <a:spcPct val="0"/>
              </a:spcBef>
              <a:spcAft>
                <a:spcPct val="0"/>
              </a:spcAft>
              <a:buFont typeface="Wingdings" panose="05000000000000000000" pitchFamily="2" charset="2"/>
              <a:buChar char="u"/>
              <a:defRPr sz="1400" b="1" kern="0">
                <a:latin typeface="Calibri"/>
                <a:ea typeface="+mj-ea"/>
                <a:cs typeface="+mj-cs"/>
              </a:defRPr>
            </a:lvl1pPr>
            <a:lvl2pPr algn="ctr" eaLnBrk="0" fontAlgn="base" hangingPunct="0">
              <a:spcBef>
                <a:spcPct val="0"/>
              </a:spcBef>
              <a:spcAft>
                <a:spcPct val="0"/>
              </a:spcAft>
              <a:defRPr sz="3200">
                <a:solidFill>
                  <a:srgbClr val="FF0000"/>
                </a:solidFill>
                <a:latin typeface="Calibri" pitchFamily="34" charset="0"/>
              </a:defRPr>
            </a:lvl2pPr>
            <a:lvl3pPr algn="ctr" eaLnBrk="0" fontAlgn="base" hangingPunct="0">
              <a:spcBef>
                <a:spcPct val="0"/>
              </a:spcBef>
              <a:spcAft>
                <a:spcPct val="0"/>
              </a:spcAft>
              <a:defRPr sz="3200">
                <a:solidFill>
                  <a:srgbClr val="FF0000"/>
                </a:solidFill>
                <a:latin typeface="Calibri" pitchFamily="34" charset="0"/>
              </a:defRPr>
            </a:lvl3pPr>
            <a:lvl4pPr algn="ctr" eaLnBrk="0" fontAlgn="base" hangingPunct="0">
              <a:spcBef>
                <a:spcPct val="0"/>
              </a:spcBef>
              <a:spcAft>
                <a:spcPct val="0"/>
              </a:spcAft>
              <a:defRPr sz="3200">
                <a:solidFill>
                  <a:srgbClr val="FF0000"/>
                </a:solidFill>
                <a:latin typeface="Calibri" pitchFamily="34" charset="0"/>
              </a:defRPr>
            </a:lvl4pPr>
            <a:lvl5pPr algn="ctr" eaLnBrk="0" fontAlgn="base" hangingPunct="0">
              <a:spcBef>
                <a:spcPct val="0"/>
              </a:spcBef>
              <a:spcAft>
                <a:spcPct val="0"/>
              </a:spcAft>
              <a:defRPr sz="3200">
                <a:solidFill>
                  <a:srgbClr val="FF0000"/>
                </a:solidFill>
                <a:latin typeface="Calibri" pitchFamily="34" charset="0"/>
              </a:defRPr>
            </a:lvl5pPr>
            <a:lvl6pPr marL="457189" algn="ctr" eaLnBrk="0" fontAlgn="base" hangingPunct="0">
              <a:spcBef>
                <a:spcPct val="0"/>
              </a:spcBef>
              <a:spcAft>
                <a:spcPct val="0"/>
              </a:spcAft>
              <a:defRPr sz="3200">
                <a:solidFill>
                  <a:srgbClr val="FF0000"/>
                </a:solidFill>
                <a:latin typeface="Calibri" pitchFamily="34" charset="0"/>
              </a:defRPr>
            </a:lvl6pPr>
            <a:lvl7pPr marL="914377" algn="ctr" eaLnBrk="0" fontAlgn="base" hangingPunct="0">
              <a:spcBef>
                <a:spcPct val="0"/>
              </a:spcBef>
              <a:spcAft>
                <a:spcPct val="0"/>
              </a:spcAft>
              <a:defRPr sz="3200">
                <a:solidFill>
                  <a:srgbClr val="FF0000"/>
                </a:solidFill>
                <a:latin typeface="Calibri" pitchFamily="34" charset="0"/>
              </a:defRPr>
            </a:lvl7pPr>
            <a:lvl8pPr marL="1371566" algn="ctr" eaLnBrk="0" fontAlgn="base" hangingPunct="0">
              <a:spcBef>
                <a:spcPct val="0"/>
              </a:spcBef>
              <a:spcAft>
                <a:spcPct val="0"/>
              </a:spcAft>
              <a:defRPr sz="3200">
                <a:solidFill>
                  <a:srgbClr val="FF0000"/>
                </a:solidFill>
                <a:latin typeface="Calibri" pitchFamily="34" charset="0"/>
              </a:defRPr>
            </a:lvl8pPr>
            <a:lvl9pPr marL="1828754" algn="ctr" eaLnBrk="0" fontAlgn="base" hangingPunct="0">
              <a:spcBef>
                <a:spcPct val="0"/>
              </a:spcBef>
              <a:spcAft>
                <a:spcPct val="0"/>
              </a:spcAft>
              <a:defRPr sz="3200">
                <a:solidFill>
                  <a:srgbClr val="FF0000"/>
                </a:solidFill>
                <a:latin typeface="Calibri" pitchFamily="34" charset="0"/>
              </a:defRPr>
            </a:lvl9pPr>
          </a:lstStyle>
          <a:p>
            <a:r>
              <a:rPr lang="en-US" dirty="0"/>
              <a:t>SA2 Rel-20 5G-A candidate topics (SP-241989)</a:t>
            </a:r>
          </a:p>
        </p:txBody>
      </p:sp>
      <p:sp>
        <p:nvSpPr>
          <p:cNvPr id="23" name="Title 2">
            <a:extLst>
              <a:ext uri="{FF2B5EF4-FFF2-40B4-BE49-F238E27FC236}">
                <a16:creationId xmlns:a16="http://schemas.microsoft.com/office/drawing/2014/main" id="{8E1025DC-CBB5-45D4-B2DA-002D8B8DBE47}"/>
              </a:ext>
            </a:extLst>
          </p:cNvPr>
          <p:cNvSpPr txBox="1">
            <a:spLocks/>
          </p:cNvSpPr>
          <p:nvPr/>
        </p:nvSpPr>
        <p:spPr bwMode="auto">
          <a:xfrm>
            <a:off x="516626" y="1188019"/>
            <a:ext cx="4011364" cy="2882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3200">
                <a:solidFill>
                  <a:srgbClr val="FF0000"/>
                </a:solidFill>
                <a:latin typeface="+mj-lt"/>
                <a:ea typeface="+mj-ea"/>
                <a:cs typeface="+mj-cs"/>
              </a:defRPr>
            </a:lvl1pPr>
            <a:lvl2pPr algn="ctr" rtl="0" eaLnBrk="0" fontAlgn="base" hangingPunct="0">
              <a:spcBef>
                <a:spcPct val="0"/>
              </a:spcBef>
              <a:spcAft>
                <a:spcPct val="0"/>
              </a:spcAft>
              <a:defRPr sz="3200">
                <a:solidFill>
                  <a:srgbClr val="FF0000"/>
                </a:solidFill>
                <a:latin typeface="Calibri" pitchFamily="34" charset="0"/>
              </a:defRPr>
            </a:lvl2pPr>
            <a:lvl3pPr algn="ctr" rtl="0" eaLnBrk="0" fontAlgn="base" hangingPunct="0">
              <a:spcBef>
                <a:spcPct val="0"/>
              </a:spcBef>
              <a:spcAft>
                <a:spcPct val="0"/>
              </a:spcAft>
              <a:defRPr sz="3200">
                <a:solidFill>
                  <a:srgbClr val="FF0000"/>
                </a:solidFill>
                <a:latin typeface="Calibri" pitchFamily="34" charset="0"/>
              </a:defRPr>
            </a:lvl3pPr>
            <a:lvl4pPr algn="ctr" rtl="0" eaLnBrk="0" fontAlgn="base" hangingPunct="0">
              <a:spcBef>
                <a:spcPct val="0"/>
              </a:spcBef>
              <a:spcAft>
                <a:spcPct val="0"/>
              </a:spcAft>
              <a:defRPr sz="3200">
                <a:solidFill>
                  <a:srgbClr val="FF0000"/>
                </a:solidFill>
                <a:latin typeface="Calibri" pitchFamily="34" charset="0"/>
              </a:defRPr>
            </a:lvl4pPr>
            <a:lvl5pPr algn="ctr" rtl="0" eaLnBrk="0" fontAlgn="base" hangingPunct="0">
              <a:spcBef>
                <a:spcPct val="0"/>
              </a:spcBef>
              <a:spcAft>
                <a:spcPct val="0"/>
              </a:spcAft>
              <a:defRPr sz="3200">
                <a:solidFill>
                  <a:srgbClr val="FF0000"/>
                </a:solidFill>
                <a:latin typeface="Calibri" pitchFamily="34" charset="0"/>
              </a:defRPr>
            </a:lvl5pPr>
            <a:lvl6pPr marL="457189" algn="ctr" rtl="0" eaLnBrk="0" fontAlgn="base" hangingPunct="0">
              <a:spcBef>
                <a:spcPct val="0"/>
              </a:spcBef>
              <a:spcAft>
                <a:spcPct val="0"/>
              </a:spcAft>
              <a:defRPr sz="3200">
                <a:solidFill>
                  <a:srgbClr val="FF0000"/>
                </a:solidFill>
                <a:latin typeface="Calibri" pitchFamily="34" charset="0"/>
              </a:defRPr>
            </a:lvl6pPr>
            <a:lvl7pPr marL="914377" algn="ctr" rtl="0" eaLnBrk="0" fontAlgn="base" hangingPunct="0">
              <a:spcBef>
                <a:spcPct val="0"/>
              </a:spcBef>
              <a:spcAft>
                <a:spcPct val="0"/>
              </a:spcAft>
              <a:defRPr sz="3200">
                <a:solidFill>
                  <a:srgbClr val="FF0000"/>
                </a:solidFill>
                <a:latin typeface="Calibri" pitchFamily="34" charset="0"/>
              </a:defRPr>
            </a:lvl7pPr>
            <a:lvl8pPr marL="1371566" algn="ctr" rtl="0" eaLnBrk="0" fontAlgn="base" hangingPunct="0">
              <a:spcBef>
                <a:spcPct val="0"/>
              </a:spcBef>
              <a:spcAft>
                <a:spcPct val="0"/>
              </a:spcAft>
              <a:defRPr sz="3200">
                <a:solidFill>
                  <a:srgbClr val="FF0000"/>
                </a:solidFill>
                <a:latin typeface="Calibri" pitchFamily="34" charset="0"/>
              </a:defRPr>
            </a:lvl8pPr>
            <a:lvl9pPr marL="1828754" algn="ctr" rtl="0" eaLnBrk="0" fontAlgn="base" hangingPunct="0">
              <a:spcBef>
                <a:spcPct val="0"/>
              </a:spcBef>
              <a:spcAft>
                <a:spcPct val="0"/>
              </a:spcAft>
              <a:defRPr sz="3200">
                <a:solidFill>
                  <a:srgbClr val="FF0000"/>
                </a:solidFill>
                <a:latin typeface="Calibri" pitchFamily="34" charset="0"/>
              </a:defRPr>
            </a:lvl9pPr>
          </a:lstStyle>
          <a:p>
            <a:pPr marL="342900" indent="-342900">
              <a:buFont typeface="Wingdings" panose="05000000000000000000" pitchFamily="2" charset="2"/>
              <a:buChar char="u"/>
            </a:pPr>
            <a:r>
              <a:rPr lang="en-US" altLang="zh-CN" sz="1400" b="1" kern="0" dirty="0">
                <a:solidFill>
                  <a:schemeClr val="tx1"/>
                </a:solidFill>
                <a:latin typeface="Calibri"/>
              </a:rPr>
              <a:t>RAN</a:t>
            </a:r>
            <a:r>
              <a:rPr lang="en-US" sz="1400" b="1" kern="0" dirty="0">
                <a:solidFill>
                  <a:schemeClr val="tx1"/>
                </a:solidFill>
                <a:latin typeface="Calibri"/>
              </a:rPr>
              <a:t> Rel-20 5G-A candidate topics(RP-243292) </a:t>
            </a:r>
          </a:p>
        </p:txBody>
      </p:sp>
      <p:graphicFrame>
        <p:nvGraphicFramePr>
          <p:cNvPr id="27" name="表格 26">
            <a:extLst>
              <a:ext uri="{FF2B5EF4-FFF2-40B4-BE49-F238E27FC236}">
                <a16:creationId xmlns:a16="http://schemas.microsoft.com/office/drawing/2014/main" id="{EE1457F2-15C2-4BE0-8FA6-05D0DCEFCC75}"/>
              </a:ext>
            </a:extLst>
          </p:cNvPr>
          <p:cNvGraphicFramePr>
            <a:graphicFrameLocks noGrp="1"/>
          </p:cNvGraphicFramePr>
          <p:nvPr>
            <p:extLst>
              <p:ext uri="{D42A27DB-BD31-4B8C-83A1-F6EECF244321}">
                <p14:modId xmlns:p14="http://schemas.microsoft.com/office/powerpoint/2010/main" val="2923933960"/>
              </p:ext>
            </p:extLst>
          </p:nvPr>
        </p:nvGraphicFramePr>
        <p:xfrm>
          <a:off x="636103" y="1483991"/>
          <a:ext cx="4815510" cy="4114800"/>
        </p:xfrm>
        <a:graphic>
          <a:graphicData uri="http://schemas.openxmlformats.org/drawingml/2006/table">
            <a:tbl>
              <a:tblPr firstRow="1" bandRow="1">
                <a:tableStyleId>{5940675A-B579-460E-94D1-54222C63F5DA}</a:tableStyleId>
              </a:tblPr>
              <a:tblGrid>
                <a:gridCol w="1962089">
                  <a:extLst>
                    <a:ext uri="{9D8B030D-6E8A-4147-A177-3AD203B41FA5}">
                      <a16:colId xmlns:a16="http://schemas.microsoft.com/office/drawing/2014/main" val="571788089"/>
                    </a:ext>
                  </a:extLst>
                </a:gridCol>
                <a:gridCol w="1470747">
                  <a:extLst>
                    <a:ext uri="{9D8B030D-6E8A-4147-A177-3AD203B41FA5}">
                      <a16:colId xmlns:a16="http://schemas.microsoft.com/office/drawing/2014/main" val="2743194555"/>
                    </a:ext>
                  </a:extLst>
                </a:gridCol>
                <a:gridCol w="1382674">
                  <a:extLst>
                    <a:ext uri="{9D8B030D-6E8A-4147-A177-3AD203B41FA5}">
                      <a16:colId xmlns:a16="http://schemas.microsoft.com/office/drawing/2014/main" val="1292613250"/>
                    </a:ext>
                  </a:extLst>
                </a:gridCol>
              </a:tblGrid>
              <a:tr h="259649">
                <a:tc>
                  <a:txBody>
                    <a:bodyPr/>
                    <a:lstStyle/>
                    <a:p>
                      <a:pPr marL="0" algn="ctr" defTabSz="1187798" rtl="0" eaLnBrk="1" latinLnBrk="0" hangingPunct="1"/>
                      <a:r>
                        <a:rPr lang="en-US" altLang="zh-CN" sz="1200" b="1" kern="1200" dirty="0">
                          <a:solidFill>
                            <a:schemeClr val="tx1"/>
                          </a:solidFill>
                          <a:latin typeface="+mn-lt"/>
                          <a:ea typeface="+mn-ea"/>
                          <a:cs typeface="+mn-cs"/>
                        </a:rPr>
                        <a:t>R20 RAN features</a:t>
                      </a:r>
                      <a:endParaRPr lang="zh-CN" altLang="en-US" sz="1200" b="1" kern="1200" dirty="0">
                        <a:solidFill>
                          <a:schemeClr val="tx1"/>
                        </a:solidFill>
                        <a:latin typeface="+mn-lt"/>
                        <a:ea typeface="+mn-ea"/>
                        <a:cs typeface="+mn-cs"/>
                      </a:endParaRPr>
                    </a:p>
                  </a:txBody>
                  <a:tcPr>
                    <a:solidFill>
                      <a:schemeClr val="tx1">
                        <a:lumMod val="10000"/>
                        <a:lumOff val="90000"/>
                      </a:schemeClr>
                    </a:solidFill>
                  </a:tcPr>
                </a:tc>
                <a:tc>
                  <a:txBody>
                    <a:bodyPr/>
                    <a:lstStyle/>
                    <a:p>
                      <a:pPr marL="0" algn="ctr" defTabSz="1187798" rtl="0" eaLnBrk="1" latinLnBrk="0" hangingPunct="1"/>
                      <a:r>
                        <a:rPr lang="en-US" altLang="zh-CN" sz="1200" b="1" kern="1200" dirty="0">
                          <a:solidFill>
                            <a:schemeClr val="tx1"/>
                          </a:solidFill>
                          <a:latin typeface="+mn-lt"/>
                          <a:ea typeface="+mn-ea"/>
                          <a:cs typeface="+mn-cs"/>
                        </a:rPr>
                        <a:t>OAM support</a:t>
                      </a:r>
                      <a:endParaRPr lang="zh-CN" altLang="en-US" sz="1200" b="1" kern="1200" dirty="0">
                        <a:solidFill>
                          <a:schemeClr val="tx1"/>
                        </a:solidFill>
                        <a:latin typeface="+mn-lt"/>
                        <a:ea typeface="+mn-ea"/>
                        <a:cs typeface="+mn-cs"/>
                      </a:endParaRPr>
                    </a:p>
                  </a:txBody>
                  <a:tcPr>
                    <a:solidFill>
                      <a:schemeClr val="tx1">
                        <a:lumMod val="10000"/>
                        <a:lumOff val="90000"/>
                      </a:schemeClr>
                    </a:solidFill>
                  </a:tcPr>
                </a:tc>
                <a:tc>
                  <a:txBody>
                    <a:bodyPr/>
                    <a:lstStyle/>
                    <a:p>
                      <a:pPr marL="0" algn="ctr" defTabSz="1187798" rtl="0" eaLnBrk="1" latinLnBrk="0" hangingPunct="1"/>
                      <a:r>
                        <a:rPr lang="en-US" altLang="zh-CN" sz="1200" b="1" kern="1200" dirty="0">
                          <a:solidFill>
                            <a:schemeClr val="tx1"/>
                          </a:solidFill>
                          <a:latin typeface="+mn-lt"/>
                          <a:ea typeface="+mn-ea"/>
                          <a:cs typeface="+mn-cs"/>
                        </a:rPr>
                        <a:t>CH support</a:t>
                      </a:r>
                      <a:endParaRPr lang="zh-CN" altLang="en-US" sz="1200" b="1" kern="1200" dirty="0">
                        <a:solidFill>
                          <a:schemeClr val="tx1"/>
                        </a:solidFill>
                        <a:latin typeface="+mn-lt"/>
                        <a:ea typeface="+mn-ea"/>
                        <a:cs typeface="+mn-cs"/>
                      </a:endParaRPr>
                    </a:p>
                  </a:txBody>
                  <a:tcPr>
                    <a:solidFill>
                      <a:schemeClr val="tx1">
                        <a:lumMod val="10000"/>
                        <a:lumOff val="90000"/>
                      </a:schemeClr>
                    </a:solidFill>
                  </a:tcPr>
                </a:tc>
                <a:extLst>
                  <a:ext uri="{0D108BD9-81ED-4DB2-BD59-A6C34878D82A}">
                    <a16:rowId xmlns:a16="http://schemas.microsoft.com/office/drawing/2014/main" val="4081725990"/>
                  </a:ext>
                </a:extLst>
              </a:tr>
              <a:tr h="266340">
                <a:tc>
                  <a:txBody>
                    <a:bodyPr/>
                    <a:lstStyle/>
                    <a:p>
                      <a:pPr marL="0" algn="l" defTabSz="1187798" rtl="0" eaLnBrk="1" latinLnBrk="0" hangingPunct="1"/>
                      <a:r>
                        <a:rPr lang="en-US" altLang="zh-CN" sz="1200" kern="1200" dirty="0">
                          <a:solidFill>
                            <a:schemeClr val="tx1"/>
                          </a:solidFill>
                          <a:latin typeface="+mn-lt"/>
                          <a:ea typeface="+mn-ea"/>
                          <a:cs typeface="+mn-cs"/>
                        </a:rPr>
                        <a:t>AI/ML</a:t>
                      </a:r>
                      <a:r>
                        <a:rPr lang="zh-CN" altLang="en-US" sz="1200" kern="1200" dirty="0">
                          <a:solidFill>
                            <a:schemeClr val="tx1"/>
                          </a:solidFill>
                          <a:latin typeface="+mn-lt"/>
                          <a:ea typeface="+mn-ea"/>
                          <a:cs typeface="+mn-cs"/>
                        </a:rPr>
                        <a:t> </a:t>
                      </a:r>
                      <a:r>
                        <a:rPr lang="en-US" altLang="zh-CN" sz="1200" kern="1200" dirty="0">
                          <a:solidFill>
                            <a:schemeClr val="tx1"/>
                          </a:solidFill>
                          <a:latin typeface="+mn-lt"/>
                          <a:ea typeface="+mn-ea"/>
                          <a:cs typeface="+mn-cs"/>
                        </a:rPr>
                        <a:t>Air</a:t>
                      </a:r>
                      <a:r>
                        <a:rPr lang="zh-CN" altLang="en-US" sz="1200" kern="1200" dirty="0">
                          <a:solidFill>
                            <a:schemeClr val="tx1"/>
                          </a:solidFill>
                          <a:latin typeface="+mn-lt"/>
                          <a:ea typeface="+mn-ea"/>
                          <a:cs typeface="+mn-cs"/>
                        </a:rPr>
                        <a:t> </a:t>
                      </a:r>
                      <a:r>
                        <a:rPr lang="en-US" altLang="zh-CN" sz="1200" kern="1200" dirty="0">
                          <a:solidFill>
                            <a:schemeClr val="tx1"/>
                          </a:solidFill>
                          <a:latin typeface="+mn-lt"/>
                          <a:ea typeface="+mn-ea"/>
                          <a:cs typeface="+mn-cs"/>
                        </a:rPr>
                        <a:t>Inteface</a:t>
                      </a:r>
                      <a:endParaRPr lang="zh-CN" altLang="en-US" sz="1200" kern="1200" dirty="0">
                        <a:solidFill>
                          <a:schemeClr val="tx1"/>
                        </a:solidFill>
                        <a:latin typeface="+mn-lt"/>
                        <a:ea typeface="+mn-ea"/>
                        <a:cs typeface="+mn-cs"/>
                      </a:endParaRPr>
                    </a:p>
                  </a:txBody>
                  <a:tcPr/>
                </a:tc>
                <a:tc>
                  <a:txBody>
                    <a:bodyPr/>
                    <a:lstStyle/>
                    <a:p>
                      <a:pPr marL="0" marR="0" lvl="0" indent="0" algn="ctr" defTabSz="1187798"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BrowalliaUPC" panose="020B0502040204020203" pitchFamily="34" charset="-34"/>
                        </a:rPr>
                        <a:t>Yes, CM/PM</a:t>
                      </a:r>
                      <a:endParaRPr lang="zh-CN" altLang="en-US" sz="1200" kern="1200" dirty="0">
                        <a:solidFill>
                          <a:schemeClr val="tx1"/>
                        </a:solidFill>
                        <a:latin typeface="+mn-lt"/>
                        <a:ea typeface="+mn-ea"/>
                        <a:cs typeface="+mn-cs"/>
                      </a:endParaRPr>
                    </a:p>
                  </a:txBody>
                  <a:tcPr/>
                </a:tc>
                <a:tc>
                  <a:txBody>
                    <a:bodyPr/>
                    <a:lstStyle/>
                    <a:p>
                      <a:pPr marL="0" marR="0" lvl="0" indent="0" algn="ctr" defTabSz="1187798"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NA</a:t>
                      </a:r>
                      <a:endParaRPr lang="zh-CN" altLang="en-US" sz="1200" kern="1200" dirty="0">
                        <a:solidFill>
                          <a:schemeClr val="tx1"/>
                        </a:solidFill>
                        <a:latin typeface="+mn-lt"/>
                        <a:ea typeface="+mn-ea"/>
                        <a:cs typeface="+mn-cs"/>
                      </a:endParaRPr>
                    </a:p>
                  </a:txBody>
                  <a:tcPr/>
                </a:tc>
                <a:extLst>
                  <a:ext uri="{0D108BD9-81ED-4DB2-BD59-A6C34878D82A}">
                    <a16:rowId xmlns:a16="http://schemas.microsoft.com/office/drawing/2014/main" val="924670451"/>
                  </a:ext>
                </a:extLst>
              </a:tr>
              <a:tr h="266340">
                <a:tc>
                  <a:txBody>
                    <a:bodyPr/>
                    <a:lstStyle/>
                    <a:p>
                      <a:pPr marL="0" algn="l" defTabSz="1187798" rtl="0" eaLnBrk="1" latinLnBrk="0" hangingPunct="1"/>
                      <a:r>
                        <a:rPr lang="en-US" altLang="zh-CN" sz="1200" kern="1200" dirty="0">
                          <a:solidFill>
                            <a:schemeClr val="tx1"/>
                          </a:solidFill>
                          <a:latin typeface="+mn-lt"/>
                          <a:ea typeface="+mn-ea"/>
                          <a:cs typeface="+mn-cs"/>
                        </a:rPr>
                        <a:t>MIMO Evolution</a:t>
                      </a:r>
                      <a:endParaRPr lang="zh-CN" altLang="en-US" sz="1200" kern="1200" dirty="0">
                        <a:solidFill>
                          <a:schemeClr val="tx1"/>
                        </a:solidFill>
                        <a:latin typeface="+mn-lt"/>
                        <a:ea typeface="+mn-ea"/>
                        <a:cs typeface="+mn-cs"/>
                      </a:endParaRPr>
                    </a:p>
                  </a:txBody>
                  <a:tcPr/>
                </a:tc>
                <a:tc>
                  <a:txBody>
                    <a:bodyPr/>
                    <a:lstStyle/>
                    <a:p>
                      <a:pPr marL="0" marR="0" lvl="0" indent="0" algn="ctr" defTabSz="1187798"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TBD</a:t>
                      </a:r>
                      <a:endParaRPr lang="zh-CN" altLang="en-US" sz="1200" kern="1200" dirty="0">
                        <a:solidFill>
                          <a:schemeClr val="tx1"/>
                        </a:solidFill>
                        <a:latin typeface="+mn-lt"/>
                        <a:ea typeface="+mn-ea"/>
                        <a:cs typeface="+mn-cs"/>
                      </a:endParaRPr>
                    </a:p>
                  </a:txBody>
                  <a:tcPr/>
                </a:tc>
                <a:tc>
                  <a:txBody>
                    <a:bodyPr/>
                    <a:lstStyle/>
                    <a:p>
                      <a:pPr marL="0" marR="0" lvl="0" indent="0" algn="ctr" defTabSz="1187798"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NA</a:t>
                      </a:r>
                      <a:endParaRPr lang="zh-CN" altLang="en-US" sz="1200" kern="1200" dirty="0">
                        <a:solidFill>
                          <a:schemeClr val="tx1"/>
                        </a:solidFill>
                        <a:latin typeface="+mn-lt"/>
                        <a:ea typeface="+mn-ea"/>
                        <a:cs typeface="+mn-cs"/>
                      </a:endParaRPr>
                    </a:p>
                  </a:txBody>
                  <a:tcPr/>
                </a:tc>
                <a:extLst>
                  <a:ext uri="{0D108BD9-81ED-4DB2-BD59-A6C34878D82A}">
                    <a16:rowId xmlns:a16="http://schemas.microsoft.com/office/drawing/2014/main" val="453889665"/>
                  </a:ext>
                </a:extLst>
              </a:tr>
              <a:tr h="266340">
                <a:tc>
                  <a:txBody>
                    <a:bodyPr/>
                    <a:lstStyle/>
                    <a:p>
                      <a:pPr marL="0" marR="0" lvl="0" indent="0" algn="l" defTabSz="1187798"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Ambient IoT</a:t>
                      </a:r>
                      <a:endParaRPr lang="zh-CN" altLang="en-US" sz="1200" kern="1200" dirty="0">
                        <a:solidFill>
                          <a:schemeClr val="tx1"/>
                        </a:solidFill>
                        <a:latin typeface="+mn-lt"/>
                        <a:ea typeface="+mn-ea"/>
                        <a:cs typeface="+mn-cs"/>
                      </a:endParaRPr>
                    </a:p>
                  </a:txBody>
                  <a:tcPr/>
                </a:tc>
                <a:tc>
                  <a:txBody>
                    <a:bodyPr/>
                    <a:lstStyle/>
                    <a:p>
                      <a:pPr marL="0" marR="0" lvl="0" indent="0" algn="ctr" defTabSz="1187798"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BrowalliaUPC" panose="020B0502040204020203" pitchFamily="34" charset="-34"/>
                        </a:rPr>
                        <a:t>Yes, CM/PM</a:t>
                      </a:r>
                      <a:endParaRPr lang="zh-CN" altLang="en-US" sz="1200" kern="1200" dirty="0">
                        <a:solidFill>
                          <a:schemeClr val="tx1"/>
                        </a:solidFill>
                        <a:latin typeface="+mn-lt"/>
                        <a:ea typeface="+mn-ea"/>
                        <a:cs typeface="+mn-cs"/>
                      </a:endParaRPr>
                    </a:p>
                  </a:txBody>
                  <a:tcPr/>
                </a:tc>
                <a:tc>
                  <a:txBody>
                    <a:bodyPr/>
                    <a:lstStyle/>
                    <a:p>
                      <a:pPr marL="0" marR="0" lvl="0" indent="0" algn="ctr" defTabSz="1187798"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NA</a:t>
                      </a:r>
                      <a:endParaRPr lang="zh-CN" altLang="en-US" sz="1200" kern="1200" dirty="0">
                        <a:solidFill>
                          <a:schemeClr val="tx1"/>
                        </a:solidFill>
                        <a:latin typeface="+mn-lt"/>
                        <a:ea typeface="+mn-ea"/>
                        <a:cs typeface="+mn-cs"/>
                      </a:endParaRPr>
                    </a:p>
                  </a:txBody>
                  <a:tcPr/>
                </a:tc>
                <a:extLst>
                  <a:ext uri="{0D108BD9-81ED-4DB2-BD59-A6C34878D82A}">
                    <a16:rowId xmlns:a16="http://schemas.microsoft.com/office/drawing/2014/main" val="2858702568"/>
                  </a:ext>
                </a:extLst>
              </a:tr>
              <a:tr h="266340">
                <a:tc>
                  <a:txBody>
                    <a:bodyPr/>
                    <a:lstStyle/>
                    <a:p>
                      <a:pPr marL="0" algn="l" defTabSz="1187798" rtl="0" eaLnBrk="1" latinLnBrk="0" hangingPunct="1"/>
                      <a:r>
                        <a:rPr lang="en-US" altLang="zh-CN" sz="1200" kern="1200" dirty="0">
                          <a:solidFill>
                            <a:schemeClr val="tx1"/>
                          </a:solidFill>
                          <a:latin typeface="+mn-lt"/>
                          <a:ea typeface="+mn-ea"/>
                          <a:cs typeface="+mn-cs"/>
                        </a:rPr>
                        <a:t>AI/ML mobility</a:t>
                      </a:r>
                      <a:endParaRPr lang="zh-CN" altLang="en-US" sz="1200" kern="1200" dirty="0">
                        <a:solidFill>
                          <a:schemeClr val="tx1"/>
                        </a:solidFill>
                        <a:latin typeface="+mn-lt"/>
                        <a:ea typeface="+mn-ea"/>
                        <a:cs typeface="+mn-cs"/>
                      </a:endParaRPr>
                    </a:p>
                  </a:txBody>
                  <a:tcPr/>
                </a:tc>
                <a:tc>
                  <a:txBody>
                    <a:bodyPr/>
                    <a:lstStyle/>
                    <a:p>
                      <a:pPr marL="0" marR="0" lvl="0" indent="0" algn="ctr" defTabSz="1187798"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BrowalliaUPC" panose="020B0502040204020203" pitchFamily="34" charset="-34"/>
                        </a:rPr>
                        <a:t>Yes, CM/PM</a:t>
                      </a:r>
                      <a:endParaRPr lang="zh-CN" altLang="en-US" sz="1200" kern="1200" dirty="0">
                        <a:solidFill>
                          <a:schemeClr val="tx1"/>
                        </a:solidFill>
                        <a:latin typeface="+mn-lt"/>
                        <a:ea typeface="+mn-ea"/>
                        <a:cs typeface="+mn-cs"/>
                      </a:endParaRPr>
                    </a:p>
                  </a:txBody>
                  <a:tcPr/>
                </a:tc>
                <a:tc>
                  <a:txBody>
                    <a:bodyPr/>
                    <a:lstStyle/>
                    <a:p>
                      <a:pPr marL="0" marR="0" lvl="0" indent="0" algn="ctr" defTabSz="1187798"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NA</a:t>
                      </a:r>
                      <a:endParaRPr lang="zh-CN" altLang="en-US" sz="1200" kern="1200" dirty="0">
                        <a:solidFill>
                          <a:schemeClr val="tx1"/>
                        </a:solidFill>
                        <a:latin typeface="+mn-lt"/>
                        <a:ea typeface="+mn-ea"/>
                        <a:cs typeface="+mn-cs"/>
                      </a:endParaRPr>
                    </a:p>
                  </a:txBody>
                  <a:tcPr/>
                </a:tc>
                <a:extLst>
                  <a:ext uri="{0D108BD9-81ED-4DB2-BD59-A6C34878D82A}">
                    <a16:rowId xmlns:a16="http://schemas.microsoft.com/office/drawing/2014/main" val="3922871087"/>
                  </a:ext>
                </a:extLst>
              </a:tr>
              <a:tr h="266340">
                <a:tc>
                  <a:txBody>
                    <a:bodyPr/>
                    <a:lstStyle/>
                    <a:p>
                      <a:pPr marL="0" algn="l" defTabSz="1187798" rtl="0" eaLnBrk="1" latinLnBrk="0" hangingPunct="1"/>
                      <a:r>
                        <a:rPr lang="en-US" altLang="zh-CN" sz="1200" kern="1200" dirty="0">
                          <a:solidFill>
                            <a:schemeClr val="tx1"/>
                          </a:solidFill>
                          <a:latin typeface="+mn-lt"/>
                          <a:ea typeface="+mn-ea"/>
                          <a:cs typeface="+mn-cs"/>
                        </a:rPr>
                        <a:t>IoT NTN</a:t>
                      </a:r>
                      <a:endParaRPr lang="zh-CN" altLang="en-US" sz="1200" kern="1200" dirty="0">
                        <a:solidFill>
                          <a:schemeClr val="tx1"/>
                        </a:solidFill>
                        <a:latin typeface="+mn-lt"/>
                        <a:ea typeface="+mn-ea"/>
                        <a:cs typeface="+mn-cs"/>
                      </a:endParaRPr>
                    </a:p>
                  </a:txBody>
                  <a:tcPr/>
                </a:tc>
                <a:tc>
                  <a:txBody>
                    <a:bodyPr/>
                    <a:lstStyle/>
                    <a:p>
                      <a:pPr marL="0" marR="0" lvl="0" indent="0" algn="ctr" defTabSz="1187798"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BrowalliaUPC" panose="020B0502040204020203" pitchFamily="34" charset="-34"/>
                        </a:rPr>
                        <a:t>Yes, CM/PM</a:t>
                      </a:r>
                      <a:endParaRPr lang="zh-CN" altLang="en-US" sz="1200" kern="1200" dirty="0">
                        <a:solidFill>
                          <a:schemeClr val="tx1"/>
                        </a:solidFill>
                        <a:latin typeface="+mn-lt"/>
                        <a:ea typeface="+mn-ea"/>
                        <a:cs typeface="+mn-cs"/>
                      </a:endParaRPr>
                    </a:p>
                  </a:txBody>
                  <a:tcPr/>
                </a:tc>
                <a:tc>
                  <a:txBody>
                    <a:bodyPr/>
                    <a:lstStyle/>
                    <a:p>
                      <a:pPr marL="0" marR="0" lvl="0" indent="0" algn="ctr" defTabSz="1187798"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NA</a:t>
                      </a:r>
                      <a:endParaRPr lang="zh-CN" altLang="en-US" sz="1200" kern="1200" dirty="0">
                        <a:solidFill>
                          <a:schemeClr val="tx1"/>
                        </a:solidFill>
                        <a:latin typeface="+mn-lt"/>
                        <a:ea typeface="+mn-ea"/>
                        <a:cs typeface="+mn-cs"/>
                      </a:endParaRPr>
                    </a:p>
                  </a:txBody>
                  <a:tcPr/>
                </a:tc>
                <a:extLst>
                  <a:ext uri="{0D108BD9-81ED-4DB2-BD59-A6C34878D82A}">
                    <a16:rowId xmlns:a16="http://schemas.microsoft.com/office/drawing/2014/main" val="1024681041"/>
                  </a:ext>
                </a:extLst>
              </a:tr>
              <a:tr h="266340">
                <a:tc>
                  <a:txBody>
                    <a:bodyPr/>
                    <a:lstStyle/>
                    <a:p>
                      <a:pPr marL="0" algn="l" defTabSz="1187798" rtl="0" eaLnBrk="1" latinLnBrk="0" hangingPunct="1"/>
                      <a:r>
                        <a:rPr lang="en-US" altLang="zh-CN" sz="1200" kern="1200" dirty="0">
                          <a:solidFill>
                            <a:schemeClr val="tx1"/>
                          </a:solidFill>
                          <a:latin typeface="+mn-lt"/>
                          <a:ea typeface="+mn-ea"/>
                          <a:cs typeface="+mn-cs"/>
                        </a:rPr>
                        <a:t>AI/ML for NG-RAN</a:t>
                      </a:r>
                      <a:endParaRPr lang="zh-CN" altLang="en-US" sz="1200" kern="1200" dirty="0">
                        <a:solidFill>
                          <a:schemeClr val="tx1"/>
                        </a:solidFill>
                        <a:latin typeface="+mn-lt"/>
                        <a:ea typeface="+mn-ea"/>
                        <a:cs typeface="+mn-cs"/>
                      </a:endParaRPr>
                    </a:p>
                  </a:txBody>
                  <a:tcPr/>
                </a:tc>
                <a:tc>
                  <a:txBody>
                    <a:bodyPr/>
                    <a:lstStyle/>
                    <a:p>
                      <a:pPr marL="0" marR="0" lvl="0" indent="0" algn="ctr" defTabSz="1187798"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BrowalliaUPC" panose="020B0502040204020203" pitchFamily="34" charset="-34"/>
                        </a:rPr>
                        <a:t>Yes, CM/PM</a:t>
                      </a:r>
                      <a:endParaRPr lang="zh-CN" altLang="en-US" sz="1200" kern="1200" dirty="0">
                        <a:solidFill>
                          <a:schemeClr val="tx1"/>
                        </a:solidFill>
                        <a:latin typeface="+mn-lt"/>
                        <a:ea typeface="+mn-ea"/>
                        <a:cs typeface="+mn-cs"/>
                      </a:endParaRPr>
                    </a:p>
                  </a:txBody>
                  <a:tcPr/>
                </a:tc>
                <a:tc>
                  <a:txBody>
                    <a:bodyPr/>
                    <a:lstStyle/>
                    <a:p>
                      <a:pPr marL="0" marR="0" lvl="0" indent="0" algn="ctr" defTabSz="1187798"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NA</a:t>
                      </a:r>
                      <a:endParaRPr lang="zh-CN" altLang="en-US" sz="1200" kern="1200" dirty="0">
                        <a:solidFill>
                          <a:schemeClr val="tx1"/>
                        </a:solidFill>
                        <a:latin typeface="+mn-lt"/>
                        <a:ea typeface="+mn-ea"/>
                        <a:cs typeface="+mn-cs"/>
                      </a:endParaRPr>
                    </a:p>
                  </a:txBody>
                  <a:tcPr/>
                </a:tc>
                <a:extLst>
                  <a:ext uri="{0D108BD9-81ED-4DB2-BD59-A6C34878D82A}">
                    <a16:rowId xmlns:a16="http://schemas.microsoft.com/office/drawing/2014/main" val="1829591200"/>
                  </a:ext>
                </a:extLst>
              </a:tr>
              <a:tr h="266340">
                <a:tc>
                  <a:txBody>
                    <a:bodyPr/>
                    <a:lstStyle/>
                    <a:p>
                      <a:pPr marL="0" algn="l" defTabSz="1187798" rtl="0" eaLnBrk="1" latinLnBrk="0" hangingPunct="1"/>
                      <a:r>
                        <a:rPr lang="en-US" altLang="zh-CN" sz="1200" kern="1200" dirty="0">
                          <a:solidFill>
                            <a:schemeClr val="tx1"/>
                          </a:solidFill>
                          <a:latin typeface="+mn-lt"/>
                          <a:ea typeface="+mn-ea"/>
                          <a:cs typeface="+mn-cs"/>
                        </a:rPr>
                        <a:t>Coverage enh.(incl.FR2)</a:t>
                      </a:r>
                      <a:endParaRPr lang="zh-CN" altLang="en-US" sz="1200" kern="1200" dirty="0">
                        <a:solidFill>
                          <a:schemeClr val="tx1"/>
                        </a:solidFill>
                        <a:latin typeface="+mn-lt"/>
                        <a:ea typeface="+mn-ea"/>
                        <a:cs typeface="+mn-cs"/>
                      </a:endParaRPr>
                    </a:p>
                  </a:txBody>
                  <a:tcPr/>
                </a:tc>
                <a:tc>
                  <a:txBody>
                    <a:bodyPr/>
                    <a:lstStyle/>
                    <a:p>
                      <a:pPr marL="0" marR="0" lvl="0" indent="0" algn="ctr" defTabSz="1187798"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TBD</a:t>
                      </a:r>
                      <a:endParaRPr lang="zh-CN" altLang="en-US" sz="1200" kern="1200" dirty="0">
                        <a:solidFill>
                          <a:schemeClr val="tx1"/>
                        </a:solidFill>
                        <a:latin typeface="+mn-lt"/>
                        <a:ea typeface="+mn-ea"/>
                        <a:cs typeface="+mn-cs"/>
                      </a:endParaRPr>
                    </a:p>
                  </a:txBody>
                  <a:tcPr/>
                </a:tc>
                <a:tc>
                  <a:txBody>
                    <a:bodyPr/>
                    <a:lstStyle/>
                    <a:p>
                      <a:pPr marL="0" marR="0" lvl="0" indent="0" algn="ctr" defTabSz="1187798"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NA</a:t>
                      </a:r>
                      <a:endParaRPr lang="zh-CN" altLang="en-US" sz="1200" kern="1200" dirty="0">
                        <a:solidFill>
                          <a:schemeClr val="tx1"/>
                        </a:solidFill>
                        <a:latin typeface="+mn-lt"/>
                        <a:ea typeface="+mn-ea"/>
                        <a:cs typeface="+mn-cs"/>
                      </a:endParaRPr>
                    </a:p>
                  </a:txBody>
                  <a:tcPr/>
                </a:tc>
                <a:extLst>
                  <a:ext uri="{0D108BD9-81ED-4DB2-BD59-A6C34878D82A}">
                    <a16:rowId xmlns:a16="http://schemas.microsoft.com/office/drawing/2014/main" val="1109371417"/>
                  </a:ext>
                </a:extLst>
              </a:tr>
              <a:tr h="266340">
                <a:tc>
                  <a:txBody>
                    <a:bodyPr/>
                    <a:lstStyle/>
                    <a:p>
                      <a:pPr marL="0" algn="l" defTabSz="1187798" rtl="0" eaLnBrk="1" latinLnBrk="0" hangingPunct="1"/>
                      <a:r>
                        <a:rPr lang="en-US" altLang="zh-CN" sz="1200" kern="1200" dirty="0">
                          <a:solidFill>
                            <a:schemeClr val="tx1"/>
                          </a:solidFill>
                          <a:latin typeface="+mn-lt"/>
                          <a:ea typeface="+mn-ea"/>
                          <a:cs typeface="+mn-cs"/>
                        </a:rPr>
                        <a:t>NES</a:t>
                      </a:r>
                      <a:endParaRPr lang="zh-CN" altLang="en-US" sz="1200" kern="1200" dirty="0">
                        <a:solidFill>
                          <a:schemeClr val="tx1"/>
                        </a:solidFill>
                        <a:latin typeface="+mn-lt"/>
                        <a:ea typeface="+mn-ea"/>
                        <a:cs typeface="+mn-cs"/>
                      </a:endParaRPr>
                    </a:p>
                  </a:txBody>
                  <a:tcPr/>
                </a:tc>
                <a:tc>
                  <a:txBody>
                    <a:bodyPr/>
                    <a:lstStyle/>
                    <a:p>
                      <a:pPr marL="0" marR="0" lvl="0" indent="0" algn="ctr" defTabSz="1187798"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TBD</a:t>
                      </a:r>
                      <a:endParaRPr lang="zh-CN" altLang="en-US" sz="1200" kern="1200" dirty="0">
                        <a:solidFill>
                          <a:schemeClr val="tx1"/>
                        </a:solidFill>
                        <a:latin typeface="+mn-lt"/>
                        <a:ea typeface="+mn-ea"/>
                        <a:cs typeface="+mn-cs"/>
                      </a:endParaRPr>
                    </a:p>
                  </a:txBody>
                  <a:tcPr/>
                </a:tc>
                <a:tc>
                  <a:txBody>
                    <a:bodyPr/>
                    <a:lstStyle/>
                    <a:p>
                      <a:pPr marL="0" marR="0" lvl="0" indent="0" algn="ctr" defTabSz="1187798"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NA</a:t>
                      </a:r>
                      <a:endParaRPr lang="zh-CN" altLang="en-US" sz="1200" kern="1200" dirty="0">
                        <a:solidFill>
                          <a:schemeClr val="tx1"/>
                        </a:solidFill>
                        <a:latin typeface="+mn-lt"/>
                        <a:ea typeface="+mn-ea"/>
                        <a:cs typeface="+mn-cs"/>
                      </a:endParaRPr>
                    </a:p>
                  </a:txBody>
                  <a:tcPr/>
                </a:tc>
                <a:extLst>
                  <a:ext uri="{0D108BD9-81ED-4DB2-BD59-A6C34878D82A}">
                    <a16:rowId xmlns:a16="http://schemas.microsoft.com/office/drawing/2014/main" val="3088207387"/>
                  </a:ext>
                </a:extLst>
              </a:tr>
              <a:tr h="266340">
                <a:tc>
                  <a:txBody>
                    <a:bodyPr/>
                    <a:lstStyle/>
                    <a:p>
                      <a:pPr marL="0" algn="l" defTabSz="1187798" rtl="0" eaLnBrk="1" latinLnBrk="0" hangingPunct="1"/>
                      <a:r>
                        <a:rPr lang="en-US" altLang="zh-CN" sz="1200" kern="1200" dirty="0">
                          <a:solidFill>
                            <a:schemeClr val="tx1"/>
                          </a:solidFill>
                          <a:latin typeface="+mn-lt"/>
                          <a:ea typeface="+mn-ea"/>
                          <a:cs typeface="+mn-cs"/>
                        </a:rPr>
                        <a:t>Mobility Enh</a:t>
                      </a:r>
                      <a:endParaRPr lang="zh-CN" altLang="en-US" sz="1200" kern="1200" dirty="0">
                        <a:solidFill>
                          <a:schemeClr val="tx1"/>
                        </a:solidFill>
                        <a:latin typeface="+mn-lt"/>
                        <a:ea typeface="+mn-ea"/>
                        <a:cs typeface="+mn-cs"/>
                      </a:endParaRPr>
                    </a:p>
                  </a:txBody>
                  <a:tcPr/>
                </a:tc>
                <a:tc>
                  <a:txBody>
                    <a:bodyPr/>
                    <a:lstStyle/>
                    <a:p>
                      <a:pPr marL="0" marR="0" lvl="0" indent="0" algn="ctr" defTabSz="1187798"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TBD</a:t>
                      </a:r>
                      <a:endParaRPr lang="zh-CN" altLang="en-US" sz="1200" kern="1200" dirty="0">
                        <a:solidFill>
                          <a:schemeClr val="tx1"/>
                        </a:solidFill>
                        <a:latin typeface="+mn-lt"/>
                        <a:ea typeface="+mn-ea"/>
                        <a:cs typeface="+mn-cs"/>
                      </a:endParaRPr>
                    </a:p>
                  </a:txBody>
                  <a:tcPr/>
                </a:tc>
                <a:tc>
                  <a:txBody>
                    <a:bodyPr/>
                    <a:lstStyle/>
                    <a:p>
                      <a:pPr marL="0" marR="0" lvl="0" indent="0" algn="ctr" defTabSz="1187798"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NA</a:t>
                      </a:r>
                      <a:endParaRPr lang="zh-CN" altLang="en-US" sz="1200" kern="1200" dirty="0">
                        <a:solidFill>
                          <a:schemeClr val="tx1"/>
                        </a:solidFill>
                        <a:latin typeface="+mn-lt"/>
                        <a:ea typeface="+mn-ea"/>
                        <a:cs typeface="+mn-cs"/>
                      </a:endParaRPr>
                    </a:p>
                  </a:txBody>
                  <a:tcPr/>
                </a:tc>
                <a:extLst>
                  <a:ext uri="{0D108BD9-81ED-4DB2-BD59-A6C34878D82A}">
                    <a16:rowId xmlns:a16="http://schemas.microsoft.com/office/drawing/2014/main" val="745230383"/>
                  </a:ext>
                </a:extLst>
              </a:tr>
              <a:tr h="266340">
                <a:tc>
                  <a:txBody>
                    <a:bodyPr/>
                    <a:lstStyle/>
                    <a:p>
                      <a:pPr marL="0" algn="l" defTabSz="1187798" rtl="0" eaLnBrk="1" latinLnBrk="0" hangingPunct="1"/>
                      <a:r>
                        <a:rPr lang="en-US" altLang="zh-CN" sz="1200" kern="1200" dirty="0">
                          <a:solidFill>
                            <a:schemeClr val="tx1"/>
                          </a:solidFill>
                          <a:latin typeface="+mn-lt"/>
                          <a:ea typeface="+mn-ea"/>
                          <a:cs typeface="+mn-cs"/>
                        </a:rPr>
                        <a:t>XR</a:t>
                      </a:r>
                      <a:endParaRPr lang="zh-CN" altLang="en-US" sz="1200" kern="1200" dirty="0">
                        <a:solidFill>
                          <a:schemeClr val="tx1"/>
                        </a:solidFill>
                        <a:latin typeface="+mn-lt"/>
                        <a:ea typeface="+mn-ea"/>
                        <a:cs typeface="+mn-cs"/>
                      </a:endParaRPr>
                    </a:p>
                  </a:txBody>
                  <a:tcPr/>
                </a:tc>
                <a:tc>
                  <a:txBody>
                    <a:bodyPr/>
                    <a:lstStyle/>
                    <a:p>
                      <a:pPr marL="0" marR="0" lvl="0" indent="0" algn="ctr" defTabSz="1187798"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BrowalliaUPC" panose="020B0502040204020203" pitchFamily="34" charset="-34"/>
                        </a:rPr>
                        <a:t>Yes, CM/PM</a:t>
                      </a:r>
                      <a:endParaRPr lang="zh-CN" altLang="en-US" sz="1200" kern="1200" dirty="0">
                        <a:solidFill>
                          <a:schemeClr val="tx1"/>
                        </a:solidFill>
                        <a:latin typeface="+mn-lt"/>
                        <a:ea typeface="+mn-ea"/>
                        <a:cs typeface="+mn-cs"/>
                      </a:endParaRPr>
                    </a:p>
                  </a:txBody>
                  <a:tcPr/>
                </a:tc>
                <a:tc>
                  <a:txBody>
                    <a:bodyPr/>
                    <a:lstStyle/>
                    <a:p>
                      <a:pPr marL="0" marR="0" lvl="0" indent="0" algn="ctr" defTabSz="1187798"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NA</a:t>
                      </a:r>
                      <a:endParaRPr lang="zh-CN" altLang="en-US" sz="1200" kern="1200" dirty="0">
                        <a:solidFill>
                          <a:schemeClr val="tx1"/>
                        </a:solidFill>
                        <a:latin typeface="+mn-lt"/>
                        <a:ea typeface="+mn-ea"/>
                        <a:cs typeface="+mn-cs"/>
                      </a:endParaRPr>
                    </a:p>
                  </a:txBody>
                  <a:tcPr/>
                </a:tc>
                <a:extLst>
                  <a:ext uri="{0D108BD9-81ED-4DB2-BD59-A6C34878D82A}">
                    <a16:rowId xmlns:a16="http://schemas.microsoft.com/office/drawing/2014/main" val="421197607"/>
                  </a:ext>
                </a:extLst>
              </a:tr>
              <a:tr h="266340">
                <a:tc>
                  <a:txBody>
                    <a:bodyPr/>
                    <a:lstStyle/>
                    <a:p>
                      <a:pPr marL="0" algn="l" defTabSz="1187798" rtl="0" eaLnBrk="1" latinLnBrk="0" hangingPunct="1"/>
                      <a:r>
                        <a:rPr lang="en-US" altLang="zh-CN" sz="1200" kern="1200" dirty="0">
                          <a:solidFill>
                            <a:schemeClr val="tx1"/>
                          </a:solidFill>
                          <a:latin typeface="+mn-lt"/>
                          <a:ea typeface="+mn-ea"/>
                          <a:cs typeface="+mn-cs"/>
                        </a:rPr>
                        <a:t>UAV/UAM Enh.</a:t>
                      </a:r>
                      <a:endParaRPr lang="zh-CN" altLang="en-US" sz="1200" kern="1200" dirty="0">
                        <a:solidFill>
                          <a:schemeClr val="tx1"/>
                        </a:solidFill>
                        <a:latin typeface="+mn-lt"/>
                        <a:ea typeface="+mn-ea"/>
                        <a:cs typeface="+mn-cs"/>
                      </a:endParaRPr>
                    </a:p>
                  </a:txBody>
                  <a:tcPr/>
                </a:tc>
                <a:tc>
                  <a:txBody>
                    <a:bodyPr/>
                    <a:lstStyle/>
                    <a:p>
                      <a:pPr marL="0" marR="0" lvl="0" indent="0" algn="ctr" defTabSz="1187798"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TBD</a:t>
                      </a:r>
                      <a:endParaRPr lang="zh-CN" altLang="en-US" sz="1200" kern="1200" dirty="0">
                        <a:solidFill>
                          <a:schemeClr val="tx1"/>
                        </a:solidFill>
                        <a:latin typeface="+mn-lt"/>
                        <a:ea typeface="+mn-ea"/>
                        <a:cs typeface="+mn-cs"/>
                      </a:endParaRPr>
                    </a:p>
                  </a:txBody>
                  <a:tcPr/>
                </a:tc>
                <a:tc>
                  <a:txBody>
                    <a:bodyPr/>
                    <a:lstStyle/>
                    <a:p>
                      <a:pPr marL="0" marR="0" lvl="0" indent="0" algn="ctr" defTabSz="1187798"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NA</a:t>
                      </a:r>
                      <a:endParaRPr lang="zh-CN" altLang="en-US" sz="1200" kern="1200" dirty="0">
                        <a:solidFill>
                          <a:schemeClr val="tx1"/>
                        </a:solidFill>
                        <a:latin typeface="+mn-lt"/>
                        <a:ea typeface="+mn-ea"/>
                        <a:cs typeface="+mn-cs"/>
                      </a:endParaRPr>
                    </a:p>
                  </a:txBody>
                  <a:tcPr/>
                </a:tc>
                <a:extLst>
                  <a:ext uri="{0D108BD9-81ED-4DB2-BD59-A6C34878D82A}">
                    <a16:rowId xmlns:a16="http://schemas.microsoft.com/office/drawing/2014/main" val="1636253210"/>
                  </a:ext>
                </a:extLst>
              </a:tr>
              <a:tr h="266340">
                <a:tc>
                  <a:txBody>
                    <a:bodyPr/>
                    <a:lstStyle/>
                    <a:p>
                      <a:pPr marL="0" algn="l" defTabSz="1187798" rtl="0" eaLnBrk="1" latinLnBrk="0" hangingPunct="1"/>
                      <a:r>
                        <a:rPr lang="en-US" altLang="zh-CN" sz="1200" kern="1200" dirty="0">
                          <a:solidFill>
                            <a:schemeClr val="tx1"/>
                          </a:solidFill>
                          <a:latin typeface="+mn-lt"/>
                          <a:ea typeface="+mn-ea"/>
                          <a:cs typeface="+mn-cs"/>
                        </a:rPr>
                        <a:t>NR NTN</a:t>
                      </a:r>
                      <a:endParaRPr lang="zh-CN" altLang="en-US" sz="1200" kern="1200" dirty="0">
                        <a:solidFill>
                          <a:schemeClr val="tx1"/>
                        </a:solidFill>
                        <a:latin typeface="+mn-lt"/>
                        <a:ea typeface="+mn-ea"/>
                        <a:cs typeface="+mn-cs"/>
                      </a:endParaRPr>
                    </a:p>
                  </a:txBody>
                  <a:tcPr/>
                </a:tc>
                <a:tc>
                  <a:txBody>
                    <a:bodyPr/>
                    <a:lstStyle/>
                    <a:p>
                      <a:pPr marL="0" marR="0" lvl="0" indent="0" algn="ctr" defTabSz="1187798"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BrowalliaUPC" panose="020B0502040204020203" pitchFamily="34" charset="-34"/>
                        </a:rPr>
                        <a:t>Yes, CM/PM</a:t>
                      </a:r>
                      <a:endParaRPr lang="zh-CN" altLang="en-US" sz="1200" kern="1200" dirty="0">
                        <a:solidFill>
                          <a:schemeClr val="tx1"/>
                        </a:solidFill>
                        <a:latin typeface="+mn-lt"/>
                        <a:ea typeface="+mn-ea"/>
                        <a:cs typeface="+mn-cs"/>
                      </a:endParaRPr>
                    </a:p>
                  </a:txBody>
                  <a:tcPr/>
                </a:tc>
                <a:tc>
                  <a:txBody>
                    <a:bodyPr/>
                    <a:lstStyle/>
                    <a:p>
                      <a:pPr marL="0" marR="0" lvl="0" indent="0" algn="ctr" defTabSz="1187798"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NA</a:t>
                      </a:r>
                      <a:endParaRPr lang="zh-CN" altLang="en-US" sz="1200" kern="1200" dirty="0">
                        <a:solidFill>
                          <a:schemeClr val="tx1"/>
                        </a:solidFill>
                        <a:latin typeface="+mn-lt"/>
                        <a:ea typeface="+mn-ea"/>
                        <a:cs typeface="+mn-cs"/>
                      </a:endParaRPr>
                    </a:p>
                  </a:txBody>
                  <a:tcPr/>
                </a:tc>
                <a:extLst>
                  <a:ext uri="{0D108BD9-81ED-4DB2-BD59-A6C34878D82A}">
                    <a16:rowId xmlns:a16="http://schemas.microsoft.com/office/drawing/2014/main" val="2501010251"/>
                  </a:ext>
                </a:extLst>
              </a:tr>
              <a:tr h="266340">
                <a:tc>
                  <a:txBody>
                    <a:bodyPr/>
                    <a:lstStyle/>
                    <a:p>
                      <a:pPr marL="0" algn="l" defTabSz="1187798" rtl="0" eaLnBrk="1" latinLnBrk="0" hangingPunct="1"/>
                      <a:r>
                        <a:rPr lang="en-US" altLang="zh-CN" sz="1200" kern="1200" dirty="0">
                          <a:solidFill>
                            <a:schemeClr val="tx1"/>
                          </a:solidFill>
                          <a:latin typeface="+mn-lt"/>
                          <a:ea typeface="+mn-ea"/>
                          <a:cs typeface="+mn-cs"/>
                        </a:rPr>
                        <a:t>Sensing/ISAC</a:t>
                      </a:r>
                      <a:endParaRPr lang="zh-CN" altLang="en-US" sz="1200" kern="1200" dirty="0">
                        <a:solidFill>
                          <a:schemeClr val="tx1"/>
                        </a:solidFill>
                        <a:latin typeface="+mn-lt"/>
                        <a:ea typeface="+mn-ea"/>
                        <a:cs typeface="+mn-cs"/>
                      </a:endParaRPr>
                    </a:p>
                  </a:txBody>
                  <a:tcPr/>
                </a:tc>
                <a:tc>
                  <a:txBody>
                    <a:bodyPr/>
                    <a:lstStyle/>
                    <a:p>
                      <a:pPr marL="0" marR="0" lvl="0" indent="0" algn="ctr" defTabSz="1187798"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BrowalliaUPC" panose="020B0502040204020203" pitchFamily="34" charset="-34"/>
                        </a:rPr>
                        <a:t>Yes, CM/PM</a:t>
                      </a:r>
                      <a:endParaRPr lang="zh-CN" altLang="en-US" sz="1200" kern="1200" dirty="0">
                        <a:solidFill>
                          <a:schemeClr val="tx1"/>
                        </a:solidFill>
                        <a:latin typeface="+mn-lt"/>
                        <a:ea typeface="+mn-ea"/>
                        <a:cs typeface="+mn-cs"/>
                      </a:endParaRPr>
                    </a:p>
                  </a:txBody>
                  <a:tcPr/>
                </a:tc>
                <a:tc>
                  <a:txBody>
                    <a:bodyPr/>
                    <a:lstStyle/>
                    <a:p>
                      <a:pPr marL="0" marR="0" lvl="0" indent="0" algn="ctr" defTabSz="1187798"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NA</a:t>
                      </a:r>
                      <a:endParaRPr lang="zh-CN" altLang="en-US" sz="1200" kern="1200" dirty="0">
                        <a:solidFill>
                          <a:schemeClr val="tx1"/>
                        </a:solidFill>
                        <a:latin typeface="+mn-lt"/>
                        <a:ea typeface="+mn-ea"/>
                        <a:cs typeface="+mn-cs"/>
                      </a:endParaRPr>
                    </a:p>
                  </a:txBody>
                  <a:tcPr/>
                </a:tc>
                <a:extLst>
                  <a:ext uri="{0D108BD9-81ED-4DB2-BD59-A6C34878D82A}">
                    <a16:rowId xmlns:a16="http://schemas.microsoft.com/office/drawing/2014/main" val="3518089115"/>
                  </a:ext>
                </a:extLst>
              </a:tr>
              <a:tr h="266340">
                <a:tc>
                  <a:txBody>
                    <a:bodyPr/>
                    <a:lstStyle/>
                    <a:p>
                      <a:pPr marL="0" algn="l" defTabSz="1187798" rtl="0" eaLnBrk="1" latinLnBrk="0" hangingPunct="1"/>
                      <a:r>
                        <a:rPr lang="en-US" altLang="zh-CN" sz="1200" kern="1200" dirty="0">
                          <a:solidFill>
                            <a:schemeClr val="tx1"/>
                          </a:solidFill>
                          <a:latin typeface="+mn-lt"/>
                          <a:ea typeface="+mn-ea"/>
                          <a:cs typeface="+mn-cs"/>
                        </a:rPr>
                        <a:t>SON/MDT </a:t>
                      </a:r>
                      <a:endParaRPr lang="zh-CN" altLang="en-US" sz="1200" kern="1200" dirty="0">
                        <a:solidFill>
                          <a:schemeClr val="tx1"/>
                        </a:solidFill>
                        <a:latin typeface="+mn-lt"/>
                        <a:ea typeface="+mn-ea"/>
                        <a:cs typeface="+mn-cs"/>
                      </a:endParaRPr>
                    </a:p>
                  </a:txBody>
                  <a:tcPr/>
                </a:tc>
                <a:tc>
                  <a:txBody>
                    <a:bodyPr/>
                    <a:lstStyle/>
                    <a:p>
                      <a:pPr marL="0" marR="0" lvl="0" indent="0" algn="ctr" defTabSz="1187798"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BrowalliaUPC" panose="020B0502040204020203" pitchFamily="34" charset="-34"/>
                        </a:rPr>
                        <a:t>Yes, CM/PM</a:t>
                      </a:r>
                      <a:endParaRPr lang="zh-CN" altLang="en-US" sz="1200" kern="1200" dirty="0">
                        <a:solidFill>
                          <a:schemeClr val="tx1"/>
                        </a:solidFill>
                        <a:latin typeface="+mn-lt"/>
                        <a:ea typeface="+mn-ea"/>
                        <a:cs typeface="+mn-cs"/>
                      </a:endParaRPr>
                    </a:p>
                  </a:txBody>
                  <a:tcPr/>
                </a:tc>
                <a:tc>
                  <a:txBody>
                    <a:bodyPr/>
                    <a:lstStyle/>
                    <a:p>
                      <a:pPr marL="0" marR="0" lvl="0" indent="0" algn="ctr" defTabSz="1187798"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NA</a:t>
                      </a:r>
                      <a:endParaRPr lang="zh-CN" altLang="en-US" sz="1200" kern="1200" dirty="0">
                        <a:solidFill>
                          <a:schemeClr val="tx1"/>
                        </a:solidFill>
                        <a:latin typeface="+mn-lt"/>
                        <a:ea typeface="+mn-ea"/>
                        <a:cs typeface="+mn-cs"/>
                      </a:endParaRPr>
                    </a:p>
                  </a:txBody>
                  <a:tcPr/>
                </a:tc>
                <a:extLst>
                  <a:ext uri="{0D108BD9-81ED-4DB2-BD59-A6C34878D82A}">
                    <a16:rowId xmlns:a16="http://schemas.microsoft.com/office/drawing/2014/main" val="2053624859"/>
                  </a:ext>
                </a:extLst>
              </a:tr>
            </a:tbl>
          </a:graphicData>
        </a:graphic>
      </p:graphicFrame>
      <p:graphicFrame>
        <p:nvGraphicFramePr>
          <p:cNvPr id="28" name="表格 27">
            <a:extLst>
              <a:ext uri="{FF2B5EF4-FFF2-40B4-BE49-F238E27FC236}">
                <a16:creationId xmlns:a16="http://schemas.microsoft.com/office/drawing/2014/main" id="{3EFBCA48-5731-4A85-94D1-530C2E0E37AE}"/>
              </a:ext>
            </a:extLst>
          </p:cNvPr>
          <p:cNvGraphicFramePr>
            <a:graphicFrameLocks noGrp="1"/>
          </p:cNvGraphicFramePr>
          <p:nvPr>
            <p:extLst>
              <p:ext uri="{D42A27DB-BD31-4B8C-83A1-F6EECF244321}">
                <p14:modId xmlns:p14="http://schemas.microsoft.com/office/powerpoint/2010/main" val="2938940234"/>
              </p:ext>
            </p:extLst>
          </p:nvPr>
        </p:nvGraphicFramePr>
        <p:xfrm>
          <a:off x="5593355" y="1483991"/>
          <a:ext cx="5613015" cy="4436338"/>
        </p:xfrm>
        <a:graphic>
          <a:graphicData uri="http://schemas.openxmlformats.org/drawingml/2006/table">
            <a:tbl>
              <a:tblPr firstRow="1" bandRow="1">
                <a:tableStyleId>{5940675A-B579-460E-94D1-54222C63F5DA}</a:tableStyleId>
              </a:tblPr>
              <a:tblGrid>
                <a:gridCol w="3016853">
                  <a:extLst>
                    <a:ext uri="{9D8B030D-6E8A-4147-A177-3AD203B41FA5}">
                      <a16:colId xmlns:a16="http://schemas.microsoft.com/office/drawing/2014/main" val="571788089"/>
                    </a:ext>
                  </a:extLst>
                </a:gridCol>
                <a:gridCol w="1298081">
                  <a:extLst>
                    <a:ext uri="{9D8B030D-6E8A-4147-A177-3AD203B41FA5}">
                      <a16:colId xmlns:a16="http://schemas.microsoft.com/office/drawing/2014/main" val="2743194555"/>
                    </a:ext>
                  </a:extLst>
                </a:gridCol>
                <a:gridCol w="1298081">
                  <a:extLst>
                    <a:ext uri="{9D8B030D-6E8A-4147-A177-3AD203B41FA5}">
                      <a16:colId xmlns:a16="http://schemas.microsoft.com/office/drawing/2014/main" val="1315737874"/>
                    </a:ext>
                  </a:extLst>
                </a:gridCol>
              </a:tblGrid>
              <a:tr h="251088">
                <a:tc>
                  <a:txBody>
                    <a:bodyPr/>
                    <a:lstStyle/>
                    <a:p>
                      <a:pPr marL="0" algn="ctr" defTabSz="1187798" rtl="0" eaLnBrk="1" latinLnBrk="0" hangingPunct="1"/>
                      <a:r>
                        <a:rPr lang="en-US" altLang="zh-CN" sz="1200" b="1" kern="1200" dirty="0">
                          <a:solidFill>
                            <a:schemeClr val="tx1"/>
                          </a:solidFill>
                          <a:latin typeface="+mn-lt"/>
                          <a:ea typeface="+mn-ea"/>
                          <a:cs typeface="+mn-cs"/>
                        </a:rPr>
                        <a:t>R20 5GC features</a:t>
                      </a:r>
                      <a:endParaRPr lang="zh-CN" altLang="en-US" sz="1200" b="1" kern="1200" dirty="0">
                        <a:solidFill>
                          <a:schemeClr val="tx1"/>
                        </a:solidFill>
                        <a:latin typeface="+mn-lt"/>
                        <a:ea typeface="+mn-ea"/>
                        <a:cs typeface="+mn-cs"/>
                      </a:endParaRPr>
                    </a:p>
                  </a:txBody>
                  <a:tcPr>
                    <a:solidFill>
                      <a:schemeClr val="tx1">
                        <a:lumMod val="10000"/>
                        <a:lumOff val="90000"/>
                      </a:schemeClr>
                    </a:solidFill>
                  </a:tcPr>
                </a:tc>
                <a:tc>
                  <a:txBody>
                    <a:bodyPr/>
                    <a:lstStyle/>
                    <a:p>
                      <a:pPr marL="0" algn="ctr" defTabSz="1187798" rtl="0" eaLnBrk="1" latinLnBrk="0" hangingPunct="1"/>
                      <a:r>
                        <a:rPr lang="en-US" altLang="zh-CN" sz="1200" b="1" kern="1200" dirty="0">
                          <a:solidFill>
                            <a:schemeClr val="tx1"/>
                          </a:solidFill>
                          <a:latin typeface="+mn-lt"/>
                          <a:ea typeface="+mn-ea"/>
                          <a:cs typeface="+mn-cs"/>
                        </a:rPr>
                        <a:t>OAM support</a:t>
                      </a:r>
                      <a:endParaRPr lang="zh-CN" altLang="en-US" sz="1200" b="1" kern="1200" dirty="0">
                        <a:solidFill>
                          <a:schemeClr val="tx1"/>
                        </a:solidFill>
                        <a:latin typeface="+mn-lt"/>
                        <a:ea typeface="+mn-ea"/>
                        <a:cs typeface="+mn-cs"/>
                      </a:endParaRPr>
                    </a:p>
                  </a:txBody>
                  <a:tcPr>
                    <a:solidFill>
                      <a:schemeClr val="tx1">
                        <a:lumMod val="10000"/>
                        <a:lumOff val="90000"/>
                      </a:schemeClr>
                    </a:solidFill>
                  </a:tcPr>
                </a:tc>
                <a:tc>
                  <a:txBody>
                    <a:bodyPr/>
                    <a:lstStyle/>
                    <a:p>
                      <a:pPr marL="0" algn="ctr" defTabSz="1187798" rtl="0" eaLnBrk="1" latinLnBrk="0" hangingPunct="1"/>
                      <a:r>
                        <a:rPr lang="en-US" altLang="zh-CN" sz="1200" b="1" kern="1200" dirty="0">
                          <a:solidFill>
                            <a:schemeClr val="tx1"/>
                          </a:solidFill>
                          <a:latin typeface="+mn-lt"/>
                          <a:ea typeface="+mn-ea"/>
                          <a:cs typeface="+mn-cs"/>
                        </a:rPr>
                        <a:t>CH support</a:t>
                      </a:r>
                      <a:endParaRPr lang="zh-CN" altLang="en-US" sz="1200" b="1" kern="1200" dirty="0">
                        <a:solidFill>
                          <a:schemeClr val="tx1"/>
                        </a:solidFill>
                        <a:latin typeface="+mn-lt"/>
                        <a:ea typeface="+mn-ea"/>
                        <a:cs typeface="+mn-cs"/>
                      </a:endParaRPr>
                    </a:p>
                  </a:txBody>
                  <a:tcPr>
                    <a:solidFill>
                      <a:schemeClr val="tx1">
                        <a:lumMod val="10000"/>
                        <a:lumOff val="90000"/>
                      </a:schemeClr>
                    </a:solidFill>
                  </a:tcPr>
                </a:tc>
                <a:extLst>
                  <a:ext uri="{0D108BD9-81ED-4DB2-BD59-A6C34878D82A}">
                    <a16:rowId xmlns:a16="http://schemas.microsoft.com/office/drawing/2014/main" val="4081725990"/>
                  </a:ext>
                </a:extLst>
              </a:tr>
              <a:tr h="418480">
                <a:tc>
                  <a:txBody>
                    <a:bodyPr/>
                    <a:lstStyle/>
                    <a:p>
                      <a:pPr marL="0" algn="l" defTabSz="1187798" rtl="0" eaLnBrk="1" latinLnBrk="0" hangingPunct="1"/>
                      <a:r>
                        <a:rPr lang="en-US" altLang="zh-CN" sz="1200" kern="1200" dirty="0">
                          <a:solidFill>
                            <a:schemeClr val="tx1"/>
                          </a:solidFill>
                          <a:latin typeface="+mn-lt"/>
                          <a:ea typeface="+mn-ea"/>
                          <a:cs typeface="+mn-cs"/>
                        </a:rPr>
                        <a:t>Integration of satellite components in the 5G architecture Phase 4</a:t>
                      </a:r>
                      <a:endParaRPr lang="zh-CN" altLang="en-US" sz="1200" kern="1200" dirty="0">
                        <a:solidFill>
                          <a:schemeClr val="tx1"/>
                        </a:solidFill>
                        <a:latin typeface="+mn-lt"/>
                        <a:ea typeface="+mn-ea"/>
                        <a:cs typeface="+mn-cs"/>
                      </a:endParaRPr>
                    </a:p>
                  </a:txBody>
                  <a:tcPr/>
                </a:tc>
                <a:tc>
                  <a:txBody>
                    <a:bodyPr/>
                    <a:lstStyle/>
                    <a:p>
                      <a:pPr marL="0" marR="0" lvl="0" indent="0" algn="ctr" defTabSz="1187798"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BrowalliaUPC" panose="020B0502040204020203" pitchFamily="34" charset="-34"/>
                        </a:rPr>
                        <a:t>Yes, CM/PM</a:t>
                      </a:r>
                      <a:endParaRPr lang="zh-CN" altLang="en-US" sz="1200" kern="1200" dirty="0">
                        <a:solidFill>
                          <a:schemeClr val="tx1"/>
                        </a:solidFill>
                        <a:latin typeface="+mn-lt"/>
                        <a:ea typeface="+mn-ea"/>
                        <a:cs typeface="+mn-cs"/>
                      </a:endParaRPr>
                    </a:p>
                  </a:txBody>
                  <a:tcPr/>
                </a:tc>
                <a:tc>
                  <a:txBody>
                    <a:bodyPr/>
                    <a:lstStyle/>
                    <a:p>
                      <a:pPr marL="0" marR="0" lvl="0" indent="0" algn="ctr" defTabSz="1187798"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BrowalliaUPC" panose="020B0502040204020203" pitchFamily="34" charset="-34"/>
                        </a:rPr>
                        <a:t>Yes</a:t>
                      </a:r>
                      <a:endParaRPr lang="zh-CN" altLang="en-US" sz="1200" kern="1200" dirty="0">
                        <a:solidFill>
                          <a:schemeClr val="tx1"/>
                        </a:solidFill>
                        <a:latin typeface="+mn-lt"/>
                        <a:ea typeface="+mn-ea"/>
                        <a:cs typeface="+mn-cs"/>
                      </a:endParaRPr>
                    </a:p>
                  </a:txBody>
                  <a:tcPr/>
                </a:tc>
                <a:extLst>
                  <a:ext uri="{0D108BD9-81ED-4DB2-BD59-A6C34878D82A}">
                    <a16:rowId xmlns:a16="http://schemas.microsoft.com/office/drawing/2014/main" val="924670451"/>
                  </a:ext>
                </a:extLst>
              </a:tr>
              <a:tr h="251088">
                <a:tc>
                  <a:txBody>
                    <a:bodyPr/>
                    <a:lstStyle/>
                    <a:p>
                      <a:pPr marL="0" algn="l" defTabSz="1187798" rtl="0" eaLnBrk="1" latinLnBrk="0" hangingPunct="1"/>
                      <a:r>
                        <a:rPr lang="en-US" altLang="zh-CN" sz="1200" kern="1200" dirty="0">
                          <a:solidFill>
                            <a:schemeClr val="tx1"/>
                          </a:solidFill>
                          <a:latin typeface="+mn-lt"/>
                          <a:ea typeface="+mn-ea"/>
                          <a:cs typeface="+mn-cs"/>
                        </a:rPr>
                        <a:t>AI/ML</a:t>
                      </a:r>
                      <a:r>
                        <a:rPr lang="zh-CN" altLang="en-US" sz="1200" kern="1200" dirty="0">
                          <a:solidFill>
                            <a:schemeClr val="tx1"/>
                          </a:solidFill>
                          <a:latin typeface="+mn-lt"/>
                          <a:ea typeface="+mn-ea"/>
                          <a:cs typeface="+mn-cs"/>
                        </a:rPr>
                        <a:t> </a:t>
                      </a:r>
                      <a:r>
                        <a:rPr lang="en-US" altLang="zh-CN" sz="1200" kern="1200" dirty="0">
                          <a:solidFill>
                            <a:schemeClr val="tx1"/>
                          </a:solidFill>
                          <a:latin typeface="+mn-lt"/>
                          <a:ea typeface="+mn-ea"/>
                          <a:cs typeface="+mn-cs"/>
                        </a:rPr>
                        <a:t>Enhancements</a:t>
                      </a:r>
                      <a:endParaRPr lang="zh-CN" altLang="en-US" sz="1200" kern="1200" dirty="0">
                        <a:solidFill>
                          <a:schemeClr val="tx1"/>
                        </a:solidFill>
                        <a:latin typeface="+mn-lt"/>
                        <a:ea typeface="+mn-ea"/>
                        <a:cs typeface="+mn-cs"/>
                      </a:endParaRPr>
                    </a:p>
                  </a:txBody>
                  <a:tcPr/>
                </a:tc>
                <a:tc>
                  <a:txBody>
                    <a:bodyPr/>
                    <a:lstStyle/>
                    <a:p>
                      <a:pPr marL="0" marR="0" lvl="0" indent="0" algn="ctr" defTabSz="1187798"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BrowalliaUPC" panose="020B0502040204020203" pitchFamily="34" charset="-34"/>
                        </a:rPr>
                        <a:t>Yes, CM/PM</a:t>
                      </a:r>
                      <a:endParaRPr lang="zh-CN" altLang="en-US" sz="1200" kern="1200" dirty="0">
                        <a:solidFill>
                          <a:schemeClr val="tx1"/>
                        </a:solidFill>
                        <a:latin typeface="+mn-lt"/>
                        <a:ea typeface="+mn-ea"/>
                        <a:cs typeface="+mn-cs"/>
                      </a:endParaRPr>
                    </a:p>
                  </a:txBody>
                  <a:tcPr/>
                </a:tc>
                <a:tc>
                  <a:txBody>
                    <a:bodyPr/>
                    <a:lstStyle/>
                    <a:p>
                      <a:pPr marL="0" marR="0" lvl="0" indent="0" algn="ctr" defTabSz="1187798" rtl="0" eaLnBrk="1" fontAlgn="auto" latinLnBrk="0" hangingPunct="1">
                        <a:lnSpc>
                          <a:spcPct val="100000"/>
                        </a:lnSpc>
                        <a:spcBef>
                          <a:spcPts val="0"/>
                        </a:spcBef>
                        <a:spcAft>
                          <a:spcPts val="0"/>
                        </a:spcAft>
                        <a:buClrTx/>
                        <a:buSzTx/>
                        <a:buFontTx/>
                        <a:buNone/>
                        <a:tabLst/>
                        <a:defRPr/>
                      </a:pPr>
                      <a:r>
                        <a:rPr lang="en-US" altLang="zh-CN" sz="1200" b="0" kern="1200" dirty="0">
                          <a:solidFill>
                            <a:schemeClr val="tx1"/>
                          </a:solidFill>
                          <a:latin typeface="BrowalliaUPC" panose="020B0502040204020203" pitchFamily="34" charset="-34"/>
                          <a:ea typeface="+mn-ea"/>
                          <a:cs typeface="BrowalliaUPC" panose="020B0502040204020203" pitchFamily="34" charset="-34"/>
                        </a:rPr>
                        <a:t>TBD</a:t>
                      </a:r>
                      <a:endParaRPr lang="zh-CN" altLang="en-US" sz="1200" b="0" kern="1200" dirty="0">
                        <a:solidFill>
                          <a:schemeClr val="tx1"/>
                        </a:solidFill>
                        <a:latin typeface="BrowalliaUPC" panose="020B0502040204020203" pitchFamily="34" charset="-34"/>
                        <a:ea typeface="+mn-ea"/>
                        <a:cs typeface="BrowalliaUPC" panose="020B0502040204020203" pitchFamily="34" charset="-34"/>
                      </a:endParaRPr>
                    </a:p>
                  </a:txBody>
                  <a:tcPr/>
                </a:tc>
                <a:extLst>
                  <a:ext uri="{0D108BD9-81ED-4DB2-BD59-A6C34878D82A}">
                    <a16:rowId xmlns:a16="http://schemas.microsoft.com/office/drawing/2014/main" val="453889665"/>
                  </a:ext>
                </a:extLst>
              </a:tr>
              <a:tr h="251088">
                <a:tc>
                  <a:txBody>
                    <a:bodyPr/>
                    <a:lstStyle/>
                    <a:p>
                      <a:pPr marL="0" algn="l" defTabSz="1187798" rtl="0" eaLnBrk="1" latinLnBrk="0" hangingPunct="1"/>
                      <a:r>
                        <a:rPr lang="en-US" altLang="zh-CN" sz="1200" kern="1200" dirty="0">
                          <a:solidFill>
                            <a:schemeClr val="tx1"/>
                          </a:solidFill>
                          <a:latin typeface="+mn-lt"/>
                          <a:ea typeface="+mn-ea"/>
                          <a:cs typeface="+mn-cs"/>
                        </a:rPr>
                        <a:t>Ambient IoT</a:t>
                      </a:r>
                      <a:endParaRPr lang="zh-CN" altLang="en-US" sz="1200" kern="1200" dirty="0">
                        <a:solidFill>
                          <a:schemeClr val="tx1"/>
                        </a:solidFill>
                        <a:latin typeface="+mn-lt"/>
                        <a:ea typeface="+mn-ea"/>
                        <a:cs typeface="+mn-cs"/>
                      </a:endParaRPr>
                    </a:p>
                  </a:txBody>
                  <a:tcPr/>
                </a:tc>
                <a:tc>
                  <a:txBody>
                    <a:bodyPr/>
                    <a:lstStyle/>
                    <a:p>
                      <a:pPr marL="0" marR="0" lvl="0" indent="0" algn="ctr" defTabSz="1187798"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BrowalliaUPC" panose="020B0502040204020203" pitchFamily="34" charset="-34"/>
                        </a:rPr>
                        <a:t>Yes, CM/PM</a:t>
                      </a:r>
                      <a:endParaRPr lang="zh-CN" altLang="en-US" sz="1200" kern="1200" dirty="0">
                        <a:solidFill>
                          <a:schemeClr val="tx1"/>
                        </a:solidFill>
                        <a:latin typeface="+mn-lt"/>
                        <a:ea typeface="+mn-ea"/>
                        <a:cs typeface="+mn-cs"/>
                      </a:endParaRPr>
                    </a:p>
                  </a:txBody>
                  <a:tcPr/>
                </a:tc>
                <a:tc>
                  <a:txBody>
                    <a:bodyPr/>
                    <a:lstStyle/>
                    <a:p>
                      <a:pPr marL="0" marR="0" lvl="0" indent="0" algn="ctr" defTabSz="1187798"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BrowalliaUPC" panose="020B0502040204020203" pitchFamily="34" charset="-34"/>
                        </a:rPr>
                        <a:t>Yes</a:t>
                      </a:r>
                      <a:endParaRPr lang="zh-CN" altLang="en-US" sz="1200" kern="1200" dirty="0">
                        <a:solidFill>
                          <a:schemeClr val="tx1"/>
                        </a:solidFill>
                        <a:latin typeface="+mn-lt"/>
                        <a:ea typeface="+mn-ea"/>
                        <a:cs typeface="+mn-cs"/>
                      </a:endParaRPr>
                    </a:p>
                  </a:txBody>
                  <a:tcPr/>
                </a:tc>
                <a:extLst>
                  <a:ext uri="{0D108BD9-81ED-4DB2-BD59-A6C34878D82A}">
                    <a16:rowId xmlns:a16="http://schemas.microsoft.com/office/drawing/2014/main" val="2858702568"/>
                  </a:ext>
                </a:extLst>
              </a:tr>
              <a:tr h="297929">
                <a:tc>
                  <a:txBody>
                    <a:bodyPr/>
                    <a:lstStyle/>
                    <a:p>
                      <a:pPr marL="0" algn="l" defTabSz="1187798" rtl="0" eaLnBrk="1" latinLnBrk="0" hangingPunct="1"/>
                      <a:r>
                        <a:rPr lang="en-US" altLang="zh-CN" sz="1200" kern="1200" dirty="0">
                          <a:solidFill>
                            <a:schemeClr val="tx1"/>
                          </a:solidFill>
                          <a:latin typeface="+mn-lt"/>
                          <a:ea typeface="+mn-ea"/>
                          <a:cs typeface="+mn-cs"/>
                        </a:rPr>
                        <a:t>Integrated Sensing and Communication</a:t>
                      </a:r>
                      <a:endParaRPr lang="zh-CN" altLang="en-US" sz="1200" kern="1200" dirty="0">
                        <a:solidFill>
                          <a:schemeClr val="tx1"/>
                        </a:solidFill>
                        <a:latin typeface="+mn-lt"/>
                        <a:ea typeface="+mn-ea"/>
                        <a:cs typeface="+mn-cs"/>
                      </a:endParaRPr>
                    </a:p>
                  </a:txBody>
                  <a:tcPr/>
                </a:tc>
                <a:tc>
                  <a:txBody>
                    <a:bodyPr/>
                    <a:lstStyle/>
                    <a:p>
                      <a:pPr marL="0" marR="0" lvl="0" indent="0" algn="ctr" defTabSz="1187798"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BrowalliaUPC" panose="020B0502040204020203" pitchFamily="34" charset="-34"/>
                        </a:rPr>
                        <a:t>Yes, CM/PM</a:t>
                      </a:r>
                      <a:endParaRPr lang="zh-CN" altLang="en-US" sz="1200" kern="1200" dirty="0">
                        <a:solidFill>
                          <a:schemeClr val="tx1"/>
                        </a:solidFill>
                        <a:latin typeface="+mn-lt"/>
                        <a:ea typeface="+mn-ea"/>
                        <a:cs typeface="+mn-cs"/>
                      </a:endParaRPr>
                    </a:p>
                  </a:txBody>
                  <a:tcPr/>
                </a:tc>
                <a:tc>
                  <a:txBody>
                    <a:bodyPr/>
                    <a:lstStyle/>
                    <a:p>
                      <a:pPr marL="0" marR="0" lvl="0" indent="0" algn="ctr" defTabSz="1187798"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BrowalliaUPC" panose="020B0502040204020203" pitchFamily="34" charset="-34"/>
                        </a:rPr>
                        <a:t>Yes</a:t>
                      </a:r>
                      <a:endParaRPr lang="zh-CN" altLang="en-US" sz="1200" kern="1200" dirty="0">
                        <a:solidFill>
                          <a:schemeClr val="tx1"/>
                        </a:solidFill>
                        <a:latin typeface="+mn-lt"/>
                        <a:ea typeface="+mn-ea"/>
                        <a:cs typeface="+mn-cs"/>
                      </a:endParaRPr>
                    </a:p>
                  </a:txBody>
                  <a:tcPr/>
                </a:tc>
                <a:extLst>
                  <a:ext uri="{0D108BD9-81ED-4DB2-BD59-A6C34878D82A}">
                    <a16:rowId xmlns:a16="http://schemas.microsoft.com/office/drawing/2014/main" val="3922871087"/>
                  </a:ext>
                </a:extLst>
              </a:tr>
              <a:tr h="251088">
                <a:tc>
                  <a:txBody>
                    <a:bodyPr/>
                    <a:lstStyle/>
                    <a:p>
                      <a:pPr marL="0" algn="l" defTabSz="1187798" rtl="0" eaLnBrk="1" latinLnBrk="0" hangingPunct="1"/>
                      <a:r>
                        <a:rPr lang="en-US" altLang="zh-CN" sz="1200" kern="1200" dirty="0">
                          <a:solidFill>
                            <a:schemeClr val="tx1"/>
                          </a:solidFill>
                          <a:latin typeface="+mn-lt"/>
                          <a:ea typeface="+mn-ea"/>
                          <a:cs typeface="+mn-cs"/>
                        </a:rPr>
                        <a:t>Energy Efficiency Enhancement</a:t>
                      </a:r>
                      <a:endParaRPr lang="zh-CN" altLang="en-US" sz="1200" kern="1200" dirty="0">
                        <a:solidFill>
                          <a:schemeClr val="tx1"/>
                        </a:solidFill>
                        <a:latin typeface="+mn-lt"/>
                        <a:ea typeface="+mn-ea"/>
                        <a:cs typeface="+mn-cs"/>
                      </a:endParaRPr>
                    </a:p>
                  </a:txBody>
                  <a:tcPr/>
                </a:tc>
                <a:tc>
                  <a:txBody>
                    <a:bodyPr/>
                    <a:lstStyle/>
                    <a:p>
                      <a:pPr marL="0" marR="0" lvl="0" indent="0" algn="ctr" defTabSz="1187798"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BrowalliaUPC" panose="020B0502040204020203" pitchFamily="34" charset="-34"/>
                        </a:rPr>
                        <a:t>Yes, CM/PM</a:t>
                      </a:r>
                      <a:endParaRPr lang="zh-CN" altLang="en-US" sz="1200" kern="1200" dirty="0">
                        <a:solidFill>
                          <a:schemeClr val="tx1"/>
                        </a:solidFill>
                        <a:latin typeface="+mn-lt"/>
                        <a:ea typeface="+mn-ea"/>
                        <a:cs typeface="+mn-cs"/>
                      </a:endParaRPr>
                    </a:p>
                  </a:txBody>
                  <a:tcPr/>
                </a:tc>
                <a:tc>
                  <a:txBody>
                    <a:bodyPr/>
                    <a:lstStyle/>
                    <a:p>
                      <a:pPr marL="0" marR="0" lvl="0" indent="0" algn="ctr" defTabSz="1187798"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BrowalliaUPC" panose="020B0502040204020203" pitchFamily="34" charset="-34"/>
                        </a:rPr>
                        <a:t>Yes</a:t>
                      </a:r>
                      <a:endParaRPr lang="zh-CN" altLang="en-US" sz="1200" kern="1200" dirty="0">
                        <a:solidFill>
                          <a:schemeClr val="tx1"/>
                        </a:solidFill>
                        <a:latin typeface="+mn-lt"/>
                        <a:ea typeface="+mn-ea"/>
                        <a:cs typeface="+mn-cs"/>
                      </a:endParaRPr>
                    </a:p>
                  </a:txBody>
                  <a:tcPr/>
                </a:tc>
                <a:extLst>
                  <a:ext uri="{0D108BD9-81ED-4DB2-BD59-A6C34878D82A}">
                    <a16:rowId xmlns:a16="http://schemas.microsoft.com/office/drawing/2014/main" val="1024681041"/>
                  </a:ext>
                </a:extLst>
              </a:tr>
              <a:tr h="251088">
                <a:tc>
                  <a:txBody>
                    <a:bodyPr/>
                    <a:lstStyle/>
                    <a:p>
                      <a:pPr marL="0" algn="l" defTabSz="1187798" rtl="0" eaLnBrk="1" latinLnBrk="0" hangingPunct="1"/>
                      <a:r>
                        <a:rPr lang="en-US" altLang="zh-CN" sz="1200" kern="1200" dirty="0">
                          <a:solidFill>
                            <a:schemeClr val="tx1"/>
                          </a:solidFill>
                          <a:latin typeface="+mn-lt"/>
                          <a:ea typeface="+mn-ea"/>
                          <a:cs typeface="+mn-cs"/>
                        </a:rPr>
                        <a:t>XR and Media Service</a:t>
                      </a:r>
                      <a:endParaRPr lang="zh-CN" altLang="en-US" sz="1200" kern="1200" dirty="0">
                        <a:solidFill>
                          <a:schemeClr val="tx1"/>
                        </a:solidFill>
                        <a:latin typeface="+mn-lt"/>
                        <a:ea typeface="+mn-ea"/>
                        <a:cs typeface="+mn-cs"/>
                      </a:endParaRPr>
                    </a:p>
                  </a:txBody>
                  <a:tcPr/>
                </a:tc>
                <a:tc>
                  <a:txBody>
                    <a:bodyPr/>
                    <a:lstStyle/>
                    <a:p>
                      <a:pPr marL="0" marR="0" lvl="0" indent="0" algn="ctr" defTabSz="1187798"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BrowalliaUPC" panose="020B0502040204020203" pitchFamily="34" charset="-34"/>
                        </a:rPr>
                        <a:t>Yes, CM/PM</a:t>
                      </a:r>
                      <a:endParaRPr lang="zh-CN" altLang="en-US" sz="1200" kern="1200" dirty="0">
                        <a:solidFill>
                          <a:schemeClr val="tx1"/>
                        </a:solidFill>
                        <a:latin typeface="+mn-lt"/>
                        <a:ea typeface="+mn-ea"/>
                        <a:cs typeface="+mn-cs"/>
                      </a:endParaRPr>
                    </a:p>
                  </a:txBody>
                  <a:tcPr/>
                </a:tc>
                <a:tc>
                  <a:txBody>
                    <a:bodyPr/>
                    <a:lstStyle/>
                    <a:p>
                      <a:pPr marL="0" marR="0" lvl="0" indent="0" algn="ctr" defTabSz="1187798"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BrowalliaUPC" panose="020B0502040204020203" pitchFamily="34" charset="-34"/>
                        </a:rPr>
                        <a:t>Yes</a:t>
                      </a:r>
                      <a:endParaRPr lang="zh-CN" altLang="en-US" sz="1200" kern="1200" dirty="0">
                        <a:solidFill>
                          <a:schemeClr val="tx1"/>
                        </a:solidFill>
                        <a:latin typeface="+mn-lt"/>
                        <a:ea typeface="+mn-ea"/>
                        <a:cs typeface="+mn-cs"/>
                      </a:endParaRPr>
                    </a:p>
                  </a:txBody>
                  <a:tcPr/>
                </a:tc>
                <a:extLst>
                  <a:ext uri="{0D108BD9-81ED-4DB2-BD59-A6C34878D82A}">
                    <a16:rowId xmlns:a16="http://schemas.microsoft.com/office/drawing/2014/main" val="1829591200"/>
                  </a:ext>
                </a:extLst>
              </a:tr>
              <a:tr h="251088">
                <a:tc>
                  <a:txBody>
                    <a:bodyPr/>
                    <a:lstStyle/>
                    <a:p>
                      <a:pPr marL="0" algn="l" defTabSz="1187798" rtl="0" eaLnBrk="1" latinLnBrk="0" hangingPunct="1"/>
                      <a:r>
                        <a:rPr lang="en-US" altLang="zh-CN" sz="1200" kern="1200" dirty="0">
                          <a:solidFill>
                            <a:schemeClr val="tx1"/>
                          </a:solidFill>
                          <a:latin typeface="+mn-lt"/>
                          <a:ea typeface="+mn-ea"/>
                          <a:cs typeface="+mn-cs"/>
                        </a:rPr>
                        <a:t>Indirect Network Sharing Phase 2</a:t>
                      </a:r>
                      <a:endParaRPr lang="zh-CN" altLang="en-US" sz="1200" kern="1200" dirty="0">
                        <a:solidFill>
                          <a:schemeClr val="tx1"/>
                        </a:solidFill>
                        <a:latin typeface="+mn-lt"/>
                        <a:ea typeface="+mn-ea"/>
                        <a:cs typeface="+mn-cs"/>
                      </a:endParaRPr>
                    </a:p>
                  </a:txBody>
                  <a:tcPr/>
                </a:tc>
                <a:tc>
                  <a:txBody>
                    <a:bodyPr/>
                    <a:lstStyle/>
                    <a:p>
                      <a:pPr marL="0" marR="0" lvl="0" indent="0" algn="ctr" defTabSz="1187798"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BrowalliaUPC" panose="020B0502040204020203" pitchFamily="34" charset="-34"/>
                        </a:rPr>
                        <a:t>Yes, CM/PM</a:t>
                      </a:r>
                      <a:endParaRPr lang="zh-CN" altLang="en-US" sz="1200" kern="1200" dirty="0">
                        <a:solidFill>
                          <a:schemeClr val="tx1"/>
                        </a:solidFill>
                        <a:latin typeface="+mn-lt"/>
                        <a:ea typeface="+mn-ea"/>
                        <a:cs typeface="+mn-cs"/>
                      </a:endParaRPr>
                    </a:p>
                  </a:txBody>
                  <a:tcPr/>
                </a:tc>
                <a:tc>
                  <a:txBody>
                    <a:bodyPr/>
                    <a:lstStyle/>
                    <a:p>
                      <a:pPr marL="0" marR="0" lvl="0" indent="0" algn="ctr" defTabSz="1187798"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BrowalliaUPC" panose="020B0502040204020203" pitchFamily="34" charset="-34"/>
                        </a:rPr>
                        <a:t>Yes</a:t>
                      </a:r>
                      <a:endParaRPr lang="zh-CN" altLang="en-US" sz="1200" kern="1200" dirty="0">
                        <a:solidFill>
                          <a:schemeClr val="tx1"/>
                        </a:solidFill>
                        <a:latin typeface="+mn-lt"/>
                        <a:ea typeface="+mn-ea"/>
                        <a:cs typeface="+mn-cs"/>
                      </a:endParaRPr>
                    </a:p>
                  </a:txBody>
                  <a:tcPr/>
                </a:tc>
                <a:extLst>
                  <a:ext uri="{0D108BD9-81ED-4DB2-BD59-A6C34878D82A}">
                    <a16:rowId xmlns:a16="http://schemas.microsoft.com/office/drawing/2014/main" val="3088207387"/>
                  </a:ext>
                </a:extLst>
              </a:tr>
              <a:tr h="418480">
                <a:tc>
                  <a:txBody>
                    <a:bodyPr/>
                    <a:lstStyle/>
                    <a:p>
                      <a:pPr marL="0" algn="l" defTabSz="1187798" rtl="0" eaLnBrk="1" latinLnBrk="0" hangingPunct="1"/>
                      <a:r>
                        <a:rPr lang="en-US" altLang="zh-CN" sz="1200" kern="1200" dirty="0">
                          <a:solidFill>
                            <a:schemeClr val="tx1"/>
                          </a:solidFill>
                          <a:latin typeface="+mn-lt"/>
                          <a:ea typeface="+mn-ea"/>
                          <a:cs typeface="+mn-cs"/>
                        </a:rPr>
                        <a:t>User Identities and Authentication Architecture –Phase2</a:t>
                      </a:r>
                      <a:endParaRPr lang="zh-CN" altLang="en-US" sz="1200" kern="1200" dirty="0">
                        <a:solidFill>
                          <a:schemeClr val="tx1"/>
                        </a:solidFill>
                        <a:latin typeface="+mn-lt"/>
                        <a:ea typeface="+mn-ea"/>
                        <a:cs typeface="+mn-cs"/>
                      </a:endParaRPr>
                    </a:p>
                  </a:txBody>
                  <a:tcPr/>
                </a:tc>
                <a:tc>
                  <a:txBody>
                    <a:bodyPr/>
                    <a:lstStyle/>
                    <a:p>
                      <a:pPr marL="0" marR="0" lvl="0" indent="0" algn="ctr" defTabSz="1187798"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TBD</a:t>
                      </a:r>
                      <a:endParaRPr lang="zh-CN" altLang="en-US" sz="1200" kern="1200" dirty="0">
                        <a:solidFill>
                          <a:schemeClr val="tx1"/>
                        </a:solidFill>
                        <a:latin typeface="+mn-lt"/>
                        <a:ea typeface="+mn-ea"/>
                        <a:cs typeface="+mn-cs"/>
                      </a:endParaRPr>
                    </a:p>
                  </a:txBody>
                  <a:tcPr/>
                </a:tc>
                <a:tc>
                  <a:txBody>
                    <a:bodyPr/>
                    <a:lstStyle/>
                    <a:p>
                      <a:pPr marL="0" marR="0" lvl="0" indent="0" algn="ctr" defTabSz="1187798"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BrowalliaUPC" panose="020B0502040204020203" pitchFamily="34" charset="-34"/>
                        </a:rPr>
                        <a:t>Yes</a:t>
                      </a:r>
                      <a:endParaRPr lang="zh-CN" altLang="en-US" sz="1200" kern="1200" dirty="0">
                        <a:solidFill>
                          <a:schemeClr val="tx1"/>
                        </a:solidFill>
                        <a:latin typeface="+mn-lt"/>
                        <a:ea typeface="+mn-ea"/>
                        <a:cs typeface="+mn-cs"/>
                      </a:endParaRPr>
                    </a:p>
                  </a:txBody>
                  <a:tcPr/>
                </a:tc>
                <a:extLst>
                  <a:ext uri="{0D108BD9-81ED-4DB2-BD59-A6C34878D82A}">
                    <a16:rowId xmlns:a16="http://schemas.microsoft.com/office/drawing/2014/main" val="745230383"/>
                  </a:ext>
                </a:extLst>
              </a:tr>
              <a:tr h="297929">
                <a:tc>
                  <a:txBody>
                    <a:bodyPr/>
                    <a:lstStyle/>
                    <a:p>
                      <a:pPr marL="0" algn="l" defTabSz="1187798" rtl="0" eaLnBrk="1" latinLnBrk="0" hangingPunct="1"/>
                      <a:r>
                        <a:rPr lang="en-US" altLang="zh-CN" sz="1200" kern="1200" dirty="0">
                          <a:solidFill>
                            <a:schemeClr val="tx1"/>
                          </a:solidFill>
                          <a:latin typeface="+mn-lt"/>
                          <a:ea typeface="+mn-ea"/>
                          <a:cs typeface="+mn-cs"/>
                        </a:rPr>
                        <a:t>Enhancement for ePDG based access to 5GC</a:t>
                      </a:r>
                      <a:endParaRPr lang="zh-CN" altLang="en-US" sz="1200" kern="1200" dirty="0">
                        <a:solidFill>
                          <a:schemeClr val="tx1"/>
                        </a:solidFill>
                        <a:latin typeface="+mn-lt"/>
                        <a:ea typeface="+mn-ea"/>
                        <a:cs typeface="+mn-cs"/>
                      </a:endParaRPr>
                    </a:p>
                  </a:txBody>
                  <a:tcPr/>
                </a:tc>
                <a:tc>
                  <a:txBody>
                    <a:bodyPr/>
                    <a:lstStyle/>
                    <a:p>
                      <a:pPr marL="0" marR="0" lvl="0" indent="0" algn="ctr" defTabSz="1187798"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TBD</a:t>
                      </a:r>
                      <a:endParaRPr lang="zh-CN" altLang="en-US" sz="1200" kern="1200" dirty="0">
                        <a:solidFill>
                          <a:schemeClr val="tx1"/>
                        </a:solidFill>
                        <a:latin typeface="+mn-lt"/>
                        <a:ea typeface="+mn-ea"/>
                        <a:cs typeface="+mn-cs"/>
                      </a:endParaRPr>
                    </a:p>
                  </a:txBody>
                  <a:tcPr/>
                </a:tc>
                <a:tc>
                  <a:txBody>
                    <a:bodyPr/>
                    <a:lstStyle/>
                    <a:p>
                      <a:pPr marL="0" marR="0" lvl="0" indent="0" algn="ctr" defTabSz="1187798"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BrowalliaUPC" panose="020B0502040204020203" pitchFamily="34" charset="-34"/>
                        </a:rPr>
                        <a:t>Yes</a:t>
                      </a:r>
                      <a:endParaRPr lang="zh-CN" altLang="en-US" sz="1200" kern="1200" dirty="0">
                        <a:solidFill>
                          <a:schemeClr val="tx1"/>
                        </a:solidFill>
                        <a:latin typeface="+mn-lt"/>
                        <a:ea typeface="+mn-ea"/>
                        <a:cs typeface="+mn-cs"/>
                      </a:endParaRPr>
                    </a:p>
                  </a:txBody>
                  <a:tcPr/>
                </a:tc>
                <a:extLst>
                  <a:ext uri="{0D108BD9-81ED-4DB2-BD59-A6C34878D82A}">
                    <a16:rowId xmlns:a16="http://schemas.microsoft.com/office/drawing/2014/main" val="1856828207"/>
                  </a:ext>
                </a:extLst>
              </a:tr>
              <a:tr h="418480">
                <a:tc>
                  <a:txBody>
                    <a:bodyPr/>
                    <a:lstStyle/>
                    <a:p>
                      <a:pPr marL="0" algn="l" defTabSz="1187798" rtl="0" eaLnBrk="1" latinLnBrk="0" hangingPunct="1"/>
                      <a:r>
                        <a:rPr lang="en-US" altLang="zh-CN" sz="1200" kern="1200" dirty="0">
                          <a:solidFill>
                            <a:schemeClr val="tx1"/>
                          </a:solidFill>
                          <a:latin typeface="+mn-lt"/>
                          <a:ea typeface="+mn-ea"/>
                          <a:cs typeface="+mn-cs"/>
                        </a:rPr>
                        <a:t>Mission Critical Service, Multimedia Priority Service</a:t>
                      </a:r>
                      <a:endParaRPr lang="zh-CN" altLang="en-US" sz="1200" kern="1200" dirty="0">
                        <a:solidFill>
                          <a:schemeClr val="tx1"/>
                        </a:solidFill>
                        <a:latin typeface="+mn-lt"/>
                        <a:ea typeface="+mn-ea"/>
                        <a:cs typeface="+mn-cs"/>
                      </a:endParaRPr>
                    </a:p>
                  </a:txBody>
                  <a:tcPr/>
                </a:tc>
                <a:tc>
                  <a:txBody>
                    <a:bodyPr/>
                    <a:lstStyle/>
                    <a:p>
                      <a:pPr marL="0" marR="0" lvl="0" indent="0" algn="ctr" defTabSz="1187798"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TBD</a:t>
                      </a:r>
                    </a:p>
                  </a:txBody>
                  <a:tcPr/>
                </a:tc>
                <a:tc>
                  <a:txBody>
                    <a:bodyPr/>
                    <a:lstStyle/>
                    <a:p>
                      <a:pPr marL="0" marR="0" lvl="0" indent="0" algn="ctr" defTabSz="1187798"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TBD</a:t>
                      </a:r>
                      <a:endParaRPr lang="zh-CN" altLang="en-US" sz="1200" kern="1200" dirty="0">
                        <a:solidFill>
                          <a:schemeClr val="tx1"/>
                        </a:solidFill>
                        <a:latin typeface="+mn-lt"/>
                        <a:ea typeface="+mn-ea"/>
                        <a:cs typeface="+mn-cs"/>
                      </a:endParaRPr>
                    </a:p>
                  </a:txBody>
                  <a:tcPr/>
                </a:tc>
                <a:extLst>
                  <a:ext uri="{0D108BD9-81ED-4DB2-BD59-A6C34878D82A}">
                    <a16:rowId xmlns:a16="http://schemas.microsoft.com/office/drawing/2014/main" val="3542234250"/>
                  </a:ext>
                </a:extLst>
              </a:tr>
              <a:tr h="251088">
                <a:tc>
                  <a:txBody>
                    <a:bodyPr/>
                    <a:lstStyle/>
                    <a:p>
                      <a:pPr marL="0" algn="l" defTabSz="1187798" rtl="0" eaLnBrk="1" latinLnBrk="0" hangingPunct="1"/>
                      <a:r>
                        <a:rPr lang="en-US" altLang="zh-CN" sz="1200" kern="1200" dirty="0">
                          <a:solidFill>
                            <a:schemeClr val="tx1"/>
                          </a:solidFill>
                          <a:latin typeface="+mn-lt"/>
                          <a:ea typeface="+mn-ea"/>
                          <a:cs typeface="+mn-cs"/>
                        </a:rPr>
                        <a:t>Industrial network enhancement</a:t>
                      </a:r>
                      <a:endParaRPr lang="zh-CN" altLang="en-US" sz="1200" kern="1200" dirty="0">
                        <a:solidFill>
                          <a:schemeClr val="tx1"/>
                        </a:solidFill>
                        <a:latin typeface="+mn-lt"/>
                        <a:ea typeface="+mn-ea"/>
                        <a:cs typeface="+mn-cs"/>
                      </a:endParaRPr>
                    </a:p>
                  </a:txBody>
                  <a:tcPr/>
                </a:tc>
                <a:tc>
                  <a:txBody>
                    <a:bodyPr/>
                    <a:lstStyle/>
                    <a:p>
                      <a:pPr marL="0" marR="0" lvl="0" indent="0" algn="ctr" defTabSz="1187798"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TBD</a:t>
                      </a:r>
                      <a:endParaRPr lang="zh-CN" altLang="en-US" sz="1200" kern="1200" dirty="0">
                        <a:solidFill>
                          <a:schemeClr val="tx1"/>
                        </a:solidFill>
                        <a:latin typeface="+mn-lt"/>
                        <a:ea typeface="+mn-ea"/>
                        <a:cs typeface="+mn-cs"/>
                      </a:endParaRPr>
                    </a:p>
                  </a:txBody>
                  <a:tcPr/>
                </a:tc>
                <a:tc>
                  <a:txBody>
                    <a:bodyPr/>
                    <a:lstStyle/>
                    <a:p>
                      <a:pPr marL="0" marR="0" lvl="0" indent="0" algn="ctr" defTabSz="1187798"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TBD</a:t>
                      </a:r>
                      <a:endParaRPr lang="zh-CN" altLang="en-US" sz="1200" kern="1200" dirty="0">
                        <a:solidFill>
                          <a:schemeClr val="tx1"/>
                        </a:solidFill>
                        <a:latin typeface="+mn-lt"/>
                        <a:ea typeface="+mn-ea"/>
                        <a:cs typeface="+mn-cs"/>
                      </a:endParaRPr>
                    </a:p>
                  </a:txBody>
                  <a:tcPr/>
                </a:tc>
                <a:extLst>
                  <a:ext uri="{0D108BD9-81ED-4DB2-BD59-A6C34878D82A}">
                    <a16:rowId xmlns:a16="http://schemas.microsoft.com/office/drawing/2014/main" val="16832983"/>
                  </a:ext>
                </a:extLst>
              </a:tr>
              <a:tr h="251088">
                <a:tc>
                  <a:txBody>
                    <a:bodyPr/>
                    <a:lstStyle/>
                    <a:p>
                      <a:pPr marL="0" algn="l" defTabSz="1187798" rtl="0" eaLnBrk="1" latinLnBrk="0" hangingPunct="1"/>
                      <a:r>
                        <a:rPr lang="en-US" altLang="zh-CN" sz="1200" kern="1200" dirty="0">
                          <a:solidFill>
                            <a:schemeClr val="tx1"/>
                          </a:solidFill>
                          <a:latin typeface="+mn-lt"/>
                          <a:ea typeface="+mn-ea"/>
                          <a:cs typeface="+mn-cs"/>
                        </a:rPr>
                        <a:t>SMS to emergency center</a:t>
                      </a:r>
                      <a:endParaRPr lang="zh-CN" altLang="en-US" sz="1200" kern="1200" dirty="0">
                        <a:solidFill>
                          <a:schemeClr val="tx1"/>
                        </a:solidFill>
                        <a:latin typeface="+mn-lt"/>
                        <a:ea typeface="+mn-ea"/>
                        <a:cs typeface="+mn-cs"/>
                      </a:endParaRPr>
                    </a:p>
                  </a:txBody>
                  <a:tcPr/>
                </a:tc>
                <a:tc>
                  <a:txBody>
                    <a:bodyPr/>
                    <a:lstStyle/>
                    <a:p>
                      <a:pPr marL="0" marR="0" lvl="0" indent="0" algn="ctr" defTabSz="1187798"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TBD</a:t>
                      </a:r>
                      <a:endParaRPr lang="zh-CN" altLang="en-US" sz="1200" kern="1200" dirty="0">
                        <a:solidFill>
                          <a:schemeClr val="tx1"/>
                        </a:solidFill>
                        <a:latin typeface="+mn-lt"/>
                        <a:ea typeface="+mn-ea"/>
                        <a:cs typeface="+mn-cs"/>
                      </a:endParaRPr>
                    </a:p>
                  </a:txBody>
                  <a:tcPr/>
                </a:tc>
                <a:tc>
                  <a:txBody>
                    <a:bodyPr/>
                    <a:lstStyle/>
                    <a:p>
                      <a:pPr marL="0" marR="0" lvl="0" indent="0" algn="ctr" defTabSz="1187798"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TBD</a:t>
                      </a:r>
                      <a:endParaRPr lang="zh-CN" altLang="en-US" sz="1200" kern="1200" dirty="0">
                        <a:solidFill>
                          <a:schemeClr val="tx1"/>
                        </a:solidFill>
                        <a:latin typeface="+mn-lt"/>
                        <a:ea typeface="+mn-ea"/>
                        <a:cs typeface="+mn-cs"/>
                      </a:endParaRPr>
                    </a:p>
                  </a:txBody>
                  <a:tcPr/>
                </a:tc>
                <a:extLst>
                  <a:ext uri="{0D108BD9-81ED-4DB2-BD59-A6C34878D82A}">
                    <a16:rowId xmlns:a16="http://schemas.microsoft.com/office/drawing/2014/main" val="4088530331"/>
                  </a:ext>
                </a:extLst>
              </a:tr>
              <a:tr h="251088">
                <a:tc>
                  <a:txBody>
                    <a:bodyPr/>
                    <a:lstStyle/>
                    <a:p>
                      <a:pPr marL="0" algn="l" defTabSz="1187798" rtl="0" eaLnBrk="1" latinLnBrk="0" hangingPunct="1"/>
                      <a:r>
                        <a:rPr lang="en-US" altLang="zh-CN" sz="1200" kern="1200" dirty="0">
                          <a:solidFill>
                            <a:schemeClr val="tx1"/>
                          </a:solidFill>
                          <a:latin typeface="+mn-lt"/>
                          <a:ea typeface="+mn-ea"/>
                          <a:cs typeface="+mn-cs"/>
                        </a:rPr>
                        <a:t>NG_RTC continuation</a:t>
                      </a:r>
                      <a:endParaRPr lang="zh-CN" altLang="en-US" sz="1200" kern="1200" dirty="0">
                        <a:solidFill>
                          <a:schemeClr val="tx1"/>
                        </a:solidFill>
                        <a:latin typeface="+mn-lt"/>
                        <a:ea typeface="+mn-ea"/>
                        <a:cs typeface="+mn-cs"/>
                      </a:endParaRPr>
                    </a:p>
                  </a:txBody>
                  <a:tcPr/>
                </a:tc>
                <a:tc>
                  <a:txBody>
                    <a:bodyPr/>
                    <a:lstStyle/>
                    <a:p>
                      <a:pPr marL="0" marR="0" lvl="0" indent="0" algn="ctr" defTabSz="1187798"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TBD</a:t>
                      </a:r>
                      <a:endParaRPr lang="zh-CN" altLang="en-US" sz="1200" kern="1200" dirty="0">
                        <a:solidFill>
                          <a:schemeClr val="tx1"/>
                        </a:solidFill>
                        <a:latin typeface="+mn-lt"/>
                        <a:ea typeface="+mn-ea"/>
                        <a:cs typeface="+mn-cs"/>
                      </a:endParaRPr>
                    </a:p>
                  </a:txBody>
                  <a:tcPr/>
                </a:tc>
                <a:tc>
                  <a:txBody>
                    <a:bodyPr/>
                    <a:lstStyle/>
                    <a:p>
                      <a:pPr marL="0" marR="0" lvl="0" indent="0" algn="ctr" defTabSz="1187798"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BrowalliaUPC" panose="020B0502040204020203" pitchFamily="34" charset="-34"/>
                        </a:rPr>
                        <a:t>Yes</a:t>
                      </a:r>
                      <a:endParaRPr lang="zh-CN" altLang="en-US" sz="1200" kern="1200" dirty="0">
                        <a:solidFill>
                          <a:schemeClr val="tx1"/>
                        </a:solidFill>
                        <a:latin typeface="+mn-lt"/>
                        <a:ea typeface="+mn-ea"/>
                        <a:cs typeface="+mn-cs"/>
                      </a:endParaRPr>
                    </a:p>
                  </a:txBody>
                  <a:tcPr/>
                </a:tc>
                <a:extLst>
                  <a:ext uri="{0D108BD9-81ED-4DB2-BD59-A6C34878D82A}">
                    <a16:rowId xmlns:a16="http://schemas.microsoft.com/office/drawing/2014/main" val="1029451710"/>
                  </a:ext>
                </a:extLst>
              </a:tr>
            </a:tbl>
          </a:graphicData>
        </a:graphic>
      </p:graphicFrame>
      <p:sp>
        <p:nvSpPr>
          <p:cNvPr id="3" name="文本框 2">
            <a:extLst>
              <a:ext uri="{FF2B5EF4-FFF2-40B4-BE49-F238E27FC236}">
                <a16:creationId xmlns:a16="http://schemas.microsoft.com/office/drawing/2014/main" id="{5033DEF7-B4FC-49E7-9D11-AD0B1B3E8A45}"/>
              </a:ext>
            </a:extLst>
          </p:cNvPr>
          <p:cNvSpPr txBox="1"/>
          <p:nvPr/>
        </p:nvSpPr>
        <p:spPr>
          <a:xfrm>
            <a:off x="516626" y="5870633"/>
            <a:ext cx="5938839" cy="423193"/>
          </a:xfrm>
          <a:prstGeom prst="rect">
            <a:avLst/>
          </a:prstGeom>
          <a:noFill/>
        </p:spPr>
        <p:txBody>
          <a:bodyPr wrap="square" rtlCol="0">
            <a:spAutoFit/>
          </a:bodyPr>
          <a:lstStyle/>
          <a:p>
            <a:r>
              <a:rPr lang="en-US" altLang="zh-CN" sz="1050" dirty="0"/>
              <a:t>Note: </a:t>
            </a:r>
          </a:p>
          <a:p>
            <a:pPr marL="228600" indent="-228600">
              <a:buAutoNum type="arabicPeriod"/>
            </a:pPr>
            <a:r>
              <a:rPr lang="en-US" altLang="zh-CN" sz="1050" dirty="0"/>
              <a:t>“Yes” means orchestration, </a:t>
            </a:r>
            <a:r>
              <a:rPr lang="en-US" altLang="zh-CN" sz="1100" dirty="0">
                <a:cs typeface="Calibri" panose="020F0502020204030204" pitchFamily="34" charset="0"/>
              </a:rPr>
              <a:t>management and charging standardization support is needed</a:t>
            </a:r>
          </a:p>
        </p:txBody>
      </p:sp>
    </p:spTree>
    <p:extLst>
      <p:ext uri="{BB962C8B-B14F-4D97-AF65-F5344CB8AC3E}">
        <p14:creationId xmlns:p14="http://schemas.microsoft.com/office/powerpoint/2010/main" val="22034885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1552551" y="405672"/>
            <a:ext cx="8371671" cy="801996"/>
          </a:xfrm>
        </p:spPr>
        <p:txBody>
          <a:bodyPr/>
          <a:lstStyle/>
          <a:p>
            <a:pPr eaLnBrk="1" hangingPunct="1"/>
            <a:r>
              <a:rPr lang="de-DE" altLang="de-DE" dirty="0"/>
              <a:t>Intent driven management for 5G Advanced Networks (OAM prime feature)</a:t>
            </a:r>
          </a:p>
        </p:txBody>
      </p:sp>
      <p:pic>
        <p:nvPicPr>
          <p:cNvPr id="2" name="Picture 1" descr="A logo with a green and black design&#10;&#10;Description automatically generated">
            <a:extLst>
              <a:ext uri="{FF2B5EF4-FFF2-40B4-BE49-F238E27FC236}">
                <a16:creationId xmlns:a16="http://schemas.microsoft.com/office/drawing/2014/main" id="{BDEA4634-CBFE-A9D3-E3C7-1346037050D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86381" y="270252"/>
            <a:ext cx="1366170" cy="850994"/>
          </a:xfrm>
          <a:prstGeom prst="rect">
            <a:avLst/>
          </a:prstGeom>
        </p:spPr>
      </p:pic>
      <p:sp>
        <p:nvSpPr>
          <p:cNvPr id="8" name="文本框 7">
            <a:extLst>
              <a:ext uri="{FF2B5EF4-FFF2-40B4-BE49-F238E27FC236}">
                <a16:creationId xmlns:a16="http://schemas.microsoft.com/office/drawing/2014/main" id="{BA98999B-2440-4DE6-81FF-BA41A07B0E64}"/>
              </a:ext>
            </a:extLst>
          </p:cNvPr>
          <p:cNvSpPr txBox="1"/>
          <p:nvPr/>
        </p:nvSpPr>
        <p:spPr>
          <a:xfrm>
            <a:off x="619346" y="1449425"/>
            <a:ext cx="3012596" cy="307777"/>
          </a:xfrm>
          <a:prstGeom prst="rect">
            <a:avLst/>
          </a:prstGeom>
          <a:noFill/>
        </p:spPr>
        <p:txBody>
          <a:bodyPr wrap="square" rtlCol="0">
            <a:spAutoFit/>
          </a:bodyPr>
          <a:lstStyle>
            <a:defPPr>
              <a:defRPr lang="en-GB"/>
            </a:defPPr>
            <a:lvl1pPr>
              <a:defRPr sz="1400" b="1"/>
            </a:lvl1pPr>
          </a:lstStyle>
          <a:p>
            <a:r>
              <a:rPr lang="en-US" altLang="zh-CN" dirty="0"/>
              <a:t>Potential scope for Rel-20 work</a:t>
            </a:r>
            <a:endParaRPr lang="zh-CN" altLang="en-US" dirty="0"/>
          </a:p>
        </p:txBody>
      </p:sp>
      <p:sp>
        <p:nvSpPr>
          <p:cNvPr id="12" name="矩形 11">
            <a:extLst>
              <a:ext uri="{FF2B5EF4-FFF2-40B4-BE49-F238E27FC236}">
                <a16:creationId xmlns:a16="http://schemas.microsoft.com/office/drawing/2014/main" id="{DBAD2203-FDC8-46D5-81F1-8E5FCB65C51F}"/>
              </a:ext>
            </a:extLst>
          </p:cNvPr>
          <p:cNvSpPr/>
          <p:nvPr/>
        </p:nvSpPr>
        <p:spPr bwMode="auto">
          <a:xfrm>
            <a:off x="713984" y="1821862"/>
            <a:ext cx="10886478" cy="3818595"/>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000" b="0" i="0" u="none" strike="noStrike" cap="none" normalizeH="0" baseline="0" dirty="0">
              <a:ln>
                <a:noFill/>
              </a:ln>
              <a:solidFill>
                <a:schemeClr val="tx1"/>
              </a:solidFill>
              <a:effectLst/>
              <a:latin typeface="Arial" charset="0"/>
            </a:endParaRPr>
          </a:p>
        </p:txBody>
      </p:sp>
      <p:sp>
        <p:nvSpPr>
          <p:cNvPr id="13" name="文本框 12">
            <a:extLst>
              <a:ext uri="{FF2B5EF4-FFF2-40B4-BE49-F238E27FC236}">
                <a16:creationId xmlns:a16="http://schemas.microsoft.com/office/drawing/2014/main" id="{7ACEF4BA-509C-436D-9D55-B74A7A054DBB}"/>
              </a:ext>
            </a:extLst>
          </p:cNvPr>
          <p:cNvSpPr txBox="1"/>
          <p:nvPr/>
        </p:nvSpPr>
        <p:spPr>
          <a:xfrm>
            <a:off x="901186" y="3743180"/>
            <a:ext cx="6501772" cy="1600438"/>
          </a:xfrm>
          <a:prstGeom prst="rect">
            <a:avLst/>
          </a:prstGeom>
          <a:noFill/>
        </p:spPr>
        <p:txBody>
          <a:bodyPr wrap="square" rtlCol="0">
            <a:spAutoFit/>
          </a:bodyPr>
          <a:lstStyle/>
          <a:p>
            <a:pPr marL="171450" indent="-171450" algn="just">
              <a:buFont typeface="Wingdings" panose="05000000000000000000" pitchFamily="2" charset="2"/>
              <a:buChar char="u"/>
            </a:pPr>
            <a:r>
              <a:rPr lang="en-US" altLang="zh-CN" sz="1400" dirty="0"/>
              <a:t>Intent driven management capabilities</a:t>
            </a:r>
          </a:p>
          <a:p>
            <a:pPr marL="514350" lvl="1" indent="-171450" algn="just">
              <a:buFont typeface="Wingdings" panose="05000000000000000000" pitchFamily="2" charset="2"/>
              <a:buChar char="u"/>
            </a:pPr>
            <a:r>
              <a:rPr lang="en-US" altLang="zh-CN" sz="1400" dirty="0"/>
              <a:t>Intent handling capability registration and discovery to support multiple intent handling functions deployment scenarios.</a:t>
            </a:r>
          </a:p>
          <a:p>
            <a:pPr marL="514350" lvl="1" indent="-171450" algn="just">
              <a:buFont typeface="Wingdings" panose="05000000000000000000" pitchFamily="2" charset="2"/>
              <a:buChar char="u"/>
            </a:pPr>
            <a:r>
              <a:rPr lang="en-US" altLang="zh-CN" sz="1400" dirty="0"/>
              <a:t>Enhancement of intent negotiation capabilities (Rel-19 continuous).</a:t>
            </a:r>
          </a:p>
          <a:p>
            <a:pPr marL="514350" lvl="1" indent="-171450" algn="just">
              <a:buFont typeface="Wingdings" panose="05000000000000000000" pitchFamily="2" charset="2"/>
              <a:buChar char="u"/>
            </a:pPr>
            <a:r>
              <a:rPr lang="en-US" altLang="zh-CN" sz="1400" dirty="0"/>
              <a:t>Potential impacts to support natural language intents translation(Rel-19 continuous).</a:t>
            </a:r>
          </a:p>
          <a:p>
            <a:pPr marL="514350" lvl="1" indent="-171450" algn="just">
              <a:buFont typeface="Wingdings" panose="05000000000000000000" pitchFamily="2" charset="2"/>
              <a:buChar char="u"/>
            </a:pPr>
            <a:r>
              <a:rPr lang="en-US" altLang="zh-CN" sz="1400" dirty="0"/>
              <a:t>Enablers for intent fulfilment.</a:t>
            </a:r>
          </a:p>
        </p:txBody>
      </p:sp>
      <p:sp>
        <p:nvSpPr>
          <p:cNvPr id="14" name="文本框 13">
            <a:extLst>
              <a:ext uri="{FF2B5EF4-FFF2-40B4-BE49-F238E27FC236}">
                <a16:creationId xmlns:a16="http://schemas.microsoft.com/office/drawing/2014/main" id="{FE644A8D-17EC-4D8F-8A00-DDAF6DADA536}"/>
              </a:ext>
            </a:extLst>
          </p:cNvPr>
          <p:cNvSpPr txBox="1"/>
          <p:nvPr/>
        </p:nvSpPr>
        <p:spPr>
          <a:xfrm>
            <a:off x="811905" y="1874580"/>
            <a:ext cx="6680334" cy="1815882"/>
          </a:xfrm>
          <a:prstGeom prst="rect">
            <a:avLst/>
          </a:prstGeom>
          <a:noFill/>
        </p:spPr>
        <p:txBody>
          <a:bodyPr wrap="square" rtlCol="0">
            <a:spAutoFit/>
          </a:bodyPr>
          <a:lstStyle/>
          <a:p>
            <a:pPr marL="171450" indent="-171450" algn="just">
              <a:buFont typeface="Wingdings" panose="05000000000000000000" pitchFamily="2" charset="2"/>
              <a:buChar char="u"/>
            </a:pPr>
            <a:r>
              <a:rPr lang="en-US" altLang="zh-CN" sz="1400" dirty="0"/>
              <a:t>Scenario specific intent to support several scenarios</a:t>
            </a:r>
          </a:p>
          <a:p>
            <a:pPr marL="514350" lvl="1" indent="-171450" algn="just">
              <a:buFont typeface="Wingdings" panose="05000000000000000000" pitchFamily="2" charset="2"/>
              <a:buChar char="u"/>
            </a:pPr>
            <a:r>
              <a:rPr lang="en-US" altLang="zh-CN" sz="1400" dirty="0"/>
              <a:t>Intent from Communication Service Customer (Intent-CSC) scenarios.</a:t>
            </a:r>
          </a:p>
          <a:p>
            <a:pPr marL="514350" lvl="1" indent="-171450" algn="just">
              <a:buFont typeface="Wingdings" panose="05000000000000000000" pitchFamily="2" charset="2"/>
              <a:buChar char="u"/>
            </a:pPr>
            <a:r>
              <a:rPr lang="en-GB" altLang="zh-CN" sz="1400" dirty="0"/>
              <a:t>Radio network performance assurance scenarios enhancement (e.g., assurance for specific UE types (e.g., Redcap UE), mobility and packet delay related performance assurance).</a:t>
            </a:r>
          </a:p>
          <a:p>
            <a:pPr marL="514350" lvl="1" indent="-171450" algn="just">
              <a:buFont typeface="Wingdings" panose="05000000000000000000" pitchFamily="2" charset="2"/>
              <a:buChar char="u"/>
            </a:pPr>
            <a:r>
              <a:rPr lang="en-GB" altLang="zh-CN" sz="1400" dirty="0"/>
              <a:t>Radio service pre-evaluation and  assurance scenarios enhancement (</a:t>
            </a:r>
            <a:r>
              <a:rPr lang="en-US" altLang="zh-CN" sz="1400" dirty="0"/>
              <a:t>periodically exploring maximum values for UENumberTarget different areas, radio service assurance for different service characteristics.)</a:t>
            </a:r>
          </a:p>
        </p:txBody>
      </p:sp>
      <p:pic>
        <p:nvPicPr>
          <p:cNvPr id="9" name="图片 8">
            <a:extLst>
              <a:ext uri="{FF2B5EF4-FFF2-40B4-BE49-F238E27FC236}">
                <a16:creationId xmlns:a16="http://schemas.microsoft.com/office/drawing/2014/main" id="{FE00BA5B-176C-4510-AA4A-1F4949FA5E2E}"/>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492239" y="1969239"/>
            <a:ext cx="3928716" cy="3226346"/>
          </a:xfrm>
          <a:prstGeom prst="rect">
            <a:avLst/>
          </a:prstGeom>
          <a:noFill/>
          <a:ln>
            <a:noFill/>
          </a:ln>
        </p:spPr>
      </p:pic>
    </p:spTree>
    <p:extLst>
      <p:ext uri="{BB962C8B-B14F-4D97-AF65-F5344CB8AC3E}">
        <p14:creationId xmlns:p14="http://schemas.microsoft.com/office/powerpoint/2010/main" val="20661004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矩形 10">
            <a:extLst>
              <a:ext uri="{FF2B5EF4-FFF2-40B4-BE49-F238E27FC236}">
                <a16:creationId xmlns:a16="http://schemas.microsoft.com/office/drawing/2014/main" id="{ACC00D09-2AFF-40E1-84BB-8A9A05F6EB52}"/>
              </a:ext>
            </a:extLst>
          </p:cNvPr>
          <p:cNvSpPr/>
          <p:nvPr/>
        </p:nvSpPr>
        <p:spPr bwMode="auto">
          <a:xfrm>
            <a:off x="6512664" y="3921400"/>
            <a:ext cx="3880203" cy="488958"/>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000" b="0" i="0" u="none" strike="noStrike" cap="none" normalizeH="0" baseline="0">
              <a:ln>
                <a:noFill/>
              </a:ln>
              <a:solidFill>
                <a:schemeClr val="tx1"/>
              </a:solidFill>
              <a:effectLst/>
              <a:latin typeface="Arial" charset="0"/>
            </a:endParaRPr>
          </a:p>
        </p:txBody>
      </p:sp>
      <p:sp>
        <p:nvSpPr>
          <p:cNvPr id="27" name="矩形 26">
            <a:extLst>
              <a:ext uri="{FF2B5EF4-FFF2-40B4-BE49-F238E27FC236}">
                <a16:creationId xmlns:a16="http://schemas.microsoft.com/office/drawing/2014/main" id="{F756FA88-D9D8-4389-9879-4EF09B123F71}"/>
              </a:ext>
            </a:extLst>
          </p:cNvPr>
          <p:cNvSpPr/>
          <p:nvPr/>
        </p:nvSpPr>
        <p:spPr bwMode="auto">
          <a:xfrm>
            <a:off x="6588864" y="3997600"/>
            <a:ext cx="3880203" cy="488958"/>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000" b="0" i="0" u="none" strike="noStrike" cap="none" normalizeH="0" baseline="0">
              <a:ln>
                <a:noFill/>
              </a:ln>
              <a:solidFill>
                <a:schemeClr val="tx1"/>
              </a:solidFill>
              <a:effectLst/>
              <a:latin typeface="Arial" charset="0"/>
            </a:endParaRPr>
          </a:p>
        </p:txBody>
      </p:sp>
      <p:sp>
        <p:nvSpPr>
          <p:cNvPr id="28" name="矩形 27">
            <a:extLst>
              <a:ext uri="{FF2B5EF4-FFF2-40B4-BE49-F238E27FC236}">
                <a16:creationId xmlns:a16="http://schemas.microsoft.com/office/drawing/2014/main" id="{44E141CF-2AA9-4E39-930C-55725956D028}"/>
              </a:ext>
            </a:extLst>
          </p:cNvPr>
          <p:cNvSpPr/>
          <p:nvPr/>
        </p:nvSpPr>
        <p:spPr bwMode="auto">
          <a:xfrm>
            <a:off x="6646447" y="4069604"/>
            <a:ext cx="3880203" cy="549142"/>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000" b="0" i="0" u="none" strike="noStrike" cap="none" normalizeH="0" baseline="0">
              <a:ln>
                <a:noFill/>
              </a:ln>
              <a:solidFill>
                <a:schemeClr val="tx1"/>
              </a:solidFill>
              <a:effectLst/>
              <a:latin typeface="Arial" charset="0"/>
            </a:endParaRPr>
          </a:p>
        </p:txBody>
      </p:sp>
      <p:sp>
        <p:nvSpPr>
          <p:cNvPr id="10242" name="Title 1"/>
          <p:cNvSpPr>
            <a:spLocks noGrp="1"/>
          </p:cNvSpPr>
          <p:nvPr>
            <p:ph type="title"/>
          </p:nvPr>
        </p:nvSpPr>
        <p:spPr>
          <a:xfrm>
            <a:off x="1437089" y="399918"/>
            <a:ext cx="8976888" cy="721328"/>
          </a:xfrm>
        </p:spPr>
        <p:txBody>
          <a:bodyPr/>
          <a:lstStyle/>
          <a:p>
            <a:pPr eaLnBrk="1" hangingPunct="1"/>
            <a:r>
              <a:rPr lang="en-US" altLang="de-DE" dirty="0"/>
              <a:t>T</a:t>
            </a:r>
            <a:r>
              <a:rPr lang="de-DE" altLang="de-DE" dirty="0"/>
              <a:t>rouble shooting for 5G Advanced Networks </a:t>
            </a:r>
            <a:br>
              <a:rPr lang="de-DE" altLang="de-DE" dirty="0"/>
            </a:br>
            <a:r>
              <a:rPr lang="de-DE" altLang="de-DE" dirty="0"/>
              <a:t>(OAM </a:t>
            </a:r>
            <a:r>
              <a:rPr lang="en-US" altLang="zh-CN" dirty="0"/>
              <a:t>prime feature</a:t>
            </a:r>
            <a:r>
              <a:rPr lang="de-DE" altLang="de-DE" dirty="0"/>
              <a:t>)</a:t>
            </a:r>
          </a:p>
        </p:txBody>
      </p:sp>
      <p:pic>
        <p:nvPicPr>
          <p:cNvPr id="2" name="Picture 1" descr="A logo with a green and black design&#10;&#10;Description automatically generated">
            <a:extLst>
              <a:ext uri="{FF2B5EF4-FFF2-40B4-BE49-F238E27FC236}">
                <a16:creationId xmlns:a16="http://schemas.microsoft.com/office/drawing/2014/main" id="{BDEA4634-CBFE-A9D3-E3C7-1346037050D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86381" y="270252"/>
            <a:ext cx="1366170" cy="850994"/>
          </a:xfrm>
          <a:prstGeom prst="rect">
            <a:avLst/>
          </a:prstGeom>
        </p:spPr>
      </p:pic>
      <p:sp>
        <p:nvSpPr>
          <p:cNvPr id="8" name="文本框 7">
            <a:extLst>
              <a:ext uri="{FF2B5EF4-FFF2-40B4-BE49-F238E27FC236}">
                <a16:creationId xmlns:a16="http://schemas.microsoft.com/office/drawing/2014/main" id="{BA98999B-2440-4DE6-81FF-BA41A07B0E64}"/>
              </a:ext>
            </a:extLst>
          </p:cNvPr>
          <p:cNvSpPr txBox="1"/>
          <p:nvPr/>
        </p:nvSpPr>
        <p:spPr>
          <a:xfrm>
            <a:off x="703234" y="1277512"/>
            <a:ext cx="3012596" cy="307777"/>
          </a:xfrm>
          <a:prstGeom prst="rect">
            <a:avLst/>
          </a:prstGeom>
          <a:noFill/>
        </p:spPr>
        <p:txBody>
          <a:bodyPr wrap="square" rtlCol="0">
            <a:spAutoFit/>
          </a:bodyPr>
          <a:lstStyle>
            <a:defPPr>
              <a:defRPr lang="en-GB"/>
            </a:defPPr>
            <a:lvl1pPr>
              <a:defRPr sz="1400" b="1"/>
            </a:lvl1pPr>
          </a:lstStyle>
          <a:p>
            <a:r>
              <a:rPr lang="en-US" altLang="zh-CN" dirty="0"/>
              <a:t>Potential scope for Rel-20 work</a:t>
            </a:r>
            <a:endParaRPr lang="zh-CN" altLang="en-US" dirty="0"/>
          </a:p>
        </p:txBody>
      </p:sp>
      <p:sp>
        <p:nvSpPr>
          <p:cNvPr id="12" name="矩形 11">
            <a:extLst>
              <a:ext uri="{FF2B5EF4-FFF2-40B4-BE49-F238E27FC236}">
                <a16:creationId xmlns:a16="http://schemas.microsoft.com/office/drawing/2014/main" id="{DBAD2203-FDC8-46D5-81F1-8E5FCB65C51F}"/>
              </a:ext>
            </a:extLst>
          </p:cNvPr>
          <p:cNvSpPr/>
          <p:nvPr/>
        </p:nvSpPr>
        <p:spPr bwMode="auto">
          <a:xfrm>
            <a:off x="795403" y="1639956"/>
            <a:ext cx="10105441" cy="3940532"/>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000" b="0" i="0" u="none" strike="noStrike" cap="none" normalizeH="0" baseline="0">
              <a:ln>
                <a:noFill/>
              </a:ln>
              <a:solidFill>
                <a:schemeClr val="tx1"/>
              </a:solidFill>
              <a:effectLst/>
              <a:latin typeface="Arial" charset="0"/>
            </a:endParaRPr>
          </a:p>
        </p:txBody>
      </p:sp>
      <p:sp>
        <p:nvSpPr>
          <p:cNvPr id="3" name="矩形: 圆角 2">
            <a:extLst>
              <a:ext uri="{FF2B5EF4-FFF2-40B4-BE49-F238E27FC236}">
                <a16:creationId xmlns:a16="http://schemas.microsoft.com/office/drawing/2014/main" id="{FA82E6FE-DB45-47DC-BCAD-FDC29B77D651}"/>
              </a:ext>
            </a:extLst>
          </p:cNvPr>
          <p:cNvSpPr/>
          <p:nvPr/>
        </p:nvSpPr>
        <p:spPr bwMode="auto">
          <a:xfrm>
            <a:off x="6880429" y="2564402"/>
            <a:ext cx="3493443" cy="333061"/>
          </a:xfrm>
          <a:prstGeom prst="roundRect">
            <a:avLst/>
          </a:prstGeom>
          <a:no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zh-CN" sz="1100" b="0" i="0" u="none" strike="noStrike" cap="none" normalizeH="0" baseline="0" dirty="0">
                <a:ln>
                  <a:noFill/>
                </a:ln>
                <a:solidFill>
                  <a:schemeClr val="tx1"/>
                </a:solidFill>
                <a:effectLst/>
                <a:latin typeface="Arial" charset="0"/>
              </a:rPr>
              <a:t>Issue identification (e.g. MDAF, Manual)</a:t>
            </a:r>
            <a:endParaRPr kumimoji="0" lang="zh-CN" altLang="en-US" sz="1100" b="0" i="0" u="none" strike="noStrike" cap="none" normalizeH="0" baseline="0" dirty="0">
              <a:ln>
                <a:noFill/>
              </a:ln>
              <a:solidFill>
                <a:schemeClr val="tx1"/>
              </a:solidFill>
              <a:effectLst/>
              <a:latin typeface="Arial" charset="0"/>
            </a:endParaRPr>
          </a:p>
        </p:txBody>
      </p:sp>
      <p:cxnSp>
        <p:nvCxnSpPr>
          <p:cNvPr id="5" name="直接箭头连接符 4">
            <a:extLst>
              <a:ext uri="{FF2B5EF4-FFF2-40B4-BE49-F238E27FC236}">
                <a16:creationId xmlns:a16="http://schemas.microsoft.com/office/drawing/2014/main" id="{F76C1AA4-351F-436C-A9C3-1BA0E8460340}"/>
              </a:ext>
            </a:extLst>
          </p:cNvPr>
          <p:cNvCxnSpPr>
            <a:cxnSpLocks/>
          </p:cNvCxnSpPr>
          <p:nvPr/>
        </p:nvCxnSpPr>
        <p:spPr bwMode="auto">
          <a:xfrm flipH="1">
            <a:off x="8750539" y="3074975"/>
            <a:ext cx="1" cy="875695"/>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sp>
        <p:nvSpPr>
          <p:cNvPr id="7" name="文本框 6">
            <a:extLst>
              <a:ext uri="{FF2B5EF4-FFF2-40B4-BE49-F238E27FC236}">
                <a16:creationId xmlns:a16="http://schemas.microsoft.com/office/drawing/2014/main" id="{AF801231-B56C-4E6A-B331-699256F5EABE}"/>
              </a:ext>
            </a:extLst>
          </p:cNvPr>
          <p:cNvSpPr txBox="1"/>
          <p:nvPr/>
        </p:nvSpPr>
        <p:spPr>
          <a:xfrm>
            <a:off x="7453597" y="3188132"/>
            <a:ext cx="1158696" cy="553998"/>
          </a:xfrm>
          <a:prstGeom prst="rect">
            <a:avLst/>
          </a:prstGeom>
          <a:noFill/>
        </p:spPr>
        <p:txBody>
          <a:bodyPr wrap="square" rtlCol="0">
            <a:spAutoFit/>
          </a:bodyPr>
          <a:lstStyle/>
          <a:p>
            <a:r>
              <a:rPr lang="en-US" altLang="zh-CN" sz="1000" dirty="0"/>
              <a:t>Issue </a:t>
            </a:r>
            <a:r>
              <a:rPr lang="en-US" altLang="zh-CN" sz="1000" dirty="0">
                <a:latin typeface="Arial" charset="0"/>
              </a:rPr>
              <a:t>diagnostic analysis and recovery</a:t>
            </a:r>
            <a:r>
              <a:rPr lang="en-US" altLang="zh-CN" sz="1000" dirty="0"/>
              <a:t> request</a:t>
            </a:r>
            <a:endParaRPr lang="zh-CN" altLang="en-US" sz="1000" dirty="0"/>
          </a:p>
        </p:txBody>
      </p:sp>
      <p:cxnSp>
        <p:nvCxnSpPr>
          <p:cNvPr id="18" name="直接箭头连接符 17">
            <a:extLst>
              <a:ext uri="{FF2B5EF4-FFF2-40B4-BE49-F238E27FC236}">
                <a16:creationId xmlns:a16="http://schemas.microsoft.com/office/drawing/2014/main" id="{020648FC-4CED-475C-8B35-79FA0BD52A7E}"/>
              </a:ext>
            </a:extLst>
          </p:cNvPr>
          <p:cNvCxnSpPr>
            <a:cxnSpLocks/>
          </p:cNvCxnSpPr>
          <p:nvPr/>
        </p:nvCxnSpPr>
        <p:spPr bwMode="auto">
          <a:xfrm flipV="1">
            <a:off x="9421905" y="3061976"/>
            <a:ext cx="0" cy="849841"/>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sp>
        <p:nvSpPr>
          <p:cNvPr id="19" name="文本框 18">
            <a:extLst>
              <a:ext uri="{FF2B5EF4-FFF2-40B4-BE49-F238E27FC236}">
                <a16:creationId xmlns:a16="http://schemas.microsoft.com/office/drawing/2014/main" id="{18C31A25-2547-49C6-A49C-048B60844C77}"/>
              </a:ext>
            </a:extLst>
          </p:cNvPr>
          <p:cNvSpPr txBox="1"/>
          <p:nvPr/>
        </p:nvSpPr>
        <p:spPr>
          <a:xfrm>
            <a:off x="9362188" y="3134193"/>
            <a:ext cx="1197205" cy="707886"/>
          </a:xfrm>
          <a:prstGeom prst="rect">
            <a:avLst/>
          </a:prstGeom>
          <a:noFill/>
        </p:spPr>
        <p:txBody>
          <a:bodyPr wrap="square" rtlCol="0">
            <a:spAutoFit/>
          </a:bodyPr>
          <a:lstStyle/>
          <a:p>
            <a:r>
              <a:rPr lang="en-US" altLang="zh-CN" sz="1000" dirty="0"/>
              <a:t>Issue </a:t>
            </a:r>
            <a:r>
              <a:rPr lang="en-US" altLang="zh-CN" sz="1000" dirty="0">
                <a:latin typeface="Arial" charset="0"/>
              </a:rPr>
              <a:t>diagnostic analysis</a:t>
            </a:r>
            <a:r>
              <a:rPr lang="en-US" altLang="zh-CN" sz="1000" dirty="0"/>
              <a:t> and recovery result report</a:t>
            </a:r>
            <a:endParaRPr lang="zh-CN" altLang="en-US" sz="1000" dirty="0"/>
          </a:p>
        </p:txBody>
      </p:sp>
      <p:sp>
        <p:nvSpPr>
          <p:cNvPr id="23" name="文本框 22">
            <a:extLst>
              <a:ext uri="{FF2B5EF4-FFF2-40B4-BE49-F238E27FC236}">
                <a16:creationId xmlns:a16="http://schemas.microsoft.com/office/drawing/2014/main" id="{042D4C2C-4C44-4C1D-A5D7-64FABEC3F3B7}"/>
              </a:ext>
            </a:extLst>
          </p:cNvPr>
          <p:cNvSpPr txBox="1"/>
          <p:nvPr/>
        </p:nvSpPr>
        <p:spPr>
          <a:xfrm>
            <a:off x="953769" y="1741555"/>
            <a:ext cx="5170881" cy="3754874"/>
          </a:xfrm>
          <a:prstGeom prst="rect">
            <a:avLst/>
          </a:prstGeom>
          <a:noFill/>
        </p:spPr>
        <p:txBody>
          <a:bodyPr wrap="square" rtlCol="0">
            <a:spAutoFit/>
          </a:bodyPr>
          <a:lstStyle/>
          <a:p>
            <a:pPr algn="just"/>
            <a:r>
              <a:rPr lang="en-US" altLang="zh-CN" sz="1400" b="1" dirty="0"/>
              <a:t>Motivation:  </a:t>
            </a:r>
            <a:r>
              <a:rPr lang="en-US" altLang="zh-CN" sz="1400" dirty="0"/>
              <a:t>the process of issue identification and process of issue diagnostic analysis and recovery can be performed by different MnFs, the standardized interactions between MnFs performing these processes need to be introduced to support automation for issue handling. </a:t>
            </a:r>
          </a:p>
          <a:p>
            <a:pPr algn="just"/>
            <a:r>
              <a:rPr lang="en-US" altLang="zh-CN" sz="1400" b="1" dirty="0"/>
              <a:t>Trouble shooting </a:t>
            </a:r>
            <a:r>
              <a:rPr lang="de-DE" altLang="de-DE" sz="1400" b="1" dirty="0"/>
              <a:t>scenarios:</a:t>
            </a:r>
          </a:p>
          <a:p>
            <a:pPr algn="just"/>
            <a:r>
              <a:rPr lang="de-DE" altLang="zh-CN" sz="1400" b="1" dirty="0"/>
              <a:t>  - </a:t>
            </a:r>
            <a:r>
              <a:rPr lang="de-DE" altLang="zh-CN" sz="1400" dirty="0"/>
              <a:t>Network performance issues diagnostic analysis and recovery</a:t>
            </a:r>
          </a:p>
          <a:p>
            <a:pPr algn="just"/>
            <a:r>
              <a:rPr lang="de-DE" altLang="zh-CN" sz="1400" dirty="0"/>
              <a:t>  - </a:t>
            </a:r>
            <a:r>
              <a:rPr lang="en-US" altLang="zh-CN" sz="1400" dirty="0"/>
              <a:t>Alarm/Fault </a:t>
            </a:r>
            <a:r>
              <a:rPr lang="en-US" altLang="zh-CN" sz="1400" dirty="0">
                <a:latin typeface="Arial" charset="0"/>
              </a:rPr>
              <a:t>diagnostic analysis</a:t>
            </a:r>
            <a:r>
              <a:rPr lang="en-US" altLang="zh-CN" sz="1400" dirty="0"/>
              <a:t> and recovery</a:t>
            </a:r>
          </a:p>
          <a:p>
            <a:pPr marL="0" lvl="1" algn="just"/>
            <a:r>
              <a:rPr lang="en-US" altLang="zh-CN" sz="1400" b="1" dirty="0"/>
              <a:t>Potential MnS capabilities for trouble shooting</a:t>
            </a:r>
            <a:r>
              <a:rPr lang="de-DE" altLang="de-DE" sz="1400" b="1" dirty="0"/>
              <a:t>:</a:t>
            </a:r>
          </a:p>
          <a:p>
            <a:pPr marL="0" lvl="1" algn="just"/>
            <a:r>
              <a:rPr lang="de-DE" altLang="zh-CN" sz="1400" b="1" dirty="0"/>
              <a:t>  - </a:t>
            </a:r>
            <a:r>
              <a:rPr lang="en-US" altLang="zh-CN" sz="1400" dirty="0"/>
              <a:t>Issue </a:t>
            </a:r>
            <a:r>
              <a:rPr lang="en-US" altLang="zh-CN" sz="1400" dirty="0">
                <a:latin typeface="Arial" charset="0"/>
              </a:rPr>
              <a:t>diagnostic analysis and recovery capability discovery (e.g., the issue types are supported to be analyzed or recovered)</a:t>
            </a:r>
          </a:p>
          <a:p>
            <a:pPr marL="0" lvl="1" algn="just"/>
            <a:r>
              <a:rPr lang="en-US" altLang="zh-CN" sz="1400" dirty="0">
                <a:latin typeface="Arial" charset="0"/>
              </a:rPr>
              <a:t>  - </a:t>
            </a:r>
            <a:r>
              <a:rPr lang="en-US" altLang="zh-CN" sz="1400" dirty="0"/>
              <a:t>Issue </a:t>
            </a:r>
            <a:r>
              <a:rPr lang="en-US" altLang="zh-CN" sz="1400" dirty="0">
                <a:latin typeface="Arial" charset="0"/>
              </a:rPr>
              <a:t>diagnostic analysis and recovery</a:t>
            </a:r>
            <a:r>
              <a:rPr lang="en-US" altLang="zh-CN" sz="1400" dirty="0"/>
              <a:t> request</a:t>
            </a:r>
          </a:p>
          <a:p>
            <a:pPr marL="0" lvl="1" algn="just"/>
            <a:r>
              <a:rPr lang="en-US" altLang="zh-CN" sz="1400" dirty="0"/>
              <a:t>  - Progress or status monitor for the Issue </a:t>
            </a:r>
            <a:r>
              <a:rPr lang="en-US" altLang="zh-CN" sz="1400" dirty="0">
                <a:latin typeface="Arial" charset="0"/>
              </a:rPr>
              <a:t>diagnostic analysis and recovery</a:t>
            </a:r>
          </a:p>
          <a:p>
            <a:pPr marL="0" lvl="1" algn="just"/>
            <a:r>
              <a:rPr lang="en-US" altLang="zh-CN" sz="1400" dirty="0">
                <a:latin typeface="Arial" charset="0"/>
              </a:rPr>
              <a:t>  - </a:t>
            </a:r>
            <a:r>
              <a:rPr lang="en-US" altLang="zh-CN" sz="1400" dirty="0"/>
              <a:t>Issue diagnostic analysis and recovery result report</a:t>
            </a:r>
            <a:endParaRPr lang="zh-CN" altLang="en-US" sz="1400" dirty="0"/>
          </a:p>
        </p:txBody>
      </p:sp>
      <p:sp>
        <p:nvSpPr>
          <p:cNvPr id="4" name="矩形 3">
            <a:extLst>
              <a:ext uri="{FF2B5EF4-FFF2-40B4-BE49-F238E27FC236}">
                <a16:creationId xmlns:a16="http://schemas.microsoft.com/office/drawing/2014/main" id="{77CBD8FE-5712-49BC-A75B-98CE32073FAD}"/>
              </a:ext>
            </a:extLst>
          </p:cNvPr>
          <p:cNvSpPr/>
          <p:nvPr/>
        </p:nvSpPr>
        <p:spPr bwMode="auto">
          <a:xfrm>
            <a:off x="6512664" y="2247180"/>
            <a:ext cx="4102116" cy="815009"/>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000" b="0" i="0" u="none" strike="noStrike" cap="none" normalizeH="0" baseline="0">
              <a:ln>
                <a:noFill/>
              </a:ln>
              <a:solidFill>
                <a:schemeClr val="tx1"/>
              </a:solidFill>
              <a:effectLst/>
              <a:latin typeface="Arial" charset="0"/>
            </a:endParaRPr>
          </a:p>
        </p:txBody>
      </p:sp>
      <p:sp>
        <p:nvSpPr>
          <p:cNvPr id="6" name="文本框 5">
            <a:extLst>
              <a:ext uri="{FF2B5EF4-FFF2-40B4-BE49-F238E27FC236}">
                <a16:creationId xmlns:a16="http://schemas.microsoft.com/office/drawing/2014/main" id="{45867F14-96EA-4E13-BAEC-7F41F80A3009}"/>
              </a:ext>
            </a:extLst>
          </p:cNvPr>
          <p:cNvSpPr txBox="1"/>
          <p:nvPr/>
        </p:nvSpPr>
        <p:spPr>
          <a:xfrm>
            <a:off x="7850215" y="2230562"/>
            <a:ext cx="1542661" cy="261610"/>
          </a:xfrm>
          <a:prstGeom prst="rect">
            <a:avLst/>
          </a:prstGeom>
          <a:noFill/>
        </p:spPr>
        <p:txBody>
          <a:bodyPr wrap="square" rtlCol="0">
            <a:spAutoFit/>
          </a:bodyPr>
          <a:lstStyle/>
          <a:p>
            <a:r>
              <a:rPr lang="en-US" altLang="zh-CN" sz="1100" dirty="0">
                <a:latin typeface="Arial" charset="0"/>
              </a:rPr>
              <a:t>Cross Domain MnFs</a:t>
            </a:r>
            <a:endParaRPr lang="zh-CN" altLang="en-US" sz="1100" dirty="0">
              <a:latin typeface="Arial" charset="0"/>
            </a:endParaRPr>
          </a:p>
        </p:txBody>
      </p:sp>
      <p:sp>
        <p:nvSpPr>
          <p:cNvPr id="24" name="矩形: 圆角 23">
            <a:extLst>
              <a:ext uri="{FF2B5EF4-FFF2-40B4-BE49-F238E27FC236}">
                <a16:creationId xmlns:a16="http://schemas.microsoft.com/office/drawing/2014/main" id="{C1408A08-DB9B-45C4-8007-ABBC7FEA954B}"/>
              </a:ext>
            </a:extLst>
          </p:cNvPr>
          <p:cNvSpPr/>
          <p:nvPr/>
        </p:nvSpPr>
        <p:spPr bwMode="auto">
          <a:xfrm>
            <a:off x="6715967" y="4115627"/>
            <a:ext cx="1778235" cy="300646"/>
          </a:xfrm>
          <a:prstGeom prst="roundRect">
            <a:avLst/>
          </a:prstGeom>
          <a:no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a:r>
              <a:rPr lang="en-US" altLang="zh-CN" sz="1100" dirty="0">
                <a:latin typeface="Arial" charset="0"/>
              </a:rPr>
              <a:t>Issue diagnostic analysis</a:t>
            </a:r>
            <a:endParaRPr kumimoji="0" lang="zh-CN" altLang="en-US" sz="1100" b="0" i="0" u="none" strike="noStrike" cap="none" normalizeH="0" baseline="0" dirty="0">
              <a:ln>
                <a:noFill/>
              </a:ln>
              <a:solidFill>
                <a:schemeClr val="tx1"/>
              </a:solidFill>
              <a:effectLst/>
              <a:latin typeface="Arial" charset="0"/>
            </a:endParaRPr>
          </a:p>
        </p:txBody>
      </p:sp>
      <p:cxnSp>
        <p:nvCxnSpPr>
          <p:cNvPr id="29" name="直接箭头连接符 28">
            <a:extLst>
              <a:ext uri="{FF2B5EF4-FFF2-40B4-BE49-F238E27FC236}">
                <a16:creationId xmlns:a16="http://schemas.microsoft.com/office/drawing/2014/main" id="{34A2F7BC-91A6-450A-B3BB-EE6A9E928BDF}"/>
              </a:ext>
            </a:extLst>
          </p:cNvPr>
          <p:cNvCxnSpPr>
            <a:cxnSpLocks/>
          </p:cNvCxnSpPr>
          <p:nvPr/>
        </p:nvCxnSpPr>
        <p:spPr bwMode="auto">
          <a:xfrm flipV="1">
            <a:off x="7441406" y="3061976"/>
            <a:ext cx="0" cy="867589"/>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sp>
        <p:nvSpPr>
          <p:cNvPr id="38" name="文本框 37">
            <a:extLst>
              <a:ext uri="{FF2B5EF4-FFF2-40B4-BE49-F238E27FC236}">
                <a16:creationId xmlns:a16="http://schemas.microsoft.com/office/drawing/2014/main" id="{AC4C3A5F-8378-4CEA-AD26-3F1AF36DFFE9}"/>
              </a:ext>
            </a:extLst>
          </p:cNvPr>
          <p:cNvSpPr txBox="1"/>
          <p:nvPr/>
        </p:nvSpPr>
        <p:spPr>
          <a:xfrm>
            <a:off x="6053182" y="3194047"/>
            <a:ext cx="1461246" cy="553998"/>
          </a:xfrm>
          <a:prstGeom prst="rect">
            <a:avLst/>
          </a:prstGeom>
          <a:noFill/>
        </p:spPr>
        <p:txBody>
          <a:bodyPr wrap="square" rtlCol="0">
            <a:spAutoFit/>
          </a:bodyPr>
          <a:lstStyle/>
          <a:p>
            <a:r>
              <a:rPr lang="en-US" altLang="zh-CN" sz="1000" dirty="0"/>
              <a:t>Issue </a:t>
            </a:r>
            <a:r>
              <a:rPr lang="en-US" altLang="zh-CN" sz="1000" dirty="0">
                <a:latin typeface="Arial" charset="0"/>
              </a:rPr>
              <a:t>diagnostic analysis and recovery capability  discovery</a:t>
            </a:r>
            <a:r>
              <a:rPr lang="en-US" altLang="zh-CN" sz="1000" dirty="0"/>
              <a:t> </a:t>
            </a:r>
            <a:endParaRPr lang="zh-CN" altLang="en-US" sz="1000" dirty="0"/>
          </a:p>
        </p:txBody>
      </p:sp>
      <p:sp>
        <p:nvSpPr>
          <p:cNvPr id="25" name="文本框 24">
            <a:extLst>
              <a:ext uri="{FF2B5EF4-FFF2-40B4-BE49-F238E27FC236}">
                <a16:creationId xmlns:a16="http://schemas.microsoft.com/office/drawing/2014/main" id="{33BB817D-C641-4EFE-88FB-F343DEDE12C7}"/>
              </a:ext>
            </a:extLst>
          </p:cNvPr>
          <p:cNvSpPr txBox="1"/>
          <p:nvPr/>
        </p:nvSpPr>
        <p:spPr>
          <a:xfrm>
            <a:off x="8015398" y="4384980"/>
            <a:ext cx="1542661" cy="261610"/>
          </a:xfrm>
          <a:prstGeom prst="rect">
            <a:avLst/>
          </a:prstGeom>
          <a:noFill/>
        </p:spPr>
        <p:txBody>
          <a:bodyPr wrap="square" rtlCol="0">
            <a:spAutoFit/>
          </a:bodyPr>
          <a:lstStyle/>
          <a:p>
            <a:r>
              <a:rPr lang="en-US" altLang="zh-CN" sz="1100" dirty="0">
                <a:latin typeface="Arial" charset="0"/>
              </a:rPr>
              <a:t>Domain MnFs</a:t>
            </a:r>
            <a:endParaRPr lang="zh-CN" altLang="en-US" sz="1100" dirty="0">
              <a:latin typeface="Arial" charset="0"/>
            </a:endParaRPr>
          </a:p>
        </p:txBody>
      </p:sp>
      <p:sp>
        <p:nvSpPr>
          <p:cNvPr id="22" name="矩形: 圆角 21">
            <a:extLst>
              <a:ext uri="{FF2B5EF4-FFF2-40B4-BE49-F238E27FC236}">
                <a16:creationId xmlns:a16="http://schemas.microsoft.com/office/drawing/2014/main" id="{910B0C66-08A0-4F52-BDB6-A1745FB16668}"/>
              </a:ext>
            </a:extLst>
          </p:cNvPr>
          <p:cNvSpPr/>
          <p:nvPr/>
        </p:nvSpPr>
        <p:spPr bwMode="auto">
          <a:xfrm>
            <a:off x="8563722" y="4124297"/>
            <a:ext cx="1467089" cy="300646"/>
          </a:xfrm>
          <a:prstGeom prst="roundRect">
            <a:avLst/>
          </a:prstGeom>
          <a:no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a:r>
              <a:rPr lang="en-US" altLang="zh-CN" sz="1100" dirty="0">
                <a:latin typeface="Arial" charset="0"/>
              </a:rPr>
              <a:t>Issue recovery</a:t>
            </a:r>
            <a:endParaRPr kumimoji="0" lang="zh-CN" altLang="en-US" sz="1100" b="0" i="0" u="none" strike="noStrike" cap="none" normalizeH="0" baseline="0" dirty="0">
              <a:ln>
                <a:noFill/>
              </a:ln>
              <a:solidFill>
                <a:schemeClr val="tx1"/>
              </a:solidFill>
              <a:effectLst/>
              <a:latin typeface="Arial" charset="0"/>
            </a:endParaRPr>
          </a:p>
        </p:txBody>
      </p:sp>
      <p:sp>
        <p:nvSpPr>
          <p:cNvPr id="10" name="文本框 9">
            <a:extLst>
              <a:ext uri="{FF2B5EF4-FFF2-40B4-BE49-F238E27FC236}">
                <a16:creationId xmlns:a16="http://schemas.microsoft.com/office/drawing/2014/main" id="{C7DA5A55-33CB-4C26-95EA-37AE88B7E644}"/>
              </a:ext>
            </a:extLst>
          </p:cNvPr>
          <p:cNvSpPr txBox="1"/>
          <p:nvPr/>
        </p:nvSpPr>
        <p:spPr>
          <a:xfrm>
            <a:off x="8926406" y="4977973"/>
            <a:ext cx="1542661" cy="215444"/>
          </a:xfrm>
          <a:prstGeom prst="rect">
            <a:avLst/>
          </a:prstGeom>
          <a:noFill/>
        </p:spPr>
        <p:txBody>
          <a:bodyPr wrap="square" rtlCol="0">
            <a:spAutoFit/>
          </a:bodyPr>
          <a:lstStyle/>
          <a:p>
            <a:r>
              <a:rPr lang="en-US" altLang="zh-CN" sz="800" dirty="0"/>
              <a:t>Note: relevant to MDA, CCL</a:t>
            </a:r>
            <a:endParaRPr lang="zh-CN" altLang="en-US" sz="800" dirty="0"/>
          </a:p>
        </p:txBody>
      </p:sp>
    </p:spTree>
    <p:extLst>
      <p:ext uri="{BB962C8B-B14F-4D97-AF65-F5344CB8AC3E}">
        <p14:creationId xmlns:p14="http://schemas.microsoft.com/office/powerpoint/2010/main" val="35560319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1453160" y="343351"/>
            <a:ext cx="8976888" cy="672907"/>
          </a:xfrm>
        </p:spPr>
        <p:txBody>
          <a:bodyPr/>
          <a:lstStyle/>
          <a:p>
            <a:pPr eaLnBrk="1" hangingPunct="1"/>
            <a:r>
              <a:rPr lang="en-US" altLang="de-DE" dirty="0"/>
              <a:t>NDT</a:t>
            </a:r>
            <a:r>
              <a:rPr lang="de-DE" altLang="de-DE" dirty="0"/>
              <a:t> for 5G Advanced Networks </a:t>
            </a:r>
            <a:br>
              <a:rPr lang="de-DE" altLang="de-DE" dirty="0"/>
            </a:br>
            <a:r>
              <a:rPr lang="de-DE" altLang="de-DE" dirty="0"/>
              <a:t>(OAM </a:t>
            </a:r>
            <a:r>
              <a:rPr lang="en-US" altLang="zh-CN" dirty="0"/>
              <a:t>prime feature</a:t>
            </a:r>
            <a:r>
              <a:rPr lang="de-DE" altLang="de-DE" dirty="0"/>
              <a:t>)</a:t>
            </a:r>
          </a:p>
        </p:txBody>
      </p:sp>
      <p:pic>
        <p:nvPicPr>
          <p:cNvPr id="2" name="Picture 1" descr="A logo with a green and black design&#10;&#10;Description automatically generated">
            <a:extLst>
              <a:ext uri="{FF2B5EF4-FFF2-40B4-BE49-F238E27FC236}">
                <a16:creationId xmlns:a16="http://schemas.microsoft.com/office/drawing/2014/main" id="{BDEA4634-CBFE-A9D3-E3C7-1346037050D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86381" y="270252"/>
            <a:ext cx="1366170" cy="850994"/>
          </a:xfrm>
          <a:prstGeom prst="rect">
            <a:avLst/>
          </a:prstGeom>
        </p:spPr>
      </p:pic>
      <p:sp>
        <p:nvSpPr>
          <p:cNvPr id="8" name="文本框 7">
            <a:extLst>
              <a:ext uri="{FF2B5EF4-FFF2-40B4-BE49-F238E27FC236}">
                <a16:creationId xmlns:a16="http://schemas.microsoft.com/office/drawing/2014/main" id="{BA98999B-2440-4DE6-81FF-BA41A07B0E64}"/>
              </a:ext>
            </a:extLst>
          </p:cNvPr>
          <p:cNvSpPr txBox="1"/>
          <p:nvPr/>
        </p:nvSpPr>
        <p:spPr>
          <a:xfrm>
            <a:off x="410029" y="1293597"/>
            <a:ext cx="3012596" cy="307777"/>
          </a:xfrm>
          <a:prstGeom prst="rect">
            <a:avLst/>
          </a:prstGeom>
          <a:noFill/>
        </p:spPr>
        <p:txBody>
          <a:bodyPr wrap="square" rtlCol="0">
            <a:spAutoFit/>
          </a:bodyPr>
          <a:lstStyle>
            <a:defPPr>
              <a:defRPr lang="en-GB"/>
            </a:defPPr>
            <a:lvl1pPr>
              <a:defRPr sz="1400" b="1"/>
            </a:lvl1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zh-CN" sz="1400" b="1" i="0" u="none" strike="noStrike" kern="1200" cap="none" spc="0" normalizeH="0" baseline="0" noProof="0" dirty="0">
                <a:ln>
                  <a:noFill/>
                </a:ln>
                <a:solidFill>
                  <a:prstClr val="black"/>
                </a:solidFill>
                <a:effectLst/>
                <a:uLnTx/>
                <a:uFillTx/>
                <a:latin typeface="Arial" panose="020B0604020202020204" pitchFamily="34" charset="0"/>
                <a:ea typeface="宋体" panose="02010600030101010101" pitchFamily="2" charset="-122"/>
                <a:cs typeface="Arial" panose="020B0604020202020204" pitchFamily="34" charset="0"/>
              </a:rPr>
              <a:t>Potential scope for Rel-20 work</a:t>
            </a:r>
            <a:endParaRPr kumimoji="0" lang="zh-CN" altLang="en-US" sz="1400" b="1" i="0" u="none" strike="noStrike" kern="1200" cap="none" spc="0" normalizeH="0" baseline="0" noProof="0" dirty="0">
              <a:ln>
                <a:noFill/>
              </a:ln>
              <a:solidFill>
                <a:prstClr val="black"/>
              </a:solidFill>
              <a:effectLst/>
              <a:uLnTx/>
              <a:uFillTx/>
              <a:latin typeface="Arial" panose="020B0604020202020204" pitchFamily="34" charset="0"/>
              <a:ea typeface="宋体" panose="02010600030101010101" pitchFamily="2" charset="-122"/>
              <a:cs typeface="Arial" panose="020B0604020202020204" pitchFamily="34" charset="0"/>
            </a:endParaRPr>
          </a:p>
        </p:txBody>
      </p:sp>
      <p:sp>
        <p:nvSpPr>
          <p:cNvPr id="12" name="矩形 11">
            <a:extLst>
              <a:ext uri="{FF2B5EF4-FFF2-40B4-BE49-F238E27FC236}">
                <a16:creationId xmlns:a16="http://schemas.microsoft.com/office/drawing/2014/main" id="{DBAD2203-FDC8-46D5-81F1-8E5FCB65C51F}"/>
              </a:ext>
            </a:extLst>
          </p:cNvPr>
          <p:cNvSpPr/>
          <p:nvPr/>
        </p:nvSpPr>
        <p:spPr bwMode="auto">
          <a:xfrm>
            <a:off x="465567" y="1669083"/>
            <a:ext cx="10596333" cy="4304997"/>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1000" b="0" i="0" u="none" strike="noStrike" kern="1200" cap="none" spc="0" normalizeH="0" baseline="0" noProof="0">
              <a:ln>
                <a:noFill/>
              </a:ln>
              <a:solidFill>
                <a:prstClr val="black"/>
              </a:solidFill>
              <a:effectLst/>
              <a:uLnTx/>
              <a:uFillTx/>
              <a:latin typeface="Arial" charset="0"/>
              <a:ea typeface="宋体" panose="02010600030101010101" pitchFamily="2" charset="-122"/>
              <a:cs typeface="Arial" panose="020B0604020202020204" pitchFamily="34" charset="0"/>
            </a:endParaRPr>
          </a:p>
        </p:txBody>
      </p:sp>
      <p:sp>
        <p:nvSpPr>
          <p:cNvPr id="23" name="文本框 22">
            <a:extLst>
              <a:ext uri="{FF2B5EF4-FFF2-40B4-BE49-F238E27FC236}">
                <a16:creationId xmlns:a16="http://schemas.microsoft.com/office/drawing/2014/main" id="{042D4C2C-4C44-4C1D-A5D7-64FABEC3F3B7}"/>
              </a:ext>
            </a:extLst>
          </p:cNvPr>
          <p:cNvSpPr txBox="1"/>
          <p:nvPr/>
        </p:nvSpPr>
        <p:spPr>
          <a:xfrm>
            <a:off x="503800" y="1718435"/>
            <a:ext cx="6511763" cy="4185761"/>
          </a:xfrm>
          <a:prstGeom prst="rect">
            <a:avLst/>
          </a:prstGeom>
          <a:noFill/>
        </p:spPr>
        <p:txBody>
          <a:bodyPr wrap="square" rtlCol="0">
            <a:spAutoFit/>
          </a:bodyPr>
          <a:lstStyle/>
          <a:p>
            <a:pPr marL="171450" marR="0" lvl="0" indent="-171450" algn="just" defTabSz="914400" rtl="0" eaLnBrk="0" fontAlgn="base" latinLnBrk="0" hangingPunct="0">
              <a:lnSpc>
                <a:spcPct val="100000"/>
              </a:lnSpc>
              <a:spcBef>
                <a:spcPct val="0"/>
              </a:spcBef>
              <a:spcAft>
                <a:spcPct val="0"/>
              </a:spcAft>
              <a:buClrTx/>
              <a:buSzTx/>
              <a:buFont typeface="Wingdings" panose="05000000000000000000" pitchFamily="2" charset="2"/>
              <a:buChar char="u"/>
              <a:tabLst/>
              <a:defRPr/>
            </a:pPr>
            <a:r>
              <a:rPr kumimoji="0" lang="en-US" altLang="de-DE"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NDT supporting new scenarios</a:t>
            </a:r>
            <a:r>
              <a:rPr kumimoji="0" lang="de-DE" altLang="de-DE"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t>
            </a:r>
          </a:p>
          <a:p>
            <a:pPr marL="514350" marR="0" lvl="1" indent="-171450" algn="just" defTabSz="914400" rtl="0" eaLnBrk="0" fontAlgn="base" latinLnBrk="0" hangingPunct="0">
              <a:lnSpc>
                <a:spcPct val="100000"/>
              </a:lnSpc>
              <a:spcBef>
                <a:spcPct val="0"/>
              </a:spcBef>
              <a:spcAft>
                <a:spcPct val="0"/>
              </a:spcAft>
              <a:buClrTx/>
              <a:buSzTx/>
              <a:buFont typeface="Wingdings" panose="05000000000000000000" pitchFamily="2" charset="2"/>
              <a:buChar char="u"/>
              <a:tabLst/>
              <a:defRPr/>
            </a:pPr>
            <a:r>
              <a:rPr kumimoji="0" lang="de-DE" altLang="zh-CN" sz="1400" b="0" i="0" u="none" strike="noStrike" kern="1200" cap="none" spc="0" normalizeH="0" baseline="0" noProof="0" dirty="0">
                <a:ln>
                  <a:noFill/>
                </a:ln>
                <a:solidFill>
                  <a:prstClr val="black"/>
                </a:solidFill>
                <a:effectLst/>
                <a:uLnTx/>
                <a:uFillTx/>
                <a:latin typeface="Arial" panose="020B0604020202020204" pitchFamily="34" charset="0"/>
                <a:ea typeface="宋体" panose="02010600030101010101" pitchFamily="2" charset="-122"/>
                <a:cs typeface="Arial" panose="020B0604020202020204" pitchFamily="34" charset="0"/>
              </a:rPr>
              <a:t>SA1 R19 TR 22.840 introduced plenty of use cases on Ambient IoT. To support AIOT services (e.g., inventory, command, etc.) which rely on the capability of readers, NDT can simulate t</a:t>
            </a:r>
            <a:r>
              <a:rPr kumimoji="0" lang="en-US" altLang="zh-CN" sz="1400" b="0" i="0" u="none" strike="noStrike" kern="1200" cap="none" spc="0" normalizeH="0" baseline="0" noProof="0" dirty="0">
                <a:ln>
                  <a:noFill/>
                </a:ln>
                <a:solidFill>
                  <a:prstClr val="black"/>
                </a:solidFill>
                <a:effectLst/>
                <a:uLnTx/>
                <a:uFillTx/>
                <a:latin typeface="Arial" panose="020B0604020202020204" pitchFamily="34" charset="0"/>
                <a:ea typeface="宋体" panose="02010600030101010101" pitchFamily="2" charset="-122"/>
                <a:cs typeface="Arial" panose="020B0604020202020204" pitchFamily="34" charset="0"/>
              </a:rPr>
              <a:t>he</a:t>
            </a:r>
            <a:r>
              <a:rPr kumimoji="0" lang="zh-CN" altLang="en-US" sz="1400" b="0" i="0" u="none" strike="noStrike" kern="1200" cap="none" spc="0" normalizeH="0" baseline="0" noProof="0" dirty="0">
                <a:ln>
                  <a:noFill/>
                </a:ln>
                <a:solidFill>
                  <a:prstClr val="black"/>
                </a:solidFill>
                <a:effectLst/>
                <a:uLnTx/>
                <a:uFillTx/>
                <a:latin typeface="Arial" panose="020B0604020202020204" pitchFamily="34" charset="0"/>
                <a:ea typeface="宋体" panose="02010600030101010101" pitchFamily="2" charset="-122"/>
                <a:cs typeface="Arial" panose="020B0604020202020204" pitchFamily="34" charset="0"/>
              </a:rPr>
              <a:t> </a:t>
            </a:r>
            <a:r>
              <a:rPr kumimoji="0" lang="en-US" altLang="zh-CN" sz="1400" b="0" i="0" u="none" strike="noStrike" kern="1200" cap="none" spc="0" normalizeH="0" baseline="0" noProof="0" dirty="0">
                <a:ln>
                  <a:noFill/>
                </a:ln>
                <a:solidFill>
                  <a:prstClr val="black"/>
                </a:solidFill>
                <a:effectLst/>
                <a:uLnTx/>
                <a:uFillTx/>
                <a:latin typeface="Arial" panose="020B0604020202020204" pitchFamily="34" charset="0"/>
                <a:ea typeface="宋体" panose="02010600030101010101" pitchFamily="2" charset="-122"/>
                <a:cs typeface="Arial" panose="020B0604020202020204" pitchFamily="34" charset="0"/>
              </a:rPr>
              <a:t>radio network</a:t>
            </a:r>
            <a:r>
              <a:rPr kumimoji="0" lang="zh-CN" altLang="en-US" sz="1400" b="0" i="0" u="none" strike="noStrike" kern="1200" cap="none" spc="0" normalizeH="0" baseline="0" noProof="0" dirty="0">
                <a:ln>
                  <a:noFill/>
                </a:ln>
                <a:solidFill>
                  <a:prstClr val="black"/>
                </a:solidFill>
                <a:effectLst/>
                <a:uLnTx/>
                <a:uFillTx/>
                <a:latin typeface="Arial" panose="020B0604020202020204" pitchFamily="34" charset="0"/>
                <a:ea typeface="宋体" panose="02010600030101010101" pitchFamily="2" charset="-122"/>
                <a:cs typeface="Arial" panose="020B0604020202020204" pitchFamily="34" charset="0"/>
              </a:rPr>
              <a:t> </a:t>
            </a:r>
            <a:r>
              <a:rPr kumimoji="0" lang="en-US" altLang="zh-CN" sz="1400" b="0" i="0" u="none" strike="noStrike" kern="1200" cap="none" spc="0" normalizeH="0" baseline="0" noProof="0" dirty="0">
                <a:ln>
                  <a:noFill/>
                </a:ln>
                <a:solidFill>
                  <a:prstClr val="black"/>
                </a:solidFill>
                <a:effectLst/>
                <a:uLnTx/>
                <a:uFillTx/>
                <a:latin typeface="Arial" panose="020B0604020202020204" pitchFamily="34" charset="0"/>
                <a:ea typeface="宋体" panose="02010600030101010101" pitchFamily="2" charset="-122"/>
                <a:cs typeface="Arial" panose="020B0604020202020204" pitchFamily="34" charset="0"/>
              </a:rPr>
              <a:t>performance</a:t>
            </a:r>
            <a:r>
              <a:rPr kumimoji="0" lang="zh-CN" altLang="en-US" sz="1400" b="0" i="0" u="none" strike="noStrike" kern="1200" cap="none" spc="0" normalizeH="0" baseline="0" noProof="0" dirty="0">
                <a:ln>
                  <a:noFill/>
                </a:ln>
                <a:solidFill>
                  <a:prstClr val="black"/>
                </a:solidFill>
                <a:effectLst/>
                <a:uLnTx/>
                <a:uFillTx/>
                <a:latin typeface="Arial" panose="020B0604020202020204" pitchFamily="34" charset="0"/>
                <a:ea typeface="宋体" panose="02010600030101010101" pitchFamily="2" charset="-122"/>
                <a:cs typeface="Arial" panose="020B0604020202020204" pitchFamily="34" charset="0"/>
              </a:rPr>
              <a:t> </a:t>
            </a:r>
            <a:r>
              <a:rPr kumimoji="0" lang="de-DE" altLang="zh-CN" sz="1400" b="0" i="0" u="none" strike="noStrike" kern="1200" cap="none" spc="0" normalizeH="0" baseline="0" noProof="0" dirty="0">
                <a:ln>
                  <a:noFill/>
                </a:ln>
                <a:solidFill>
                  <a:prstClr val="black"/>
                </a:solidFill>
                <a:effectLst/>
                <a:uLnTx/>
                <a:uFillTx/>
                <a:latin typeface="Arial" panose="020B0604020202020204" pitchFamily="34" charset="0"/>
                <a:ea typeface="宋体" panose="02010600030101010101" pitchFamily="2" charset="-122"/>
                <a:cs typeface="Arial" panose="020B0604020202020204" pitchFamily="34" charset="0"/>
              </a:rPr>
              <a:t>with AIOT serivce features and BS reader capability.</a:t>
            </a:r>
          </a:p>
          <a:p>
            <a:pPr marL="514350" marR="0" lvl="1" indent="-171450" algn="just" defTabSz="914400" rtl="0" eaLnBrk="0" fontAlgn="base" latinLnBrk="0" hangingPunct="0">
              <a:lnSpc>
                <a:spcPct val="100000"/>
              </a:lnSpc>
              <a:spcBef>
                <a:spcPct val="0"/>
              </a:spcBef>
              <a:spcAft>
                <a:spcPct val="0"/>
              </a:spcAft>
              <a:buClrTx/>
              <a:buSzTx/>
              <a:buFont typeface="Wingdings" panose="05000000000000000000" pitchFamily="2" charset="2"/>
              <a:buChar char="u"/>
              <a:tabLst/>
              <a:defRPr/>
            </a:pPr>
            <a:r>
              <a:rPr kumimoji="0" lang="en-US" altLang="zh-CN" sz="1400" b="0" i="0" u="none" strike="noStrike" kern="1200" cap="none" spc="0" normalizeH="0" baseline="0" noProof="0" dirty="0">
                <a:ln>
                  <a:noFill/>
                </a:ln>
                <a:solidFill>
                  <a:prstClr val="black"/>
                </a:solidFill>
                <a:effectLst/>
                <a:uLnTx/>
                <a:uFillTx/>
                <a:latin typeface="Arial" panose="020B0604020202020204" pitchFamily="34" charset="0"/>
                <a:ea typeface="宋体" panose="02010600030101010101" pitchFamily="2" charset="-122"/>
                <a:cs typeface="Arial" panose="020B0604020202020204" pitchFamily="34" charset="0"/>
              </a:rPr>
              <a:t>SA1 R19 TS 22.125 introduced UAV usages on flight path management and UTM assistance to support UAV pre-flight preparation. The requirements are shown as follows:</a:t>
            </a:r>
          </a:p>
          <a:p>
            <a:pPr marL="342900" marR="0" lvl="1" indent="0" algn="just" defTabSz="914400" rtl="0" eaLnBrk="0" fontAlgn="base" latinLnBrk="0" hangingPunct="0">
              <a:lnSpc>
                <a:spcPct val="100000"/>
              </a:lnSpc>
              <a:spcBef>
                <a:spcPct val="0"/>
              </a:spcBef>
              <a:spcAft>
                <a:spcPct val="0"/>
              </a:spcAft>
              <a:buClrTx/>
              <a:buSzTx/>
              <a:buFontTx/>
              <a:buNone/>
              <a:tabLst/>
              <a:defRPr/>
            </a:pPr>
            <a:endParaRPr kumimoji="0" lang="en-US" altLang="zh-CN" sz="1400" b="0" i="0" u="none" strike="noStrike" kern="1200" cap="none" spc="0" normalizeH="0" baseline="0" noProof="0" dirty="0">
              <a:ln>
                <a:noFill/>
              </a:ln>
              <a:solidFill>
                <a:prstClr val="black"/>
              </a:solidFill>
              <a:effectLst/>
              <a:uLnTx/>
              <a:uFillTx/>
              <a:latin typeface="Arial" panose="020B0604020202020204" pitchFamily="34" charset="0"/>
              <a:ea typeface="宋体" panose="02010600030101010101" pitchFamily="2" charset="-122"/>
              <a:cs typeface="Arial" panose="020B0604020202020204" pitchFamily="34" charset="0"/>
            </a:endParaRPr>
          </a:p>
          <a:p>
            <a:pPr marL="342900" marR="0" lvl="1" indent="0" algn="just" defTabSz="914400" rtl="0" eaLnBrk="0" fontAlgn="base" latinLnBrk="0" hangingPunct="0">
              <a:lnSpc>
                <a:spcPct val="100000"/>
              </a:lnSpc>
              <a:spcBef>
                <a:spcPct val="0"/>
              </a:spcBef>
              <a:spcAft>
                <a:spcPct val="0"/>
              </a:spcAft>
              <a:buClrTx/>
              <a:buSzTx/>
              <a:buFontTx/>
              <a:buNone/>
              <a:tabLst/>
              <a:defRPr/>
            </a:pPr>
            <a:endParaRPr kumimoji="0" lang="en-US" altLang="zh-CN" sz="1400" b="0" i="0" u="none" strike="noStrike" kern="1200" cap="none" spc="0" normalizeH="0" baseline="0" noProof="0" dirty="0">
              <a:ln>
                <a:noFill/>
              </a:ln>
              <a:solidFill>
                <a:prstClr val="black"/>
              </a:solidFill>
              <a:effectLst/>
              <a:uLnTx/>
              <a:uFillTx/>
              <a:latin typeface="Arial" panose="020B0604020202020204" pitchFamily="34" charset="0"/>
              <a:ea typeface="宋体" panose="02010600030101010101" pitchFamily="2" charset="-122"/>
              <a:cs typeface="Arial" panose="020B0604020202020204" pitchFamily="34" charset="0"/>
            </a:endParaRPr>
          </a:p>
          <a:p>
            <a:pPr marL="342900" marR="0" lvl="1" indent="0" algn="just" defTabSz="914400" rtl="0" eaLnBrk="0" fontAlgn="base" latinLnBrk="0" hangingPunct="0">
              <a:lnSpc>
                <a:spcPct val="100000"/>
              </a:lnSpc>
              <a:spcBef>
                <a:spcPct val="0"/>
              </a:spcBef>
              <a:spcAft>
                <a:spcPct val="0"/>
              </a:spcAft>
              <a:buClrTx/>
              <a:buSzTx/>
              <a:buFontTx/>
              <a:buNone/>
              <a:tabLst/>
              <a:defRPr/>
            </a:pPr>
            <a:endParaRPr kumimoji="0" lang="en-US" altLang="zh-CN" sz="1400" b="0" i="0" u="none" strike="noStrike" kern="1200" cap="none" spc="0" normalizeH="0" baseline="0" noProof="0" dirty="0">
              <a:ln>
                <a:noFill/>
              </a:ln>
              <a:solidFill>
                <a:prstClr val="black"/>
              </a:solidFill>
              <a:effectLst/>
              <a:uLnTx/>
              <a:uFillTx/>
              <a:latin typeface="Arial" panose="020B0604020202020204" pitchFamily="34" charset="0"/>
              <a:ea typeface="宋体" panose="02010600030101010101" pitchFamily="2" charset="-122"/>
              <a:cs typeface="Arial" panose="020B0604020202020204" pitchFamily="34" charset="0"/>
            </a:endParaRPr>
          </a:p>
          <a:p>
            <a:pPr marL="342900" marR="0" lvl="1" indent="0" algn="just" defTabSz="914400" rtl="0" eaLnBrk="0" fontAlgn="base" latinLnBrk="0" hangingPunct="0">
              <a:lnSpc>
                <a:spcPct val="100000"/>
              </a:lnSpc>
              <a:spcBef>
                <a:spcPct val="0"/>
              </a:spcBef>
              <a:spcAft>
                <a:spcPct val="0"/>
              </a:spcAft>
              <a:buClrTx/>
              <a:buSzTx/>
              <a:buFontTx/>
              <a:buNone/>
              <a:tabLst/>
              <a:defRPr/>
            </a:pPr>
            <a:endParaRPr kumimoji="0" lang="en-US" altLang="zh-CN" sz="1400" b="0" i="0" u="none" strike="noStrike" kern="1200" cap="none" spc="0" normalizeH="0" baseline="0" noProof="0" dirty="0">
              <a:ln>
                <a:noFill/>
              </a:ln>
              <a:solidFill>
                <a:prstClr val="black"/>
              </a:solidFill>
              <a:effectLst/>
              <a:uLnTx/>
              <a:uFillTx/>
              <a:latin typeface="Arial" panose="020B0604020202020204" pitchFamily="34" charset="0"/>
              <a:ea typeface="宋体" panose="02010600030101010101" pitchFamily="2" charset="-122"/>
              <a:cs typeface="Arial" panose="020B0604020202020204" pitchFamily="34" charset="0"/>
            </a:endParaRPr>
          </a:p>
          <a:p>
            <a:pPr marL="342900" marR="0" lvl="1" indent="0" algn="just" defTabSz="914400" rtl="0" eaLnBrk="0" fontAlgn="base" latinLnBrk="0" hangingPunct="0">
              <a:lnSpc>
                <a:spcPct val="100000"/>
              </a:lnSpc>
              <a:spcBef>
                <a:spcPct val="0"/>
              </a:spcBef>
              <a:spcAft>
                <a:spcPct val="0"/>
              </a:spcAft>
              <a:buClrTx/>
              <a:buSzTx/>
              <a:buFontTx/>
              <a:buNone/>
              <a:tabLst/>
              <a:defRPr/>
            </a:pPr>
            <a:r>
              <a:rPr kumimoji="0" lang="en-US" altLang="zh-CN" sz="1400" b="0" i="0" u="none" strike="noStrike" kern="1200" cap="none" spc="0" normalizeH="0" baseline="0" noProof="0" dirty="0">
                <a:ln>
                  <a:noFill/>
                </a:ln>
                <a:solidFill>
                  <a:prstClr val="black"/>
                </a:solidFill>
                <a:effectLst/>
                <a:uLnTx/>
                <a:uFillTx/>
                <a:latin typeface="Arial" panose="020B0604020202020204" pitchFamily="34" charset="0"/>
                <a:ea typeface="宋体" panose="02010600030101010101" pitchFamily="2" charset="-122"/>
                <a:cs typeface="Arial" panose="020B0604020202020204" pitchFamily="34" charset="0"/>
              </a:rPr>
              <a:t>    </a:t>
            </a:r>
          </a:p>
          <a:p>
            <a:pPr marL="342900" marR="0" lvl="1" indent="0" algn="just" defTabSz="914400" rtl="0" eaLnBrk="0" fontAlgn="base" latinLnBrk="0" hangingPunct="0">
              <a:lnSpc>
                <a:spcPct val="100000"/>
              </a:lnSpc>
              <a:spcBef>
                <a:spcPct val="0"/>
              </a:spcBef>
              <a:spcAft>
                <a:spcPct val="0"/>
              </a:spcAft>
              <a:buClrTx/>
              <a:buSzTx/>
              <a:buFontTx/>
              <a:buNone/>
              <a:tabLst/>
              <a:defRPr/>
            </a:pPr>
            <a:r>
              <a:rPr kumimoji="0" lang="en-US" altLang="zh-CN" sz="1400" b="0" i="0" u="none" strike="noStrike" kern="1200" cap="none" spc="0" normalizeH="0" baseline="0" noProof="0" dirty="0">
                <a:ln>
                  <a:noFill/>
                </a:ln>
                <a:solidFill>
                  <a:prstClr val="black"/>
                </a:solidFill>
                <a:effectLst/>
                <a:uLnTx/>
                <a:uFillTx/>
                <a:latin typeface="Arial" panose="020B0604020202020204" pitchFamily="34" charset="0"/>
                <a:ea typeface="宋体" panose="02010600030101010101" pitchFamily="2" charset="-122"/>
                <a:cs typeface="Arial" panose="020B0604020202020204" pitchFamily="34" charset="0"/>
              </a:rPr>
              <a:t>NDT can simulate the network performance with UAV service features on grid granularity to support the flight path optimization.  </a:t>
            </a:r>
          </a:p>
          <a:p>
            <a:pPr marL="342900" marR="0" lvl="1" indent="0" algn="just" defTabSz="914400" rtl="0" eaLnBrk="0" fontAlgn="base" latinLnBrk="0" hangingPunct="0">
              <a:lnSpc>
                <a:spcPct val="100000"/>
              </a:lnSpc>
              <a:spcBef>
                <a:spcPct val="0"/>
              </a:spcBef>
              <a:spcAft>
                <a:spcPct val="0"/>
              </a:spcAft>
              <a:buClrTx/>
              <a:buSzTx/>
              <a:buFontTx/>
              <a:buNone/>
              <a:tabLst/>
              <a:defRPr/>
            </a:pPr>
            <a:endParaRPr kumimoji="0" lang="en-US" altLang="zh-CN" sz="1400" b="0" i="0" u="none" strike="noStrike" kern="1200" cap="none" spc="0" normalizeH="0" baseline="0" noProof="0" dirty="0">
              <a:ln>
                <a:noFill/>
              </a:ln>
              <a:solidFill>
                <a:prstClr val="black"/>
              </a:solidFill>
              <a:effectLst/>
              <a:uLnTx/>
              <a:uFillTx/>
              <a:latin typeface="Arial" panose="020B0604020202020204" pitchFamily="34" charset="0"/>
              <a:ea typeface="宋体" panose="02010600030101010101" pitchFamily="2" charset="-122"/>
              <a:cs typeface="Arial" panose="020B0604020202020204" pitchFamily="34" charset="0"/>
            </a:endParaRPr>
          </a:p>
          <a:p>
            <a:pPr marL="171450" marR="0" lvl="1" indent="-171450" algn="just" defTabSz="914400" rtl="0" eaLnBrk="0" fontAlgn="base" latinLnBrk="0" hangingPunct="0">
              <a:lnSpc>
                <a:spcPct val="100000"/>
              </a:lnSpc>
              <a:spcBef>
                <a:spcPct val="0"/>
              </a:spcBef>
              <a:spcAft>
                <a:spcPct val="0"/>
              </a:spcAft>
              <a:buClrTx/>
              <a:buSzTx/>
              <a:buFont typeface="Wingdings" panose="05000000000000000000" pitchFamily="2" charset="2"/>
              <a:buChar char="u"/>
              <a:tabLst/>
              <a:defRPr/>
            </a:pPr>
            <a:r>
              <a:rPr kumimoji="0" lang="en-US" altLang="zh-CN" sz="1400" b="0" i="0" u="none" strike="noStrike" kern="1200" cap="none" spc="0" normalizeH="0" baseline="0" noProof="0" dirty="0">
                <a:ln>
                  <a:noFill/>
                </a:ln>
                <a:solidFill>
                  <a:prstClr val="black"/>
                </a:solidFill>
                <a:effectLst/>
                <a:uLnTx/>
                <a:uFillTx/>
                <a:latin typeface="Arial" panose="020B0604020202020204" pitchFamily="34" charset="0"/>
                <a:ea typeface="宋体" panose="02010600030101010101" pitchFamily="2" charset="-122"/>
                <a:cs typeface="Arial" panose="020B0604020202020204" pitchFamily="34" charset="0"/>
              </a:rPr>
              <a:t>MnS capability enhancement</a:t>
            </a:r>
          </a:p>
          <a:p>
            <a:pPr marL="514350" marR="0" lvl="1" indent="-171450" algn="just" defTabSz="914400" rtl="0" eaLnBrk="0" fontAlgn="base" latinLnBrk="0" hangingPunct="0">
              <a:lnSpc>
                <a:spcPct val="100000"/>
              </a:lnSpc>
              <a:spcBef>
                <a:spcPct val="0"/>
              </a:spcBef>
              <a:spcAft>
                <a:spcPct val="0"/>
              </a:spcAft>
              <a:buClrTx/>
              <a:buSzTx/>
              <a:buFont typeface="Wingdings" panose="05000000000000000000" pitchFamily="2" charset="2"/>
              <a:buChar char="u"/>
              <a:tabLst/>
              <a:defRPr/>
            </a:pPr>
            <a:r>
              <a:rPr kumimoji="0" lang="de-DE" altLang="zh-CN" sz="1400" b="0" i="0" u="none" strike="noStrike" kern="1200" cap="none" spc="0" normalizeH="0" baseline="0" noProof="0" dirty="0">
                <a:ln>
                  <a:noFill/>
                </a:ln>
                <a:solidFill>
                  <a:prstClr val="black"/>
                </a:solidFill>
                <a:effectLst/>
                <a:uLnTx/>
                <a:uFillTx/>
                <a:latin typeface="Arial" panose="020B0604020202020204" pitchFamily="34" charset="0"/>
                <a:ea typeface="宋体" panose="02010600030101010101" pitchFamily="2" charset="-122"/>
                <a:cs typeface="Arial" panose="020B0604020202020204" pitchFamily="34" charset="0"/>
              </a:rPr>
              <a:t>Network capacity/performance simulation on grid granularity to support specific network services (e.g., AIOT service, UAV flight)</a:t>
            </a:r>
          </a:p>
        </p:txBody>
      </p:sp>
      <p:sp>
        <p:nvSpPr>
          <p:cNvPr id="25" name="矩形 24">
            <a:extLst>
              <a:ext uri="{FF2B5EF4-FFF2-40B4-BE49-F238E27FC236}">
                <a16:creationId xmlns:a16="http://schemas.microsoft.com/office/drawing/2014/main" id="{8122ABBA-1354-40CE-8372-8938FB5967E9}"/>
              </a:ext>
            </a:extLst>
          </p:cNvPr>
          <p:cNvSpPr/>
          <p:nvPr/>
        </p:nvSpPr>
        <p:spPr>
          <a:xfrm>
            <a:off x="9871045" y="3164432"/>
            <a:ext cx="133713" cy="133200"/>
          </a:xfrm>
          <a:prstGeom prst="rect">
            <a:avLst/>
          </a:prstGeom>
          <a:solidFill>
            <a:srgbClr val="92D050"/>
          </a:solidFill>
          <a:ln>
            <a:solidFill>
              <a:srgbClr val="15151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srgbClr val="666666"/>
              </a:solidFill>
              <a:effectLst/>
              <a:uLnTx/>
              <a:uFillTx/>
              <a:latin typeface="Arial" panose="020B0604020202020204"/>
              <a:ea typeface="黑体" panose="02010609060101010101" pitchFamily="49" charset="-122"/>
              <a:cs typeface="+mn-cs"/>
            </a:endParaRPr>
          </a:p>
        </p:txBody>
      </p:sp>
      <p:sp>
        <p:nvSpPr>
          <p:cNvPr id="26" name="矩形 25">
            <a:extLst>
              <a:ext uri="{FF2B5EF4-FFF2-40B4-BE49-F238E27FC236}">
                <a16:creationId xmlns:a16="http://schemas.microsoft.com/office/drawing/2014/main" id="{DA7083CC-E08C-44C8-9671-F37E8C02EFAD}"/>
              </a:ext>
            </a:extLst>
          </p:cNvPr>
          <p:cNvSpPr/>
          <p:nvPr/>
        </p:nvSpPr>
        <p:spPr>
          <a:xfrm>
            <a:off x="10003533" y="3165887"/>
            <a:ext cx="133713" cy="133200"/>
          </a:xfrm>
          <a:prstGeom prst="rect">
            <a:avLst/>
          </a:prstGeom>
          <a:solidFill>
            <a:srgbClr val="92D050"/>
          </a:solidFill>
          <a:ln>
            <a:solidFill>
              <a:srgbClr val="15151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srgbClr val="666666"/>
              </a:solidFill>
              <a:effectLst/>
              <a:uLnTx/>
              <a:uFillTx/>
              <a:latin typeface="Arial" panose="020B0604020202020204"/>
              <a:ea typeface="黑体" panose="02010609060101010101" pitchFamily="49" charset="-122"/>
              <a:cs typeface="+mn-cs"/>
            </a:endParaRPr>
          </a:p>
        </p:txBody>
      </p:sp>
      <p:sp>
        <p:nvSpPr>
          <p:cNvPr id="30" name="矩形 29">
            <a:extLst>
              <a:ext uri="{FF2B5EF4-FFF2-40B4-BE49-F238E27FC236}">
                <a16:creationId xmlns:a16="http://schemas.microsoft.com/office/drawing/2014/main" id="{AB17B703-3B15-4EA0-883A-24093FC9AD02}"/>
              </a:ext>
            </a:extLst>
          </p:cNvPr>
          <p:cNvSpPr/>
          <p:nvPr/>
        </p:nvSpPr>
        <p:spPr>
          <a:xfrm>
            <a:off x="10134494" y="3163837"/>
            <a:ext cx="133713" cy="133200"/>
          </a:xfrm>
          <a:prstGeom prst="rect">
            <a:avLst/>
          </a:prstGeom>
          <a:solidFill>
            <a:srgbClr val="92D050"/>
          </a:solidFill>
          <a:ln>
            <a:solidFill>
              <a:srgbClr val="15151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srgbClr val="666666"/>
              </a:solidFill>
              <a:effectLst/>
              <a:uLnTx/>
              <a:uFillTx/>
              <a:latin typeface="Arial" panose="020B0604020202020204"/>
              <a:ea typeface="黑体" panose="02010609060101010101" pitchFamily="49" charset="-122"/>
              <a:cs typeface="+mn-cs"/>
            </a:endParaRPr>
          </a:p>
        </p:txBody>
      </p:sp>
      <p:sp>
        <p:nvSpPr>
          <p:cNvPr id="31" name="矩形 30">
            <a:extLst>
              <a:ext uri="{FF2B5EF4-FFF2-40B4-BE49-F238E27FC236}">
                <a16:creationId xmlns:a16="http://schemas.microsoft.com/office/drawing/2014/main" id="{D59BDFBA-DEE1-4A88-B27C-223BCEC1DD30}"/>
              </a:ext>
            </a:extLst>
          </p:cNvPr>
          <p:cNvSpPr/>
          <p:nvPr/>
        </p:nvSpPr>
        <p:spPr>
          <a:xfrm>
            <a:off x="10269545" y="3164432"/>
            <a:ext cx="133713" cy="133200"/>
          </a:xfrm>
          <a:prstGeom prst="rect">
            <a:avLst/>
          </a:prstGeom>
          <a:solidFill>
            <a:srgbClr val="92D050"/>
          </a:solidFill>
          <a:ln>
            <a:solidFill>
              <a:srgbClr val="15151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srgbClr val="666666"/>
              </a:solidFill>
              <a:effectLst/>
              <a:uLnTx/>
              <a:uFillTx/>
              <a:latin typeface="Arial" panose="020B0604020202020204"/>
              <a:ea typeface="黑体" panose="02010609060101010101" pitchFamily="49" charset="-122"/>
              <a:cs typeface="+mn-cs"/>
            </a:endParaRPr>
          </a:p>
        </p:txBody>
      </p:sp>
      <p:sp>
        <p:nvSpPr>
          <p:cNvPr id="32" name="矩形 31">
            <a:extLst>
              <a:ext uri="{FF2B5EF4-FFF2-40B4-BE49-F238E27FC236}">
                <a16:creationId xmlns:a16="http://schemas.microsoft.com/office/drawing/2014/main" id="{FDD3041B-F7C9-4BFD-8B5F-BAAEE4FF960D}"/>
              </a:ext>
            </a:extLst>
          </p:cNvPr>
          <p:cNvSpPr/>
          <p:nvPr/>
        </p:nvSpPr>
        <p:spPr>
          <a:xfrm>
            <a:off x="10403258" y="3164432"/>
            <a:ext cx="133713" cy="133200"/>
          </a:xfrm>
          <a:prstGeom prst="rect">
            <a:avLst/>
          </a:prstGeom>
          <a:solidFill>
            <a:srgbClr val="92D050"/>
          </a:solidFill>
          <a:ln>
            <a:solidFill>
              <a:srgbClr val="15151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srgbClr val="666666"/>
              </a:solidFill>
              <a:effectLst/>
              <a:uLnTx/>
              <a:uFillTx/>
              <a:latin typeface="Arial" panose="020B0604020202020204"/>
              <a:ea typeface="黑体" panose="02010609060101010101" pitchFamily="49" charset="-122"/>
              <a:cs typeface="+mn-cs"/>
            </a:endParaRPr>
          </a:p>
        </p:txBody>
      </p:sp>
      <p:sp>
        <p:nvSpPr>
          <p:cNvPr id="33" name="矩形 32">
            <a:extLst>
              <a:ext uri="{FF2B5EF4-FFF2-40B4-BE49-F238E27FC236}">
                <a16:creationId xmlns:a16="http://schemas.microsoft.com/office/drawing/2014/main" id="{F7E8C2C2-1A10-4248-8CF1-2C4771AA60E3}"/>
              </a:ext>
            </a:extLst>
          </p:cNvPr>
          <p:cNvSpPr/>
          <p:nvPr/>
        </p:nvSpPr>
        <p:spPr>
          <a:xfrm>
            <a:off x="10537047" y="3164432"/>
            <a:ext cx="133713" cy="133200"/>
          </a:xfrm>
          <a:prstGeom prst="rect">
            <a:avLst/>
          </a:prstGeom>
          <a:solidFill>
            <a:srgbClr val="92D050"/>
          </a:solidFill>
          <a:ln>
            <a:solidFill>
              <a:srgbClr val="15151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srgbClr val="666666"/>
              </a:solidFill>
              <a:effectLst/>
              <a:uLnTx/>
              <a:uFillTx/>
              <a:latin typeface="Arial" panose="020B0604020202020204"/>
              <a:ea typeface="黑体" panose="02010609060101010101" pitchFamily="49" charset="-122"/>
              <a:cs typeface="+mn-cs"/>
            </a:endParaRPr>
          </a:p>
        </p:txBody>
      </p:sp>
      <p:sp>
        <p:nvSpPr>
          <p:cNvPr id="34" name="矩形 33">
            <a:extLst>
              <a:ext uri="{FF2B5EF4-FFF2-40B4-BE49-F238E27FC236}">
                <a16:creationId xmlns:a16="http://schemas.microsoft.com/office/drawing/2014/main" id="{0D1AA415-B80B-4FEB-BC91-B5A0763C89AD}"/>
              </a:ext>
            </a:extLst>
          </p:cNvPr>
          <p:cNvSpPr/>
          <p:nvPr/>
        </p:nvSpPr>
        <p:spPr>
          <a:xfrm>
            <a:off x="10670722" y="3163837"/>
            <a:ext cx="133713" cy="133200"/>
          </a:xfrm>
          <a:prstGeom prst="rect">
            <a:avLst/>
          </a:prstGeom>
          <a:solidFill>
            <a:srgbClr val="92D050"/>
          </a:solidFill>
          <a:ln>
            <a:solidFill>
              <a:srgbClr val="15151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srgbClr val="666666"/>
              </a:solidFill>
              <a:effectLst/>
              <a:uLnTx/>
              <a:uFillTx/>
              <a:latin typeface="Arial" panose="020B0604020202020204"/>
              <a:ea typeface="黑体" panose="02010609060101010101" pitchFamily="49" charset="-122"/>
              <a:cs typeface="+mn-cs"/>
            </a:endParaRPr>
          </a:p>
        </p:txBody>
      </p:sp>
      <p:sp>
        <p:nvSpPr>
          <p:cNvPr id="35" name="矩形 34">
            <a:extLst>
              <a:ext uri="{FF2B5EF4-FFF2-40B4-BE49-F238E27FC236}">
                <a16:creationId xmlns:a16="http://schemas.microsoft.com/office/drawing/2014/main" id="{98EC2EBA-168B-4909-B02D-80ACD1D470F5}"/>
              </a:ext>
            </a:extLst>
          </p:cNvPr>
          <p:cNvSpPr/>
          <p:nvPr/>
        </p:nvSpPr>
        <p:spPr>
          <a:xfrm>
            <a:off x="10805230" y="3165027"/>
            <a:ext cx="133713" cy="133200"/>
          </a:xfrm>
          <a:prstGeom prst="rect">
            <a:avLst/>
          </a:prstGeom>
          <a:solidFill>
            <a:srgbClr val="92D050"/>
          </a:solidFill>
          <a:ln>
            <a:solidFill>
              <a:srgbClr val="15151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srgbClr val="666666"/>
              </a:solidFill>
              <a:effectLst/>
              <a:uLnTx/>
              <a:uFillTx/>
              <a:latin typeface="Arial" panose="020B0604020202020204"/>
              <a:ea typeface="黑体" panose="02010609060101010101" pitchFamily="49" charset="-122"/>
              <a:cs typeface="+mn-cs"/>
            </a:endParaRPr>
          </a:p>
        </p:txBody>
      </p:sp>
      <p:sp>
        <p:nvSpPr>
          <p:cNvPr id="36" name="矩形 35">
            <a:extLst>
              <a:ext uri="{FF2B5EF4-FFF2-40B4-BE49-F238E27FC236}">
                <a16:creationId xmlns:a16="http://schemas.microsoft.com/office/drawing/2014/main" id="{15C1BEC6-3B31-4028-8D1D-2F63D5E15D19}"/>
              </a:ext>
            </a:extLst>
          </p:cNvPr>
          <p:cNvSpPr/>
          <p:nvPr/>
        </p:nvSpPr>
        <p:spPr>
          <a:xfrm>
            <a:off x="9871045" y="3297782"/>
            <a:ext cx="133713" cy="133200"/>
          </a:xfrm>
          <a:prstGeom prst="rect">
            <a:avLst/>
          </a:prstGeom>
          <a:solidFill>
            <a:srgbClr val="92D050"/>
          </a:solidFill>
          <a:ln>
            <a:solidFill>
              <a:srgbClr val="15151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srgbClr val="666666"/>
              </a:solidFill>
              <a:effectLst/>
              <a:uLnTx/>
              <a:uFillTx/>
              <a:latin typeface="Arial" panose="020B0604020202020204"/>
              <a:ea typeface="黑体" panose="02010609060101010101" pitchFamily="49" charset="-122"/>
              <a:cs typeface="+mn-cs"/>
            </a:endParaRPr>
          </a:p>
        </p:txBody>
      </p:sp>
      <p:sp>
        <p:nvSpPr>
          <p:cNvPr id="37" name="矩形 36">
            <a:extLst>
              <a:ext uri="{FF2B5EF4-FFF2-40B4-BE49-F238E27FC236}">
                <a16:creationId xmlns:a16="http://schemas.microsoft.com/office/drawing/2014/main" id="{63E02491-A5A4-4508-80C6-89833D6A3841}"/>
              </a:ext>
            </a:extLst>
          </p:cNvPr>
          <p:cNvSpPr/>
          <p:nvPr/>
        </p:nvSpPr>
        <p:spPr>
          <a:xfrm>
            <a:off x="10003533" y="3299237"/>
            <a:ext cx="133713" cy="133200"/>
          </a:xfrm>
          <a:prstGeom prst="rect">
            <a:avLst/>
          </a:prstGeom>
          <a:solidFill>
            <a:srgbClr val="92D050"/>
          </a:solidFill>
          <a:ln>
            <a:solidFill>
              <a:srgbClr val="15151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srgbClr val="666666"/>
              </a:solidFill>
              <a:effectLst/>
              <a:uLnTx/>
              <a:uFillTx/>
              <a:latin typeface="Arial" panose="020B0604020202020204"/>
              <a:ea typeface="黑体" panose="02010609060101010101" pitchFamily="49" charset="-122"/>
              <a:cs typeface="+mn-cs"/>
            </a:endParaRPr>
          </a:p>
        </p:txBody>
      </p:sp>
      <p:sp>
        <p:nvSpPr>
          <p:cNvPr id="39" name="矩形 38">
            <a:extLst>
              <a:ext uri="{FF2B5EF4-FFF2-40B4-BE49-F238E27FC236}">
                <a16:creationId xmlns:a16="http://schemas.microsoft.com/office/drawing/2014/main" id="{11BB37D9-918B-4C96-B65D-903C4D974B83}"/>
              </a:ext>
            </a:extLst>
          </p:cNvPr>
          <p:cNvSpPr/>
          <p:nvPr/>
        </p:nvSpPr>
        <p:spPr>
          <a:xfrm>
            <a:off x="10134494" y="3297187"/>
            <a:ext cx="133713" cy="133200"/>
          </a:xfrm>
          <a:prstGeom prst="rect">
            <a:avLst/>
          </a:prstGeom>
          <a:solidFill>
            <a:srgbClr val="92D050"/>
          </a:solidFill>
          <a:ln>
            <a:solidFill>
              <a:srgbClr val="15151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srgbClr val="666666"/>
              </a:solidFill>
              <a:effectLst/>
              <a:uLnTx/>
              <a:uFillTx/>
              <a:latin typeface="Arial" panose="020B0604020202020204"/>
              <a:ea typeface="黑体" panose="02010609060101010101" pitchFamily="49" charset="-122"/>
              <a:cs typeface="+mn-cs"/>
            </a:endParaRPr>
          </a:p>
        </p:txBody>
      </p:sp>
      <p:sp>
        <p:nvSpPr>
          <p:cNvPr id="40" name="矩形 39">
            <a:extLst>
              <a:ext uri="{FF2B5EF4-FFF2-40B4-BE49-F238E27FC236}">
                <a16:creationId xmlns:a16="http://schemas.microsoft.com/office/drawing/2014/main" id="{9E08831B-25E5-4F82-9E54-FE44BFDE8E92}"/>
              </a:ext>
            </a:extLst>
          </p:cNvPr>
          <p:cNvSpPr/>
          <p:nvPr/>
        </p:nvSpPr>
        <p:spPr>
          <a:xfrm>
            <a:off x="10269545" y="3297782"/>
            <a:ext cx="133713" cy="133200"/>
          </a:xfrm>
          <a:prstGeom prst="rect">
            <a:avLst/>
          </a:prstGeom>
          <a:solidFill>
            <a:srgbClr val="92D050"/>
          </a:solidFill>
          <a:ln>
            <a:solidFill>
              <a:srgbClr val="15151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srgbClr val="666666"/>
              </a:solidFill>
              <a:effectLst/>
              <a:uLnTx/>
              <a:uFillTx/>
              <a:latin typeface="Arial" panose="020B0604020202020204"/>
              <a:ea typeface="黑体" panose="02010609060101010101" pitchFamily="49" charset="-122"/>
              <a:cs typeface="+mn-cs"/>
            </a:endParaRPr>
          </a:p>
        </p:txBody>
      </p:sp>
      <p:sp>
        <p:nvSpPr>
          <p:cNvPr id="41" name="矩形 40">
            <a:extLst>
              <a:ext uri="{FF2B5EF4-FFF2-40B4-BE49-F238E27FC236}">
                <a16:creationId xmlns:a16="http://schemas.microsoft.com/office/drawing/2014/main" id="{C2A0B2C8-9327-4DDB-86E4-081805E27047}"/>
              </a:ext>
            </a:extLst>
          </p:cNvPr>
          <p:cNvSpPr/>
          <p:nvPr/>
        </p:nvSpPr>
        <p:spPr>
          <a:xfrm>
            <a:off x="10403258" y="3297782"/>
            <a:ext cx="133713" cy="133200"/>
          </a:xfrm>
          <a:prstGeom prst="rect">
            <a:avLst/>
          </a:prstGeom>
          <a:solidFill>
            <a:srgbClr val="FFC000"/>
          </a:solidFill>
          <a:ln>
            <a:solidFill>
              <a:srgbClr val="15151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srgbClr val="666666"/>
              </a:solidFill>
              <a:effectLst/>
              <a:uLnTx/>
              <a:uFillTx/>
              <a:latin typeface="Arial" panose="020B0604020202020204"/>
              <a:ea typeface="黑体" panose="02010609060101010101" pitchFamily="49" charset="-122"/>
              <a:cs typeface="+mn-cs"/>
            </a:endParaRPr>
          </a:p>
        </p:txBody>
      </p:sp>
      <p:sp>
        <p:nvSpPr>
          <p:cNvPr id="42" name="矩形 41">
            <a:extLst>
              <a:ext uri="{FF2B5EF4-FFF2-40B4-BE49-F238E27FC236}">
                <a16:creationId xmlns:a16="http://schemas.microsoft.com/office/drawing/2014/main" id="{ADE0795E-EF21-4B1C-BD43-51D99DAE5483}"/>
              </a:ext>
            </a:extLst>
          </p:cNvPr>
          <p:cNvSpPr/>
          <p:nvPr/>
        </p:nvSpPr>
        <p:spPr>
          <a:xfrm>
            <a:off x="10537047" y="3297782"/>
            <a:ext cx="133713" cy="133200"/>
          </a:xfrm>
          <a:prstGeom prst="rect">
            <a:avLst/>
          </a:prstGeom>
          <a:solidFill>
            <a:srgbClr val="FFC000"/>
          </a:solidFill>
          <a:ln>
            <a:solidFill>
              <a:srgbClr val="15151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srgbClr val="666666"/>
              </a:solidFill>
              <a:effectLst/>
              <a:uLnTx/>
              <a:uFillTx/>
              <a:latin typeface="Arial" panose="020B0604020202020204"/>
              <a:ea typeface="黑体" panose="02010609060101010101" pitchFamily="49" charset="-122"/>
              <a:cs typeface="+mn-cs"/>
            </a:endParaRPr>
          </a:p>
        </p:txBody>
      </p:sp>
      <p:sp>
        <p:nvSpPr>
          <p:cNvPr id="43" name="矩形 42">
            <a:extLst>
              <a:ext uri="{FF2B5EF4-FFF2-40B4-BE49-F238E27FC236}">
                <a16:creationId xmlns:a16="http://schemas.microsoft.com/office/drawing/2014/main" id="{A5A6C69E-B23D-416E-A668-5F9D826BEC56}"/>
              </a:ext>
            </a:extLst>
          </p:cNvPr>
          <p:cNvSpPr/>
          <p:nvPr/>
        </p:nvSpPr>
        <p:spPr>
          <a:xfrm>
            <a:off x="10670722" y="3297187"/>
            <a:ext cx="133713" cy="133200"/>
          </a:xfrm>
          <a:prstGeom prst="rect">
            <a:avLst/>
          </a:prstGeom>
          <a:solidFill>
            <a:srgbClr val="92D050"/>
          </a:solidFill>
          <a:ln>
            <a:solidFill>
              <a:srgbClr val="15151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srgbClr val="666666"/>
              </a:solidFill>
              <a:effectLst/>
              <a:uLnTx/>
              <a:uFillTx/>
              <a:latin typeface="Arial" panose="020B0604020202020204"/>
              <a:ea typeface="黑体" panose="02010609060101010101" pitchFamily="49" charset="-122"/>
              <a:cs typeface="+mn-cs"/>
            </a:endParaRPr>
          </a:p>
        </p:txBody>
      </p:sp>
      <p:sp>
        <p:nvSpPr>
          <p:cNvPr id="44" name="矩形 43">
            <a:extLst>
              <a:ext uri="{FF2B5EF4-FFF2-40B4-BE49-F238E27FC236}">
                <a16:creationId xmlns:a16="http://schemas.microsoft.com/office/drawing/2014/main" id="{F0BCFEFC-DD58-466A-92EE-1C8D3D3703ED}"/>
              </a:ext>
            </a:extLst>
          </p:cNvPr>
          <p:cNvSpPr/>
          <p:nvPr/>
        </p:nvSpPr>
        <p:spPr>
          <a:xfrm>
            <a:off x="10805230" y="3298377"/>
            <a:ext cx="133713" cy="133200"/>
          </a:xfrm>
          <a:prstGeom prst="rect">
            <a:avLst/>
          </a:prstGeom>
          <a:solidFill>
            <a:srgbClr val="92D050"/>
          </a:solidFill>
          <a:ln>
            <a:solidFill>
              <a:srgbClr val="15151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srgbClr val="666666"/>
              </a:solidFill>
              <a:effectLst/>
              <a:uLnTx/>
              <a:uFillTx/>
              <a:latin typeface="Arial" panose="020B0604020202020204"/>
              <a:ea typeface="黑体" panose="02010609060101010101" pitchFamily="49" charset="-122"/>
              <a:cs typeface="+mn-cs"/>
            </a:endParaRPr>
          </a:p>
        </p:txBody>
      </p:sp>
      <p:sp>
        <p:nvSpPr>
          <p:cNvPr id="45" name="矩形 44">
            <a:extLst>
              <a:ext uri="{FF2B5EF4-FFF2-40B4-BE49-F238E27FC236}">
                <a16:creationId xmlns:a16="http://schemas.microsoft.com/office/drawing/2014/main" id="{745C78BF-5031-4A70-B3A8-DCCB8D3B562B}"/>
              </a:ext>
            </a:extLst>
          </p:cNvPr>
          <p:cNvSpPr/>
          <p:nvPr/>
        </p:nvSpPr>
        <p:spPr>
          <a:xfrm>
            <a:off x="9871045" y="3431132"/>
            <a:ext cx="133713" cy="133200"/>
          </a:xfrm>
          <a:prstGeom prst="rect">
            <a:avLst/>
          </a:prstGeom>
          <a:solidFill>
            <a:srgbClr val="92D050"/>
          </a:solidFill>
          <a:ln>
            <a:solidFill>
              <a:srgbClr val="15151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srgbClr val="666666"/>
              </a:solidFill>
              <a:effectLst/>
              <a:uLnTx/>
              <a:uFillTx/>
              <a:latin typeface="Arial" panose="020B0604020202020204"/>
              <a:ea typeface="黑体" panose="02010609060101010101" pitchFamily="49" charset="-122"/>
              <a:cs typeface="+mn-cs"/>
            </a:endParaRPr>
          </a:p>
        </p:txBody>
      </p:sp>
      <p:sp>
        <p:nvSpPr>
          <p:cNvPr id="46" name="矩形 45">
            <a:extLst>
              <a:ext uri="{FF2B5EF4-FFF2-40B4-BE49-F238E27FC236}">
                <a16:creationId xmlns:a16="http://schemas.microsoft.com/office/drawing/2014/main" id="{95A8F524-45FB-42C1-B447-FB523930173A}"/>
              </a:ext>
            </a:extLst>
          </p:cNvPr>
          <p:cNvSpPr/>
          <p:nvPr/>
        </p:nvSpPr>
        <p:spPr>
          <a:xfrm>
            <a:off x="10003533" y="3432587"/>
            <a:ext cx="133713" cy="133200"/>
          </a:xfrm>
          <a:prstGeom prst="rect">
            <a:avLst/>
          </a:prstGeom>
          <a:solidFill>
            <a:srgbClr val="92D050"/>
          </a:solidFill>
          <a:ln>
            <a:solidFill>
              <a:srgbClr val="15151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srgbClr val="666666"/>
              </a:solidFill>
              <a:effectLst/>
              <a:uLnTx/>
              <a:uFillTx/>
              <a:latin typeface="Arial" panose="020B0604020202020204"/>
              <a:ea typeface="黑体" panose="02010609060101010101" pitchFamily="49" charset="-122"/>
              <a:cs typeface="+mn-cs"/>
            </a:endParaRPr>
          </a:p>
        </p:txBody>
      </p:sp>
      <p:sp>
        <p:nvSpPr>
          <p:cNvPr id="47" name="矩形 46">
            <a:extLst>
              <a:ext uri="{FF2B5EF4-FFF2-40B4-BE49-F238E27FC236}">
                <a16:creationId xmlns:a16="http://schemas.microsoft.com/office/drawing/2014/main" id="{0248B5E5-EF6B-486D-9978-A005A3565ABB}"/>
              </a:ext>
            </a:extLst>
          </p:cNvPr>
          <p:cNvSpPr/>
          <p:nvPr/>
        </p:nvSpPr>
        <p:spPr>
          <a:xfrm>
            <a:off x="10134494" y="3430537"/>
            <a:ext cx="133713" cy="133200"/>
          </a:xfrm>
          <a:prstGeom prst="rect">
            <a:avLst/>
          </a:prstGeom>
          <a:solidFill>
            <a:srgbClr val="92D050"/>
          </a:solidFill>
          <a:ln>
            <a:solidFill>
              <a:srgbClr val="15151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srgbClr val="666666"/>
              </a:solidFill>
              <a:effectLst/>
              <a:uLnTx/>
              <a:uFillTx/>
              <a:latin typeface="Arial" panose="020B0604020202020204"/>
              <a:ea typeface="黑体" panose="02010609060101010101" pitchFamily="49" charset="-122"/>
              <a:cs typeface="+mn-cs"/>
            </a:endParaRPr>
          </a:p>
        </p:txBody>
      </p:sp>
      <p:sp>
        <p:nvSpPr>
          <p:cNvPr id="48" name="矩形 47">
            <a:extLst>
              <a:ext uri="{FF2B5EF4-FFF2-40B4-BE49-F238E27FC236}">
                <a16:creationId xmlns:a16="http://schemas.microsoft.com/office/drawing/2014/main" id="{76F1CF25-4420-489C-99F8-D7688065C09A}"/>
              </a:ext>
            </a:extLst>
          </p:cNvPr>
          <p:cNvSpPr/>
          <p:nvPr/>
        </p:nvSpPr>
        <p:spPr>
          <a:xfrm>
            <a:off x="10269545" y="3431132"/>
            <a:ext cx="133713" cy="133200"/>
          </a:xfrm>
          <a:prstGeom prst="rect">
            <a:avLst/>
          </a:prstGeom>
          <a:solidFill>
            <a:srgbClr val="92D050"/>
          </a:solidFill>
          <a:ln>
            <a:solidFill>
              <a:srgbClr val="15151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srgbClr val="666666"/>
              </a:solidFill>
              <a:effectLst/>
              <a:uLnTx/>
              <a:uFillTx/>
              <a:latin typeface="Arial" panose="020B0604020202020204"/>
              <a:ea typeface="黑体" panose="02010609060101010101" pitchFamily="49" charset="-122"/>
              <a:cs typeface="+mn-cs"/>
            </a:endParaRPr>
          </a:p>
        </p:txBody>
      </p:sp>
      <p:sp>
        <p:nvSpPr>
          <p:cNvPr id="49" name="矩形 48">
            <a:extLst>
              <a:ext uri="{FF2B5EF4-FFF2-40B4-BE49-F238E27FC236}">
                <a16:creationId xmlns:a16="http://schemas.microsoft.com/office/drawing/2014/main" id="{97C4B6DC-4735-4600-A627-26E71A915A86}"/>
              </a:ext>
            </a:extLst>
          </p:cNvPr>
          <p:cNvSpPr/>
          <p:nvPr/>
        </p:nvSpPr>
        <p:spPr>
          <a:xfrm>
            <a:off x="10403258" y="3431132"/>
            <a:ext cx="133713" cy="133200"/>
          </a:xfrm>
          <a:prstGeom prst="rect">
            <a:avLst/>
          </a:prstGeom>
          <a:solidFill>
            <a:srgbClr val="FF0000"/>
          </a:solidFill>
          <a:ln>
            <a:solidFill>
              <a:srgbClr val="15151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srgbClr val="666666"/>
              </a:solidFill>
              <a:effectLst/>
              <a:uLnTx/>
              <a:uFillTx/>
              <a:latin typeface="Arial" panose="020B0604020202020204"/>
              <a:ea typeface="黑体" panose="02010609060101010101" pitchFamily="49" charset="-122"/>
              <a:cs typeface="+mn-cs"/>
            </a:endParaRPr>
          </a:p>
        </p:txBody>
      </p:sp>
      <p:sp>
        <p:nvSpPr>
          <p:cNvPr id="50" name="矩形 49">
            <a:extLst>
              <a:ext uri="{FF2B5EF4-FFF2-40B4-BE49-F238E27FC236}">
                <a16:creationId xmlns:a16="http://schemas.microsoft.com/office/drawing/2014/main" id="{2C305E09-A26A-4422-AD86-24FA2A8549E1}"/>
              </a:ext>
            </a:extLst>
          </p:cNvPr>
          <p:cNvSpPr/>
          <p:nvPr/>
        </p:nvSpPr>
        <p:spPr>
          <a:xfrm>
            <a:off x="10537047" y="3431132"/>
            <a:ext cx="133713" cy="133200"/>
          </a:xfrm>
          <a:prstGeom prst="rect">
            <a:avLst/>
          </a:prstGeom>
          <a:solidFill>
            <a:srgbClr val="92D050"/>
          </a:solidFill>
          <a:ln>
            <a:solidFill>
              <a:srgbClr val="15151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srgbClr val="666666"/>
              </a:solidFill>
              <a:effectLst/>
              <a:uLnTx/>
              <a:uFillTx/>
              <a:latin typeface="Arial" panose="020B0604020202020204"/>
              <a:ea typeface="黑体" panose="02010609060101010101" pitchFamily="49" charset="-122"/>
              <a:cs typeface="+mn-cs"/>
            </a:endParaRPr>
          </a:p>
        </p:txBody>
      </p:sp>
      <p:sp>
        <p:nvSpPr>
          <p:cNvPr id="51" name="矩形 50">
            <a:extLst>
              <a:ext uri="{FF2B5EF4-FFF2-40B4-BE49-F238E27FC236}">
                <a16:creationId xmlns:a16="http://schemas.microsoft.com/office/drawing/2014/main" id="{E143A26E-0795-4563-8EAC-F3D1FC1BB2F6}"/>
              </a:ext>
            </a:extLst>
          </p:cNvPr>
          <p:cNvSpPr/>
          <p:nvPr/>
        </p:nvSpPr>
        <p:spPr>
          <a:xfrm>
            <a:off x="10670722" y="3430537"/>
            <a:ext cx="133713" cy="133200"/>
          </a:xfrm>
          <a:prstGeom prst="rect">
            <a:avLst/>
          </a:prstGeom>
          <a:solidFill>
            <a:srgbClr val="92D050"/>
          </a:solidFill>
          <a:ln>
            <a:solidFill>
              <a:srgbClr val="15151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srgbClr val="666666"/>
              </a:solidFill>
              <a:effectLst/>
              <a:uLnTx/>
              <a:uFillTx/>
              <a:latin typeface="Arial" panose="020B0604020202020204"/>
              <a:ea typeface="黑体" panose="02010609060101010101" pitchFamily="49" charset="-122"/>
              <a:cs typeface="+mn-cs"/>
            </a:endParaRPr>
          </a:p>
        </p:txBody>
      </p:sp>
      <p:sp>
        <p:nvSpPr>
          <p:cNvPr id="52" name="矩形 51">
            <a:extLst>
              <a:ext uri="{FF2B5EF4-FFF2-40B4-BE49-F238E27FC236}">
                <a16:creationId xmlns:a16="http://schemas.microsoft.com/office/drawing/2014/main" id="{F22F4948-A465-4B70-90FC-6E31CF33F6DA}"/>
              </a:ext>
            </a:extLst>
          </p:cNvPr>
          <p:cNvSpPr/>
          <p:nvPr/>
        </p:nvSpPr>
        <p:spPr>
          <a:xfrm>
            <a:off x="10805230" y="3431727"/>
            <a:ext cx="133713" cy="133200"/>
          </a:xfrm>
          <a:prstGeom prst="rect">
            <a:avLst/>
          </a:prstGeom>
          <a:solidFill>
            <a:srgbClr val="92D050"/>
          </a:solidFill>
          <a:ln>
            <a:solidFill>
              <a:srgbClr val="15151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srgbClr val="666666"/>
              </a:solidFill>
              <a:effectLst/>
              <a:uLnTx/>
              <a:uFillTx/>
              <a:latin typeface="Arial" panose="020B0604020202020204"/>
              <a:ea typeface="黑体" panose="02010609060101010101" pitchFamily="49" charset="-122"/>
              <a:cs typeface="+mn-cs"/>
            </a:endParaRPr>
          </a:p>
        </p:txBody>
      </p:sp>
      <p:sp>
        <p:nvSpPr>
          <p:cNvPr id="53" name="矩形 52">
            <a:extLst>
              <a:ext uri="{FF2B5EF4-FFF2-40B4-BE49-F238E27FC236}">
                <a16:creationId xmlns:a16="http://schemas.microsoft.com/office/drawing/2014/main" id="{E86E673B-B88D-4C33-A28C-280CCC4ADAA3}"/>
              </a:ext>
            </a:extLst>
          </p:cNvPr>
          <p:cNvSpPr/>
          <p:nvPr/>
        </p:nvSpPr>
        <p:spPr>
          <a:xfrm>
            <a:off x="9871045" y="3564482"/>
            <a:ext cx="133713" cy="133200"/>
          </a:xfrm>
          <a:prstGeom prst="rect">
            <a:avLst/>
          </a:prstGeom>
          <a:solidFill>
            <a:srgbClr val="92D050"/>
          </a:solidFill>
          <a:ln>
            <a:solidFill>
              <a:srgbClr val="15151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srgbClr val="666666"/>
              </a:solidFill>
              <a:effectLst/>
              <a:uLnTx/>
              <a:uFillTx/>
              <a:latin typeface="Arial" panose="020B0604020202020204"/>
              <a:ea typeface="黑体" panose="02010609060101010101" pitchFamily="49" charset="-122"/>
              <a:cs typeface="+mn-cs"/>
            </a:endParaRPr>
          </a:p>
        </p:txBody>
      </p:sp>
      <p:sp>
        <p:nvSpPr>
          <p:cNvPr id="54" name="矩形 53">
            <a:extLst>
              <a:ext uri="{FF2B5EF4-FFF2-40B4-BE49-F238E27FC236}">
                <a16:creationId xmlns:a16="http://schemas.microsoft.com/office/drawing/2014/main" id="{408FDE88-44EF-4EBF-B972-F2D0933F5585}"/>
              </a:ext>
            </a:extLst>
          </p:cNvPr>
          <p:cNvSpPr/>
          <p:nvPr/>
        </p:nvSpPr>
        <p:spPr>
          <a:xfrm>
            <a:off x="10003533" y="3565937"/>
            <a:ext cx="133713" cy="133200"/>
          </a:xfrm>
          <a:prstGeom prst="rect">
            <a:avLst/>
          </a:prstGeom>
          <a:solidFill>
            <a:srgbClr val="92D050"/>
          </a:solidFill>
          <a:ln>
            <a:solidFill>
              <a:srgbClr val="15151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srgbClr val="666666"/>
              </a:solidFill>
              <a:effectLst/>
              <a:uLnTx/>
              <a:uFillTx/>
              <a:latin typeface="Arial" panose="020B0604020202020204"/>
              <a:ea typeface="黑体" panose="02010609060101010101" pitchFamily="49" charset="-122"/>
              <a:cs typeface="+mn-cs"/>
            </a:endParaRPr>
          </a:p>
        </p:txBody>
      </p:sp>
      <p:sp>
        <p:nvSpPr>
          <p:cNvPr id="55" name="矩形 54">
            <a:extLst>
              <a:ext uri="{FF2B5EF4-FFF2-40B4-BE49-F238E27FC236}">
                <a16:creationId xmlns:a16="http://schemas.microsoft.com/office/drawing/2014/main" id="{A7B523F5-0D02-458C-AAEB-B429B9E69C56}"/>
              </a:ext>
            </a:extLst>
          </p:cNvPr>
          <p:cNvSpPr/>
          <p:nvPr/>
        </p:nvSpPr>
        <p:spPr>
          <a:xfrm>
            <a:off x="10134494" y="3563887"/>
            <a:ext cx="133713" cy="133200"/>
          </a:xfrm>
          <a:prstGeom prst="rect">
            <a:avLst/>
          </a:prstGeom>
          <a:solidFill>
            <a:srgbClr val="92D050"/>
          </a:solidFill>
          <a:ln>
            <a:solidFill>
              <a:srgbClr val="15151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srgbClr val="666666"/>
              </a:solidFill>
              <a:effectLst/>
              <a:uLnTx/>
              <a:uFillTx/>
              <a:latin typeface="Arial" panose="020B0604020202020204"/>
              <a:ea typeface="黑体" panose="02010609060101010101" pitchFamily="49" charset="-122"/>
              <a:cs typeface="+mn-cs"/>
            </a:endParaRPr>
          </a:p>
        </p:txBody>
      </p:sp>
      <p:sp>
        <p:nvSpPr>
          <p:cNvPr id="56" name="矩形 55">
            <a:extLst>
              <a:ext uri="{FF2B5EF4-FFF2-40B4-BE49-F238E27FC236}">
                <a16:creationId xmlns:a16="http://schemas.microsoft.com/office/drawing/2014/main" id="{16BEDD90-699F-4754-A54E-D4EAD6BC75E2}"/>
              </a:ext>
            </a:extLst>
          </p:cNvPr>
          <p:cNvSpPr/>
          <p:nvPr/>
        </p:nvSpPr>
        <p:spPr>
          <a:xfrm>
            <a:off x="10269545" y="3564482"/>
            <a:ext cx="133713" cy="133200"/>
          </a:xfrm>
          <a:prstGeom prst="rect">
            <a:avLst/>
          </a:prstGeom>
          <a:solidFill>
            <a:srgbClr val="92D050"/>
          </a:solidFill>
          <a:ln>
            <a:solidFill>
              <a:srgbClr val="15151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srgbClr val="666666"/>
              </a:solidFill>
              <a:effectLst/>
              <a:uLnTx/>
              <a:uFillTx/>
              <a:latin typeface="Arial" panose="020B0604020202020204"/>
              <a:ea typeface="黑体" panose="02010609060101010101" pitchFamily="49" charset="-122"/>
              <a:cs typeface="+mn-cs"/>
            </a:endParaRPr>
          </a:p>
        </p:txBody>
      </p:sp>
      <p:sp>
        <p:nvSpPr>
          <p:cNvPr id="57" name="矩形 56">
            <a:extLst>
              <a:ext uri="{FF2B5EF4-FFF2-40B4-BE49-F238E27FC236}">
                <a16:creationId xmlns:a16="http://schemas.microsoft.com/office/drawing/2014/main" id="{5356695F-863F-4BDD-AC51-617699118BE9}"/>
              </a:ext>
            </a:extLst>
          </p:cNvPr>
          <p:cNvSpPr/>
          <p:nvPr/>
        </p:nvSpPr>
        <p:spPr>
          <a:xfrm>
            <a:off x="10403258" y="3564482"/>
            <a:ext cx="133713" cy="133200"/>
          </a:xfrm>
          <a:prstGeom prst="rect">
            <a:avLst/>
          </a:prstGeom>
          <a:solidFill>
            <a:srgbClr val="92D050"/>
          </a:solidFill>
          <a:ln>
            <a:solidFill>
              <a:srgbClr val="15151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srgbClr val="666666"/>
              </a:solidFill>
              <a:effectLst/>
              <a:uLnTx/>
              <a:uFillTx/>
              <a:latin typeface="Arial" panose="020B0604020202020204"/>
              <a:ea typeface="黑体" panose="02010609060101010101" pitchFamily="49" charset="-122"/>
              <a:cs typeface="+mn-cs"/>
            </a:endParaRPr>
          </a:p>
        </p:txBody>
      </p:sp>
      <p:sp>
        <p:nvSpPr>
          <p:cNvPr id="58" name="矩形 57">
            <a:extLst>
              <a:ext uri="{FF2B5EF4-FFF2-40B4-BE49-F238E27FC236}">
                <a16:creationId xmlns:a16="http://schemas.microsoft.com/office/drawing/2014/main" id="{E094685E-0E36-47B1-B8A3-C985A95B3AFC}"/>
              </a:ext>
            </a:extLst>
          </p:cNvPr>
          <p:cNvSpPr/>
          <p:nvPr/>
        </p:nvSpPr>
        <p:spPr>
          <a:xfrm>
            <a:off x="10537047" y="3564482"/>
            <a:ext cx="133713" cy="133200"/>
          </a:xfrm>
          <a:prstGeom prst="rect">
            <a:avLst/>
          </a:prstGeom>
          <a:solidFill>
            <a:srgbClr val="92D050"/>
          </a:solidFill>
          <a:ln>
            <a:solidFill>
              <a:srgbClr val="15151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srgbClr val="666666"/>
              </a:solidFill>
              <a:effectLst/>
              <a:uLnTx/>
              <a:uFillTx/>
              <a:latin typeface="Arial" panose="020B0604020202020204"/>
              <a:ea typeface="黑体" panose="02010609060101010101" pitchFamily="49" charset="-122"/>
              <a:cs typeface="+mn-cs"/>
            </a:endParaRPr>
          </a:p>
        </p:txBody>
      </p:sp>
      <p:sp>
        <p:nvSpPr>
          <p:cNvPr id="59" name="矩形 58">
            <a:extLst>
              <a:ext uri="{FF2B5EF4-FFF2-40B4-BE49-F238E27FC236}">
                <a16:creationId xmlns:a16="http://schemas.microsoft.com/office/drawing/2014/main" id="{28E13E2A-131E-4273-A508-9FCF6B8C430B}"/>
              </a:ext>
            </a:extLst>
          </p:cNvPr>
          <p:cNvSpPr/>
          <p:nvPr/>
        </p:nvSpPr>
        <p:spPr>
          <a:xfrm>
            <a:off x="10670722" y="3563887"/>
            <a:ext cx="133713" cy="133200"/>
          </a:xfrm>
          <a:prstGeom prst="rect">
            <a:avLst/>
          </a:prstGeom>
          <a:solidFill>
            <a:srgbClr val="92D050"/>
          </a:solidFill>
          <a:ln>
            <a:solidFill>
              <a:srgbClr val="15151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srgbClr val="666666"/>
              </a:solidFill>
              <a:effectLst/>
              <a:uLnTx/>
              <a:uFillTx/>
              <a:latin typeface="Arial" panose="020B0604020202020204"/>
              <a:ea typeface="黑体" panose="02010609060101010101" pitchFamily="49" charset="-122"/>
              <a:cs typeface="+mn-cs"/>
            </a:endParaRPr>
          </a:p>
        </p:txBody>
      </p:sp>
      <p:sp>
        <p:nvSpPr>
          <p:cNvPr id="60" name="矩形 59">
            <a:extLst>
              <a:ext uri="{FF2B5EF4-FFF2-40B4-BE49-F238E27FC236}">
                <a16:creationId xmlns:a16="http://schemas.microsoft.com/office/drawing/2014/main" id="{E4D1D8EB-6E03-4500-A3A9-E859B407E01F}"/>
              </a:ext>
            </a:extLst>
          </p:cNvPr>
          <p:cNvSpPr/>
          <p:nvPr/>
        </p:nvSpPr>
        <p:spPr>
          <a:xfrm>
            <a:off x="10805230" y="3565077"/>
            <a:ext cx="133713" cy="133200"/>
          </a:xfrm>
          <a:prstGeom prst="rect">
            <a:avLst/>
          </a:prstGeom>
          <a:solidFill>
            <a:srgbClr val="92D050"/>
          </a:solidFill>
          <a:ln>
            <a:solidFill>
              <a:srgbClr val="15151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srgbClr val="666666"/>
              </a:solidFill>
              <a:effectLst/>
              <a:uLnTx/>
              <a:uFillTx/>
              <a:latin typeface="Arial" panose="020B0604020202020204"/>
              <a:ea typeface="黑体" panose="02010609060101010101" pitchFamily="49" charset="-122"/>
              <a:cs typeface="+mn-cs"/>
            </a:endParaRPr>
          </a:p>
        </p:txBody>
      </p:sp>
      <p:sp>
        <p:nvSpPr>
          <p:cNvPr id="61" name="矩形 60">
            <a:extLst>
              <a:ext uri="{FF2B5EF4-FFF2-40B4-BE49-F238E27FC236}">
                <a16:creationId xmlns:a16="http://schemas.microsoft.com/office/drawing/2014/main" id="{4099F88E-452E-4BAA-A974-26DE7164BA1D}"/>
              </a:ext>
            </a:extLst>
          </p:cNvPr>
          <p:cNvSpPr/>
          <p:nvPr/>
        </p:nvSpPr>
        <p:spPr>
          <a:xfrm>
            <a:off x="9871045" y="3697832"/>
            <a:ext cx="133713" cy="133200"/>
          </a:xfrm>
          <a:prstGeom prst="rect">
            <a:avLst/>
          </a:prstGeom>
          <a:solidFill>
            <a:srgbClr val="92D050"/>
          </a:solidFill>
          <a:ln>
            <a:solidFill>
              <a:srgbClr val="15151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srgbClr val="666666"/>
              </a:solidFill>
              <a:effectLst/>
              <a:uLnTx/>
              <a:uFillTx/>
              <a:latin typeface="Arial" panose="020B0604020202020204"/>
              <a:ea typeface="黑体" panose="02010609060101010101" pitchFamily="49" charset="-122"/>
              <a:cs typeface="+mn-cs"/>
            </a:endParaRPr>
          </a:p>
        </p:txBody>
      </p:sp>
      <p:sp>
        <p:nvSpPr>
          <p:cNvPr id="62" name="矩形 61">
            <a:extLst>
              <a:ext uri="{FF2B5EF4-FFF2-40B4-BE49-F238E27FC236}">
                <a16:creationId xmlns:a16="http://schemas.microsoft.com/office/drawing/2014/main" id="{D9BEDA6B-4ECA-42F8-8B69-533D853FF436}"/>
              </a:ext>
            </a:extLst>
          </p:cNvPr>
          <p:cNvSpPr/>
          <p:nvPr/>
        </p:nvSpPr>
        <p:spPr>
          <a:xfrm>
            <a:off x="10003533" y="3699287"/>
            <a:ext cx="133713" cy="133200"/>
          </a:xfrm>
          <a:prstGeom prst="rect">
            <a:avLst/>
          </a:prstGeom>
          <a:solidFill>
            <a:srgbClr val="92D050"/>
          </a:solidFill>
          <a:ln>
            <a:solidFill>
              <a:srgbClr val="15151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srgbClr val="666666"/>
              </a:solidFill>
              <a:effectLst/>
              <a:uLnTx/>
              <a:uFillTx/>
              <a:latin typeface="Arial" panose="020B0604020202020204"/>
              <a:ea typeface="黑体" panose="02010609060101010101" pitchFamily="49" charset="-122"/>
              <a:cs typeface="+mn-cs"/>
            </a:endParaRPr>
          </a:p>
        </p:txBody>
      </p:sp>
      <p:sp>
        <p:nvSpPr>
          <p:cNvPr id="63" name="矩形 62">
            <a:extLst>
              <a:ext uri="{FF2B5EF4-FFF2-40B4-BE49-F238E27FC236}">
                <a16:creationId xmlns:a16="http://schemas.microsoft.com/office/drawing/2014/main" id="{2D0E3667-C1ED-4302-BFFC-A1516A0135C0}"/>
              </a:ext>
            </a:extLst>
          </p:cNvPr>
          <p:cNvSpPr/>
          <p:nvPr/>
        </p:nvSpPr>
        <p:spPr>
          <a:xfrm>
            <a:off x="10134494" y="3697237"/>
            <a:ext cx="133713" cy="133200"/>
          </a:xfrm>
          <a:prstGeom prst="rect">
            <a:avLst/>
          </a:prstGeom>
          <a:solidFill>
            <a:srgbClr val="92D050"/>
          </a:solidFill>
          <a:ln>
            <a:solidFill>
              <a:srgbClr val="15151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srgbClr val="666666"/>
              </a:solidFill>
              <a:effectLst/>
              <a:uLnTx/>
              <a:uFillTx/>
              <a:latin typeface="Arial" panose="020B0604020202020204"/>
              <a:ea typeface="黑体" panose="02010609060101010101" pitchFamily="49" charset="-122"/>
              <a:cs typeface="+mn-cs"/>
            </a:endParaRPr>
          </a:p>
        </p:txBody>
      </p:sp>
      <p:sp>
        <p:nvSpPr>
          <p:cNvPr id="64" name="矩形 63">
            <a:extLst>
              <a:ext uri="{FF2B5EF4-FFF2-40B4-BE49-F238E27FC236}">
                <a16:creationId xmlns:a16="http://schemas.microsoft.com/office/drawing/2014/main" id="{FFB551CA-CEEE-450C-85FA-21099C2F58CF}"/>
              </a:ext>
            </a:extLst>
          </p:cNvPr>
          <p:cNvSpPr/>
          <p:nvPr/>
        </p:nvSpPr>
        <p:spPr>
          <a:xfrm>
            <a:off x="10269545" y="3697832"/>
            <a:ext cx="133713" cy="133200"/>
          </a:xfrm>
          <a:prstGeom prst="rect">
            <a:avLst/>
          </a:prstGeom>
          <a:solidFill>
            <a:srgbClr val="92D050"/>
          </a:solidFill>
          <a:ln>
            <a:solidFill>
              <a:srgbClr val="15151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srgbClr val="666666"/>
              </a:solidFill>
              <a:effectLst/>
              <a:uLnTx/>
              <a:uFillTx/>
              <a:latin typeface="Arial" panose="020B0604020202020204"/>
              <a:ea typeface="黑体" panose="02010609060101010101" pitchFamily="49" charset="-122"/>
              <a:cs typeface="+mn-cs"/>
            </a:endParaRPr>
          </a:p>
        </p:txBody>
      </p:sp>
      <p:sp>
        <p:nvSpPr>
          <p:cNvPr id="65" name="矩形 64">
            <a:extLst>
              <a:ext uri="{FF2B5EF4-FFF2-40B4-BE49-F238E27FC236}">
                <a16:creationId xmlns:a16="http://schemas.microsoft.com/office/drawing/2014/main" id="{6D3FBF29-B7F8-4C3C-B60B-11B0387852CB}"/>
              </a:ext>
            </a:extLst>
          </p:cNvPr>
          <p:cNvSpPr/>
          <p:nvPr/>
        </p:nvSpPr>
        <p:spPr>
          <a:xfrm>
            <a:off x="10403258" y="3697832"/>
            <a:ext cx="133713" cy="133200"/>
          </a:xfrm>
          <a:prstGeom prst="rect">
            <a:avLst/>
          </a:prstGeom>
          <a:solidFill>
            <a:srgbClr val="92D050"/>
          </a:solidFill>
          <a:ln>
            <a:solidFill>
              <a:srgbClr val="15151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srgbClr val="666666"/>
              </a:solidFill>
              <a:effectLst/>
              <a:uLnTx/>
              <a:uFillTx/>
              <a:latin typeface="Arial" panose="020B0604020202020204"/>
              <a:ea typeface="黑体" panose="02010609060101010101" pitchFamily="49" charset="-122"/>
              <a:cs typeface="+mn-cs"/>
            </a:endParaRPr>
          </a:p>
        </p:txBody>
      </p:sp>
      <p:sp>
        <p:nvSpPr>
          <p:cNvPr id="66" name="矩形 65">
            <a:extLst>
              <a:ext uri="{FF2B5EF4-FFF2-40B4-BE49-F238E27FC236}">
                <a16:creationId xmlns:a16="http://schemas.microsoft.com/office/drawing/2014/main" id="{64DF1D53-0F78-4771-9E31-A36E9E4D1B2D}"/>
              </a:ext>
            </a:extLst>
          </p:cNvPr>
          <p:cNvSpPr/>
          <p:nvPr/>
        </p:nvSpPr>
        <p:spPr>
          <a:xfrm>
            <a:off x="10537047" y="3697832"/>
            <a:ext cx="133713" cy="133200"/>
          </a:xfrm>
          <a:prstGeom prst="rect">
            <a:avLst/>
          </a:prstGeom>
          <a:solidFill>
            <a:srgbClr val="92D050"/>
          </a:solidFill>
          <a:ln>
            <a:solidFill>
              <a:srgbClr val="15151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srgbClr val="666666"/>
              </a:solidFill>
              <a:effectLst/>
              <a:uLnTx/>
              <a:uFillTx/>
              <a:latin typeface="Arial" panose="020B0604020202020204"/>
              <a:ea typeface="黑体" panose="02010609060101010101" pitchFamily="49" charset="-122"/>
              <a:cs typeface="+mn-cs"/>
            </a:endParaRPr>
          </a:p>
        </p:txBody>
      </p:sp>
      <p:sp>
        <p:nvSpPr>
          <p:cNvPr id="67" name="矩形 66">
            <a:extLst>
              <a:ext uri="{FF2B5EF4-FFF2-40B4-BE49-F238E27FC236}">
                <a16:creationId xmlns:a16="http://schemas.microsoft.com/office/drawing/2014/main" id="{9EB51A89-F1E2-4069-8D5C-272248F93B89}"/>
              </a:ext>
            </a:extLst>
          </p:cNvPr>
          <p:cNvSpPr/>
          <p:nvPr/>
        </p:nvSpPr>
        <p:spPr>
          <a:xfrm>
            <a:off x="10670722" y="3697237"/>
            <a:ext cx="133713" cy="133200"/>
          </a:xfrm>
          <a:prstGeom prst="rect">
            <a:avLst/>
          </a:prstGeom>
          <a:solidFill>
            <a:srgbClr val="92D050"/>
          </a:solidFill>
          <a:ln>
            <a:solidFill>
              <a:srgbClr val="15151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srgbClr val="666666"/>
              </a:solidFill>
              <a:effectLst/>
              <a:uLnTx/>
              <a:uFillTx/>
              <a:latin typeface="Arial" panose="020B0604020202020204"/>
              <a:ea typeface="黑体" panose="02010609060101010101" pitchFamily="49" charset="-122"/>
              <a:cs typeface="+mn-cs"/>
            </a:endParaRPr>
          </a:p>
        </p:txBody>
      </p:sp>
      <p:sp>
        <p:nvSpPr>
          <p:cNvPr id="68" name="矩形 67">
            <a:extLst>
              <a:ext uri="{FF2B5EF4-FFF2-40B4-BE49-F238E27FC236}">
                <a16:creationId xmlns:a16="http://schemas.microsoft.com/office/drawing/2014/main" id="{934EFCD2-0119-4FBB-A106-FB2637E1CB21}"/>
              </a:ext>
            </a:extLst>
          </p:cNvPr>
          <p:cNvSpPr/>
          <p:nvPr/>
        </p:nvSpPr>
        <p:spPr>
          <a:xfrm>
            <a:off x="10805230" y="3698427"/>
            <a:ext cx="133713" cy="133200"/>
          </a:xfrm>
          <a:prstGeom prst="rect">
            <a:avLst/>
          </a:prstGeom>
          <a:solidFill>
            <a:srgbClr val="92D050"/>
          </a:solidFill>
          <a:ln>
            <a:solidFill>
              <a:srgbClr val="15151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srgbClr val="666666"/>
              </a:solidFill>
              <a:effectLst/>
              <a:uLnTx/>
              <a:uFillTx/>
              <a:latin typeface="Arial" panose="020B0604020202020204"/>
              <a:ea typeface="黑体" panose="02010609060101010101" pitchFamily="49" charset="-122"/>
              <a:cs typeface="+mn-cs"/>
            </a:endParaRPr>
          </a:p>
        </p:txBody>
      </p:sp>
      <p:sp>
        <p:nvSpPr>
          <p:cNvPr id="69" name="任意多边形: 形状 68">
            <a:extLst>
              <a:ext uri="{FF2B5EF4-FFF2-40B4-BE49-F238E27FC236}">
                <a16:creationId xmlns:a16="http://schemas.microsoft.com/office/drawing/2014/main" id="{1764E866-088F-4E67-A388-0F6AF0DB668A}"/>
              </a:ext>
            </a:extLst>
          </p:cNvPr>
          <p:cNvSpPr/>
          <p:nvPr/>
        </p:nvSpPr>
        <p:spPr>
          <a:xfrm>
            <a:off x="9907029" y="3198568"/>
            <a:ext cx="1033462" cy="600075"/>
          </a:xfrm>
          <a:custGeom>
            <a:avLst/>
            <a:gdLst>
              <a:gd name="connsiteX0" fmla="*/ 0 w 1033462"/>
              <a:gd name="connsiteY0" fmla="*/ 0 h 600075"/>
              <a:gd name="connsiteX1" fmla="*/ 52387 w 1033462"/>
              <a:gd name="connsiteY1" fmla="*/ 47625 h 600075"/>
              <a:gd name="connsiteX2" fmla="*/ 66675 w 1033462"/>
              <a:gd name="connsiteY2" fmla="*/ 61912 h 600075"/>
              <a:gd name="connsiteX3" fmla="*/ 85725 w 1033462"/>
              <a:gd name="connsiteY3" fmla="*/ 90487 h 600075"/>
              <a:gd name="connsiteX4" fmla="*/ 114300 w 1033462"/>
              <a:gd name="connsiteY4" fmla="*/ 114300 h 600075"/>
              <a:gd name="connsiteX5" fmla="*/ 123825 w 1033462"/>
              <a:gd name="connsiteY5" fmla="*/ 128587 h 600075"/>
              <a:gd name="connsiteX6" fmla="*/ 152400 w 1033462"/>
              <a:gd name="connsiteY6" fmla="*/ 152400 h 600075"/>
              <a:gd name="connsiteX7" fmla="*/ 161925 w 1033462"/>
              <a:gd name="connsiteY7" fmla="*/ 166687 h 600075"/>
              <a:gd name="connsiteX8" fmla="*/ 176212 w 1033462"/>
              <a:gd name="connsiteY8" fmla="*/ 176212 h 600075"/>
              <a:gd name="connsiteX9" fmla="*/ 195262 w 1033462"/>
              <a:gd name="connsiteY9" fmla="*/ 190500 h 600075"/>
              <a:gd name="connsiteX10" fmla="*/ 219075 w 1033462"/>
              <a:gd name="connsiteY10" fmla="*/ 219075 h 600075"/>
              <a:gd name="connsiteX11" fmla="*/ 233362 w 1033462"/>
              <a:gd name="connsiteY11" fmla="*/ 228600 h 600075"/>
              <a:gd name="connsiteX12" fmla="*/ 252412 w 1033462"/>
              <a:gd name="connsiteY12" fmla="*/ 242887 h 600075"/>
              <a:gd name="connsiteX13" fmla="*/ 280987 w 1033462"/>
              <a:gd name="connsiteY13" fmla="*/ 261937 h 600075"/>
              <a:gd name="connsiteX14" fmla="*/ 295275 w 1033462"/>
              <a:gd name="connsiteY14" fmla="*/ 271462 h 600075"/>
              <a:gd name="connsiteX15" fmla="*/ 304800 w 1033462"/>
              <a:gd name="connsiteY15" fmla="*/ 285750 h 600075"/>
              <a:gd name="connsiteX16" fmla="*/ 347662 w 1033462"/>
              <a:gd name="connsiteY16" fmla="*/ 319087 h 600075"/>
              <a:gd name="connsiteX17" fmla="*/ 381000 w 1033462"/>
              <a:gd name="connsiteY17" fmla="*/ 338137 h 600075"/>
              <a:gd name="connsiteX18" fmla="*/ 423862 w 1033462"/>
              <a:gd name="connsiteY18" fmla="*/ 371475 h 600075"/>
              <a:gd name="connsiteX19" fmla="*/ 452437 w 1033462"/>
              <a:gd name="connsiteY19" fmla="*/ 385762 h 600075"/>
              <a:gd name="connsiteX20" fmla="*/ 509587 w 1033462"/>
              <a:gd name="connsiteY20" fmla="*/ 423862 h 600075"/>
              <a:gd name="connsiteX21" fmla="*/ 523875 w 1033462"/>
              <a:gd name="connsiteY21" fmla="*/ 433387 h 600075"/>
              <a:gd name="connsiteX22" fmla="*/ 552450 w 1033462"/>
              <a:gd name="connsiteY22" fmla="*/ 442912 h 600075"/>
              <a:gd name="connsiteX23" fmla="*/ 566737 w 1033462"/>
              <a:gd name="connsiteY23" fmla="*/ 447675 h 600075"/>
              <a:gd name="connsiteX24" fmla="*/ 585787 w 1033462"/>
              <a:gd name="connsiteY24" fmla="*/ 452437 h 600075"/>
              <a:gd name="connsiteX25" fmla="*/ 623887 w 1033462"/>
              <a:gd name="connsiteY25" fmla="*/ 466725 h 600075"/>
              <a:gd name="connsiteX26" fmla="*/ 652462 w 1033462"/>
              <a:gd name="connsiteY26" fmla="*/ 476250 h 600075"/>
              <a:gd name="connsiteX27" fmla="*/ 666750 w 1033462"/>
              <a:gd name="connsiteY27" fmla="*/ 481012 h 600075"/>
              <a:gd name="connsiteX28" fmla="*/ 681037 w 1033462"/>
              <a:gd name="connsiteY28" fmla="*/ 485775 h 600075"/>
              <a:gd name="connsiteX29" fmla="*/ 700087 w 1033462"/>
              <a:gd name="connsiteY29" fmla="*/ 490537 h 600075"/>
              <a:gd name="connsiteX30" fmla="*/ 714375 w 1033462"/>
              <a:gd name="connsiteY30" fmla="*/ 500062 h 600075"/>
              <a:gd name="connsiteX31" fmla="*/ 757237 w 1033462"/>
              <a:gd name="connsiteY31" fmla="*/ 509587 h 600075"/>
              <a:gd name="connsiteX32" fmla="*/ 785812 w 1033462"/>
              <a:gd name="connsiteY32" fmla="*/ 519112 h 600075"/>
              <a:gd name="connsiteX33" fmla="*/ 800100 w 1033462"/>
              <a:gd name="connsiteY33" fmla="*/ 523875 h 600075"/>
              <a:gd name="connsiteX34" fmla="*/ 828675 w 1033462"/>
              <a:gd name="connsiteY34" fmla="*/ 538162 h 600075"/>
              <a:gd name="connsiteX35" fmla="*/ 871537 w 1033462"/>
              <a:gd name="connsiteY35" fmla="*/ 557212 h 600075"/>
              <a:gd name="connsiteX36" fmla="*/ 900112 w 1033462"/>
              <a:gd name="connsiteY36" fmla="*/ 566737 h 600075"/>
              <a:gd name="connsiteX37" fmla="*/ 914400 w 1033462"/>
              <a:gd name="connsiteY37" fmla="*/ 571500 h 600075"/>
              <a:gd name="connsiteX38" fmla="*/ 933450 w 1033462"/>
              <a:gd name="connsiteY38" fmla="*/ 576262 h 600075"/>
              <a:gd name="connsiteX39" fmla="*/ 962025 w 1033462"/>
              <a:gd name="connsiteY39" fmla="*/ 585787 h 600075"/>
              <a:gd name="connsiteX40" fmla="*/ 990600 w 1033462"/>
              <a:gd name="connsiteY40" fmla="*/ 595312 h 600075"/>
              <a:gd name="connsiteX41" fmla="*/ 1004887 w 1033462"/>
              <a:gd name="connsiteY41" fmla="*/ 600075 h 600075"/>
              <a:gd name="connsiteX42" fmla="*/ 1033462 w 1033462"/>
              <a:gd name="connsiteY42" fmla="*/ 600075 h 6000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Lst>
            <a:rect l="l" t="t" r="r" b="b"/>
            <a:pathLst>
              <a:path w="1033462" h="600075">
                <a:moveTo>
                  <a:pt x="0" y="0"/>
                </a:moveTo>
                <a:cubicBezTo>
                  <a:pt x="34334" y="27468"/>
                  <a:pt x="16620" y="11859"/>
                  <a:pt x="52387" y="47625"/>
                </a:cubicBezTo>
                <a:cubicBezTo>
                  <a:pt x="57150" y="52387"/>
                  <a:pt x="62939" y="56308"/>
                  <a:pt x="66675" y="61912"/>
                </a:cubicBezTo>
                <a:cubicBezTo>
                  <a:pt x="73025" y="71437"/>
                  <a:pt x="76200" y="84137"/>
                  <a:pt x="85725" y="90487"/>
                </a:cubicBezTo>
                <a:cubicBezTo>
                  <a:pt x="99773" y="99853"/>
                  <a:pt x="102840" y="100549"/>
                  <a:pt x="114300" y="114300"/>
                </a:cubicBezTo>
                <a:cubicBezTo>
                  <a:pt x="117964" y="118697"/>
                  <a:pt x="120161" y="124190"/>
                  <a:pt x="123825" y="128587"/>
                </a:cubicBezTo>
                <a:cubicBezTo>
                  <a:pt x="135286" y="142341"/>
                  <a:pt x="138349" y="143033"/>
                  <a:pt x="152400" y="152400"/>
                </a:cubicBezTo>
                <a:cubicBezTo>
                  <a:pt x="155575" y="157162"/>
                  <a:pt x="157878" y="162640"/>
                  <a:pt x="161925" y="166687"/>
                </a:cubicBezTo>
                <a:cubicBezTo>
                  <a:pt x="165972" y="170734"/>
                  <a:pt x="171555" y="172885"/>
                  <a:pt x="176212" y="176212"/>
                </a:cubicBezTo>
                <a:cubicBezTo>
                  <a:pt x="182671" y="180826"/>
                  <a:pt x="189235" y="185334"/>
                  <a:pt x="195262" y="190500"/>
                </a:cubicBezTo>
                <a:cubicBezTo>
                  <a:pt x="249870" y="237306"/>
                  <a:pt x="174988" y="174986"/>
                  <a:pt x="219075" y="219075"/>
                </a:cubicBezTo>
                <a:cubicBezTo>
                  <a:pt x="223122" y="223122"/>
                  <a:pt x="228704" y="225273"/>
                  <a:pt x="233362" y="228600"/>
                </a:cubicBezTo>
                <a:cubicBezTo>
                  <a:pt x="239821" y="233214"/>
                  <a:pt x="245909" y="238335"/>
                  <a:pt x="252412" y="242887"/>
                </a:cubicBezTo>
                <a:cubicBezTo>
                  <a:pt x="261790" y="249452"/>
                  <a:pt x="271462" y="255587"/>
                  <a:pt x="280987" y="261937"/>
                </a:cubicBezTo>
                <a:lnTo>
                  <a:pt x="295275" y="271462"/>
                </a:lnTo>
                <a:cubicBezTo>
                  <a:pt x="298450" y="276225"/>
                  <a:pt x="301136" y="281353"/>
                  <a:pt x="304800" y="285750"/>
                </a:cubicBezTo>
                <a:cubicBezTo>
                  <a:pt x="318788" y="302536"/>
                  <a:pt x="327751" y="305813"/>
                  <a:pt x="347662" y="319087"/>
                </a:cubicBezTo>
                <a:cubicBezTo>
                  <a:pt x="367855" y="332549"/>
                  <a:pt x="356833" y="326053"/>
                  <a:pt x="381000" y="338137"/>
                </a:cubicBezTo>
                <a:cubicBezTo>
                  <a:pt x="403381" y="360520"/>
                  <a:pt x="389684" y="348690"/>
                  <a:pt x="423862" y="371475"/>
                </a:cubicBezTo>
                <a:cubicBezTo>
                  <a:pt x="442326" y="383784"/>
                  <a:pt x="432721" y="379190"/>
                  <a:pt x="452437" y="385762"/>
                </a:cubicBezTo>
                <a:lnTo>
                  <a:pt x="509587" y="423862"/>
                </a:lnTo>
                <a:cubicBezTo>
                  <a:pt x="514350" y="427037"/>
                  <a:pt x="518445" y="431577"/>
                  <a:pt x="523875" y="433387"/>
                </a:cubicBezTo>
                <a:lnTo>
                  <a:pt x="552450" y="442912"/>
                </a:lnTo>
                <a:cubicBezTo>
                  <a:pt x="557212" y="444500"/>
                  <a:pt x="561867" y="446458"/>
                  <a:pt x="566737" y="447675"/>
                </a:cubicBezTo>
                <a:lnTo>
                  <a:pt x="585787" y="452437"/>
                </a:lnTo>
                <a:cubicBezTo>
                  <a:pt x="610651" y="469013"/>
                  <a:pt x="589030" y="457218"/>
                  <a:pt x="623887" y="466725"/>
                </a:cubicBezTo>
                <a:cubicBezTo>
                  <a:pt x="633573" y="469367"/>
                  <a:pt x="642937" y="473075"/>
                  <a:pt x="652462" y="476250"/>
                </a:cubicBezTo>
                <a:lnTo>
                  <a:pt x="666750" y="481012"/>
                </a:lnTo>
                <a:cubicBezTo>
                  <a:pt x="671512" y="482599"/>
                  <a:pt x="676167" y="484558"/>
                  <a:pt x="681037" y="485775"/>
                </a:cubicBezTo>
                <a:lnTo>
                  <a:pt x="700087" y="490537"/>
                </a:lnTo>
                <a:cubicBezTo>
                  <a:pt x="704850" y="493712"/>
                  <a:pt x="709255" y="497502"/>
                  <a:pt x="714375" y="500062"/>
                </a:cubicBezTo>
                <a:cubicBezTo>
                  <a:pt x="726102" y="505926"/>
                  <a:pt x="746256" y="507757"/>
                  <a:pt x="757237" y="509587"/>
                </a:cubicBezTo>
                <a:lnTo>
                  <a:pt x="785812" y="519112"/>
                </a:lnTo>
                <a:cubicBezTo>
                  <a:pt x="790575" y="520700"/>
                  <a:pt x="795923" y="521090"/>
                  <a:pt x="800100" y="523875"/>
                </a:cubicBezTo>
                <a:cubicBezTo>
                  <a:pt x="818564" y="536185"/>
                  <a:pt x="808957" y="531590"/>
                  <a:pt x="828675" y="538162"/>
                </a:cubicBezTo>
                <a:cubicBezTo>
                  <a:pt x="851316" y="553257"/>
                  <a:pt x="837531" y="545876"/>
                  <a:pt x="871537" y="557212"/>
                </a:cubicBezTo>
                <a:lnTo>
                  <a:pt x="900112" y="566737"/>
                </a:lnTo>
                <a:cubicBezTo>
                  <a:pt x="904875" y="568325"/>
                  <a:pt x="909530" y="570283"/>
                  <a:pt x="914400" y="571500"/>
                </a:cubicBezTo>
                <a:cubicBezTo>
                  <a:pt x="920750" y="573087"/>
                  <a:pt x="927181" y="574381"/>
                  <a:pt x="933450" y="576262"/>
                </a:cubicBezTo>
                <a:cubicBezTo>
                  <a:pt x="943067" y="579147"/>
                  <a:pt x="952500" y="582612"/>
                  <a:pt x="962025" y="585787"/>
                </a:cubicBezTo>
                <a:lnTo>
                  <a:pt x="990600" y="595312"/>
                </a:lnTo>
                <a:cubicBezTo>
                  <a:pt x="995362" y="596899"/>
                  <a:pt x="999867" y="600075"/>
                  <a:pt x="1004887" y="600075"/>
                </a:cubicBezTo>
                <a:lnTo>
                  <a:pt x="1033462" y="600075"/>
                </a:lnTo>
              </a:path>
            </a:pathLst>
          </a:custGeom>
          <a:noFill/>
          <a:ln w="19050">
            <a:solidFill>
              <a:srgbClr val="15151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srgbClr val="666666"/>
              </a:solidFill>
              <a:effectLst/>
              <a:uLnTx/>
              <a:uFillTx/>
              <a:latin typeface="Arial" panose="020B0604020202020204"/>
              <a:ea typeface="黑体" panose="02010609060101010101" pitchFamily="49" charset="-122"/>
              <a:cs typeface="+mn-cs"/>
            </a:endParaRPr>
          </a:p>
        </p:txBody>
      </p:sp>
      <p:sp>
        <p:nvSpPr>
          <p:cNvPr id="70" name="矩形 69">
            <a:extLst>
              <a:ext uri="{FF2B5EF4-FFF2-40B4-BE49-F238E27FC236}">
                <a16:creationId xmlns:a16="http://schemas.microsoft.com/office/drawing/2014/main" id="{A7538EEF-5480-48AB-B4E6-B16A5ABB2269}"/>
              </a:ext>
            </a:extLst>
          </p:cNvPr>
          <p:cNvSpPr/>
          <p:nvPr/>
        </p:nvSpPr>
        <p:spPr>
          <a:xfrm>
            <a:off x="7489085" y="3159602"/>
            <a:ext cx="133713" cy="133200"/>
          </a:xfrm>
          <a:prstGeom prst="rect">
            <a:avLst/>
          </a:prstGeom>
          <a:solidFill>
            <a:srgbClr val="92D050"/>
          </a:solidFill>
          <a:ln>
            <a:solidFill>
              <a:srgbClr val="15151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srgbClr val="666666"/>
              </a:solidFill>
              <a:effectLst/>
              <a:uLnTx/>
              <a:uFillTx/>
              <a:latin typeface="Arial" panose="020B0604020202020204"/>
              <a:ea typeface="黑体" panose="02010609060101010101" pitchFamily="49" charset="-122"/>
              <a:cs typeface="+mn-cs"/>
            </a:endParaRPr>
          </a:p>
        </p:txBody>
      </p:sp>
      <p:sp>
        <p:nvSpPr>
          <p:cNvPr id="71" name="矩形 70">
            <a:extLst>
              <a:ext uri="{FF2B5EF4-FFF2-40B4-BE49-F238E27FC236}">
                <a16:creationId xmlns:a16="http://schemas.microsoft.com/office/drawing/2014/main" id="{D4CEC8EC-17A4-4EBF-9246-F424901941A0}"/>
              </a:ext>
            </a:extLst>
          </p:cNvPr>
          <p:cNvSpPr/>
          <p:nvPr/>
        </p:nvSpPr>
        <p:spPr>
          <a:xfrm>
            <a:off x="7621573" y="3161057"/>
            <a:ext cx="133713" cy="133200"/>
          </a:xfrm>
          <a:prstGeom prst="rect">
            <a:avLst/>
          </a:prstGeom>
          <a:solidFill>
            <a:srgbClr val="92D050"/>
          </a:solidFill>
          <a:ln>
            <a:solidFill>
              <a:srgbClr val="15151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srgbClr val="666666"/>
              </a:solidFill>
              <a:effectLst/>
              <a:uLnTx/>
              <a:uFillTx/>
              <a:latin typeface="Arial" panose="020B0604020202020204"/>
              <a:ea typeface="黑体" panose="02010609060101010101" pitchFamily="49" charset="-122"/>
              <a:cs typeface="+mn-cs"/>
            </a:endParaRPr>
          </a:p>
        </p:txBody>
      </p:sp>
      <p:sp>
        <p:nvSpPr>
          <p:cNvPr id="72" name="矩形 71">
            <a:extLst>
              <a:ext uri="{FF2B5EF4-FFF2-40B4-BE49-F238E27FC236}">
                <a16:creationId xmlns:a16="http://schemas.microsoft.com/office/drawing/2014/main" id="{A9A1395F-A552-44EE-A0A0-58F19118681C}"/>
              </a:ext>
            </a:extLst>
          </p:cNvPr>
          <p:cNvSpPr/>
          <p:nvPr/>
        </p:nvSpPr>
        <p:spPr>
          <a:xfrm>
            <a:off x="7752534" y="3159007"/>
            <a:ext cx="133713" cy="133200"/>
          </a:xfrm>
          <a:prstGeom prst="rect">
            <a:avLst/>
          </a:prstGeom>
          <a:solidFill>
            <a:srgbClr val="92D050"/>
          </a:solidFill>
          <a:ln>
            <a:solidFill>
              <a:srgbClr val="15151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srgbClr val="666666"/>
              </a:solidFill>
              <a:effectLst/>
              <a:uLnTx/>
              <a:uFillTx/>
              <a:latin typeface="Arial" panose="020B0604020202020204"/>
              <a:ea typeface="黑体" panose="02010609060101010101" pitchFamily="49" charset="-122"/>
              <a:cs typeface="+mn-cs"/>
            </a:endParaRPr>
          </a:p>
        </p:txBody>
      </p:sp>
      <p:sp>
        <p:nvSpPr>
          <p:cNvPr id="73" name="矩形 72">
            <a:extLst>
              <a:ext uri="{FF2B5EF4-FFF2-40B4-BE49-F238E27FC236}">
                <a16:creationId xmlns:a16="http://schemas.microsoft.com/office/drawing/2014/main" id="{95F0CFFC-A16D-4D08-BF7F-3C2A0660B0BF}"/>
              </a:ext>
            </a:extLst>
          </p:cNvPr>
          <p:cNvSpPr/>
          <p:nvPr/>
        </p:nvSpPr>
        <p:spPr>
          <a:xfrm>
            <a:off x="7887585" y="3159602"/>
            <a:ext cx="133713" cy="133200"/>
          </a:xfrm>
          <a:prstGeom prst="rect">
            <a:avLst/>
          </a:prstGeom>
          <a:solidFill>
            <a:srgbClr val="92D050"/>
          </a:solidFill>
          <a:ln>
            <a:solidFill>
              <a:srgbClr val="15151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srgbClr val="666666"/>
              </a:solidFill>
              <a:effectLst/>
              <a:uLnTx/>
              <a:uFillTx/>
              <a:latin typeface="Arial" panose="020B0604020202020204"/>
              <a:ea typeface="黑体" panose="02010609060101010101" pitchFamily="49" charset="-122"/>
              <a:cs typeface="+mn-cs"/>
            </a:endParaRPr>
          </a:p>
        </p:txBody>
      </p:sp>
      <p:sp>
        <p:nvSpPr>
          <p:cNvPr id="74" name="矩形 73">
            <a:extLst>
              <a:ext uri="{FF2B5EF4-FFF2-40B4-BE49-F238E27FC236}">
                <a16:creationId xmlns:a16="http://schemas.microsoft.com/office/drawing/2014/main" id="{A33DC90E-45EE-457B-9141-C033EC689861}"/>
              </a:ext>
            </a:extLst>
          </p:cNvPr>
          <p:cNvSpPr/>
          <p:nvPr/>
        </p:nvSpPr>
        <p:spPr>
          <a:xfrm>
            <a:off x="8021298" y="3159602"/>
            <a:ext cx="133713" cy="133200"/>
          </a:xfrm>
          <a:prstGeom prst="rect">
            <a:avLst/>
          </a:prstGeom>
          <a:solidFill>
            <a:srgbClr val="92D050"/>
          </a:solidFill>
          <a:ln>
            <a:solidFill>
              <a:srgbClr val="15151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srgbClr val="666666"/>
              </a:solidFill>
              <a:effectLst/>
              <a:uLnTx/>
              <a:uFillTx/>
              <a:latin typeface="Arial" panose="020B0604020202020204"/>
              <a:ea typeface="黑体" panose="02010609060101010101" pitchFamily="49" charset="-122"/>
              <a:cs typeface="+mn-cs"/>
            </a:endParaRPr>
          </a:p>
        </p:txBody>
      </p:sp>
      <p:sp>
        <p:nvSpPr>
          <p:cNvPr id="75" name="矩形 74">
            <a:extLst>
              <a:ext uri="{FF2B5EF4-FFF2-40B4-BE49-F238E27FC236}">
                <a16:creationId xmlns:a16="http://schemas.microsoft.com/office/drawing/2014/main" id="{4166D52A-B3DC-4271-99D1-0A594AF585D2}"/>
              </a:ext>
            </a:extLst>
          </p:cNvPr>
          <p:cNvSpPr/>
          <p:nvPr/>
        </p:nvSpPr>
        <p:spPr>
          <a:xfrm>
            <a:off x="8155087" y="3159602"/>
            <a:ext cx="133713" cy="133200"/>
          </a:xfrm>
          <a:prstGeom prst="rect">
            <a:avLst/>
          </a:prstGeom>
          <a:solidFill>
            <a:srgbClr val="92D050"/>
          </a:solidFill>
          <a:ln>
            <a:solidFill>
              <a:srgbClr val="15151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srgbClr val="666666"/>
              </a:solidFill>
              <a:effectLst/>
              <a:uLnTx/>
              <a:uFillTx/>
              <a:latin typeface="Arial" panose="020B0604020202020204"/>
              <a:ea typeface="黑体" panose="02010609060101010101" pitchFamily="49" charset="-122"/>
              <a:cs typeface="+mn-cs"/>
            </a:endParaRPr>
          </a:p>
        </p:txBody>
      </p:sp>
      <p:sp>
        <p:nvSpPr>
          <p:cNvPr id="76" name="矩形 75">
            <a:extLst>
              <a:ext uri="{FF2B5EF4-FFF2-40B4-BE49-F238E27FC236}">
                <a16:creationId xmlns:a16="http://schemas.microsoft.com/office/drawing/2014/main" id="{704FAF17-B177-4E0B-879B-ED91175A1B9A}"/>
              </a:ext>
            </a:extLst>
          </p:cNvPr>
          <p:cNvSpPr/>
          <p:nvPr/>
        </p:nvSpPr>
        <p:spPr>
          <a:xfrm>
            <a:off x="8288762" y="3159007"/>
            <a:ext cx="133713" cy="133200"/>
          </a:xfrm>
          <a:prstGeom prst="rect">
            <a:avLst/>
          </a:prstGeom>
          <a:solidFill>
            <a:srgbClr val="92D050"/>
          </a:solidFill>
          <a:ln>
            <a:solidFill>
              <a:srgbClr val="15151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srgbClr val="666666"/>
              </a:solidFill>
              <a:effectLst/>
              <a:uLnTx/>
              <a:uFillTx/>
              <a:latin typeface="Arial" panose="020B0604020202020204"/>
              <a:ea typeface="黑体" panose="02010609060101010101" pitchFamily="49" charset="-122"/>
              <a:cs typeface="+mn-cs"/>
            </a:endParaRPr>
          </a:p>
        </p:txBody>
      </p:sp>
      <p:sp>
        <p:nvSpPr>
          <p:cNvPr id="77" name="矩形 76">
            <a:extLst>
              <a:ext uri="{FF2B5EF4-FFF2-40B4-BE49-F238E27FC236}">
                <a16:creationId xmlns:a16="http://schemas.microsoft.com/office/drawing/2014/main" id="{DEB15AF9-C71E-4108-8277-1C3D8894428C}"/>
              </a:ext>
            </a:extLst>
          </p:cNvPr>
          <p:cNvSpPr/>
          <p:nvPr/>
        </p:nvSpPr>
        <p:spPr>
          <a:xfrm>
            <a:off x="8423270" y="3160197"/>
            <a:ext cx="133713" cy="133200"/>
          </a:xfrm>
          <a:prstGeom prst="rect">
            <a:avLst/>
          </a:prstGeom>
          <a:solidFill>
            <a:srgbClr val="92D050"/>
          </a:solidFill>
          <a:ln>
            <a:solidFill>
              <a:srgbClr val="15151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srgbClr val="666666"/>
              </a:solidFill>
              <a:effectLst/>
              <a:uLnTx/>
              <a:uFillTx/>
              <a:latin typeface="Arial" panose="020B0604020202020204"/>
              <a:ea typeface="黑体" panose="02010609060101010101" pitchFamily="49" charset="-122"/>
              <a:cs typeface="+mn-cs"/>
            </a:endParaRPr>
          </a:p>
        </p:txBody>
      </p:sp>
      <p:sp>
        <p:nvSpPr>
          <p:cNvPr id="78" name="矩形 77">
            <a:extLst>
              <a:ext uri="{FF2B5EF4-FFF2-40B4-BE49-F238E27FC236}">
                <a16:creationId xmlns:a16="http://schemas.microsoft.com/office/drawing/2014/main" id="{93E1F8CF-1F0D-4D16-818D-D5084765E5A3}"/>
              </a:ext>
            </a:extLst>
          </p:cNvPr>
          <p:cNvSpPr/>
          <p:nvPr/>
        </p:nvSpPr>
        <p:spPr>
          <a:xfrm>
            <a:off x="7489085" y="3292952"/>
            <a:ext cx="133713" cy="133200"/>
          </a:xfrm>
          <a:prstGeom prst="rect">
            <a:avLst/>
          </a:prstGeom>
          <a:solidFill>
            <a:srgbClr val="92D050"/>
          </a:solidFill>
          <a:ln>
            <a:solidFill>
              <a:srgbClr val="15151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srgbClr val="666666"/>
              </a:solidFill>
              <a:effectLst/>
              <a:uLnTx/>
              <a:uFillTx/>
              <a:latin typeface="Arial" panose="020B0604020202020204"/>
              <a:ea typeface="黑体" panose="02010609060101010101" pitchFamily="49" charset="-122"/>
              <a:cs typeface="+mn-cs"/>
            </a:endParaRPr>
          </a:p>
        </p:txBody>
      </p:sp>
      <p:sp>
        <p:nvSpPr>
          <p:cNvPr id="79" name="矩形 78">
            <a:extLst>
              <a:ext uri="{FF2B5EF4-FFF2-40B4-BE49-F238E27FC236}">
                <a16:creationId xmlns:a16="http://schemas.microsoft.com/office/drawing/2014/main" id="{1BB7A685-E8F4-42B7-8808-1CCC0B895988}"/>
              </a:ext>
            </a:extLst>
          </p:cNvPr>
          <p:cNvSpPr/>
          <p:nvPr/>
        </p:nvSpPr>
        <p:spPr>
          <a:xfrm>
            <a:off x="7621573" y="3294407"/>
            <a:ext cx="133713" cy="133200"/>
          </a:xfrm>
          <a:prstGeom prst="rect">
            <a:avLst/>
          </a:prstGeom>
          <a:solidFill>
            <a:srgbClr val="92D050"/>
          </a:solidFill>
          <a:ln>
            <a:solidFill>
              <a:srgbClr val="15151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srgbClr val="666666"/>
              </a:solidFill>
              <a:effectLst/>
              <a:uLnTx/>
              <a:uFillTx/>
              <a:latin typeface="Arial" panose="020B0604020202020204"/>
              <a:ea typeface="黑体" panose="02010609060101010101" pitchFamily="49" charset="-122"/>
              <a:cs typeface="+mn-cs"/>
            </a:endParaRPr>
          </a:p>
        </p:txBody>
      </p:sp>
      <p:sp>
        <p:nvSpPr>
          <p:cNvPr id="80" name="矩形 79">
            <a:extLst>
              <a:ext uri="{FF2B5EF4-FFF2-40B4-BE49-F238E27FC236}">
                <a16:creationId xmlns:a16="http://schemas.microsoft.com/office/drawing/2014/main" id="{A038C676-87B5-4455-9C90-9B7C0B095DDB}"/>
              </a:ext>
            </a:extLst>
          </p:cNvPr>
          <p:cNvSpPr/>
          <p:nvPr/>
        </p:nvSpPr>
        <p:spPr>
          <a:xfrm>
            <a:off x="7752534" y="3292357"/>
            <a:ext cx="133713" cy="133200"/>
          </a:xfrm>
          <a:prstGeom prst="rect">
            <a:avLst/>
          </a:prstGeom>
          <a:solidFill>
            <a:srgbClr val="92D050"/>
          </a:solidFill>
          <a:ln>
            <a:solidFill>
              <a:srgbClr val="15151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srgbClr val="666666"/>
              </a:solidFill>
              <a:effectLst/>
              <a:uLnTx/>
              <a:uFillTx/>
              <a:latin typeface="Arial" panose="020B0604020202020204"/>
              <a:ea typeface="黑体" panose="02010609060101010101" pitchFamily="49" charset="-122"/>
              <a:cs typeface="+mn-cs"/>
            </a:endParaRPr>
          </a:p>
        </p:txBody>
      </p:sp>
      <p:sp>
        <p:nvSpPr>
          <p:cNvPr id="81" name="矩形 80">
            <a:extLst>
              <a:ext uri="{FF2B5EF4-FFF2-40B4-BE49-F238E27FC236}">
                <a16:creationId xmlns:a16="http://schemas.microsoft.com/office/drawing/2014/main" id="{3A6B838B-5AF2-4D7C-80D2-9173DA333C39}"/>
              </a:ext>
            </a:extLst>
          </p:cNvPr>
          <p:cNvSpPr/>
          <p:nvPr/>
        </p:nvSpPr>
        <p:spPr>
          <a:xfrm>
            <a:off x="7887585" y="3292952"/>
            <a:ext cx="133713" cy="133200"/>
          </a:xfrm>
          <a:prstGeom prst="rect">
            <a:avLst/>
          </a:prstGeom>
          <a:solidFill>
            <a:srgbClr val="92D050"/>
          </a:solidFill>
          <a:ln>
            <a:solidFill>
              <a:srgbClr val="15151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srgbClr val="666666"/>
              </a:solidFill>
              <a:effectLst/>
              <a:uLnTx/>
              <a:uFillTx/>
              <a:latin typeface="Arial" panose="020B0604020202020204"/>
              <a:ea typeface="黑体" panose="02010609060101010101" pitchFamily="49" charset="-122"/>
              <a:cs typeface="+mn-cs"/>
            </a:endParaRPr>
          </a:p>
        </p:txBody>
      </p:sp>
      <p:sp>
        <p:nvSpPr>
          <p:cNvPr id="82" name="矩形 81">
            <a:extLst>
              <a:ext uri="{FF2B5EF4-FFF2-40B4-BE49-F238E27FC236}">
                <a16:creationId xmlns:a16="http://schemas.microsoft.com/office/drawing/2014/main" id="{12A667FA-FB94-41E5-94A9-37DCEAC5E054}"/>
              </a:ext>
            </a:extLst>
          </p:cNvPr>
          <p:cNvSpPr/>
          <p:nvPr/>
        </p:nvSpPr>
        <p:spPr>
          <a:xfrm>
            <a:off x="8021298" y="3292952"/>
            <a:ext cx="133713" cy="133200"/>
          </a:xfrm>
          <a:prstGeom prst="rect">
            <a:avLst/>
          </a:prstGeom>
          <a:solidFill>
            <a:srgbClr val="FFC000"/>
          </a:solidFill>
          <a:ln>
            <a:solidFill>
              <a:srgbClr val="15151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srgbClr val="666666"/>
              </a:solidFill>
              <a:effectLst/>
              <a:uLnTx/>
              <a:uFillTx/>
              <a:latin typeface="Arial" panose="020B0604020202020204"/>
              <a:ea typeface="黑体" panose="02010609060101010101" pitchFamily="49" charset="-122"/>
              <a:cs typeface="+mn-cs"/>
            </a:endParaRPr>
          </a:p>
        </p:txBody>
      </p:sp>
      <p:sp>
        <p:nvSpPr>
          <p:cNvPr id="83" name="矩形 82">
            <a:extLst>
              <a:ext uri="{FF2B5EF4-FFF2-40B4-BE49-F238E27FC236}">
                <a16:creationId xmlns:a16="http://schemas.microsoft.com/office/drawing/2014/main" id="{471A87C1-2834-4CAC-80A8-3643C5E16E66}"/>
              </a:ext>
            </a:extLst>
          </p:cNvPr>
          <p:cNvSpPr/>
          <p:nvPr/>
        </p:nvSpPr>
        <p:spPr>
          <a:xfrm>
            <a:off x="8155087" y="3292952"/>
            <a:ext cx="133713" cy="133200"/>
          </a:xfrm>
          <a:prstGeom prst="rect">
            <a:avLst/>
          </a:prstGeom>
          <a:solidFill>
            <a:srgbClr val="FFC000"/>
          </a:solidFill>
          <a:ln>
            <a:solidFill>
              <a:srgbClr val="15151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srgbClr val="666666"/>
              </a:solidFill>
              <a:effectLst/>
              <a:uLnTx/>
              <a:uFillTx/>
              <a:latin typeface="Arial" panose="020B0604020202020204"/>
              <a:ea typeface="黑体" panose="02010609060101010101" pitchFamily="49" charset="-122"/>
              <a:cs typeface="+mn-cs"/>
            </a:endParaRPr>
          </a:p>
        </p:txBody>
      </p:sp>
      <p:sp>
        <p:nvSpPr>
          <p:cNvPr id="84" name="矩形 83">
            <a:extLst>
              <a:ext uri="{FF2B5EF4-FFF2-40B4-BE49-F238E27FC236}">
                <a16:creationId xmlns:a16="http://schemas.microsoft.com/office/drawing/2014/main" id="{4271E10E-723B-4325-83C2-828836068BEA}"/>
              </a:ext>
            </a:extLst>
          </p:cNvPr>
          <p:cNvSpPr/>
          <p:nvPr/>
        </p:nvSpPr>
        <p:spPr>
          <a:xfrm>
            <a:off x="8288762" y="3292357"/>
            <a:ext cx="133713" cy="133200"/>
          </a:xfrm>
          <a:prstGeom prst="rect">
            <a:avLst/>
          </a:prstGeom>
          <a:solidFill>
            <a:srgbClr val="92D050"/>
          </a:solidFill>
          <a:ln>
            <a:solidFill>
              <a:srgbClr val="15151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srgbClr val="666666"/>
              </a:solidFill>
              <a:effectLst/>
              <a:uLnTx/>
              <a:uFillTx/>
              <a:latin typeface="Arial" panose="020B0604020202020204"/>
              <a:ea typeface="黑体" panose="02010609060101010101" pitchFamily="49" charset="-122"/>
              <a:cs typeface="+mn-cs"/>
            </a:endParaRPr>
          </a:p>
        </p:txBody>
      </p:sp>
      <p:sp>
        <p:nvSpPr>
          <p:cNvPr id="85" name="矩形 84">
            <a:extLst>
              <a:ext uri="{FF2B5EF4-FFF2-40B4-BE49-F238E27FC236}">
                <a16:creationId xmlns:a16="http://schemas.microsoft.com/office/drawing/2014/main" id="{F6F76CA4-0FC6-4637-B38A-2B416F572F4B}"/>
              </a:ext>
            </a:extLst>
          </p:cNvPr>
          <p:cNvSpPr/>
          <p:nvPr/>
        </p:nvSpPr>
        <p:spPr>
          <a:xfrm>
            <a:off x="8423270" y="3293547"/>
            <a:ext cx="133713" cy="133200"/>
          </a:xfrm>
          <a:prstGeom prst="rect">
            <a:avLst/>
          </a:prstGeom>
          <a:solidFill>
            <a:srgbClr val="92D050"/>
          </a:solidFill>
          <a:ln>
            <a:solidFill>
              <a:srgbClr val="15151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srgbClr val="666666"/>
              </a:solidFill>
              <a:effectLst/>
              <a:uLnTx/>
              <a:uFillTx/>
              <a:latin typeface="Arial" panose="020B0604020202020204"/>
              <a:ea typeface="黑体" panose="02010609060101010101" pitchFamily="49" charset="-122"/>
              <a:cs typeface="+mn-cs"/>
            </a:endParaRPr>
          </a:p>
        </p:txBody>
      </p:sp>
      <p:sp>
        <p:nvSpPr>
          <p:cNvPr id="86" name="矩形 85">
            <a:extLst>
              <a:ext uri="{FF2B5EF4-FFF2-40B4-BE49-F238E27FC236}">
                <a16:creationId xmlns:a16="http://schemas.microsoft.com/office/drawing/2014/main" id="{790183AE-C7A3-49DF-84CA-EB153D1A9EAD}"/>
              </a:ext>
            </a:extLst>
          </p:cNvPr>
          <p:cNvSpPr/>
          <p:nvPr/>
        </p:nvSpPr>
        <p:spPr>
          <a:xfrm>
            <a:off x="7489085" y="3426302"/>
            <a:ext cx="133713" cy="133200"/>
          </a:xfrm>
          <a:prstGeom prst="rect">
            <a:avLst/>
          </a:prstGeom>
          <a:solidFill>
            <a:srgbClr val="92D050"/>
          </a:solidFill>
          <a:ln>
            <a:solidFill>
              <a:srgbClr val="15151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srgbClr val="666666"/>
              </a:solidFill>
              <a:effectLst/>
              <a:uLnTx/>
              <a:uFillTx/>
              <a:latin typeface="Arial" panose="020B0604020202020204"/>
              <a:ea typeface="黑体" panose="02010609060101010101" pitchFamily="49" charset="-122"/>
              <a:cs typeface="+mn-cs"/>
            </a:endParaRPr>
          </a:p>
        </p:txBody>
      </p:sp>
      <p:sp>
        <p:nvSpPr>
          <p:cNvPr id="87" name="矩形 86">
            <a:extLst>
              <a:ext uri="{FF2B5EF4-FFF2-40B4-BE49-F238E27FC236}">
                <a16:creationId xmlns:a16="http://schemas.microsoft.com/office/drawing/2014/main" id="{32849548-8BD1-4D35-A511-0E04BA8FB5D2}"/>
              </a:ext>
            </a:extLst>
          </p:cNvPr>
          <p:cNvSpPr/>
          <p:nvPr/>
        </p:nvSpPr>
        <p:spPr>
          <a:xfrm>
            <a:off x="7621573" y="3427757"/>
            <a:ext cx="133713" cy="133200"/>
          </a:xfrm>
          <a:prstGeom prst="rect">
            <a:avLst/>
          </a:prstGeom>
          <a:solidFill>
            <a:srgbClr val="FF3300"/>
          </a:solidFill>
          <a:ln>
            <a:solidFill>
              <a:srgbClr val="15151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srgbClr val="666666"/>
              </a:solidFill>
              <a:effectLst/>
              <a:uLnTx/>
              <a:uFillTx/>
              <a:latin typeface="Arial" panose="020B0604020202020204"/>
              <a:ea typeface="黑体" panose="02010609060101010101" pitchFamily="49" charset="-122"/>
              <a:cs typeface="+mn-cs"/>
            </a:endParaRPr>
          </a:p>
        </p:txBody>
      </p:sp>
      <p:sp>
        <p:nvSpPr>
          <p:cNvPr id="88" name="矩形 87">
            <a:extLst>
              <a:ext uri="{FF2B5EF4-FFF2-40B4-BE49-F238E27FC236}">
                <a16:creationId xmlns:a16="http://schemas.microsoft.com/office/drawing/2014/main" id="{AD26E1F2-10B0-4590-A51B-27E49B6C9E93}"/>
              </a:ext>
            </a:extLst>
          </p:cNvPr>
          <p:cNvSpPr/>
          <p:nvPr/>
        </p:nvSpPr>
        <p:spPr>
          <a:xfrm>
            <a:off x="7752534" y="3425707"/>
            <a:ext cx="133713" cy="133200"/>
          </a:xfrm>
          <a:prstGeom prst="rect">
            <a:avLst/>
          </a:prstGeom>
          <a:solidFill>
            <a:srgbClr val="92D050"/>
          </a:solidFill>
          <a:ln>
            <a:solidFill>
              <a:srgbClr val="15151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srgbClr val="666666"/>
              </a:solidFill>
              <a:effectLst/>
              <a:uLnTx/>
              <a:uFillTx/>
              <a:latin typeface="Arial" panose="020B0604020202020204"/>
              <a:ea typeface="黑体" panose="02010609060101010101" pitchFamily="49" charset="-122"/>
              <a:cs typeface="+mn-cs"/>
            </a:endParaRPr>
          </a:p>
        </p:txBody>
      </p:sp>
      <p:sp>
        <p:nvSpPr>
          <p:cNvPr id="89" name="矩形 88">
            <a:extLst>
              <a:ext uri="{FF2B5EF4-FFF2-40B4-BE49-F238E27FC236}">
                <a16:creationId xmlns:a16="http://schemas.microsoft.com/office/drawing/2014/main" id="{3B8FDCD1-3620-4DF4-926C-E40428B03AF5}"/>
              </a:ext>
            </a:extLst>
          </p:cNvPr>
          <p:cNvSpPr/>
          <p:nvPr/>
        </p:nvSpPr>
        <p:spPr>
          <a:xfrm>
            <a:off x="7887585" y="3426302"/>
            <a:ext cx="133713" cy="133200"/>
          </a:xfrm>
          <a:prstGeom prst="rect">
            <a:avLst/>
          </a:prstGeom>
          <a:solidFill>
            <a:srgbClr val="FFC000"/>
          </a:solidFill>
          <a:ln>
            <a:solidFill>
              <a:srgbClr val="15151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srgbClr val="666666"/>
              </a:solidFill>
              <a:effectLst/>
              <a:uLnTx/>
              <a:uFillTx/>
              <a:latin typeface="Arial" panose="020B0604020202020204"/>
              <a:ea typeface="黑体" panose="02010609060101010101" pitchFamily="49" charset="-122"/>
              <a:cs typeface="+mn-cs"/>
            </a:endParaRPr>
          </a:p>
        </p:txBody>
      </p:sp>
      <p:sp>
        <p:nvSpPr>
          <p:cNvPr id="90" name="矩形 89">
            <a:extLst>
              <a:ext uri="{FF2B5EF4-FFF2-40B4-BE49-F238E27FC236}">
                <a16:creationId xmlns:a16="http://schemas.microsoft.com/office/drawing/2014/main" id="{73238952-2E0B-4FEB-BD4E-3E559B6D2BB3}"/>
              </a:ext>
            </a:extLst>
          </p:cNvPr>
          <p:cNvSpPr/>
          <p:nvPr/>
        </p:nvSpPr>
        <p:spPr>
          <a:xfrm>
            <a:off x="8021298" y="3426302"/>
            <a:ext cx="133713" cy="133200"/>
          </a:xfrm>
          <a:prstGeom prst="rect">
            <a:avLst/>
          </a:prstGeom>
          <a:solidFill>
            <a:srgbClr val="FF0000"/>
          </a:solidFill>
          <a:ln>
            <a:solidFill>
              <a:srgbClr val="15151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srgbClr val="666666"/>
              </a:solidFill>
              <a:effectLst/>
              <a:uLnTx/>
              <a:uFillTx/>
              <a:latin typeface="Arial" panose="020B0604020202020204"/>
              <a:ea typeface="黑体" panose="02010609060101010101" pitchFamily="49" charset="-122"/>
              <a:cs typeface="+mn-cs"/>
            </a:endParaRPr>
          </a:p>
        </p:txBody>
      </p:sp>
      <p:sp>
        <p:nvSpPr>
          <p:cNvPr id="91" name="矩形 90">
            <a:extLst>
              <a:ext uri="{FF2B5EF4-FFF2-40B4-BE49-F238E27FC236}">
                <a16:creationId xmlns:a16="http://schemas.microsoft.com/office/drawing/2014/main" id="{896B005A-44A8-4451-8123-BDB4A3F475E0}"/>
              </a:ext>
            </a:extLst>
          </p:cNvPr>
          <p:cNvSpPr/>
          <p:nvPr/>
        </p:nvSpPr>
        <p:spPr>
          <a:xfrm>
            <a:off x="8155087" y="3426302"/>
            <a:ext cx="133713" cy="133200"/>
          </a:xfrm>
          <a:prstGeom prst="rect">
            <a:avLst/>
          </a:prstGeom>
          <a:solidFill>
            <a:srgbClr val="FF0000"/>
          </a:solidFill>
          <a:ln>
            <a:solidFill>
              <a:srgbClr val="15151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srgbClr val="666666"/>
              </a:solidFill>
              <a:effectLst/>
              <a:uLnTx/>
              <a:uFillTx/>
              <a:latin typeface="Arial" panose="020B0604020202020204"/>
              <a:ea typeface="黑体" panose="02010609060101010101" pitchFamily="49" charset="-122"/>
              <a:cs typeface="+mn-cs"/>
            </a:endParaRPr>
          </a:p>
        </p:txBody>
      </p:sp>
      <p:sp>
        <p:nvSpPr>
          <p:cNvPr id="92" name="矩形 91">
            <a:extLst>
              <a:ext uri="{FF2B5EF4-FFF2-40B4-BE49-F238E27FC236}">
                <a16:creationId xmlns:a16="http://schemas.microsoft.com/office/drawing/2014/main" id="{EFE89352-2388-4A07-BF60-D9828E466BBF}"/>
              </a:ext>
            </a:extLst>
          </p:cNvPr>
          <p:cNvSpPr/>
          <p:nvPr/>
        </p:nvSpPr>
        <p:spPr>
          <a:xfrm>
            <a:off x="8288762" y="3425707"/>
            <a:ext cx="133713" cy="133200"/>
          </a:xfrm>
          <a:prstGeom prst="rect">
            <a:avLst/>
          </a:prstGeom>
          <a:solidFill>
            <a:srgbClr val="FFC000"/>
          </a:solidFill>
          <a:ln>
            <a:solidFill>
              <a:srgbClr val="15151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srgbClr val="666666"/>
              </a:solidFill>
              <a:effectLst/>
              <a:uLnTx/>
              <a:uFillTx/>
              <a:latin typeface="Arial" panose="020B0604020202020204"/>
              <a:ea typeface="黑体" panose="02010609060101010101" pitchFamily="49" charset="-122"/>
              <a:cs typeface="+mn-cs"/>
            </a:endParaRPr>
          </a:p>
        </p:txBody>
      </p:sp>
      <p:sp>
        <p:nvSpPr>
          <p:cNvPr id="93" name="矩形 92">
            <a:extLst>
              <a:ext uri="{FF2B5EF4-FFF2-40B4-BE49-F238E27FC236}">
                <a16:creationId xmlns:a16="http://schemas.microsoft.com/office/drawing/2014/main" id="{51BFE3AE-D5B9-4A00-AF47-CD4F6F435573}"/>
              </a:ext>
            </a:extLst>
          </p:cNvPr>
          <p:cNvSpPr/>
          <p:nvPr/>
        </p:nvSpPr>
        <p:spPr>
          <a:xfrm>
            <a:off x="8423270" y="3426897"/>
            <a:ext cx="133713" cy="133200"/>
          </a:xfrm>
          <a:prstGeom prst="rect">
            <a:avLst/>
          </a:prstGeom>
          <a:solidFill>
            <a:srgbClr val="92D050"/>
          </a:solidFill>
          <a:ln>
            <a:solidFill>
              <a:srgbClr val="15151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srgbClr val="666666"/>
              </a:solidFill>
              <a:effectLst/>
              <a:uLnTx/>
              <a:uFillTx/>
              <a:latin typeface="Arial" panose="020B0604020202020204"/>
              <a:ea typeface="黑体" panose="02010609060101010101" pitchFamily="49" charset="-122"/>
              <a:cs typeface="+mn-cs"/>
            </a:endParaRPr>
          </a:p>
        </p:txBody>
      </p:sp>
      <p:sp>
        <p:nvSpPr>
          <p:cNvPr id="94" name="矩形 93">
            <a:extLst>
              <a:ext uri="{FF2B5EF4-FFF2-40B4-BE49-F238E27FC236}">
                <a16:creationId xmlns:a16="http://schemas.microsoft.com/office/drawing/2014/main" id="{47369482-B32D-4B48-BEF8-A16BA87FDD9D}"/>
              </a:ext>
            </a:extLst>
          </p:cNvPr>
          <p:cNvSpPr/>
          <p:nvPr/>
        </p:nvSpPr>
        <p:spPr>
          <a:xfrm>
            <a:off x="7489085" y="3559652"/>
            <a:ext cx="133713" cy="133200"/>
          </a:xfrm>
          <a:prstGeom prst="rect">
            <a:avLst/>
          </a:prstGeom>
          <a:solidFill>
            <a:srgbClr val="92D050"/>
          </a:solidFill>
          <a:ln>
            <a:solidFill>
              <a:srgbClr val="15151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srgbClr val="666666"/>
              </a:solidFill>
              <a:effectLst/>
              <a:uLnTx/>
              <a:uFillTx/>
              <a:latin typeface="Arial" panose="020B0604020202020204"/>
              <a:ea typeface="黑体" panose="02010609060101010101" pitchFamily="49" charset="-122"/>
              <a:cs typeface="+mn-cs"/>
            </a:endParaRPr>
          </a:p>
        </p:txBody>
      </p:sp>
      <p:sp>
        <p:nvSpPr>
          <p:cNvPr id="95" name="矩形 94">
            <a:extLst>
              <a:ext uri="{FF2B5EF4-FFF2-40B4-BE49-F238E27FC236}">
                <a16:creationId xmlns:a16="http://schemas.microsoft.com/office/drawing/2014/main" id="{6635B17C-495A-423F-90E0-6AF41B71DEB1}"/>
              </a:ext>
            </a:extLst>
          </p:cNvPr>
          <p:cNvSpPr/>
          <p:nvPr/>
        </p:nvSpPr>
        <p:spPr>
          <a:xfrm>
            <a:off x="7621573" y="3561107"/>
            <a:ext cx="133713" cy="133200"/>
          </a:xfrm>
          <a:prstGeom prst="rect">
            <a:avLst/>
          </a:prstGeom>
          <a:solidFill>
            <a:srgbClr val="FF3300"/>
          </a:solidFill>
          <a:ln>
            <a:solidFill>
              <a:srgbClr val="15151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srgbClr val="666666"/>
              </a:solidFill>
              <a:effectLst/>
              <a:uLnTx/>
              <a:uFillTx/>
              <a:latin typeface="Arial" panose="020B0604020202020204"/>
              <a:ea typeface="黑体" panose="02010609060101010101" pitchFamily="49" charset="-122"/>
              <a:cs typeface="+mn-cs"/>
            </a:endParaRPr>
          </a:p>
        </p:txBody>
      </p:sp>
      <p:sp>
        <p:nvSpPr>
          <p:cNvPr id="96" name="矩形 95">
            <a:extLst>
              <a:ext uri="{FF2B5EF4-FFF2-40B4-BE49-F238E27FC236}">
                <a16:creationId xmlns:a16="http://schemas.microsoft.com/office/drawing/2014/main" id="{3142DD70-23C2-4CF5-A134-AC11A60EAE79}"/>
              </a:ext>
            </a:extLst>
          </p:cNvPr>
          <p:cNvSpPr/>
          <p:nvPr/>
        </p:nvSpPr>
        <p:spPr>
          <a:xfrm>
            <a:off x="7752534" y="3559057"/>
            <a:ext cx="133713" cy="133200"/>
          </a:xfrm>
          <a:prstGeom prst="rect">
            <a:avLst/>
          </a:prstGeom>
          <a:solidFill>
            <a:srgbClr val="FF3300"/>
          </a:solidFill>
          <a:ln>
            <a:solidFill>
              <a:srgbClr val="15151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srgbClr val="666666"/>
              </a:solidFill>
              <a:effectLst/>
              <a:uLnTx/>
              <a:uFillTx/>
              <a:latin typeface="Arial" panose="020B0604020202020204"/>
              <a:ea typeface="黑体" panose="02010609060101010101" pitchFamily="49" charset="-122"/>
              <a:cs typeface="+mn-cs"/>
            </a:endParaRPr>
          </a:p>
        </p:txBody>
      </p:sp>
      <p:sp>
        <p:nvSpPr>
          <p:cNvPr id="97" name="矩形 96">
            <a:extLst>
              <a:ext uri="{FF2B5EF4-FFF2-40B4-BE49-F238E27FC236}">
                <a16:creationId xmlns:a16="http://schemas.microsoft.com/office/drawing/2014/main" id="{63224840-993E-4AC7-9CAF-E86879F22C25}"/>
              </a:ext>
            </a:extLst>
          </p:cNvPr>
          <p:cNvSpPr/>
          <p:nvPr/>
        </p:nvSpPr>
        <p:spPr>
          <a:xfrm>
            <a:off x="7887585" y="3559652"/>
            <a:ext cx="133713" cy="133200"/>
          </a:xfrm>
          <a:prstGeom prst="rect">
            <a:avLst/>
          </a:prstGeom>
          <a:solidFill>
            <a:srgbClr val="FFC000"/>
          </a:solidFill>
          <a:ln>
            <a:solidFill>
              <a:srgbClr val="15151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srgbClr val="666666"/>
              </a:solidFill>
              <a:effectLst/>
              <a:uLnTx/>
              <a:uFillTx/>
              <a:latin typeface="Arial" panose="020B0604020202020204"/>
              <a:ea typeface="黑体" panose="02010609060101010101" pitchFamily="49" charset="-122"/>
              <a:cs typeface="+mn-cs"/>
            </a:endParaRPr>
          </a:p>
        </p:txBody>
      </p:sp>
      <p:sp>
        <p:nvSpPr>
          <p:cNvPr id="98" name="矩形 97">
            <a:extLst>
              <a:ext uri="{FF2B5EF4-FFF2-40B4-BE49-F238E27FC236}">
                <a16:creationId xmlns:a16="http://schemas.microsoft.com/office/drawing/2014/main" id="{C792981C-F3AC-47BA-A181-9B978C0EC22E}"/>
              </a:ext>
            </a:extLst>
          </p:cNvPr>
          <p:cNvSpPr/>
          <p:nvPr/>
        </p:nvSpPr>
        <p:spPr>
          <a:xfrm>
            <a:off x="8021298" y="3559652"/>
            <a:ext cx="133713" cy="133200"/>
          </a:xfrm>
          <a:prstGeom prst="rect">
            <a:avLst/>
          </a:prstGeom>
          <a:solidFill>
            <a:srgbClr val="FFC000"/>
          </a:solidFill>
          <a:ln>
            <a:solidFill>
              <a:srgbClr val="15151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srgbClr val="666666"/>
              </a:solidFill>
              <a:effectLst/>
              <a:uLnTx/>
              <a:uFillTx/>
              <a:latin typeface="Arial" panose="020B0604020202020204"/>
              <a:ea typeface="黑体" panose="02010609060101010101" pitchFamily="49" charset="-122"/>
              <a:cs typeface="+mn-cs"/>
            </a:endParaRPr>
          </a:p>
        </p:txBody>
      </p:sp>
      <p:sp>
        <p:nvSpPr>
          <p:cNvPr id="99" name="矩形 98">
            <a:extLst>
              <a:ext uri="{FF2B5EF4-FFF2-40B4-BE49-F238E27FC236}">
                <a16:creationId xmlns:a16="http://schemas.microsoft.com/office/drawing/2014/main" id="{0E8F5C7C-EA98-4ADC-84B8-1A90D1F1BB3B}"/>
              </a:ext>
            </a:extLst>
          </p:cNvPr>
          <p:cNvSpPr/>
          <p:nvPr/>
        </p:nvSpPr>
        <p:spPr>
          <a:xfrm>
            <a:off x="8155087" y="3559652"/>
            <a:ext cx="133713" cy="133200"/>
          </a:xfrm>
          <a:prstGeom prst="rect">
            <a:avLst/>
          </a:prstGeom>
          <a:solidFill>
            <a:srgbClr val="FFC000"/>
          </a:solidFill>
          <a:ln>
            <a:solidFill>
              <a:srgbClr val="15151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srgbClr val="666666"/>
              </a:solidFill>
              <a:effectLst/>
              <a:uLnTx/>
              <a:uFillTx/>
              <a:latin typeface="Arial" panose="020B0604020202020204"/>
              <a:ea typeface="黑体" panose="02010609060101010101" pitchFamily="49" charset="-122"/>
              <a:cs typeface="+mn-cs"/>
            </a:endParaRPr>
          </a:p>
        </p:txBody>
      </p:sp>
      <p:sp>
        <p:nvSpPr>
          <p:cNvPr id="100" name="矩形 99">
            <a:extLst>
              <a:ext uri="{FF2B5EF4-FFF2-40B4-BE49-F238E27FC236}">
                <a16:creationId xmlns:a16="http://schemas.microsoft.com/office/drawing/2014/main" id="{6AB11994-E0D9-4C2A-B036-BF2F4B30E535}"/>
              </a:ext>
            </a:extLst>
          </p:cNvPr>
          <p:cNvSpPr/>
          <p:nvPr/>
        </p:nvSpPr>
        <p:spPr>
          <a:xfrm>
            <a:off x="8288762" y="3559057"/>
            <a:ext cx="133713" cy="133200"/>
          </a:xfrm>
          <a:prstGeom prst="rect">
            <a:avLst/>
          </a:prstGeom>
          <a:solidFill>
            <a:srgbClr val="92D050"/>
          </a:solidFill>
          <a:ln>
            <a:solidFill>
              <a:srgbClr val="15151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srgbClr val="666666"/>
              </a:solidFill>
              <a:effectLst/>
              <a:uLnTx/>
              <a:uFillTx/>
              <a:latin typeface="Arial" panose="020B0604020202020204"/>
              <a:ea typeface="黑体" panose="02010609060101010101" pitchFamily="49" charset="-122"/>
              <a:cs typeface="+mn-cs"/>
            </a:endParaRPr>
          </a:p>
        </p:txBody>
      </p:sp>
      <p:sp>
        <p:nvSpPr>
          <p:cNvPr id="101" name="矩形 100">
            <a:extLst>
              <a:ext uri="{FF2B5EF4-FFF2-40B4-BE49-F238E27FC236}">
                <a16:creationId xmlns:a16="http://schemas.microsoft.com/office/drawing/2014/main" id="{91FAA9FA-441E-4DB6-9247-BB7422698399}"/>
              </a:ext>
            </a:extLst>
          </p:cNvPr>
          <p:cNvSpPr/>
          <p:nvPr/>
        </p:nvSpPr>
        <p:spPr>
          <a:xfrm>
            <a:off x="8423270" y="3560247"/>
            <a:ext cx="133713" cy="133200"/>
          </a:xfrm>
          <a:prstGeom prst="rect">
            <a:avLst/>
          </a:prstGeom>
          <a:solidFill>
            <a:srgbClr val="92D050"/>
          </a:solidFill>
          <a:ln>
            <a:solidFill>
              <a:srgbClr val="15151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srgbClr val="666666"/>
              </a:solidFill>
              <a:effectLst/>
              <a:uLnTx/>
              <a:uFillTx/>
              <a:latin typeface="Arial" panose="020B0604020202020204"/>
              <a:ea typeface="黑体" panose="02010609060101010101" pitchFamily="49" charset="-122"/>
              <a:cs typeface="+mn-cs"/>
            </a:endParaRPr>
          </a:p>
        </p:txBody>
      </p:sp>
      <p:sp>
        <p:nvSpPr>
          <p:cNvPr id="102" name="矩形 101">
            <a:extLst>
              <a:ext uri="{FF2B5EF4-FFF2-40B4-BE49-F238E27FC236}">
                <a16:creationId xmlns:a16="http://schemas.microsoft.com/office/drawing/2014/main" id="{0C9460CD-BDF7-4080-BBDB-FD6DF13F60BD}"/>
              </a:ext>
            </a:extLst>
          </p:cNvPr>
          <p:cNvSpPr/>
          <p:nvPr/>
        </p:nvSpPr>
        <p:spPr>
          <a:xfrm>
            <a:off x="7489085" y="3693002"/>
            <a:ext cx="133713" cy="133200"/>
          </a:xfrm>
          <a:prstGeom prst="rect">
            <a:avLst/>
          </a:prstGeom>
          <a:solidFill>
            <a:srgbClr val="92D050"/>
          </a:solidFill>
          <a:ln>
            <a:solidFill>
              <a:srgbClr val="15151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srgbClr val="666666"/>
              </a:solidFill>
              <a:effectLst/>
              <a:uLnTx/>
              <a:uFillTx/>
              <a:latin typeface="Arial" panose="020B0604020202020204"/>
              <a:ea typeface="黑体" panose="02010609060101010101" pitchFamily="49" charset="-122"/>
              <a:cs typeface="+mn-cs"/>
            </a:endParaRPr>
          </a:p>
        </p:txBody>
      </p:sp>
      <p:sp>
        <p:nvSpPr>
          <p:cNvPr id="103" name="矩形 102">
            <a:extLst>
              <a:ext uri="{FF2B5EF4-FFF2-40B4-BE49-F238E27FC236}">
                <a16:creationId xmlns:a16="http://schemas.microsoft.com/office/drawing/2014/main" id="{02A75C71-724F-4220-8130-D4E4FCFBACD4}"/>
              </a:ext>
            </a:extLst>
          </p:cNvPr>
          <p:cNvSpPr/>
          <p:nvPr/>
        </p:nvSpPr>
        <p:spPr>
          <a:xfrm>
            <a:off x="7621573" y="3694457"/>
            <a:ext cx="133713" cy="133200"/>
          </a:xfrm>
          <a:prstGeom prst="rect">
            <a:avLst/>
          </a:prstGeom>
          <a:solidFill>
            <a:srgbClr val="92D050"/>
          </a:solidFill>
          <a:ln>
            <a:solidFill>
              <a:srgbClr val="15151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srgbClr val="666666"/>
              </a:solidFill>
              <a:effectLst/>
              <a:uLnTx/>
              <a:uFillTx/>
              <a:latin typeface="Arial" panose="020B0604020202020204"/>
              <a:ea typeface="黑体" panose="02010609060101010101" pitchFamily="49" charset="-122"/>
              <a:cs typeface="+mn-cs"/>
            </a:endParaRPr>
          </a:p>
        </p:txBody>
      </p:sp>
      <p:sp>
        <p:nvSpPr>
          <p:cNvPr id="104" name="矩形 103">
            <a:extLst>
              <a:ext uri="{FF2B5EF4-FFF2-40B4-BE49-F238E27FC236}">
                <a16:creationId xmlns:a16="http://schemas.microsoft.com/office/drawing/2014/main" id="{3A2B579F-652F-4906-ADF5-6BA2A4FB08AA}"/>
              </a:ext>
            </a:extLst>
          </p:cNvPr>
          <p:cNvSpPr/>
          <p:nvPr/>
        </p:nvSpPr>
        <p:spPr>
          <a:xfrm>
            <a:off x="7752534" y="3692407"/>
            <a:ext cx="133713" cy="133200"/>
          </a:xfrm>
          <a:prstGeom prst="rect">
            <a:avLst/>
          </a:prstGeom>
          <a:solidFill>
            <a:srgbClr val="FFC000"/>
          </a:solidFill>
          <a:ln>
            <a:solidFill>
              <a:srgbClr val="15151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srgbClr val="666666"/>
              </a:solidFill>
              <a:effectLst/>
              <a:uLnTx/>
              <a:uFillTx/>
              <a:latin typeface="Arial" panose="020B0604020202020204"/>
              <a:ea typeface="黑体" panose="02010609060101010101" pitchFamily="49" charset="-122"/>
              <a:cs typeface="+mn-cs"/>
            </a:endParaRPr>
          </a:p>
        </p:txBody>
      </p:sp>
      <p:sp>
        <p:nvSpPr>
          <p:cNvPr id="105" name="矩形 104">
            <a:extLst>
              <a:ext uri="{FF2B5EF4-FFF2-40B4-BE49-F238E27FC236}">
                <a16:creationId xmlns:a16="http://schemas.microsoft.com/office/drawing/2014/main" id="{90508239-D51D-47BF-8D64-BA8624A4782D}"/>
              </a:ext>
            </a:extLst>
          </p:cNvPr>
          <p:cNvSpPr/>
          <p:nvPr/>
        </p:nvSpPr>
        <p:spPr>
          <a:xfrm>
            <a:off x="7887585" y="3693002"/>
            <a:ext cx="133713" cy="133200"/>
          </a:xfrm>
          <a:prstGeom prst="rect">
            <a:avLst/>
          </a:prstGeom>
          <a:solidFill>
            <a:srgbClr val="FFC000"/>
          </a:solidFill>
          <a:ln>
            <a:solidFill>
              <a:srgbClr val="15151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srgbClr val="666666"/>
              </a:solidFill>
              <a:effectLst/>
              <a:uLnTx/>
              <a:uFillTx/>
              <a:latin typeface="Arial" panose="020B0604020202020204"/>
              <a:ea typeface="黑体" panose="02010609060101010101" pitchFamily="49" charset="-122"/>
              <a:cs typeface="+mn-cs"/>
            </a:endParaRPr>
          </a:p>
        </p:txBody>
      </p:sp>
      <p:sp>
        <p:nvSpPr>
          <p:cNvPr id="106" name="矩形 105">
            <a:extLst>
              <a:ext uri="{FF2B5EF4-FFF2-40B4-BE49-F238E27FC236}">
                <a16:creationId xmlns:a16="http://schemas.microsoft.com/office/drawing/2014/main" id="{2ECF7C92-EA42-42A9-B105-79CD7AC1D1A9}"/>
              </a:ext>
            </a:extLst>
          </p:cNvPr>
          <p:cNvSpPr/>
          <p:nvPr/>
        </p:nvSpPr>
        <p:spPr>
          <a:xfrm>
            <a:off x="8021298" y="3693002"/>
            <a:ext cx="133713" cy="133200"/>
          </a:xfrm>
          <a:prstGeom prst="rect">
            <a:avLst/>
          </a:prstGeom>
          <a:solidFill>
            <a:srgbClr val="92D050"/>
          </a:solidFill>
          <a:ln>
            <a:solidFill>
              <a:srgbClr val="15151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srgbClr val="666666"/>
              </a:solidFill>
              <a:effectLst/>
              <a:uLnTx/>
              <a:uFillTx/>
              <a:latin typeface="Arial" panose="020B0604020202020204"/>
              <a:ea typeface="黑体" panose="02010609060101010101" pitchFamily="49" charset="-122"/>
              <a:cs typeface="+mn-cs"/>
            </a:endParaRPr>
          </a:p>
        </p:txBody>
      </p:sp>
      <p:sp>
        <p:nvSpPr>
          <p:cNvPr id="107" name="矩形 106">
            <a:extLst>
              <a:ext uri="{FF2B5EF4-FFF2-40B4-BE49-F238E27FC236}">
                <a16:creationId xmlns:a16="http://schemas.microsoft.com/office/drawing/2014/main" id="{529D5827-A423-4550-852A-F039CEB56B1C}"/>
              </a:ext>
            </a:extLst>
          </p:cNvPr>
          <p:cNvSpPr/>
          <p:nvPr/>
        </p:nvSpPr>
        <p:spPr>
          <a:xfrm>
            <a:off x="8155087" y="3693002"/>
            <a:ext cx="133713" cy="133200"/>
          </a:xfrm>
          <a:prstGeom prst="rect">
            <a:avLst/>
          </a:prstGeom>
          <a:solidFill>
            <a:srgbClr val="92D050"/>
          </a:solidFill>
          <a:ln>
            <a:solidFill>
              <a:srgbClr val="15151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srgbClr val="666666"/>
              </a:solidFill>
              <a:effectLst/>
              <a:uLnTx/>
              <a:uFillTx/>
              <a:latin typeface="Arial" panose="020B0604020202020204"/>
              <a:ea typeface="黑体" panose="02010609060101010101" pitchFamily="49" charset="-122"/>
              <a:cs typeface="+mn-cs"/>
            </a:endParaRPr>
          </a:p>
        </p:txBody>
      </p:sp>
      <p:sp>
        <p:nvSpPr>
          <p:cNvPr id="108" name="矩形 107">
            <a:extLst>
              <a:ext uri="{FF2B5EF4-FFF2-40B4-BE49-F238E27FC236}">
                <a16:creationId xmlns:a16="http://schemas.microsoft.com/office/drawing/2014/main" id="{D78BF376-5CB6-49D4-8FD2-BC71F654281A}"/>
              </a:ext>
            </a:extLst>
          </p:cNvPr>
          <p:cNvSpPr/>
          <p:nvPr/>
        </p:nvSpPr>
        <p:spPr>
          <a:xfrm>
            <a:off x="8288762" y="3692407"/>
            <a:ext cx="133713" cy="133200"/>
          </a:xfrm>
          <a:prstGeom prst="rect">
            <a:avLst/>
          </a:prstGeom>
          <a:solidFill>
            <a:srgbClr val="92D050"/>
          </a:solidFill>
          <a:ln>
            <a:solidFill>
              <a:srgbClr val="15151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srgbClr val="666666"/>
              </a:solidFill>
              <a:effectLst/>
              <a:uLnTx/>
              <a:uFillTx/>
              <a:latin typeface="Arial" panose="020B0604020202020204"/>
              <a:ea typeface="黑体" panose="02010609060101010101" pitchFamily="49" charset="-122"/>
              <a:cs typeface="+mn-cs"/>
            </a:endParaRPr>
          </a:p>
        </p:txBody>
      </p:sp>
      <p:sp>
        <p:nvSpPr>
          <p:cNvPr id="109" name="矩形 108">
            <a:extLst>
              <a:ext uri="{FF2B5EF4-FFF2-40B4-BE49-F238E27FC236}">
                <a16:creationId xmlns:a16="http://schemas.microsoft.com/office/drawing/2014/main" id="{2054D60F-723F-45B4-8D59-60FE2ADE0125}"/>
              </a:ext>
            </a:extLst>
          </p:cNvPr>
          <p:cNvSpPr/>
          <p:nvPr/>
        </p:nvSpPr>
        <p:spPr>
          <a:xfrm>
            <a:off x="8423270" y="3693597"/>
            <a:ext cx="133713" cy="133200"/>
          </a:xfrm>
          <a:prstGeom prst="rect">
            <a:avLst/>
          </a:prstGeom>
          <a:solidFill>
            <a:srgbClr val="92D050"/>
          </a:solidFill>
          <a:ln>
            <a:solidFill>
              <a:srgbClr val="15151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srgbClr val="666666"/>
              </a:solidFill>
              <a:effectLst/>
              <a:uLnTx/>
              <a:uFillTx/>
              <a:latin typeface="Arial" panose="020B0604020202020204"/>
              <a:ea typeface="黑体" panose="02010609060101010101" pitchFamily="49" charset="-122"/>
              <a:cs typeface="+mn-cs"/>
            </a:endParaRPr>
          </a:p>
        </p:txBody>
      </p:sp>
      <p:sp>
        <p:nvSpPr>
          <p:cNvPr id="110" name="任意多边形: 形状 109">
            <a:extLst>
              <a:ext uri="{FF2B5EF4-FFF2-40B4-BE49-F238E27FC236}">
                <a16:creationId xmlns:a16="http://schemas.microsoft.com/office/drawing/2014/main" id="{68980AD1-2827-4B7D-9AC8-4EA2B80C3032}"/>
              </a:ext>
            </a:extLst>
          </p:cNvPr>
          <p:cNvSpPr/>
          <p:nvPr/>
        </p:nvSpPr>
        <p:spPr>
          <a:xfrm>
            <a:off x="7524096" y="3201634"/>
            <a:ext cx="1000125" cy="591086"/>
          </a:xfrm>
          <a:custGeom>
            <a:avLst/>
            <a:gdLst>
              <a:gd name="connsiteX0" fmla="*/ 0 w 1000125"/>
              <a:gd name="connsiteY0" fmla="*/ 0 h 591086"/>
              <a:gd name="connsiteX1" fmla="*/ 23812 w 1000125"/>
              <a:gd name="connsiteY1" fmla="*/ 38100 h 591086"/>
              <a:gd name="connsiteX2" fmla="*/ 38100 w 1000125"/>
              <a:gd name="connsiteY2" fmla="*/ 66675 h 591086"/>
              <a:gd name="connsiteX3" fmla="*/ 66675 w 1000125"/>
              <a:gd name="connsiteY3" fmla="*/ 152400 h 591086"/>
              <a:gd name="connsiteX4" fmla="*/ 76200 w 1000125"/>
              <a:gd name="connsiteY4" fmla="*/ 180975 h 591086"/>
              <a:gd name="connsiteX5" fmla="*/ 80962 w 1000125"/>
              <a:gd name="connsiteY5" fmla="*/ 195262 h 591086"/>
              <a:gd name="connsiteX6" fmla="*/ 85725 w 1000125"/>
              <a:gd name="connsiteY6" fmla="*/ 214312 h 591086"/>
              <a:gd name="connsiteX7" fmla="*/ 100012 w 1000125"/>
              <a:gd name="connsiteY7" fmla="*/ 257175 h 591086"/>
              <a:gd name="connsiteX8" fmla="*/ 104775 w 1000125"/>
              <a:gd name="connsiteY8" fmla="*/ 271462 h 591086"/>
              <a:gd name="connsiteX9" fmla="*/ 109537 w 1000125"/>
              <a:gd name="connsiteY9" fmla="*/ 285750 h 591086"/>
              <a:gd name="connsiteX10" fmla="*/ 119062 w 1000125"/>
              <a:gd name="connsiteY10" fmla="*/ 300037 h 591086"/>
              <a:gd name="connsiteX11" fmla="*/ 128587 w 1000125"/>
              <a:gd name="connsiteY11" fmla="*/ 328612 h 591086"/>
              <a:gd name="connsiteX12" fmla="*/ 142875 w 1000125"/>
              <a:gd name="connsiteY12" fmla="*/ 357187 h 591086"/>
              <a:gd name="connsiteX13" fmla="*/ 152400 w 1000125"/>
              <a:gd name="connsiteY13" fmla="*/ 371475 h 591086"/>
              <a:gd name="connsiteX14" fmla="*/ 166687 w 1000125"/>
              <a:gd name="connsiteY14" fmla="*/ 414337 h 591086"/>
              <a:gd name="connsiteX15" fmla="*/ 171450 w 1000125"/>
              <a:gd name="connsiteY15" fmla="*/ 428625 h 591086"/>
              <a:gd name="connsiteX16" fmla="*/ 180975 w 1000125"/>
              <a:gd name="connsiteY16" fmla="*/ 442912 h 591086"/>
              <a:gd name="connsiteX17" fmla="*/ 204787 w 1000125"/>
              <a:gd name="connsiteY17" fmla="*/ 485775 h 591086"/>
              <a:gd name="connsiteX18" fmla="*/ 219075 w 1000125"/>
              <a:gd name="connsiteY18" fmla="*/ 495300 h 591086"/>
              <a:gd name="connsiteX19" fmla="*/ 257175 w 1000125"/>
              <a:gd name="connsiteY19" fmla="*/ 528637 h 591086"/>
              <a:gd name="connsiteX20" fmla="*/ 285750 w 1000125"/>
              <a:gd name="connsiteY20" fmla="*/ 547687 h 591086"/>
              <a:gd name="connsiteX21" fmla="*/ 309562 w 1000125"/>
              <a:gd name="connsiteY21" fmla="*/ 552450 h 591086"/>
              <a:gd name="connsiteX22" fmla="*/ 323850 w 1000125"/>
              <a:gd name="connsiteY22" fmla="*/ 561975 h 591086"/>
              <a:gd name="connsiteX23" fmla="*/ 338137 w 1000125"/>
              <a:gd name="connsiteY23" fmla="*/ 566737 h 591086"/>
              <a:gd name="connsiteX24" fmla="*/ 404812 w 1000125"/>
              <a:gd name="connsiteY24" fmla="*/ 576262 h 591086"/>
              <a:gd name="connsiteX25" fmla="*/ 423862 w 1000125"/>
              <a:gd name="connsiteY25" fmla="*/ 581025 h 591086"/>
              <a:gd name="connsiteX26" fmla="*/ 866775 w 1000125"/>
              <a:gd name="connsiteY26" fmla="*/ 581025 h 591086"/>
              <a:gd name="connsiteX27" fmla="*/ 881062 w 1000125"/>
              <a:gd name="connsiteY27" fmla="*/ 585787 h 591086"/>
              <a:gd name="connsiteX28" fmla="*/ 909637 w 1000125"/>
              <a:gd name="connsiteY28" fmla="*/ 590550 h 591086"/>
              <a:gd name="connsiteX29" fmla="*/ 1000125 w 1000125"/>
              <a:gd name="connsiteY29" fmla="*/ 590550 h 5910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000125" h="591086">
                <a:moveTo>
                  <a:pt x="0" y="0"/>
                </a:moveTo>
                <a:cubicBezTo>
                  <a:pt x="7937" y="12700"/>
                  <a:pt x="19075" y="23892"/>
                  <a:pt x="23812" y="38100"/>
                </a:cubicBezTo>
                <a:cubicBezTo>
                  <a:pt x="30385" y="57817"/>
                  <a:pt x="25790" y="48210"/>
                  <a:pt x="38100" y="66675"/>
                </a:cubicBezTo>
                <a:lnTo>
                  <a:pt x="66675" y="152400"/>
                </a:lnTo>
                <a:lnTo>
                  <a:pt x="76200" y="180975"/>
                </a:lnTo>
                <a:cubicBezTo>
                  <a:pt x="77787" y="185737"/>
                  <a:pt x="79744" y="190392"/>
                  <a:pt x="80962" y="195262"/>
                </a:cubicBezTo>
                <a:cubicBezTo>
                  <a:pt x="82550" y="201612"/>
                  <a:pt x="83844" y="208043"/>
                  <a:pt x="85725" y="214312"/>
                </a:cubicBezTo>
                <a:cubicBezTo>
                  <a:pt x="90053" y="228737"/>
                  <a:pt x="95249" y="242887"/>
                  <a:pt x="100012" y="257175"/>
                </a:cubicBezTo>
                <a:lnTo>
                  <a:pt x="104775" y="271462"/>
                </a:lnTo>
                <a:cubicBezTo>
                  <a:pt x="106363" y="276225"/>
                  <a:pt x="106752" y="281573"/>
                  <a:pt x="109537" y="285750"/>
                </a:cubicBezTo>
                <a:cubicBezTo>
                  <a:pt x="112712" y="290512"/>
                  <a:pt x="116737" y="294807"/>
                  <a:pt x="119062" y="300037"/>
                </a:cubicBezTo>
                <a:cubicBezTo>
                  <a:pt x="123140" y="309212"/>
                  <a:pt x="123018" y="320258"/>
                  <a:pt x="128587" y="328612"/>
                </a:cubicBezTo>
                <a:cubicBezTo>
                  <a:pt x="155885" y="369561"/>
                  <a:pt x="123156" y="317751"/>
                  <a:pt x="142875" y="357187"/>
                </a:cubicBezTo>
                <a:cubicBezTo>
                  <a:pt x="145435" y="362307"/>
                  <a:pt x="149225" y="366712"/>
                  <a:pt x="152400" y="371475"/>
                </a:cubicBezTo>
                <a:lnTo>
                  <a:pt x="166687" y="414337"/>
                </a:lnTo>
                <a:cubicBezTo>
                  <a:pt x="168275" y="419100"/>
                  <a:pt x="168665" y="424448"/>
                  <a:pt x="171450" y="428625"/>
                </a:cubicBezTo>
                <a:lnTo>
                  <a:pt x="180975" y="442912"/>
                </a:lnTo>
                <a:cubicBezTo>
                  <a:pt x="185937" y="457801"/>
                  <a:pt x="190749" y="476417"/>
                  <a:pt x="204787" y="485775"/>
                </a:cubicBezTo>
                <a:lnTo>
                  <a:pt x="219075" y="495300"/>
                </a:lnTo>
                <a:cubicBezTo>
                  <a:pt x="234950" y="519112"/>
                  <a:pt x="223837" y="506412"/>
                  <a:pt x="257175" y="528637"/>
                </a:cubicBezTo>
                <a:cubicBezTo>
                  <a:pt x="257177" y="528638"/>
                  <a:pt x="285748" y="547687"/>
                  <a:pt x="285750" y="547687"/>
                </a:cubicBezTo>
                <a:lnTo>
                  <a:pt x="309562" y="552450"/>
                </a:lnTo>
                <a:cubicBezTo>
                  <a:pt x="314325" y="555625"/>
                  <a:pt x="318730" y="559415"/>
                  <a:pt x="323850" y="561975"/>
                </a:cubicBezTo>
                <a:cubicBezTo>
                  <a:pt x="328340" y="564220"/>
                  <a:pt x="333193" y="565865"/>
                  <a:pt x="338137" y="566737"/>
                </a:cubicBezTo>
                <a:cubicBezTo>
                  <a:pt x="360246" y="570638"/>
                  <a:pt x="383032" y="570816"/>
                  <a:pt x="404812" y="576262"/>
                </a:cubicBezTo>
                <a:lnTo>
                  <a:pt x="423862" y="581025"/>
                </a:lnTo>
                <a:cubicBezTo>
                  <a:pt x="626533" y="573518"/>
                  <a:pt x="584398" y="572840"/>
                  <a:pt x="866775" y="581025"/>
                </a:cubicBezTo>
                <a:cubicBezTo>
                  <a:pt x="871793" y="581170"/>
                  <a:pt x="876162" y="584698"/>
                  <a:pt x="881062" y="585787"/>
                </a:cubicBezTo>
                <a:cubicBezTo>
                  <a:pt x="890488" y="587882"/>
                  <a:pt x="899988" y="590164"/>
                  <a:pt x="909637" y="590550"/>
                </a:cubicBezTo>
                <a:cubicBezTo>
                  <a:pt x="939776" y="591756"/>
                  <a:pt x="969962" y="590550"/>
                  <a:pt x="1000125" y="590550"/>
                </a:cubicBezTo>
              </a:path>
            </a:pathLst>
          </a:custGeom>
          <a:noFill/>
          <a:ln w="19050">
            <a:solidFill>
              <a:srgbClr val="15151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srgbClr val="666666"/>
              </a:solidFill>
              <a:effectLst/>
              <a:uLnTx/>
              <a:uFillTx/>
              <a:latin typeface="Arial" panose="020B0604020202020204"/>
              <a:ea typeface="黑体" panose="02010609060101010101" pitchFamily="49" charset="-122"/>
              <a:cs typeface="+mn-cs"/>
            </a:endParaRPr>
          </a:p>
        </p:txBody>
      </p:sp>
      <p:sp>
        <p:nvSpPr>
          <p:cNvPr id="111" name="矩形 110">
            <a:extLst>
              <a:ext uri="{FF2B5EF4-FFF2-40B4-BE49-F238E27FC236}">
                <a16:creationId xmlns:a16="http://schemas.microsoft.com/office/drawing/2014/main" id="{D842C7BE-A712-4722-871A-9BC70CE981D5}"/>
              </a:ext>
            </a:extLst>
          </p:cNvPr>
          <p:cNvSpPr/>
          <p:nvPr/>
        </p:nvSpPr>
        <p:spPr>
          <a:xfrm>
            <a:off x="8704515" y="3158742"/>
            <a:ext cx="133713" cy="133200"/>
          </a:xfrm>
          <a:prstGeom prst="rect">
            <a:avLst/>
          </a:prstGeom>
          <a:solidFill>
            <a:srgbClr val="92D050"/>
          </a:solidFill>
          <a:ln>
            <a:solidFill>
              <a:srgbClr val="15151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srgbClr val="666666"/>
              </a:solidFill>
              <a:effectLst/>
              <a:uLnTx/>
              <a:uFillTx/>
              <a:latin typeface="Arial" panose="020B0604020202020204"/>
              <a:ea typeface="黑体" panose="02010609060101010101" pitchFamily="49" charset="-122"/>
              <a:cs typeface="+mn-cs"/>
            </a:endParaRPr>
          </a:p>
        </p:txBody>
      </p:sp>
      <p:sp>
        <p:nvSpPr>
          <p:cNvPr id="112" name="矩形 111">
            <a:extLst>
              <a:ext uri="{FF2B5EF4-FFF2-40B4-BE49-F238E27FC236}">
                <a16:creationId xmlns:a16="http://schemas.microsoft.com/office/drawing/2014/main" id="{8D60EDD4-6D31-4DAA-B32D-CCC34A08821C}"/>
              </a:ext>
            </a:extLst>
          </p:cNvPr>
          <p:cNvSpPr/>
          <p:nvPr/>
        </p:nvSpPr>
        <p:spPr>
          <a:xfrm>
            <a:off x="8837003" y="3160197"/>
            <a:ext cx="133713" cy="133200"/>
          </a:xfrm>
          <a:prstGeom prst="rect">
            <a:avLst/>
          </a:prstGeom>
          <a:solidFill>
            <a:srgbClr val="92D050"/>
          </a:solidFill>
          <a:ln>
            <a:solidFill>
              <a:srgbClr val="15151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srgbClr val="666666"/>
              </a:solidFill>
              <a:effectLst/>
              <a:uLnTx/>
              <a:uFillTx/>
              <a:latin typeface="Arial" panose="020B0604020202020204"/>
              <a:ea typeface="黑体" panose="02010609060101010101" pitchFamily="49" charset="-122"/>
              <a:cs typeface="+mn-cs"/>
            </a:endParaRPr>
          </a:p>
        </p:txBody>
      </p:sp>
      <p:sp>
        <p:nvSpPr>
          <p:cNvPr id="113" name="矩形 112">
            <a:extLst>
              <a:ext uri="{FF2B5EF4-FFF2-40B4-BE49-F238E27FC236}">
                <a16:creationId xmlns:a16="http://schemas.microsoft.com/office/drawing/2014/main" id="{77A02370-632F-405E-8859-2918819FA984}"/>
              </a:ext>
            </a:extLst>
          </p:cNvPr>
          <p:cNvSpPr/>
          <p:nvPr/>
        </p:nvSpPr>
        <p:spPr>
          <a:xfrm>
            <a:off x="8967964" y="3158147"/>
            <a:ext cx="133713" cy="133200"/>
          </a:xfrm>
          <a:prstGeom prst="rect">
            <a:avLst/>
          </a:prstGeom>
          <a:solidFill>
            <a:srgbClr val="92D050"/>
          </a:solidFill>
          <a:ln>
            <a:solidFill>
              <a:srgbClr val="15151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srgbClr val="666666"/>
              </a:solidFill>
              <a:effectLst/>
              <a:uLnTx/>
              <a:uFillTx/>
              <a:latin typeface="Arial" panose="020B0604020202020204"/>
              <a:ea typeface="黑体" panose="02010609060101010101" pitchFamily="49" charset="-122"/>
              <a:cs typeface="+mn-cs"/>
            </a:endParaRPr>
          </a:p>
        </p:txBody>
      </p:sp>
      <p:sp>
        <p:nvSpPr>
          <p:cNvPr id="114" name="矩形 113">
            <a:extLst>
              <a:ext uri="{FF2B5EF4-FFF2-40B4-BE49-F238E27FC236}">
                <a16:creationId xmlns:a16="http://schemas.microsoft.com/office/drawing/2014/main" id="{BB74845E-2E6C-41F4-AC29-04C470CBC11D}"/>
              </a:ext>
            </a:extLst>
          </p:cNvPr>
          <p:cNvSpPr/>
          <p:nvPr/>
        </p:nvSpPr>
        <p:spPr>
          <a:xfrm>
            <a:off x="9103015" y="3158742"/>
            <a:ext cx="133713" cy="133200"/>
          </a:xfrm>
          <a:prstGeom prst="rect">
            <a:avLst/>
          </a:prstGeom>
          <a:solidFill>
            <a:srgbClr val="92D050"/>
          </a:solidFill>
          <a:ln>
            <a:solidFill>
              <a:srgbClr val="15151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srgbClr val="666666"/>
              </a:solidFill>
              <a:effectLst/>
              <a:uLnTx/>
              <a:uFillTx/>
              <a:latin typeface="Arial" panose="020B0604020202020204"/>
              <a:ea typeface="黑体" panose="02010609060101010101" pitchFamily="49" charset="-122"/>
              <a:cs typeface="+mn-cs"/>
            </a:endParaRPr>
          </a:p>
        </p:txBody>
      </p:sp>
      <p:sp>
        <p:nvSpPr>
          <p:cNvPr id="115" name="矩形 114">
            <a:extLst>
              <a:ext uri="{FF2B5EF4-FFF2-40B4-BE49-F238E27FC236}">
                <a16:creationId xmlns:a16="http://schemas.microsoft.com/office/drawing/2014/main" id="{F941B224-E6F2-49C7-AC49-8547EE15BC71}"/>
              </a:ext>
            </a:extLst>
          </p:cNvPr>
          <p:cNvSpPr/>
          <p:nvPr/>
        </p:nvSpPr>
        <p:spPr>
          <a:xfrm>
            <a:off x="9236728" y="3158742"/>
            <a:ext cx="133713" cy="133200"/>
          </a:xfrm>
          <a:prstGeom prst="rect">
            <a:avLst/>
          </a:prstGeom>
          <a:solidFill>
            <a:srgbClr val="92D050"/>
          </a:solidFill>
          <a:ln>
            <a:solidFill>
              <a:srgbClr val="15151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srgbClr val="666666"/>
              </a:solidFill>
              <a:effectLst/>
              <a:uLnTx/>
              <a:uFillTx/>
              <a:latin typeface="Arial" panose="020B0604020202020204"/>
              <a:ea typeface="黑体" panose="02010609060101010101" pitchFamily="49" charset="-122"/>
              <a:cs typeface="+mn-cs"/>
            </a:endParaRPr>
          </a:p>
        </p:txBody>
      </p:sp>
      <p:sp>
        <p:nvSpPr>
          <p:cNvPr id="116" name="矩形 115">
            <a:extLst>
              <a:ext uri="{FF2B5EF4-FFF2-40B4-BE49-F238E27FC236}">
                <a16:creationId xmlns:a16="http://schemas.microsoft.com/office/drawing/2014/main" id="{4E03F61F-E6CF-46D7-8804-5A9B1F525D53}"/>
              </a:ext>
            </a:extLst>
          </p:cNvPr>
          <p:cNvSpPr/>
          <p:nvPr/>
        </p:nvSpPr>
        <p:spPr>
          <a:xfrm>
            <a:off x="9370517" y="3158742"/>
            <a:ext cx="133713" cy="133200"/>
          </a:xfrm>
          <a:prstGeom prst="rect">
            <a:avLst/>
          </a:prstGeom>
          <a:solidFill>
            <a:srgbClr val="92D050"/>
          </a:solidFill>
          <a:ln>
            <a:solidFill>
              <a:srgbClr val="15151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srgbClr val="666666"/>
              </a:solidFill>
              <a:effectLst/>
              <a:uLnTx/>
              <a:uFillTx/>
              <a:latin typeface="Arial" panose="020B0604020202020204"/>
              <a:ea typeface="黑体" panose="02010609060101010101" pitchFamily="49" charset="-122"/>
              <a:cs typeface="+mn-cs"/>
            </a:endParaRPr>
          </a:p>
        </p:txBody>
      </p:sp>
      <p:sp>
        <p:nvSpPr>
          <p:cNvPr id="117" name="矩形 116">
            <a:extLst>
              <a:ext uri="{FF2B5EF4-FFF2-40B4-BE49-F238E27FC236}">
                <a16:creationId xmlns:a16="http://schemas.microsoft.com/office/drawing/2014/main" id="{2AE7FB0B-98F3-43E5-A0B1-731047E3C8EB}"/>
              </a:ext>
            </a:extLst>
          </p:cNvPr>
          <p:cNvSpPr/>
          <p:nvPr/>
        </p:nvSpPr>
        <p:spPr>
          <a:xfrm>
            <a:off x="9504192" y="3158147"/>
            <a:ext cx="133713" cy="133200"/>
          </a:xfrm>
          <a:prstGeom prst="rect">
            <a:avLst/>
          </a:prstGeom>
          <a:solidFill>
            <a:srgbClr val="92D050"/>
          </a:solidFill>
          <a:ln>
            <a:solidFill>
              <a:srgbClr val="15151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srgbClr val="666666"/>
              </a:solidFill>
              <a:effectLst/>
              <a:uLnTx/>
              <a:uFillTx/>
              <a:latin typeface="Arial" panose="020B0604020202020204"/>
              <a:ea typeface="黑体" panose="02010609060101010101" pitchFamily="49" charset="-122"/>
              <a:cs typeface="+mn-cs"/>
            </a:endParaRPr>
          </a:p>
        </p:txBody>
      </p:sp>
      <p:sp>
        <p:nvSpPr>
          <p:cNvPr id="118" name="矩形 117">
            <a:extLst>
              <a:ext uri="{FF2B5EF4-FFF2-40B4-BE49-F238E27FC236}">
                <a16:creationId xmlns:a16="http://schemas.microsoft.com/office/drawing/2014/main" id="{9A4282EF-FAC5-41FD-A6D5-86D994C3561F}"/>
              </a:ext>
            </a:extLst>
          </p:cNvPr>
          <p:cNvSpPr/>
          <p:nvPr/>
        </p:nvSpPr>
        <p:spPr>
          <a:xfrm>
            <a:off x="9638700" y="3159337"/>
            <a:ext cx="133713" cy="133200"/>
          </a:xfrm>
          <a:prstGeom prst="rect">
            <a:avLst/>
          </a:prstGeom>
          <a:solidFill>
            <a:srgbClr val="92D050"/>
          </a:solidFill>
          <a:ln>
            <a:solidFill>
              <a:srgbClr val="15151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srgbClr val="666666"/>
              </a:solidFill>
              <a:effectLst/>
              <a:uLnTx/>
              <a:uFillTx/>
              <a:latin typeface="Arial" panose="020B0604020202020204"/>
              <a:ea typeface="黑体" panose="02010609060101010101" pitchFamily="49" charset="-122"/>
              <a:cs typeface="+mn-cs"/>
            </a:endParaRPr>
          </a:p>
        </p:txBody>
      </p:sp>
      <p:sp>
        <p:nvSpPr>
          <p:cNvPr id="119" name="矩形 118">
            <a:extLst>
              <a:ext uri="{FF2B5EF4-FFF2-40B4-BE49-F238E27FC236}">
                <a16:creationId xmlns:a16="http://schemas.microsoft.com/office/drawing/2014/main" id="{DBF2C1F0-9184-4483-B892-3149E6868348}"/>
              </a:ext>
            </a:extLst>
          </p:cNvPr>
          <p:cNvSpPr/>
          <p:nvPr/>
        </p:nvSpPr>
        <p:spPr>
          <a:xfrm>
            <a:off x="8704515" y="3292092"/>
            <a:ext cx="133713" cy="133200"/>
          </a:xfrm>
          <a:prstGeom prst="rect">
            <a:avLst/>
          </a:prstGeom>
          <a:solidFill>
            <a:srgbClr val="92D050"/>
          </a:solidFill>
          <a:ln>
            <a:solidFill>
              <a:srgbClr val="15151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srgbClr val="666666"/>
              </a:solidFill>
              <a:effectLst/>
              <a:uLnTx/>
              <a:uFillTx/>
              <a:latin typeface="Arial" panose="020B0604020202020204"/>
              <a:ea typeface="黑体" panose="02010609060101010101" pitchFamily="49" charset="-122"/>
              <a:cs typeface="+mn-cs"/>
            </a:endParaRPr>
          </a:p>
        </p:txBody>
      </p:sp>
      <p:sp>
        <p:nvSpPr>
          <p:cNvPr id="120" name="矩形 119">
            <a:extLst>
              <a:ext uri="{FF2B5EF4-FFF2-40B4-BE49-F238E27FC236}">
                <a16:creationId xmlns:a16="http://schemas.microsoft.com/office/drawing/2014/main" id="{673D7DF6-B38D-4177-A276-181EAAF7D4ED}"/>
              </a:ext>
            </a:extLst>
          </p:cNvPr>
          <p:cNvSpPr/>
          <p:nvPr/>
        </p:nvSpPr>
        <p:spPr>
          <a:xfrm>
            <a:off x="8837003" y="3293547"/>
            <a:ext cx="133713" cy="133200"/>
          </a:xfrm>
          <a:prstGeom prst="rect">
            <a:avLst/>
          </a:prstGeom>
          <a:solidFill>
            <a:srgbClr val="92D050"/>
          </a:solidFill>
          <a:ln>
            <a:solidFill>
              <a:srgbClr val="15151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srgbClr val="666666"/>
              </a:solidFill>
              <a:effectLst/>
              <a:uLnTx/>
              <a:uFillTx/>
              <a:latin typeface="Arial" panose="020B0604020202020204"/>
              <a:ea typeface="黑体" panose="02010609060101010101" pitchFamily="49" charset="-122"/>
              <a:cs typeface="+mn-cs"/>
            </a:endParaRPr>
          </a:p>
        </p:txBody>
      </p:sp>
      <p:sp>
        <p:nvSpPr>
          <p:cNvPr id="121" name="矩形 120">
            <a:extLst>
              <a:ext uri="{FF2B5EF4-FFF2-40B4-BE49-F238E27FC236}">
                <a16:creationId xmlns:a16="http://schemas.microsoft.com/office/drawing/2014/main" id="{E285F947-A8BF-46CF-AE1F-F0CFD29EEBC3}"/>
              </a:ext>
            </a:extLst>
          </p:cNvPr>
          <p:cNvSpPr/>
          <p:nvPr/>
        </p:nvSpPr>
        <p:spPr>
          <a:xfrm>
            <a:off x="8967964" y="3291497"/>
            <a:ext cx="133713" cy="133200"/>
          </a:xfrm>
          <a:prstGeom prst="rect">
            <a:avLst/>
          </a:prstGeom>
          <a:solidFill>
            <a:srgbClr val="92D050"/>
          </a:solidFill>
          <a:ln>
            <a:solidFill>
              <a:srgbClr val="15151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srgbClr val="666666"/>
              </a:solidFill>
              <a:effectLst/>
              <a:uLnTx/>
              <a:uFillTx/>
              <a:latin typeface="Arial" panose="020B0604020202020204"/>
              <a:ea typeface="黑体" panose="02010609060101010101" pitchFamily="49" charset="-122"/>
              <a:cs typeface="+mn-cs"/>
            </a:endParaRPr>
          </a:p>
        </p:txBody>
      </p:sp>
      <p:sp>
        <p:nvSpPr>
          <p:cNvPr id="122" name="矩形 121">
            <a:extLst>
              <a:ext uri="{FF2B5EF4-FFF2-40B4-BE49-F238E27FC236}">
                <a16:creationId xmlns:a16="http://schemas.microsoft.com/office/drawing/2014/main" id="{D98A9268-978C-4CAA-A211-18F3137E4E62}"/>
              </a:ext>
            </a:extLst>
          </p:cNvPr>
          <p:cNvSpPr/>
          <p:nvPr/>
        </p:nvSpPr>
        <p:spPr>
          <a:xfrm>
            <a:off x="9103015" y="3292092"/>
            <a:ext cx="133713" cy="133200"/>
          </a:xfrm>
          <a:prstGeom prst="rect">
            <a:avLst/>
          </a:prstGeom>
          <a:solidFill>
            <a:srgbClr val="92D050"/>
          </a:solidFill>
          <a:ln>
            <a:solidFill>
              <a:srgbClr val="15151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srgbClr val="666666"/>
              </a:solidFill>
              <a:effectLst/>
              <a:uLnTx/>
              <a:uFillTx/>
              <a:latin typeface="Arial" panose="020B0604020202020204"/>
              <a:ea typeface="黑体" panose="02010609060101010101" pitchFamily="49" charset="-122"/>
              <a:cs typeface="+mn-cs"/>
            </a:endParaRPr>
          </a:p>
        </p:txBody>
      </p:sp>
      <p:sp>
        <p:nvSpPr>
          <p:cNvPr id="123" name="矩形 122">
            <a:extLst>
              <a:ext uri="{FF2B5EF4-FFF2-40B4-BE49-F238E27FC236}">
                <a16:creationId xmlns:a16="http://schemas.microsoft.com/office/drawing/2014/main" id="{91C93F10-849A-4B7C-BEB0-CD0DA7D149EF}"/>
              </a:ext>
            </a:extLst>
          </p:cNvPr>
          <p:cNvSpPr/>
          <p:nvPr/>
        </p:nvSpPr>
        <p:spPr>
          <a:xfrm>
            <a:off x="9236728" y="3292092"/>
            <a:ext cx="133713" cy="133200"/>
          </a:xfrm>
          <a:prstGeom prst="rect">
            <a:avLst/>
          </a:prstGeom>
          <a:solidFill>
            <a:srgbClr val="FFC000"/>
          </a:solidFill>
          <a:ln>
            <a:solidFill>
              <a:srgbClr val="15151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srgbClr val="666666"/>
              </a:solidFill>
              <a:effectLst/>
              <a:uLnTx/>
              <a:uFillTx/>
              <a:latin typeface="Arial" panose="020B0604020202020204"/>
              <a:ea typeface="黑体" panose="02010609060101010101" pitchFamily="49" charset="-122"/>
              <a:cs typeface="+mn-cs"/>
            </a:endParaRPr>
          </a:p>
        </p:txBody>
      </p:sp>
      <p:sp>
        <p:nvSpPr>
          <p:cNvPr id="124" name="矩形 123">
            <a:extLst>
              <a:ext uri="{FF2B5EF4-FFF2-40B4-BE49-F238E27FC236}">
                <a16:creationId xmlns:a16="http://schemas.microsoft.com/office/drawing/2014/main" id="{7E9AAD0C-93D6-4D97-8532-D868AE20621D}"/>
              </a:ext>
            </a:extLst>
          </p:cNvPr>
          <p:cNvSpPr/>
          <p:nvPr/>
        </p:nvSpPr>
        <p:spPr>
          <a:xfrm>
            <a:off x="9370517" y="3292092"/>
            <a:ext cx="133713" cy="133200"/>
          </a:xfrm>
          <a:prstGeom prst="rect">
            <a:avLst/>
          </a:prstGeom>
          <a:solidFill>
            <a:srgbClr val="FFC000"/>
          </a:solidFill>
          <a:ln>
            <a:solidFill>
              <a:srgbClr val="15151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srgbClr val="666666"/>
              </a:solidFill>
              <a:effectLst/>
              <a:uLnTx/>
              <a:uFillTx/>
              <a:latin typeface="Arial" panose="020B0604020202020204"/>
              <a:ea typeface="黑体" panose="02010609060101010101" pitchFamily="49" charset="-122"/>
              <a:cs typeface="+mn-cs"/>
            </a:endParaRPr>
          </a:p>
        </p:txBody>
      </p:sp>
      <p:sp>
        <p:nvSpPr>
          <p:cNvPr id="125" name="矩形 124">
            <a:extLst>
              <a:ext uri="{FF2B5EF4-FFF2-40B4-BE49-F238E27FC236}">
                <a16:creationId xmlns:a16="http://schemas.microsoft.com/office/drawing/2014/main" id="{D774FA0C-0497-4A8C-812B-CA20484D3EAF}"/>
              </a:ext>
            </a:extLst>
          </p:cNvPr>
          <p:cNvSpPr/>
          <p:nvPr/>
        </p:nvSpPr>
        <p:spPr>
          <a:xfrm>
            <a:off x="9504192" y="3291497"/>
            <a:ext cx="133713" cy="133200"/>
          </a:xfrm>
          <a:prstGeom prst="rect">
            <a:avLst/>
          </a:prstGeom>
          <a:solidFill>
            <a:srgbClr val="92D050"/>
          </a:solidFill>
          <a:ln>
            <a:solidFill>
              <a:srgbClr val="15151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srgbClr val="666666"/>
              </a:solidFill>
              <a:effectLst/>
              <a:uLnTx/>
              <a:uFillTx/>
              <a:latin typeface="Arial" panose="020B0604020202020204"/>
              <a:ea typeface="黑体" panose="02010609060101010101" pitchFamily="49" charset="-122"/>
              <a:cs typeface="+mn-cs"/>
            </a:endParaRPr>
          </a:p>
        </p:txBody>
      </p:sp>
      <p:sp>
        <p:nvSpPr>
          <p:cNvPr id="126" name="矩形 125">
            <a:extLst>
              <a:ext uri="{FF2B5EF4-FFF2-40B4-BE49-F238E27FC236}">
                <a16:creationId xmlns:a16="http://schemas.microsoft.com/office/drawing/2014/main" id="{81C5624C-6815-496C-8A31-1B52088B2E6C}"/>
              </a:ext>
            </a:extLst>
          </p:cNvPr>
          <p:cNvSpPr/>
          <p:nvPr/>
        </p:nvSpPr>
        <p:spPr>
          <a:xfrm>
            <a:off x="9638700" y="3292687"/>
            <a:ext cx="133713" cy="133200"/>
          </a:xfrm>
          <a:prstGeom prst="rect">
            <a:avLst/>
          </a:prstGeom>
          <a:solidFill>
            <a:srgbClr val="92D050"/>
          </a:solidFill>
          <a:ln>
            <a:solidFill>
              <a:srgbClr val="15151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srgbClr val="666666"/>
              </a:solidFill>
              <a:effectLst/>
              <a:uLnTx/>
              <a:uFillTx/>
              <a:latin typeface="Arial" panose="020B0604020202020204"/>
              <a:ea typeface="黑体" panose="02010609060101010101" pitchFamily="49" charset="-122"/>
              <a:cs typeface="+mn-cs"/>
            </a:endParaRPr>
          </a:p>
        </p:txBody>
      </p:sp>
      <p:sp>
        <p:nvSpPr>
          <p:cNvPr id="127" name="矩形 126">
            <a:extLst>
              <a:ext uri="{FF2B5EF4-FFF2-40B4-BE49-F238E27FC236}">
                <a16:creationId xmlns:a16="http://schemas.microsoft.com/office/drawing/2014/main" id="{54CD4A95-E251-4036-928B-5B9B7C4A0E58}"/>
              </a:ext>
            </a:extLst>
          </p:cNvPr>
          <p:cNvSpPr/>
          <p:nvPr/>
        </p:nvSpPr>
        <p:spPr>
          <a:xfrm>
            <a:off x="8704515" y="3425442"/>
            <a:ext cx="133713" cy="133200"/>
          </a:xfrm>
          <a:prstGeom prst="rect">
            <a:avLst/>
          </a:prstGeom>
          <a:solidFill>
            <a:srgbClr val="92D050"/>
          </a:solidFill>
          <a:ln>
            <a:solidFill>
              <a:srgbClr val="15151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srgbClr val="666666"/>
              </a:solidFill>
              <a:effectLst/>
              <a:uLnTx/>
              <a:uFillTx/>
              <a:latin typeface="Arial" panose="020B0604020202020204"/>
              <a:ea typeface="黑体" panose="02010609060101010101" pitchFamily="49" charset="-122"/>
              <a:cs typeface="+mn-cs"/>
            </a:endParaRPr>
          </a:p>
        </p:txBody>
      </p:sp>
      <p:sp>
        <p:nvSpPr>
          <p:cNvPr id="128" name="矩形 127">
            <a:extLst>
              <a:ext uri="{FF2B5EF4-FFF2-40B4-BE49-F238E27FC236}">
                <a16:creationId xmlns:a16="http://schemas.microsoft.com/office/drawing/2014/main" id="{483AE979-302E-43D4-847F-166B3DD335A6}"/>
              </a:ext>
            </a:extLst>
          </p:cNvPr>
          <p:cNvSpPr/>
          <p:nvPr/>
        </p:nvSpPr>
        <p:spPr>
          <a:xfrm>
            <a:off x="8837003" y="3426897"/>
            <a:ext cx="133713" cy="133200"/>
          </a:xfrm>
          <a:prstGeom prst="rect">
            <a:avLst/>
          </a:prstGeom>
          <a:solidFill>
            <a:srgbClr val="92D050"/>
          </a:solidFill>
          <a:ln>
            <a:solidFill>
              <a:srgbClr val="15151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srgbClr val="666666"/>
              </a:solidFill>
              <a:effectLst/>
              <a:uLnTx/>
              <a:uFillTx/>
              <a:latin typeface="Arial" panose="020B0604020202020204"/>
              <a:ea typeface="黑体" panose="02010609060101010101" pitchFamily="49" charset="-122"/>
              <a:cs typeface="+mn-cs"/>
            </a:endParaRPr>
          </a:p>
        </p:txBody>
      </p:sp>
      <p:sp>
        <p:nvSpPr>
          <p:cNvPr id="129" name="矩形 128">
            <a:extLst>
              <a:ext uri="{FF2B5EF4-FFF2-40B4-BE49-F238E27FC236}">
                <a16:creationId xmlns:a16="http://schemas.microsoft.com/office/drawing/2014/main" id="{9C520D25-47C8-4846-954A-C41E1923C796}"/>
              </a:ext>
            </a:extLst>
          </p:cNvPr>
          <p:cNvSpPr/>
          <p:nvPr/>
        </p:nvSpPr>
        <p:spPr>
          <a:xfrm>
            <a:off x="8967964" y="3424847"/>
            <a:ext cx="133713" cy="133200"/>
          </a:xfrm>
          <a:prstGeom prst="rect">
            <a:avLst/>
          </a:prstGeom>
          <a:solidFill>
            <a:srgbClr val="92D050"/>
          </a:solidFill>
          <a:ln>
            <a:solidFill>
              <a:srgbClr val="15151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srgbClr val="666666"/>
              </a:solidFill>
              <a:effectLst/>
              <a:uLnTx/>
              <a:uFillTx/>
              <a:latin typeface="Arial" panose="020B0604020202020204"/>
              <a:ea typeface="黑体" panose="02010609060101010101" pitchFamily="49" charset="-122"/>
              <a:cs typeface="+mn-cs"/>
            </a:endParaRPr>
          </a:p>
        </p:txBody>
      </p:sp>
      <p:sp>
        <p:nvSpPr>
          <p:cNvPr id="130" name="矩形 129">
            <a:extLst>
              <a:ext uri="{FF2B5EF4-FFF2-40B4-BE49-F238E27FC236}">
                <a16:creationId xmlns:a16="http://schemas.microsoft.com/office/drawing/2014/main" id="{7D1FF0A3-5D3A-416A-B801-61CB227FE769}"/>
              </a:ext>
            </a:extLst>
          </p:cNvPr>
          <p:cNvSpPr/>
          <p:nvPr/>
        </p:nvSpPr>
        <p:spPr>
          <a:xfrm>
            <a:off x="9103015" y="3425442"/>
            <a:ext cx="133713" cy="133200"/>
          </a:xfrm>
          <a:prstGeom prst="rect">
            <a:avLst/>
          </a:prstGeom>
          <a:solidFill>
            <a:srgbClr val="92D050"/>
          </a:solidFill>
          <a:ln>
            <a:solidFill>
              <a:srgbClr val="15151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srgbClr val="666666"/>
              </a:solidFill>
              <a:effectLst/>
              <a:uLnTx/>
              <a:uFillTx/>
              <a:latin typeface="Arial" panose="020B0604020202020204"/>
              <a:ea typeface="黑体" panose="02010609060101010101" pitchFamily="49" charset="-122"/>
              <a:cs typeface="+mn-cs"/>
            </a:endParaRPr>
          </a:p>
        </p:txBody>
      </p:sp>
      <p:sp>
        <p:nvSpPr>
          <p:cNvPr id="131" name="矩形 130">
            <a:extLst>
              <a:ext uri="{FF2B5EF4-FFF2-40B4-BE49-F238E27FC236}">
                <a16:creationId xmlns:a16="http://schemas.microsoft.com/office/drawing/2014/main" id="{1C62E468-7B81-4DC4-8536-0033F8B40B80}"/>
              </a:ext>
            </a:extLst>
          </p:cNvPr>
          <p:cNvSpPr/>
          <p:nvPr/>
        </p:nvSpPr>
        <p:spPr>
          <a:xfrm>
            <a:off x="9236728" y="3425442"/>
            <a:ext cx="133713" cy="133200"/>
          </a:xfrm>
          <a:prstGeom prst="rect">
            <a:avLst/>
          </a:prstGeom>
          <a:solidFill>
            <a:srgbClr val="FF0000"/>
          </a:solidFill>
          <a:ln>
            <a:solidFill>
              <a:srgbClr val="15151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srgbClr val="666666"/>
              </a:solidFill>
              <a:effectLst/>
              <a:uLnTx/>
              <a:uFillTx/>
              <a:latin typeface="Arial" panose="020B0604020202020204"/>
              <a:ea typeface="黑体" panose="02010609060101010101" pitchFamily="49" charset="-122"/>
              <a:cs typeface="+mn-cs"/>
            </a:endParaRPr>
          </a:p>
        </p:txBody>
      </p:sp>
      <p:sp>
        <p:nvSpPr>
          <p:cNvPr id="132" name="矩形 131">
            <a:extLst>
              <a:ext uri="{FF2B5EF4-FFF2-40B4-BE49-F238E27FC236}">
                <a16:creationId xmlns:a16="http://schemas.microsoft.com/office/drawing/2014/main" id="{56AC4599-0066-45D8-8EE0-C5F3D67F3217}"/>
              </a:ext>
            </a:extLst>
          </p:cNvPr>
          <p:cNvSpPr/>
          <p:nvPr/>
        </p:nvSpPr>
        <p:spPr>
          <a:xfrm>
            <a:off x="9370517" y="3425442"/>
            <a:ext cx="133713" cy="133200"/>
          </a:xfrm>
          <a:prstGeom prst="rect">
            <a:avLst/>
          </a:prstGeom>
          <a:solidFill>
            <a:srgbClr val="92D050"/>
          </a:solidFill>
          <a:ln>
            <a:solidFill>
              <a:srgbClr val="15151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srgbClr val="666666"/>
              </a:solidFill>
              <a:effectLst/>
              <a:uLnTx/>
              <a:uFillTx/>
              <a:latin typeface="Arial" panose="020B0604020202020204"/>
              <a:ea typeface="黑体" panose="02010609060101010101" pitchFamily="49" charset="-122"/>
              <a:cs typeface="+mn-cs"/>
            </a:endParaRPr>
          </a:p>
        </p:txBody>
      </p:sp>
      <p:sp>
        <p:nvSpPr>
          <p:cNvPr id="133" name="矩形 132">
            <a:extLst>
              <a:ext uri="{FF2B5EF4-FFF2-40B4-BE49-F238E27FC236}">
                <a16:creationId xmlns:a16="http://schemas.microsoft.com/office/drawing/2014/main" id="{5B5CFF4B-457F-48E5-B8FD-DD8242EB9D0A}"/>
              </a:ext>
            </a:extLst>
          </p:cNvPr>
          <p:cNvSpPr/>
          <p:nvPr/>
        </p:nvSpPr>
        <p:spPr>
          <a:xfrm>
            <a:off x="9504192" y="3424847"/>
            <a:ext cx="133713" cy="133200"/>
          </a:xfrm>
          <a:prstGeom prst="rect">
            <a:avLst/>
          </a:prstGeom>
          <a:solidFill>
            <a:srgbClr val="92D050"/>
          </a:solidFill>
          <a:ln>
            <a:solidFill>
              <a:srgbClr val="15151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srgbClr val="666666"/>
              </a:solidFill>
              <a:effectLst/>
              <a:uLnTx/>
              <a:uFillTx/>
              <a:latin typeface="Arial" panose="020B0604020202020204"/>
              <a:ea typeface="黑体" panose="02010609060101010101" pitchFamily="49" charset="-122"/>
              <a:cs typeface="+mn-cs"/>
            </a:endParaRPr>
          </a:p>
        </p:txBody>
      </p:sp>
      <p:sp>
        <p:nvSpPr>
          <p:cNvPr id="134" name="矩形 133">
            <a:extLst>
              <a:ext uri="{FF2B5EF4-FFF2-40B4-BE49-F238E27FC236}">
                <a16:creationId xmlns:a16="http://schemas.microsoft.com/office/drawing/2014/main" id="{AACD764F-F333-4BD5-A365-61031D6FEC58}"/>
              </a:ext>
            </a:extLst>
          </p:cNvPr>
          <p:cNvSpPr/>
          <p:nvPr/>
        </p:nvSpPr>
        <p:spPr>
          <a:xfrm>
            <a:off x="9638700" y="3426037"/>
            <a:ext cx="133713" cy="133200"/>
          </a:xfrm>
          <a:prstGeom prst="rect">
            <a:avLst/>
          </a:prstGeom>
          <a:solidFill>
            <a:srgbClr val="92D050"/>
          </a:solidFill>
          <a:ln>
            <a:solidFill>
              <a:srgbClr val="15151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srgbClr val="666666"/>
              </a:solidFill>
              <a:effectLst/>
              <a:uLnTx/>
              <a:uFillTx/>
              <a:latin typeface="Arial" panose="020B0604020202020204"/>
              <a:ea typeface="黑体" panose="02010609060101010101" pitchFamily="49" charset="-122"/>
              <a:cs typeface="+mn-cs"/>
            </a:endParaRPr>
          </a:p>
        </p:txBody>
      </p:sp>
      <p:sp>
        <p:nvSpPr>
          <p:cNvPr id="135" name="矩形 134">
            <a:extLst>
              <a:ext uri="{FF2B5EF4-FFF2-40B4-BE49-F238E27FC236}">
                <a16:creationId xmlns:a16="http://schemas.microsoft.com/office/drawing/2014/main" id="{203DF3B9-49F7-46CB-AE31-4D8B85FE729D}"/>
              </a:ext>
            </a:extLst>
          </p:cNvPr>
          <p:cNvSpPr/>
          <p:nvPr/>
        </p:nvSpPr>
        <p:spPr>
          <a:xfrm>
            <a:off x="8704515" y="3558792"/>
            <a:ext cx="133713" cy="133200"/>
          </a:xfrm>
          <a:prstGeom prst="rect">
            <a:avLst/>
          </a:prstGeom>
          <a:solidFill>
            <a:srgbClr val="92D050"/>
          </a:solidFill>
          <a:ln>
            <a:solidFill>
              <a:srgbClr val="15151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srgbClr val="666666"/>
              </a:solidFill>
              <a:effectLst/>
              <a:uLnTx/>
              <a:uFillTx/>
              <a:latin typeface="Arial" panose="020B0604020202020204"/>
              <a:ea typeface="黑体" panose="02010609060101010101" pitchFamily="49" charset="-122"/>
              <a:cs typeface="+mn-cs"/>
            </a:endParaRPr>
          </a:p>
        </p:txBody>
      </p:sp>
      <p:sp>
        <p:nvSpPr>
          <p:cNvPr id="136" name="矩形 135">
            <a:extLst>
              <a:ext uri="{FF2B5EF4-FFF2-40B4-BE49-F238E27FC236}">
                <a16:creationId xmlns:a16="http://schemas.microsoft.com/office/drawing/2014/main" id="{8931A1B5-F395-4192-8D62-AF61F0312133}"/>
              </a:ext>
            </a:extLst>
          </p:cNvPr>
          <p:cNvSpPr/>
          <p:nvPr/>
        </p:nvSpPr>
        <p:spPr>
          <a:xfrm>
            <a:off x="8837003" y="3560247"/>
            <a:ext cx="133713" cy="133200"/>
          </a:xfrm>
          <a:prstGeom prst="rect">
            <a:avLst/>
          </a:prstGeom>
          <a:solidFill>
            <a:srgbClr val="92D050"/>
          </a:solidFill>
          <a:ln>
            <a:solidFill>
              <a:srgbClr val="15151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srgbClr val="666666"/>
              </a:solidFill>
              <a:effectLst/>
              <a:uLnTx/>
              <a:uFillTx/>
              <a:latin typeface="Arial" panose="020B0604020202020204"/>
              <a:ea typeface="黑体" panose="02010609060101010101" pitchFamily="49" charset="-122"/>
              <a:cs typeface="+mn-cs"/>
            </a:endParaRPr>
          </a:p>
        </p:txBody>
      </p:sp>
      <p:sp>
        <p:nvSpPr>
          <p:cNvPr id="137" name="矩形 136">
            <a:extLst>
              <a:ext uri="{FF2B5EF4-FFF2-40B4-BE49-F238E27FC236}">
                <a16:creationId xmlns:a16="http://schemas.microsoft.com/office/drawing/2014/main" id="{D9B37746-4D05-4928-B2AD-8B45BBBFE905}"/>
              </a:ext>
            </a:extLst>
          </p:cNvPr>
          <p:cNvSpPr/>
          <p:nvPr/>
        </p:nvSpPr>
        <p:spPr>
          <a:xfrm>
            <a:off x="8967964" y="3558197"/>
            <a:ext cx="133713" cy="133200"/>
          </a:xfrm>
          <a:prstGeom prst="rect">
            <a:avLst/>
          </a:prstGeom>
          <a:solidFill>
            <a:srgbClr val="92D050"/>
          </a:solidFill>
          <a:ln>
            <a:solidFill>
              <a:srgbClr val="15151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srgbClr val="666666"/>
              </a:solidFill>
              <a:effectLst/>
              <a:uLnTx/>
              <a:uFillTx/>
              <a:latin typeface="Arial" panose="020B0604020202020204"/>
              <a:ea typeface="黑体" panose="02010609060101010101" pitchFamily="49" charset="-122"/>
              <a:cs typeface="+mn-cs"/>
            </a:endParaRPr>
          </a:p>
        </p:txBody>
      </p:sp>
      <p:sp>
        <p:nvSpPr>
          <p:cNvPr id="138" name="矩形 137">
            <a:extLst>
              <a:ext uri="{FF2B5EF4-FFF2-40B4-BE49-F238E27FC236}">
                <a16:creationId xmlns:a16="http://schemas.microsoft.com/office/drawing/2014/main" id="{B583300C-1612-4099-B5E5-57CF97530D7B}"/>
              </a:ext>
            </a:extLst>
          </p:cNvPr>
          <p:cNvSpPr/>
          <p:nvPr/>
        </p:nvSpPr>
        <p:spPr>
          <a:xfrm>
            <a:off x="9103015" y="3558792"/>
            <a:ext cx="133713" cy="133200"/>
          </a:xfrm>
          <a:prstGeom prst="rect">
            <a:avLst/>
          </a:prstGeom>
          <a:solidFill>
            <a:srgbClr val="FFC000"/>
          </a:solidFill>
          <a:ln>
            <a:solidFill>
              <a:srgbClr val="15151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srgbClr val="666666"/>
              </a:solidFill>
              <a:effectLst/>
              <a:uLnTx/>
              <a:uFillTx/>
              <a:latin typeface="Arial" panose="020B0604020202020204"/>
              <a:ea typeface="黑体" panose="02010609060101010101" pitchFamily="49" charset="-122"/>
              <a:cs typeface="+mn-cs"/>
            </a:endParaRPr>
          </a:p>
        </p:txBody>
      </p:sp>
      <p:sp>
        <p:nvSpPr>
          <p:cNvPr id="139" name="矩形 138">
            <a:extLst>
              <a:ext uri="{FF2B5EF4-FFF2-40B4-BE49-F238E27FC236}">
                <a16:creationId xmlns:a16="http://schemas.microsoft.com/office/drawing/2014/main" id="{F59E07A1-8004-45D9-B91B-13A019D57046}"/>
              </a:ext>
            </a:extLst>
          </p:cNvPr>
          <p:cNvSpPr/>
          <p:nvPr/>
        </p:nvSpPr>
        <p:spPr>
          <a:xfrm>
            <a:off x="9236728" y="3558792"/>
            <a:ext cx="133713" cy="133200"/>
          </a:xfrm>
          <a:prstGeom prst="rect">
            <a:avLst/>
          </a:prstGeom>
          <a:solidFill>
            <a:srgbClr val="FFC000"/>
          </a:solidFill>
          <a:ln>
            <a:solidFill>
              <a:srgbClr val="15151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srgbClr val="666666"/>
              </a:solidFill>
              <a:effectLst/>
              <a:uLnTx/>
              <a:uFillTx/>
              <a:latin typeface="Arial" panose="020B0604020202020204"/>
              <a:ea typeface="黑体" panose="02010609060101010101" pitchFamily="49" charset="-122"/>
              <a:cs typeface="+mn-cs"/>
            </a:endParaRPr>
          </a:p>
        </p:txBody>
      </p:sp>
      <p:sp>
        <p:nvSpPr>
          <p:cNvPr id="140" name="矩形 139">
            <a:extLst>
              <a:ext uri="{FF2B5EF4-FFF2-40B4-BE49-F238E27FC236}">
                <a16:creationId xmlns:a16="http://schemas.microsoft.com/office/drawing/2014/main" id="{DDC9A160-8F5E-4A75-A49F-D2316EE9FAF3}"/>
              </a:ext>
            </a:extLst>
          </p:cNvPr>
          <p:cNvSpPr/>
          <p:nvPr/>
        </p:nvSpPr>
        <p:spPr>
          <a:xfrm>
            <a:off x="9370517" y="3558792"/>
            <a:ext cx="133713" cy="133200"/>
          </a:xfrm>
          <a:prstGeom prst="rect">
            <a:avLst/>
          </a:prstGeom>
          <a:solidFill>
            <a:srgbClr val="FFC000"/>
          </a:solidFill>
          <a:ln>
            <a:solidFill>
              <a:srgbClr val="15151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srgbClr val="666666"/>
              </a:solidFill>
              <a:effectLst/>
              <a:uLnTx/>
              <a:uFillTx/>
              <a:latin typeface="Arial" panose="020B0604020202020204"/>
              <a:ea typeface="黑体" panose="02010609060101010101" pitchFamily="49" charset="-122"/>
              <a:cs typeface="+mn-cs"/>
            </a:endParaRPr>
          </a:p>
        </p:txBody>
      </p:sp>
      <p:sp>
        <p:nvSpPr>
          <p:cNvPr id="141" name="矩形 140">
            <a:extLst>
              <a:ext uri="{FF2B5EF4-FFF2-40B4-BE49-F238E27FC236}">
                <a16:creationId xmlns:a16="http://schemas.microsoft.com/office/drawing/2014/main" id="{9594EC16-4AEE-4A23-8218-56B2CE979C21}"/>
              </a:ext>
            </a:extLst>
          </p:cNvPr>
          <p:cNvSpPr/>
          <p:nvPr/>
        </p:nvSpPr>
        <p:spPr>
          <a:xfrm>
            <a:off x="9504192" y="3558197"/>
            <a:ext cx="133713" cy="133200"/>
          </a:xfrm>
          <a:prstGeom prst="rect">
            <a:avLst/>
          </a:prstGeom>
          <a:solidFill>
            <a:srgbClr val="92D050"/>
          </a:solidFill>
          <a:ln>
            <a:solidFill>
              <a:srgbClr val="15151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srgbClr val="666666"/>
              </a:solidFill>
              <a:effectLst/>
              <a:uLnTx/>
              <a:uFillTx/>
              <a:latin typeface="Arial" panose="020B0604020202020204"/>
              <a:ea typeface="黑体" panose="02010609060101010101" pitchFamily="49" charset="-122"/>
              <a:cs typeface="+mn-cs"/>
            </a:endParaRPr>
          </a:p>
        </p:txBody>
      </p:sp>
      <p:sp>
        <p:nvSpPr>
          <p:cNvPr id="142" name="矩形 141">
            <a:extLst>
              <a:ext uri="{FF2B5EF4-FFF2-40B4-BE49-F238E27FC236}">
                <a16:creationId xmlns:a16="http://schemas.microsoft.com/office/drawing/2014/main" id="{FC3AEB5C-7548-4198-BF8B-4AE6EB428AF7}"/>
              </a:ext>
            </a:extLst>
          </p:cNvPr>
          <p:cNvSpPr/>
          <p:nvPr/>
        </p:nvSpPr>
        <p:spPr>
          <a:xfrm>
            <a:off x="9638700" y="3559387"/>
            <a:ext cx="133713" cy="133200"/>
          </a:xfrm>
          <a:prstGeom prst="rect">
            <a:avLst/>
          </a:prstGeom>
          <a:solidFill>
            <a:srgbClr val="92D050"/>
          </a:solidFill>
          <a:ln>
            <a:solidFill>
              <a:srgbClr val="15151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srgbClr val="666666"/>
              </a:solidFill>
              <a:effectLst/>
              <a:uLnTx/>
              <a:uFillTx/>
              <a:latin typeface="Arial" panose="020B0604020202020204"/>
              <a:ea typeface="黑体" panose="02010609060101010101" pitchFamily="49" charset="-122"/>
              <a:cs typeface="+mn-cs"/>
            </a:endParaRPr>
          </a:p>
        </p:txBody>
      </p:sp>
      <p:sp>
        <p:nvSpPr>
          <p:cNvPr id="143" name="矩形 142">
            <a:extLst>
              <a:ext uri="{FF2B5EF4-FFF2-40B4-BE49-F238E27FC236}">
                <a16:creationId xmlns:a16="http://schemas.microsoft.com/office/drawing/2014/main" id="{BA025BF4-8317-49B6-BCA4-480F87340E78}"/>
              </a:ext>
            </a:extLst>
          </p:cNvPr>
          <p:cNvSpPr/>
          <p:nvPr/>
        </p:nvSpPr>
        <p:spPr>
          <a:xfrm>
            <a:off x="8704515" y="3692142"/>
            <a:ext cx="133713" cy="133200"/>
          </a:xfrm>
          <a:prstGeom prst="rect">
            <a:avLst/>
          </a:prstGeom>
          <a:solidFill>
            <a:srgbClr val="92D050"/>
          </a:solidFill>
          <a:ln>
            <a:solidFill>
              <a:srgbClr val="15151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srgbClr val="666666"/>
              </a:solidFill>
              <a:effectLst/>
              <a:uLnTx/>
              <a:uFillTx/>
              <a:latin typeface="Arial" panose="020B0604020202020204"/>
              <a:ea typeface="黑体" panose="02010609060101010101" pitchFamily="49" charset="-122"/>
              <a:cs typeface="+mn-cs"/>
            </a:endParaRPr>
          </a:p>
        </p:txBody>
      </p:sp>
      <p:sp>
        <p:nvSpPr>
          <p:cNvPr id="144" name="矩形 143">
            <a:extLst>
              <a:ext uri="{FF2B5EF4-FFF2-40B4-BE49-F238E27FC236}">
                <a16:creationId xmlns:a16="http://schemas.microsoft.com/office/drawing/2014/main" id="{7F89ED24-AA09-4C40-897E-0C5468E4B835}"/>
              </a:ext>
            </a:extLst>
          </p:cNvPr>
          <p:cNvSpPr/>
          <p:nvPr/>
        </p:nvSpPr>
        <p:spPr>
          <a:xfrm>
            <a:off x="8837003" y="3693597"/>
            <a:ext cx="133713" cy="133200"/>
          </a:xfrm>
          <a:prstGeom prst="rect">
            <a:avLst/>
          </a:prstGeom>
          <a:solidFill>
            <a:srgbClr val="92D050"/>
          </a:solidFill>
          <a:ln>
            <a:solidFill>
              <a:srgbClr val="15151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srgbClr val="666666"/>
              </a:solidFill>
              <a:effectLst/>
              <a:uLnTx/>
              <a:uFillTx/>
              <a:latin typeface="Arial" panose="020B0604020202020204"/>
              <a:ea typeface="黑体" panose="02010609060101010101" pitchFamily="49" charset="-122"/>
              <a:cs typeface="+mn-cs"/>
            </a:endParaRPr>
          </a:p>
        </p:txBody>
      </p:sp>
      <p:sp>
        <p:nvSpPr>
          <p:cNvPr id="145" name="矩形 144">
            <a:extLst>
              <a:ext uri="{FF2B5EF4-FFF2-40B4-BE49-F238E27FC236}">
                <a16:creationId xmlns:a16="http://schemas.microsoft.com/office/drawing/2014/main" id="{701297A0-D177-4644-A017-0B1C5D4AB404}"/>
              </a:ext>
            </a:extLst>
          </p:cNvPr>
          <p:cNvSpPr/>
          <p:nvPr/>
        </p:nvSpPr>
        <p:spPr>
          <a:xfrm>
            <a:off x="8967964" y="3691547"/>
            <a:ext cx="133713" cy="133200"/>
          </a:xfrm>
          <a:prstGeom prst="rect">
            <a:avLst/>
          </a:prstGeom>
          <a:solidFill>
            <a:srgbClr val="92D050"/>
          </a:solidFill>
          <a:ln>
            <a:solidFill>
              <a:srgbClr val="15151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srgbClr val="666666"/>
              </a:solidFill>
              <a:effectLst/>
              <a:uLnTx/>
              <a:uFillTx/>
              <a:latin typeface="Arial" panose="020B0604020202020204"/>
              <a:ea typeface="黑体" panose="02010609060101010101" pitchFamily="49" charset="-122"/>
              <a:cs typeface="+mn-cs"/>
            </a:endParaRPr>
          </a:p>
        </p:txBody>
      </p:sp>
      <p:sp>
        <p:nvSpPr>
          <p:cNvPr id="146" name="矩形 145">
            <a:extLst>
              <a:ext uri="{FF2B5EF4-FFF2-40B4-BE49-F238E27FC236}">
                <a16:creationId xmlns:a16="http://schemas.microsoft.com/office/drawing/2014/main" id="{E2C018E6-97EE-4481-9E48-3E4ECB97A194}"/>
              </a:ext>
            </a:extLst>
          </p:cNvPr>
          <p:cNvSpPr/>
          <p:nvPr/>
        </p:nvSpPr>
        <p:spPr>
          <a:xfrm>
            <a:off x="9103015" y="3692142"/>
            <a:ext cx="133713" cy="133200"/>
          </a:xfrm>
          <a:prstGeom prst="rect">
            <a:avLst/>
          </a:prstGeom>
          <a:solidFill>
            <a:srgbClr val="92D050"/>
          </a:solidFill>
          <a:ln>
            <a:solidFill>
              <a:srgbClr val="15151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srgbClr val="666666"/>
              </a:solidFill>
              <a:effectLst/>
              <a:uLnTx/>
              <a:uFillTx/>
              <a:latin typeface="Arial" panose="020B0604020202020204"/>
              <a:ea typeface="黑体" panose="02010609060101010101" pitchFamily="49" charset="-122"/>
              <a:cs typeface="+mn-cs"/>
            </a:endParaRPr>
          </a:p>
        </p:txBody>
      </p:sp>
      <p:sp>
        <p:nvSpPr>
          <p:cNvPr id="147" name="矩形 146">
            <a:extLst>
              <a:ext uri="{FF2B5EF4-FFF2-40B4-BE49-F238E27FC236}">
                <a16:creationId xmlns:a16="http://schemas.microsoft.com/office/drawing/2014/main" id="{AE8DC185-2178-44A6-8821-D849BB862AF5}"/>
              </a:ext>
            </a:extLst>
          </p:cNvPr>
          <p:cNvSpPr/>
          <p:nvPr/>
        </p:nvSpPr>
        <p:spPr>
          <a:xfrm>
            <a:off x="9236728" y="3692142"/>
            <a:ext cx="133713" cy="133200"/>
          </a:xfrm>
          <a:prstGeom prst="rect">
            <a:avLst/>
          </a:prstGeom>
          <a:solidFill>
            <a:srgbClr val="92D050"/>
          </a:solidFill>
          <a:ln>
            <a:solidFill>
              <a:srgbClr val="15151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srgbClr val="666666"/>
              </a:solidFill>
              <a:effectLst/>
              <a:uLnTx/>
              <a:uFillTx/>
              <a:latin typeface="Arial" panose="020B0604020202020204"/>
              <a:ea typeface="黑体" panose="02010609060101010101" pitchFamily="49" charset="-122"/>
              <a:cs typeface="+mn-cs"/>
            </a:endParaRPr>
          </a:p>
        </p:txBody>
      </p:sp>
      <p:sp>
        <p:nvSpPr>
          <p:cNvPr id="148" name="矩形 147">
            <a:extLst>
              <a:ext uri="{FF2B5EF4-FFF2-40B4-BE49-F238E27FC236}">
                <a16:creationId xmlns:a16="http://schemas.microsoft.com/office/drawing/2014/main" id="{69DD77C5-9C95-47DA-BBEC-B1BC24995633}"/>
              </a:ext>
            </a:extLst>
          </p:cNvPr>
          <p:cNvSpPr/>
          <p:nvPr/>
        </p:nvSpPr>
        <p:spPr>
          <a:xfrm>
            <a:off x="9370517" y="3692142"/>
            <a:ext cx="133713" cy="133200"/>
          </a:xfrm>
          <a:prstGeom prst="rect">
            <a:avLst/>
          </a:prstGeom>
          <a:solidFill>
            <a:srgbClr val="92D050"/>
          </a:solidFill>
          <a:ln>
            <a:solidFill>
              <a:srgbClr val="15151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srgbClr val="666666"/>
              </a:solidFill>
              <a:effectLst/>
              <a:uLnTx/>
              <a:uFillTx/>
              <a:latin typeface="Arial" panose="020B0604020202020204"/>
              <a:ea typeface="黑体" panose="02010609060101010101" pitchFamily="49" charset="-122"/>
              <a:cs typeface="+mn-cs"/>
            </a:endParaRPr>
          </a:p>
        </p:txBody>
      </p:sp>
      <p:sp>
        <p:nvSpPr>
          <p:cNvPr id="149" name="矩形 148">
            <a:extLst>
              <a:ext uri="{FF2B5EF4-FFF2-40B4-BE49-F238E27FC236}">
                <a16:creationId xmlns:a16="http://schemas.microsoft.com/office/drawing/2014/main" id="{FA6FCA37-4261-408B-9A36-526AA470186B}"/>
              </a:ext>
            </a:extLst>
          </p:cNvPr>
          <p:cNvSpPr/>
          <p:nvPr/>
        </p:nvSpPr>
        <p:spPr>
          <a:xfrm>
            <a:off x="9504192" y="3691547"/>
            <a:ext cx="133713" cy="133200"/>
          </a:xfrm>
          <a:prstGeom prst="rect">
            <a:avLst/>
          </a:prstGeom>
          <a:solidFill>
            <a:srgbClr val="92D050"/>
          </a:solidFill>
          <a:ln>
            <a:solidFill>
              <a:srgbClr val="15151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srgbClr val="666666"/>
              </a:solidFill>
              <a:effectLst/>
              <a:uLnTx/>
              <a:uFillTx/>
              <a:latin typeface="Arial" panose="020B0604020202020204"/>
              <a:ea typeface="黑体" panose="02010609060101010101" pitchFamily="49" charset="-122"/>
              <a:cs typeface="+mn-cs"/>
            </a:endParaRPr>
          </a:p>
        </p:txBody>
      </p:sp>
      <p:sp>
        <p:nvSpPr>
          <p:cNvPr id="150" name="矩形 149">
            <a:extLst>
              <a:ext uri="{FF2B5EF4-FFF2-40B4-BE49-F238E27FC236}">
                <a16:creationId xmlns:a16="http://schemas.microsoft.com/office/drawing/2014/main" id="{93EE59F2-8469-4B4B-BA82-CD060A391B8F}"/>
              </a:ext>
            </a:extLst>
          </p:cNvPr>
          <p:cNvSpPr/>
          <p:nvPr/>
        </p:nvSpPr>
        <p:spPr>
          <a:xfrm>
            <a:off x="9638700" y="3692737"/>
            <a:ext cx="133713" cy="133200"/>
          </a:xfrm>
          <a:prstGeom prst="rect">
            <a:avLst/>
          </a:prstGeom>
          <a:solidFill>
            <a:srgbClr val="92D050"/>
          </a:solidFill>
          <a:ln>
            <a:solidFill>
              <a:srgbClr val="15151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srgbClr val="666666"/>
              </a:solidFill>
              <a:effectLst/>
              <a:uLnTx/>
              <a:uFillTx/>
              <a:latin typeface="Arial" panose="020B0604020202020204"/>
              <a:ea typeface="黑体" panose="02010609060101010101" pitchFamily="49" charset="-122"/>
              <a:cs typeface="+mn-cs"/>
            </a:endParaRPr>
          </a:p>
        </p:txBody>
      </p:sp>
      <p:sp>
        <p:nvSpPr>
          <p:cNvPr id="151" name="任意多边形: 形状 150">
            <a:extLst>
              <a:ext uri="{FF2B5EF4-FFF2-40B4-BE49-F238E27FC236}">
                <a16:creationId xmlns:a16="http://schemas.microsoft.com/office/drawing/2014/main" id="{5C4F6E21-03D3-401F-8D78-F0A29EA61725}"/>
              </a:ext>
            </a:extLst>
          </p:cNvPr>
          <p:cNvSpPr/>
          <p:nvPr/>
        </p:nvSpPr>
        <p:spPr>
          <a:xfrm>
            <a:off x="8771371" y="3196105"/>
            <a:ext cx="1000125" cy="591086"/>
          </a:xfrm>
          <a:custGeom>
            <a:avLst/>
            <a:gdLst>
              <a:gd name="connsiteX0" fmla="*/ 0 w 1000125"/>
              <a:gd name="connsiteY0" fmla="*/ 0 h 591086"/>
              <a:gd name="connsiteX1" fmla="*/ 23812 w 1000125"/>
              <a:gd name="connsiteY1" fmla="*/ 38100 h 591086"/>
              <a:gd name="connsiteX2" fmla="*/ 38100 w 1000125"/>
              <a:gd name="connsiteY2" fmla="*/ 66675 h 591086"/>
              <a:gd name="connsiteX3" fmla="*/ 66675 w 1000125"/>
              <a:gd name="connsiteY3" fmla="*/ 152400 h 591086"/>
              <a:gd name="connsiteX4" fmla="*/ 76200 w 1000125"/>
              <a:gd name="connsiteY4" fmla="*/ 180975 h 591086"/>
              <a:gd name="connsiteX5" fmla="*/ 80962 w 1000125"/>
              <a:gd name="connsiteY5" fmla="*/ 195262 h 591086"/>
              <a:gd name="connsiteX6" fmla="*/ 85725 w 1000125"/>
              <a:gd name="connsiteY6" fmla="*/ 214312 h 591086"/>
              <a:gd name="connsiteX7" fmla="*/ 100012 w 1000125"/>
              <a:gd name="connsiteY7" fmla="*/ 257175 h 591086"/>
              <a:gd name="connsiteX8" fmla="*/ 104775 w 1000125"/>
              <a:gd name="connsiteY8" fmla="*/ 271462 h 591086"/>
              <a:gd name="connsiteX9" fmla="*/ 109537 w 1000125"/>
              <a:gd name="connsiteY9" fmla="*/ 285750 h 591086"/>
              <a:gd name="connsiteX10" fmla="*/ 119062 w 1000125"/>
              <a:gd name="connsiteY10" fmla="*/ 300037 h 591086"/>
              <a:gd name="connsiteX11" fmla="*/ 128587 w 1000125"/>
              <a:gd name="connsiteY11" fmla="*/ 328612 h 591086"/>
              <a:gd name="connsiteX12" fmla="*/ 142875 w 1000125"/>
              <a:gd name="connsiteY12" fmla="*/ 357187 h 591086"/>
              <a:gd name="connsiteX13" fmla="*/ 152400 w 1000125"/>
              <a:gd name="connsiteY13" fmla="*/ 371475 h 591086"/>
              <a:gd name="connsiteX14" fmla="*/ 166687 w 1000125"/>
              <a:gd name="connsiteY14" fmla="*/ 414337 h 591086"/>
              <a:gd name="connsiteX15" fmla="*/ 171450 w 1000125"/>
              <a:gd name="connsiteY15" fmla="*/ 428625 h 591086"/>
              <a:gd name="connsiteX16" fmla="*/ 180975 w 1000125"/>
              <a:gd name="connsiteY16" fmla="*/ 442912 h 591086"/>
              <a:gd name="connsiteX17" fmla="*/ 204787 w 1000125"/>
              <a:gd name="connsiteY17" fmla="*/ 485775 h 591086"/>
              <a:gd name="connsiteX18" fmla="*/ 219075 w 1000125"/>
              <a:gd name="connsiteY18" fmla="*/ 495300 h 591086"/>
              <a:gd name="connsiteX19" fmla="*/ 257175 w 1000125"/>
              <a:gd name="connsiteY19" fmla="*/ 528637 h 591086"/>
              <a:gd name="connsiteX20" fmla="*/ 285750 w 1000125"/>
              <a:gd name="connsiteY20" fmla="*/ 547687 h 591086"/>
              <a:gd name="connsiteX21" fmla="*/ 309562 w 1000125"/>
              <a:gd name="connsiteY21" fmla="*/ 552450 h 591086"/>
              <a:gd name="connsiteX22" fmla="*/ 323850 w 1000125"/>
              <a:gd name="connsiteY22" fmla="*/ 561975 h 591086"/>
              <a:gd name="connsiteX23" fmla="*/ 338137 w 1000125"/>
              <a:gd name="connsiteY23" fmla="*/ 566737 h 591086"/>
              <a:gd name="connsiteX24" fmla="*/ 404812 w 1000125"/>
              <a:gd name="connsiteY24" fmla="*/ 576262 h 591086"/>
              <a:gd name="connsiteX25" fmla="*/ 423862 w 1000125"/>
              <a:gd name="connsiteY25" fmla="*/ 581025 h 591086"/>
              <a:gd name="connsiteX26" fmla="*/ 866775 w 1000125"/>
              <a:gd name="connsiteY26" fmla="*/ 581025 h 591086"/>
              <a:gd name="connsiteX27" fmla="*/ 881062 w 1000125"/>
              <a:gd name="connsiteY27" fmla="*/ 585787 h 591086"/>
              <a:gd name="connsiteX28" fmla="*/ 909637 w 1000125"/>
              <a:gd name="connsiteY28" fmla="*/ 590550 h 591086"/>
              <a:gd name="connsiteX29" fmla="*/ 1000125 w 1000125"/>
              <a:gd name="connsiteY29" fmla="*/ 590550 h 5910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000125" h="591086">
                <a:moveTo>
                  <a:pt x="0" y="0"/>
                </a:moveTo>
                <a:cubicBezTo>
                  <a:pt x="7937" y="12700"/>
                  <a:pt x="19075" y="23892"/>
                  <a:pt x="23812" y="38100"/>
                </a:cubicBezTo>
                <a:cubicBezTo>
                  <a:pt x="30385" y="57817"/>
                  <a:pt x="25790" y="48210"/>
                  <a:pt x="38100" y="66675"/>
                </a:cubicBezTo>
                <a:lnTo>
                  <a:pt x="66675" y="152400"/>
                </a:lnTo>
                <a:lnTo>
                  <a:pt x="76200" y="180975"/>
                </a:lnTo>
                <a:cubicBezTo>
                  <a:pt x="77787" y="185737"/>
                  <a:pt x="79744" y="190392"/>
                  <a:pt x="80962" y="195262"/>
                </a:cubicBezTo>
                <a:cubicBezTo>
                  <a:pt x="82550" y="201612"/>
                  <a:pt x="83844" y="208043"/>
                  <a:pt x="85725" y="214312"/>
                </a:cubicBezTo>
                <a:cubicBezTo>
                  <a:pt x="90053" y="228737"/>
                  <a:pt x="95249" y="242887"/>
                  <a:pt x="100012" y="257175"/>
                </a:cubicBezTo>
                <a:lnTo>
                  <a:pt x="104775" y="271462"/>
                </a:lnTo>
                <a:cubicBezTo>
                  <a:pt x="106363" y="276225"/>
                  <a:pt x="106752" y="281573"/>
                  <a:pt x="109537" y="285750"/>
                </a:cubicBezTo>
                <a:cubicBezTo>
                  <a:pt x="112712" y="290512"/>
                  <a:pt x="116737" y="294807"/>
                  <a:pt x="119062" y="300037"/>
                </a:cubicBezTo>
                <a:cubicBezTo>
                  <a:pt x="123140" y="309212"/>
                  <a:pt x="123018" y="320258"/>
                  <a:pt x="128587" y="328612"/>
                </a:cubicBezTo>
                <a:cubicBezTo>
                  <a:pt x="155885" y="369561"/>
                  <a:pt x="123156" y="317751"/>
                  <a:pt x="142875" y="357187"/>
                </a:cubicBezTo>
                <a:cubicBezTo>
                  <a:pt x="145435" y="362307"/>
                  <a:pt x="149225" y="366712"/>
                  <a:pt x="152400" y="371475"/>
                </a:cubicBezTo>
                <a:lnTo>
                  <a:pt x="166687" y="414337"/>
                </a:lnTo>
                <a:cubicBezTo>
                  <a:pt x="168275" y="419100"/>
                  <a:pt x="168665" y="424448"/>
                  <a:pt x="171450" y="428625"/>
                </a:cubicBezTo>
                <a:lnTo>
                  <a:pt x="180975" y="442912"/>
                </a:lnTo>
                <a:cubicBezTo>
                  <a:pt x="185937" y="457801"/>
                  <a:pt x="190749" y="476417"/>
                  <a:pt x="204787" y="485775"/>
                </a:cubicBezTo>
                <a:lnTo>
                  <a:pt x="219075" y="495300"/>
                </a:lnTo>
                <a:cubicBezTo>
                  <a:pt x="234950" y="519112"/>
                  <a:pt x="223837" y="506412"/>
                  <a:pt x="257175" y="528637"/>
                </a:cubicBezTo>
                <a:cubicBezTo>
                  <a:pt x="257177" y="528638"/>
                  <a:pt x="285748" y="547687"/>
                  <a:pt x="285750" y="547687"/>
                </a:cubicBezTo>
                <a:lnTo>
                  <a:pt x="309562" y="552450"/>
                </a:lnTo>
                <a:cubicBezTo>
                  <a:pt x="314325" y="555625"/>
                  <a:pt x="318730" y="559415"/>
                  <a:pt x="323850" y="561975"/>
                </a:cubicBezTo>
                <a:cubicBezTo>
                  <a:pt x="328340" y="564220"/>
                  <a:pt x="333193" y="565865"/>
                  <a:pt x="338137" y="566737"/>
                </a:cubicBezTo>
                <a:cubicBezTo>
                  <a:pt x="360246" y="570638"/>
                  <a:pt x="383032" y="570816"/>
                  <a:pt x="404812" y="576262"/>
                </a:cubicBezTo>
                <a:lnTo>
                  <a:pt x="423862" y="581025"/>
                </a:lnTo>
                <a:cubicBezTo>
                  <a:pt x="626533" y="573518"/>
                  <a:pt x="584398" y="572840"/>
                  <a:pt x="866775" y="581025"/>
                </a:cubicBezTo>
                <a:cubicBezTo>
                  <a:pt x="871793" y="581170"/>
                  <a:pt x="876162" y="584698"/>
                  <a:pt x="881062" y="585787"/>
                </a:cubicBezTo>
                <a:cubicBezTo>
                  <a:pt x="890488" y="587882"/>
                  <a:pt x="899988" y="590164"/>
                  <a:pt x="909637" y="590550"/>
                </a:cubicBezTo>
                <a:cubicBezTo>
                  <a:pt x="939776" y="591756"/>
                  <a:pt x="969962" y="590550"/>
                  <a:pt x="1000125" y="590550"/>
                </a:cubicBezTo>
              </a:path>
            </a:pathLst>
          </a:custGeom>
          <a:noFill/>
          <a:ln w="19050">
            <a:solidFill>
              <a:srgbClr val="15151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srgbClr val="666666"/>
              </a:solidFill>
              <a:effectLst/>
              <a:uLnTx/>
              <a:uFillTx/>
              <a:latin typeface="Arial" panose="020B0604020202020204"/>
              <a:ea typeface="黑体" panose="02010609060101010101" pitchFamily="49" charset="-122"/>
              <a:cs typeface="+mn-cs"/>
            </a:endParaRPr>
          </a:p>
        </p:txBody>
      </p:sp>
      <p:sp>
        <p:nvSpPr>
          <p:cNvPr id="152" name="文本框 151">
            <a:extLst>
              <a:ext uri="{FF2B5EF4-FFF2-40B4-BE49-F238E27FC236}">
                <a16:creationId xmlns:a16="http://schemas.microsoft.com/office/drawing/2014/main" id="{8E9FBC71-B7FB-40E2-802F-455A6B0373DB}"/>
              </a:ext>
            </a:extLst>
          </p:cNvPr>
          <p:cNvSpPr txBox="1"/>
          <p:nvPr/>
        </p:nvSpPr>
        <p:spPr>
          <a:xfrm>
            <a:off x="7489085" y="3799010"/>
            <a:ext cx="1217911" cy="227563"/>
          </a:xfrm>
          <a:prstGeom prst="rect">
            <a:avLst/>
          </a:prstGeom>
          <a:noFill/>
        </p:spPr>
        <p:txBody>
          <a:bodyPr wrap="square" rtlCol="0">
            <a:spAutoFit/>
          </a:bodyPr>
          <a:lstStyle/>
          <a:p>
            <a:pPr marL="0" marR="0" lvl="0" indent="0" algn="l" defTabSz="914034" rtl="0" eaLnBrk="1" fontAlgn="base" latinLnBrk="0" hangingPunct="1">
              <a:lnSpc>
                <a:spcPct val="120000"/>
              </a:lnSpc>
              <a:spcBef>
                <a:spcPct val="0"/>
              </a:spcBef>
              <a:spcAft>
                <a:spcPct val="0"/>
              </a:spcAft>
              <a:buClr>
                <a:srgbClr val="CC9900"/>
              </a:buClr>
              <a:buSzTx/>
              <a:buFontTx/>
              <a:buNone/>
              <a:tabLst/>
              <a:defRPr/>
            </a:pPr>
            <a:r>
              <a:rPr kumimoji="0" lang="en-US" altLang="zh-CN" sz="8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Arial" panose="020B0604020202020204" pitchFamily="34" charset="0"/>
              </a:rPr>
              <a:t>Planned flight path</a:t>
            </a:r>
          </a:p>
        </p:txBody>
      </p:sp>
      <p:sp>
        <p:nvSpPr>
          <p:cNvPr id="153" name="箭头: 下 152">
            <a:extLst>
              <a:ext uri="{FF2B5EF4-FFF2-40B4-BE49-F238E27FC236}">
                <a16:creationId xmlns:a16="http://schemas.microsoft.com/office/drawing/2014/main" id="{9F36978B-2947-497E-922B-49456671C372}"/>
              </a:ext>
            </a:extLst>
          </p:cNvPr>
          <p:cNvSpPr/>
          <p:nvPr/>
        </p:nvSpPr>
        <p:spPr>
          <a:xfrm rot="16200000">
            <a:off x="9037603" y="2427182"/>
            <a:ext cx="222689" cy="3308238"/>
          </a:xfrm>
          <a:prstGeom prst="downArrow">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zh-CN" altLang="en-US" sz="750" b="0" i="0" u="none" strike="noStrike" kern="1200" cap="none" spc="0" normalizeH="0" baseline="0" noProof="0">
              <a:ln>
                <a:noFill/>
              </a:ln>
              <a:solidFill>
                <a:prstClr val="white"/>
              </a:solidFill>
              <a:effectLst/>
              <a:uLnTx/>
              <a:uFillTx/>
              <a:latin typeface="Calibri"/>
              <a:ea typeface="宋体" panose="02010600030101010101" pitchFamily="2" charset="-122"/>
              <a:cs typeface="+mn-cs"/>
            </a:endParaRPr>
          </a:p>
        </p:txBody>
      </p:sp>
      <p:sp>
        <p:nvSpPr>
          <p:cNvPr id="154" name="文本框 153">
            <a:extLst>
              <a:ext uri="{FF2B5EF4-FFF2-40B4-BE49-F238E27FC236}">
                <a16:creationId xmlns:a16="http://schemas.microsoft.com/office/drawing/2014/main" id="{E7530413-B9C7-484E-BF7F-4F9D9A8782F1}"/>
              </a:ext>
            </a:extLst>
          </p:cNvPr>
          <p:cNvSpPr txBox="1"/>
          <p:nvPr/>
        </p:nvSpPr>
        <p:spPr>
          <a:xfrm>
            <a:off x="8205036" y="3961818"/>
            <a:ext cx="1929457" cy="227563"/>
          </a:xfrm>
          <a:prstGeom prst="rect">
            <a:avLst/>
          </a:prstGeom>
          <a:noFill/>
        </p:spPr>
        <p:txBody>
          <a:bodyPr wrap="square" rtlCol="0">
            <a:spAutoFit/>
          </a:bodyPr>
          <a:lstStyle/>
          <a:p>
            <a:pPr marL="0" marR="0" lvl="0" indent="0" algn="l" defTabSz="914034" rtl="0" eaLnBrk="1" fontAlgn="base" latinLnBrk="0" hangingPunct="1">
              <a:lnSpc>
                <a:spcPct val="120000"/>
              </a:lnSpc>
              <a:spcBef>
                <a:spcPct val="0"/>
              </a:spcBef>
              <a:spcAft>
                <a:spcPct val="0"/>
              </a:spcAft>
              <a:buClr>
                <a:srgbClr val="CC9900"/>
              </a:buClr>
              <a:buSzTx/>
              <a:buFontTx/>
              <a:buNone/>
              <a:tabLst/>
              <a:defRPr/>
            </a:pPr>
            <a:r>
              <a:rPr kumimoji="0" lang="en-US" altLang="zh-CN" sz="8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Arial" panose="020B0604020202020204" pitchFamily="34" charset="0"/>
              </a:rPr>
              <a:t>Network optimization iteration </a:t>
            </a:r>
          </a:p>
        </p:txBody>
      </p:sp>
      <p:sp>
        <p:nvSpPr>
          <p:cNvPr id="155" name="文本框 154">
            <a:extLst>
              <a:ext uri="{FF2B5EF4-FFF2-40B4-BE49-F238E27FC236}">
                <a16:creationId xmlns:a16="http://schemas.microsoft.com/office/drawing/2014/main" id="{74F237A4-BBB7-4D47-AFBE-306CF996DE6C}"/>
              </a:ext>
            </a:extLst>
          </p:cNvPr>
          <p:cNvSpPr txBox="1"/>
          <p:nvPr/>
        </p:nvSpPr>
        <p:spPr>
          <a:xfrm>
            <a:off x="8731506" y="3795144"/>
            <a:ext cx="1217911" cy="227563"/>
          </a:xfrm>
          <a:prstGeom prst="rect">
            <a:avLst/>
          </a:prstGeom>
          <a:noFill/>
        </p:spPr>
        <p:txBody>
          <a:bodyPr wrap="square" rtlCol="0">
            <a:spAutoFit/>
          </a:bodyPr>
          <a:lstStyle/>
          <a:p>
            <a:pPr marL="0" marR="0" lvl="0" indent="0" algn="l" defTabSz="914034" rtl="0" eaLnBrk="1" fontAlgn="base" latinLnBrk="0" hangingPunct="1">
              <a:lnSpc>
                <a:spcPct val="120000"/>
              </a:lnSpc>
              <a:spcBef>
                <a:spcPct val="0"/>
              </a:spcBef>
              <a:spcAft>
                <a:spcPct val="0"/>
              </a:spcAft>
              <a:buClr>
                <a:srgbClr val="CC9900"/>
              </a:buClr>
              <a:buSzTx/>
              <a:buFontTx/>
              <a:buNone/>
              <a:tabLst/>
              <a:defRPr/>
            </a:pPr>
            <a:r>
              <a:rPr kumimoji="0" lang="en-US" altLang="zh-CN" sz="8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Arial" panose="020B0604020202020204" pitchFamily="34" charset="0"/>
              </a:rPr>
              <a:t>Optimizing..</a:t>
            </a:r>
          </a:p>
        </p:txBody>
      </p:sp>
      <p:sp>
        <p:nvSpPr>
          <p:cNvPr id="156" name="文本框 155">
            <a:extLst>
              <a:ext uri="{FF2B5EF4-FFF2-40B4-BE49-F238E27FC236}">
                <a16:creationId xmlns:a16="http://schemas.microsoft.com/office/drawing/2014/main" id="{3C0E7DAB-4370-4785-A0CC-5DD6799920D9}"/>
              </a:ext>
            </a:extLst>
          </p:cNvPr>
          <p:cNvSpPr txBox="1"/>
          <p:nvPr/>
        </p:nvSpPr>
        <p:spPr>
          <a:xfrm>
            <a:off x="9769662" y="3800834"/>
            <a:ext cx="1292238" cy="227563"/>
          </a:xfrm>
          <a:prstGeom prst="rect">
            <a:avLst/>
          </a:prstGeom>
          <a:noFill/>
        </p:spPr>
        <p:txBody>
          <a:bodyPr wrap="square" rtlCol="0">
            <a:spAutoFit/>
          </a:bodyPr>
          <a:lstStyle/>
          <a:p>
            <a:pPr marL="0" marR="0" lvl="0" indent="0" algn="l" defTabSz="914034" rtl="0" eaLnBrk="1" fontAlgn="base" latinLnBrk="0" hangingPunct="1">
              <a:lnSpc>
                <a:spcPct val="120000"/>
              </a:lnSpc>
              <a:spcBef>
                <a:spcPct val="0"/>
              </a:spcBef>
              <a:spcAft>
                <a:spcPct val="0"/>
              </a:spcAft>
              <a:buClr>
                <a:srgbClr val="CC9900"/>
              </a:buClr>
              <a:buSzTx/>
              <a:buFontTx/>
              <a:buNone/>
              <a:tabLst/>
              <a:defRPr/>
            </a:pPr>
            <a:r>
              <a:rPr kumimoji="0" lang="en-US" altLang="zh-CN" sz="8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Arial" panose="020B0604020202020204" pitchFamily="34" charset="0"/>
              </a:rPr>
              <a:t>Optimized flight path</a:t>
            </a:r>
          </a:p>
        </p:txBody>
      </p:sp>
      <p:pic>
        <p:nvPicPr>
          <p:cNvPr id="9" name="图片 8">
            <a:extLst>
              <a:ext uri="{FF2B5EF4-FFF2-40B4-BE49-F238E27FC236}">
                <a16:creationId xmlns:a16="http://schemas.microsoft.com/office/drawing/2014/main" id="{67D3B84B-5A0F-46DC-90BE-3C08E87173B8}"/>
              </a:ext>
            </a:extLst>
          </p:cNvPr>
          <p:cNvPicPr>
            <a:picLocks noChangeAspect="1"/>
          </p:cNvPicPr>
          <p:nvPr/>
        </p:nvPicPr>
        <p:blipFill>
          <a:blip r:embed="rId3"/>
          <a:stretch>
            <a:fillRect/>
          </a:stretch>
        </p:blipFill>
        <p:spPr>
          <a:xfrm>
            <a:off x="7017111" y="3054970"/>
            <a:ext cx="367138" cy="236377"/>
          </a:xfrm>
          <a:prstGeom prst="rect">
            <a:avLst/>
          </a:prstGeom>
        </p:spPr>
      </p:pic>
      <p:sp>
        <p:nvSpPr>
          <p:cNvPr id="261" name="文本框 260">
            <a:extLst>
              <a:ext uri="{FF2B5EF4-FFF2-40B4-BE49-F238E27FC236}">
                <a16:creationId xmlns:a16="http://schemas.microsoft.com/office/drawing/2014/main" id="{29B30236-98C9-4BFF-A4F4-081E5000DCD4}"/>
              </a:ext>
            </a:extLst>
          </p:cNvPr>
          <p:cNvSpPr txBox="1"/>
          <p:nvPr/>
        </p:nvSpPr>
        <p:spPr>
          <a:xfrm>
            <a:off x="7621573" y="4198599"/>
            <a:ext cx="3723432" cy="261610"/>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zh-CN" sz="1100" b="0" i="0" u="none" strike="noStrike" kern="1200" cap="none" spc="0" normalizeH="0" baseline="0" noProof="0" dirty="0">
                <a:ln>
                  <a:noFill/>
                </a:ln>
                <a:solidFill>
                  <a:prstClr val="black"/>
                </a:solidFill>
                <a:effectLst/>
                <a:uLnTx/>
                <a:uFillTx/>
                <a:latin typeface="Arial" panose="020B0604020202020204" pitchFamily="34" charset="0"/>
                <a:ea typeface="宋体" panose="02010600030101010101" pitchFamily="2" charset="-122"/>
                <a:cs typeface="Arial" panose="020B0604020202020204" pitchFamily="34" charset="0"/>
              </a:rPr>
              <a:t>Grid map supporting UAV flight path optimization</a:t>
            </a:r>
          </a:p>
        </p:txBody>
      </p:sp>
      <p:pic>
        <p:nvPicPr>
          <p:cNvPr id="5" name="图片 4">
            <a:extLst>
              <a:ext uri="{FF2B5EF4-FFF2-40B4-BE49-F238E27FC236}">
                <a16:creationId xmlns:a16="http://schemas.microsoft.com/office/drawing/2014/main" id="{D4409875-CD64-4B13-9B8A-F77ED3E44D03}"/>
              </a:ext>
            </a:extLst>
          </p:cNvPr>
          <p:cNvPicPr>
            <a:picLocks noChangeAspect="1"/>
          </p:cNvPicPr>
          <p:nvPr/>
        </p:nvPicPr>
        <p:blipFill>
          <a:blip r:embed="rId4"/>
          <a:stretch>
            <a:fillRect/>
          </a:stretch>
        </p:blipFill>
        <p:spPr>
          <a:xfrm>
            <a:off x="1292749" y="3533747"/>
            <a:ext cx="5173050" cy="977919"/>
          </a:xfrm>
          <a:prstGeom prst="rect">
            <a:avLst/>
          </a:prstGeom>
        </p:spPr>
      </p:pic>
    </p:spTree>
    <p:extLst>
      <p:ext uri="{BB962C8B-B14F-4D97-AF65-F5344CB8AC3E}">
        <p14:creationId xmlns:p14="http://schemas.microsoft.com/office/powerpoint/2010/main" val="35342633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1552551" y="394480"/>
            <a:ext cx="8982927" cy="637937"/>
          </a:xfrm>
        </p:spPr>
        <p:txBody>
          <a:bodyPr/>
          <a:lstStyle/>
          <a:p>
            <a:pPr eaLnBrk="1" hangingPunct="1"/>
            <a:r>
              <a:rPr lang="en-US" altLang="de-DE" dirty="0"/>
              <a:t>SBMA enhancement </a:t>
            </a:r>
            <a:r>
              <a:rPr lang="de-DE" altLang="de-DE" dirty="0"/>
              <a:t>for 5G Advanced Networks </a:t>
            </a:r>
            <a:br>
              <a:rPr lang="de-DE" altLang="de-DE" dirty="0"/>
            </a:br>
            <a:r>
              <a:rPr lang="de-DE" altLang="de-DE" dirty="0"/>
              <a:t>(OAM </a:t>
            </a:r>
            <a:r>
              <a:rPr lang="en-US" altLang="zh-CN" dirty="0"/>
              <a:t>prime feature</a:t>
            </a:r>
            <a:r>
              <a:rPr lang="de-DE" altLang="de-DE" dirty="0"/>
              <a:t>)</a:t>
            </a:r>
          </a:p>
        </p:txBody>
      </p:sp>
      <p:pic>
        <p:nvPicPr>
          <p:cNvPr id="2" name="Picture 1" descr="A logo with a green and black design&#10;&#10;Description automatically generated">
            <a:extLst>
              <a:ext uri="{FF2B5EF4-FFF2-40B4-BE49-F238E27FC236}">
                <a16:creationId xmlns:a16="http://schemas.microsoft.com/office/drawing/2014/main" id="{BDEA4634-CBFE-A9D3-E3C7-1346037050D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86381" y="270252"/>
            <a:ext cx="1366170" cy="850994"/>
          </a:xfrm>
          <a:prstGeom prst="rect">
            <a:avLst/>
          </a:prstGeom>
        </p:spPr>
      </p:pic>
      <p:sp>
        <p:nvSpPr>
          <p:cNvPr id="8" name="文本框 7">
            <a:extLst>
              <a:ext uri="{FF2B5EF4-FFF2-40B4-BE49-F238E27FC236}">
                <a16:creationId xmlns:a16="http://schemas.microsoft.com/office/drawing/2014/main" id="{BA98999B-2440-4DE6-81FF-BA41A07B0E64}"/>
              </a:ext>
            </a:extLst>
          </p:cNvPr>
          <p:cNvSpPr txBox="1"/>
          <p:nvPr/>
        </p:nvSpPr>
        <p:spPr>
          <a:xfrm>
            <a:off x="574023" y="1479682"/>
            <a:ext cx="3012596" cy="307777"/>
          </a:xfrm>
          <a:prstGeom prst="rect">
            <a:avLst/>
          </a:prstGeom>
          <a:noFill/>
        </p:spPr>
        <p:txBody>
          <a:bodyPr wrap="square" rtlCol="0">
            <a:spAutoFit/>
          </a:bodyPr>
          <a:lstStyle>
            <a:defPPr>
              <a:defRPr lang="en-GB"/>
            </a:defPPr>
            <a:lvl1pPr>
              <a:defRPr sz="1400" b="1"/>
            </a:lvl1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zh-CN" sz="1400" b="1" i="0" u="none" strike="noStrike" kern="1200" cap="none" spc="0" normalizeH="0" baseline="0" noProof="0" dirty="0">
                <a:ln>
                  <a:noFill/>
                </a:ln>
                <a:solidFill>
                  <a:prstClr val="black"/>
                </a:solidFill>
                <a:effectLst/>
                <a:uLnTx/>
                <a:uFillTx/>
                <a:latin typeface="Arial" panose="020B0604020202020204" pitchFamily="34" charset="0"/>
                <a:ea typeface="宋体" panose="02010600030101010101" pitchFamily="2" charset="-122"/>
                <a:cs typeface="Arial" panose="020B0604020202020204" pitchFamily="34" charset="0"/>
              </a:rPr>
              <a:t>Potential scope for Rel-20 work</a:t>
            </a:r>
            <a:endParaRPr kumimoji="0" lang="zh-CN" altLang="en-US" sz="1400" b="1" i="0" u="none" strike="noStrike" kern="1200" cap="none" spc="0" normalizeH="0" baseline="0" noProof="0" dirty="0">
              <a:ln>
                <a:noFill/>
              </a:ln>
              <a:solidFill>
                <a:prstClr val="black"/>
              </a:solidFill>
              <a:effectLst/>
              <a:uLnTx/>
              <a:uFillTx/>
              <a:latin typeface="Arial" panose="020B0604020202020204" pitchFamily="34" charset="0"/>
              <a:ea typeface="宋体" panose="02010600030101010101" pitchFamily="2" charset="-122"/>
              <a:cs typeface="Arial" panose="020B0604020202020204" pitchFamily="34" charset="0"/>
            </a:endParaRPr>
          </a:p>
        </p:txBody>
      </p:sp>
      <p:sp>
        <p:nvSpPr>
          <p:cNvPr id="12" name="矩形 11">
            <a:extLst>
              <a:ext uri="{FF2B5EF4-FFF2-40B4-BE49-F238E27FC236}">
                <a16:creationId xmlns:a16="http://schemas.microsoft.com/office/drawing/2014/main" id="{DBAD2203-FDC8-46D5-81F1-8E5FCB65C51F}"/>
              </a:ext>
            </a:extLst>
          </p:cNvPr>
          <p:cNvSpPr/>
          <p:nvPr/>
        </p:nvSpPr>
        <p:spPr bwMode="auto">
          <a:xfrm>
            <a:off x="574023" y="1888814"/>
            <a:ext cx="10034635" cy="2069411"/>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1000" b="0" i="0" u="none" strike="noStrike" kern="1200" cap="none" spc="0" normalizeH="0" baseline="0" noProof="0">
              <a:ln>
                <a:noFill/>
              </a:ln>
              <a:solidFill>
                <a:prstClr val="black"/>
              </a:solidFill>
              <a:effectLst/>
              <a:uLnTx/>
              <a:uFillTx/>
              <a:latin typeface="Arial" charset="0"/>
              <a:ea typeface="宋体" panose="02010600030101010101" pitchFamily="2" charset="-122"/>
              <a:cs typeface="Arial" panose="020B0604020202020204" pitchFamily="34" charset="0"/>
            </a:endParaRPr>
          </a:p>
        </p:txBody>
      </p:sp>
      <p:sp>
        <p:nvSpPr>
          <p:cNvPr id="24" name="文本框 23">
            <a:extLst>
              <a:ext uri="{FF2B5EF4-FFF2-40B4-BE49-F238E27FC236}">
                <a16:creationId xmlns:a16="http://schemas.microsoft.com/office/drawing/2014/main" id="{EA2A9B4C-E2FF-4F47-B041-B264745F2CAF}"/>
              </a:ext>
            </a:extLst>
          </p:cNvPr>
          <p:cNvSpPr txBox="1"/>
          <p:nvPr/>
        </p:nvSpPr>
        <p:spPr>
          <a:xfrm>
            <a:off x="696987" y="1888814"/>
            <a:ext cx="9988198" cy="1991379"/>
          </a:xfrm>
          <a:prstGeom prst="rect">
            <a:avLst/>
          </a:prstGeom>
          <a:noFill/>
        </p:spPr>
        <p:txBody>
          <a:bodyPr wrap="square" rtlCol="0">
            <a:spAutoFit/>
          </a:bodyPr>
          <a:lstStyle/>
          <a:p>
            <a:pPr marL="171450" indent="-171450" algn="just">
              <a:lnSpc>
                <a:spcPct val="150000"/>
              </a:lnSpc>
              <a:buFont typeface="Wingdings" panose="05000000000000000000" pitchFamily="2" charset="2"/>
              <a:buChar char="u"/>
            </a:pPr>
            <a:r>
              <a:rPr lang="en-US" altLang="zh-CN" sz="1400" dirty="0"/>
              <a:t>Management model for Management Function, including decouple of management model and network resource model.</a:t>
            </a:r>
          </a:p>
          <a:p>
            <a:pPr marL="171450" indent="-171450" algn="just">
              <a:lnSpc>
                <a:spcPct val="150000"/>
              </a:lnSpc>
              <a:buFont typeface="Wingdings" panose="05000000000000000000" pitchFamily="2" charset="2"/>
              <a:buChar char="u"/>
            </a:pPr>
            <a:r>
              <a:rPr lang="en-US" altLang="zh-CN" sz="1400" dirty="0"/>
              <a:t>Enhancement of guidelines for model driven approach for SBMA</a:t>
            </a:r>
          </a:p>
          <a:p>
            <a:pPr marL="171450" indent="-171450" algn="just">
              <a:lnSpc>
                <a:spcPct val="150000"/>
              </a:lnSpc>
              <a:buFont typeface="Wingdings" panose="05000000000000000000" pitchFamily="2" charset="2"/>
              <a:buChar char="u"/>
            </a:pPr>
            <a:r>
              <a:rPr lang="en-US" altLang="zh-CN" sz="1400" dirty="0"/>
              <a:t>Streaming of management data based on message bus </a:t>
            </a:r>
          </a:p>
          <a:p>
            <a:pPr marL="171450" indent="-171450" algn="just">
              <a:lnSpc>
                <a:spcPct val="150000"/>
              </a:lnSpc>
              <a:buFont typeface="Wingdings" panose="05000000000000000000" pitchFamily="2" charset="2"/>
              <a:buChar char="u"/>
            </a:pPr>
            <a:r>
              <a:rPr lang="en-US" altLang="zh-CN" sz="1400" dirty="0"/>
              <a:t>Software management capability, including automated software management and non-automated software management</a:t>
            </a:r>
          </a:p>
          <a:p>
            <a:pPr marL="171450" indent="-171450" algn="just">
              <a:lnSpc>
                <a:spcPct val="150000"/>
              </a:lnSpc>
              <a:buFont typeface="Wingdings" panose="05000000000000000000" pitchFamily="2" charset="2"/>
              <a:buChar char="u"/>
            </a:pPr>
            <a:r>
              <a:rPr lang="de-DE" altLang="de-DE" sz="1400" dirty="0"/>
              <a:t> Inventory Management, specially for inventory network resource model</a:t>
            </a:r>
          </a:p>
          <a:p>
            <a:pPr marL="171450" indent="-171450" algn="just">
              <a:lnSpc>
                <a:spcPct val="150000"/>
              </a:lnSpc>
              <a:buFont typeface="Wingdings" panose="05000000000000000000" pitchFamily="2" charset="2"/>
              <a:buChar char="u"/>
            </a:pPr>
            <a:r>
              <a:rPr lang="en-GB" altLang="zh-CN" sz="1400" dirty="0"/>
              <a:t>Enhancement of alarm/fault management, including retrieving historical alarms (i.e. stored inactive alarms)</a:t>
            </a:r>
            <a:endParaRPr lang="en-US" altLang="zh-CN" sz="1400" dirty="0"/>
          </a:p>
        </p:txBody>
      </p:sp>
    </p:spTree>
    <p:extLst>
      <p:ext uri="{BB962C8B-B14F-4D97-AF65-F5344CB8AC3E}">
        <p14:creationId xmlns:p14="http://schemas.microsoft.com/office/powerpoint/2010/main" val="19266269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1552551" y="228780"/>
            <a:ext cx="8714571" cy="892447"/>
          </a:xfrm>
        </p:spPr>
        <p:txBody>
          <a:bodyPr/>
          <a:lstStyle/>
          <a:p>
            <a:pPr eaLnBrk="1" hangingPunct="1"/>
            <a:r>
              <a:rPr lang="en-US" altLang="zh-CN" dirty="0"/>
              <a:t>Ambient IOT</a:t>
            </a:r>
            <a:r>
              <a:rPr lang="en-US" altLang="de-DE" dirty="0"/>
              <a:t> management </a:t>
            </a:r>
            <a:r>
              <a:rPr lang="de-DE" altLang="de-DE" dirty="0"/>
              <a:t>for 5G Advanced Networks (network support feature)</a:t>
            </a:r>
          </a:p>
        </p:txBody>
      </p:sp>
      <p:pic>
        <p:nvPicPr>
          <p:cNvPr id="2" name="Picture 1" descr="A logo with a green and black design&#10;&#10;Description automatically generated">
            <a:extLst>
              <a:ext uri="{FF2B5EF4-FFF2-40B4-BE49-F238E27FC236}">
                <a16:creationId xmlns:a16="http://schemas.microsoft.com/office/drawing/2014/main" id="{BDEA4634-CBFE-A9D3-E3C7-1346037050D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86381" y="270252"/>
            <a:ext cx="1366170" cy="850994"/>
          </a:xfrm>
          <a:prstGeom prst="rect">
            <a:avLst/>
          </a:prstGeom>
        </p:spPr>
      </p:pic>
      <p:sp>
        <p:nvSpPr>
          <p:cNvPr id="8" name="文本框 7">
            <a:extLst>
              <a:ext uri="{FF2B5EF4-FFF2-40B4-BE49-F238E27FC236}">
                <a16:creationId xmlns:a16="http://schemas.microsoft.com/office/drawing/2014/main" id="{BA98999B-2440-4DE6-81FF-BA41A07B0E64}"/>
              </a:ext>
            </a:extLst>
          </p:cNvPr>
          <p:cNvSpPr txBox="1"/>
          <p:nvPr/>
        </p:nvSpPr>
        <p:spPr>
          <a:xfrm>
            <a:off x="632712" y="1295293"/>
            <a:ext cx="3012596" cy="307777"/>
          </a:xfrm>
          <a:prstGeom prst="rect">
            <a:avLst/>
          </a:prstGeom>
          <a:noFill/>
        </p:spPr>
        <p:txBody>
          <a:bodyPr wrap="square" rtlCol="0">
            <a:spAutoFit/>
          </a:bodyPr>
          <a:lstStyle>
            <a:defPPr>
              <a:defRPr lang="en-GB"/>
            </a:defPPr>
            <a:lvl1pPr>
              <a:defRPr sz="1400" b="1"/>
            </a:lvl1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zh-CN" sz="1400" b="1" i="0" u="none" strike="noStrike" kern="1200" cap="none" spc="0" normalizeH="0" baseline="0" noProof="0" dirty="0">
                <a:ln>
                  <a:noFill/>
                </a:ln>
                <a:solidFill>
                  <a:prstClr val="black"/>
                </a:solidFill>
                <a:effectLst/>
                <a:uLnTx/>
                <a:uFillTx/>
                <a:latin typeface="Arial" panose="020B0604020202020204" pitchFamily="34" charset="0"/>
                <a:ea typeface="宋体" panose="02010600030101010101" pitchFamily="2" charset="-122"/>
                <a:cs typeface="Arial" panose="020B0604020202020204" pitchFamily="34" charset="0"/>
              </a:rPr>
              <a:t>Potential scope for Rel-19 work</a:t>
            </a:r>
            <a:endParaRPr kumimoji="0" lang="zh-CN" altLang="en-US" sz="1400" b="1" i="0" u="none" strike="noStrike" kern="1200" cap="none" spc="0" normalizeH="0" baseline="0" noProof="0" dirty="0">
              <a:ln>
                <a:noFill/>
              </a:ln>
              <a:solidFill>
                <a:prstClr val="black"/>
              </a:solidFill>
              <a:effectLst/>
              <a:uLnTx/>
              <a:uFillTx/>
              <a:latin typeface="Arial" panose="020B0604020202020204" pitchFamily="34" charset="0"/>
              <a:ea typeface="宋体" panose="02010600030101010101" pitchFamily="2" charset="-122"/>
              <a:cs typeface="Arial" panose="020B0604020202020204" pitchFamily="34" charset="0"/>
            </a:endParaRPr>
          </a:p>
        </p:txBody>
      </p:sp>
      <p:sp>
        <p:nvSpPr>
          <p:cNvPr id="12" name="矩形 11">
            <a:extLst>
              <a:ext uri="{FF2B5EF4-FFF2-40B4-BE49-F238E27FC236}">
                <a16:creationId xmlns:a16="http://schemas.microsoft.com/office/drawing/2014/main" id="{DBAD2203-FDC8-46D5-81F1-8E5FCB65C51F}"/>
              </a:ext>
            </a:extLst>
          </p:cNvPr>
          <p:cNvSpPr/>
          <p:nvPr/>
        </p:nvSpPr>
        <p:spPr bwMode="auto">
          <a:xfrm>
            <a:off x="686235" y="1661272"/>
            <a:ext cx="10400865" cy="1623515"/>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1000" b="0" i="0" u="none" strike="noStrike" kern="1200" cap="none" spc="0" normalizeH="0" baseline="0" noProof="0">
              <a:ln>
                <a:noFill/>
              </a:ln>
              <a:solidFill>
                <a:prstClr val="black"/>
              </a:solidFill>
              <a:effectLst/>
              <a:uLnTx/>
              <a:uFillTx/>
              <a:latin typeface="Arial" charset="0"/>
              <a:ea typeface="宋体" panose="02010600030101010101" pitchFamily="2" charset="-122"/>
              <a:cs typeface="Arial" panose="020B0604020202020204" pitchFamily="34" charset="0"/>
            </a:endParaRPr>
          </a:p>
        </p:txBody>
      </p:sp>
      <p:sp>
        <p:nvSpPr>
          <p:cNvPr id="24" name="文本框 23">
            <a:extLst>
              <a:ext uri="{FF2B5EF4-FFF2-40B4-BE49-F238E27FC236}">
                <a16:creationId xmlns:a16="http://schemas.microsoft.com/office/drawing/2014/main" id="{EA2A9B4C-E2FF-4F47-B041-B264745F2CAF}"/>
              </a:ext>
            </a:extLst>
          </p:cNvPr>
          <p:cNvSpPr txBox="1"/>
          <p:nvPr/>
        </p:nvSpPr>
        <p:spPr>
          <a:xfrm>
            <a:off x="5286550" y="2067494"/>
            <a:ext cx="5750987" cy="954107"/>
          </a:xfrm>
          <a:prstGeom prst="rect">
            <a:avLst/>
          </a:prstGeom>
          <a:noFill/>
        </p:spPr>
        <p:txBody>
          <a:bodyPr wrap="square" rtlCol="0">
            <a:spAutoFit/>
          </a:bodyPr>
          <a:lstStyle/>
          <a:p>
            <a:pPr marL="171450" lvl="0" indent="-171450" algn="just">
              <a:buFont typeface="Wingdings" panose="05000000000000000000" pitchFamily="2" charset="2"/>
              <a:buChar char="u"/>
              <a:defRPr/>
            </a:pPr>
            <a:r>
              <a:rPr kumimoji="0" lang="en-US" altLang="zh-CN" sz="1400" b="0" i="0" u="none" strike="noStrike" kern="1200" cap="none" spc="0" normalizeH="0" baseline="0" noProof="0" dirty="0">
                <a:ln>
                  <a:noFill/>
                </a:ln>
                <a:solidFill>
                  <a:prstClr val="black"/>
                </a:solidFill>
                <a:effectLst/>
                <a:uLnTx/>
                <a:uFillTx/>
                <a:latin typeface="Arial" panose="020B0604020202020204" pitchFamily="34" charset="0"/>
                <a:ea typeface="宋体" panose="02010600030101010101" pitchFamily="2" charset="-122"/>
                <a:cs typeface="Arial" panose="020B0604020202020204" pitchFamily="34" charset="0"/>
              </a:rPr>
              <a:t>Configuration management for </a:t>
            </a:r>
            <a:r>
              <a:rPr lang="en-US" altLang="zh-CN" sz="1400" dirty="0">
                <a:solidFill>
                  <a:prstClr val="black"/>
                </a:solidFill>
              </a:rPr>
              <a:t>AIOT RAN</a:t>
            </a:r>
            <a:endParaRPr lang="en-US" altLang="zh-CN" sz="1400" dirty="0">
              <a:solidFill>
                <a:prstClr val="black"/>
              </a:solidFill>
              <a:highlight>
                <a:srgbClr val="FFFF00"/>
              </a:highlight>
              <a:ea typeface="宋体" panose="02010600030101010101" pitchFamily="2" charset="-122"/>
            </a:endParaRPr>
          </a:p>
          <a:p>
            <a:pPr marL="171450" marR="0" lvl="0" indent="-171450" algn="just" defTabSz="914400" rtl="0" eaLnBrk="0" fontAlgn="base" latinLnBrk="0" hangingPunct="0">
              <a:lnSpc>
                <a:spcPct val="100000"/>
              </a:lnSpc>
              <a:spcBef>
                <a:spcPct val="0"/>
              </a:spcBef>
              <a:spcAft>
                <a:spcPct val="0"/>
              </a:spcAft>
              <a:buClrTx/>
              <a:buSzTx/>
              <a:buFont typeface="Wingdings" panose="05000000000000000000" pitchFamily="2" charset="2"/>
              <a:buChar char="u"/>
              <a:tabLst/>
              <a:defRPr/>
            </a:pPr>
            <a:r>
              <a:rPr kumimoji="0" lang="en-US" altLang="zh-CN" sz="1400" b="0" i="0" u="none" strike="noStrike" kern="1200" cap="none" spc="0" normalizeH="0" baseline="0" noProof="0" dirty="0">
                <a:ln>
                  <a:noFill/>
                </a:ln>
                <a:solidFill>
                  <a:prstClr val="black"/>
                </a:solidFill>
                <a:effectLst/>
                <a:uLnTx/>
                <a:uFillTx/>
                <a:latin typeface="Arial" panose="020B0604020202020204" pitchFamily="34" charset="0"/>
                <a:ea typeface="宋体" panose="02010600030101010101" pitchFamily="2" charset="-122"/>
                <a:cs typeface="Arial" panose="020B0604020202020204" pitchFamily="34" charset="0"/>
              </a:rPr>
              <a:t>Configuration management for AIOTF</a:t>
            </a:r>
          </a:p>
          <a:p>
            <a:pPr marL="171450" lvl="0" indent="-171450" algn="just">
              <a:buFont typeface="Wingdings" panose="05000000000000000000" pitchFamily="2" charset="2"/>
              <a:buChar char="u"/>
              <a:defRPr/>
            </a:pPr>
            <a:r>
              <a:rPr kumimoji="0" lang="en-US" altLang="zh-CN" sz="1400" b="0" i="0" u="none" strike="noStrike" kern="1200" cap="none" spc="0" normalizeH="0" baseline="0" noProof="0" dirty="0">
                <a:ln>
                  <a:noFill/>
                </a:ln>
                <a:solidFill>
                  <a:prstClr val="black"/>
                </a:solidFill>
                <a:effectLst/>
                <a:uLnTx/>
                <a:uFillTx/>
                <a:latin typeface="Arial" panose="020B0604020202020204" pitchFamily="34" charset="0"/>
                <a:ea typeface="宋体" panose="02010600030101010101" pitchFamily="2" charset="-122"/>
                <a:cs typeface="Arial" panose="020B0604020202020204" pitchFamily="34" charset="0"/>
              </a:rPr>
              <a:t>Configuration management for interfaces </a:t>
            </a:r>
            <a:r>
              <a:rPr lang="en-US" altLang="zh-CN" sz="1400" dirty="0">
                <a:solidFill>
                  <a:prstClr val="black"/>
                </a:solidFill>
                <a:ea typeface="宋体" panose="02010600030101010101" pitchFamily="2" charset="-122"/>
              </a:rPr>
              <a:t>between AIOT RAN and </a:t>
            </a:r>
            <a:r>
              <a:rPr kumimoji="0" lang="en-US" altLang="zh-CN" sz="1400" b="0" i="0" u="none" strike="noStrike" kern="1200" cap="none" spc="0" normalizeH="0" baseline="0" noProof="0" dirty="0">
                <a:ln>
                  <a:noFill/>
                </a:ln>
                <a:solidFill>
                  <a:prstClr val="black"/>
                </a:solidFill>
                <a:effectLst/>
                <a:uLnTx/>
                <a:uFillTx/>
                <a:latin typeface="Arial" panose="020B0604020202020204" pitchFamily="34" charset="0"/>
                <a:ea typeface="宋体" panose="02010600030101010101" pitchFamily="2" charset="-122"/>
                <a:cs typeface="Arial" panose="020B0604020202020204" pitchFamily="34" charset="0"/>
              </a:rPr>
              <a:t>AIOTF, AIOTF and other related core network NFs (e.g., AMF, NEF)</a:t>
            </a:r>
          </a:p>
        </p:txBody>
      </p:sp>
      <p:sp>
        <p:nvSpPr>
          <p:cNvPr id="10" name="文本框 9">
            <a:extLst>
              <a:ext uri="{FF2B5EF4-FFF2-40B4-BE49-F238E27FC236}">
                <a16:creationId xmlns:a16="http://schemas.microsoft.com/office/drawing/2014/main" id="{28E032FC-8090-4F26-B109-94E1AAB3F38E}"/>
              </a:ext>
            </a:extLst>
          </p:cNvPr>
          <p:cNvSpPr txBox="1"/>
          <p:nvPr/>
        </p:nvSpPr>
        <p:spPr>
          <a:xfrm>
            <a:off x="600848" y="3401191"/>
            <a:ext cx="3012596" cy="307777"/>
          </a:xfrm>
          <a:prstGeom prst="rect">
            <a:avLst/>
          </a:prstGeom>
          <a:noFill/>
        </p:spPr>
        <p:txBody>
          <a:bodyPr wrap="square" rtlCol="0">
            <a:spAutoFit/>
          </a:bodyPr>
          <a:lstStyle>
            <a:defPPr>
              <a:defRPr lang="en-GB"/>
            </a:defPPr>
            <a:lvl1pPr>
              <a:defRPr sz="1400" b="1"/>
            </a:lvl1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zh-CN" sz="1400" b="1" i="0" u="none" strike="noStrike" kern="1200" cap="none" spc="0" normalizeH="0" baseline="0" noProof="0" dirty="0">
                <a:ln>
                  <a:noFill/>
                </a:ln>
                <a:solidFill>
                  <a:prstClr val="black"/>
                </a:solidFill>
                <a:effectLst/>
                <a:uLnTx/>
                <a:uFillTx/>
                <a:latin typeface="Arial" panose="020B0604020202020204" pitchFamily="34" charset="0"/>
                <a:ea typeface="宋体" panose="02010600030101010101" pitchFamily="2" charset="-122"/>
                <a:cs typeface="Arial" panose="020B0604020202020204" pitchFamily="34" charset="0"/>
              </a:rPr>
              <a:t>Potential scope for Rel-20 work</a:t>
            </a:r>
            <a:endParaRPr kumimoji="0" lang="zh-CN" altLang="en-US" sz="1400" b="1" i="0" u="none" strike="noStrike" kern="1200" cap="none" spc="0" normalizeH="0" baseline="0" noProof="0" dirty="0">
              <a:ln>
                <a:noFill/>
              </a:ln>
              <a:solidFill>
                <a:prstClr val="black"/>
              </a:solidFill>
              <a:effectLst/>
              <a:uLnTx/>
              <a:uFillTx/>
              <a:latin typeface="Arial" panose="020B0604020202020204" pitchFamily="34" charset="0"/>
              <a:ea typeface="宋体" panose="02010600030101010101" pitchFamily="2" charset="-122"/>
              <a:cs typeface="Arial" panose="020B0604020202020204" pitchFamily="34" charset="0"/>
            </a:endParaRPr>
          </a:p>
        </p:txBody>
      </p:sp>
      <p:sp>
        <p:nvSpPr>
          <p:cNvPr id="11" name="矩形 10">
            <a:extLst>
              <a:ext uri="{FF2B5EF4-FFF2-40B4-BE49-F238E27FC236}">
                <a16:creationId xmlns:a16="http://schemas.microsoft.com/office/drawing/2014/main" id="{719F48A4-981E-4C74-BF5A-74EE053177D8}"/>
              </a:ext>
            </a:extLst>
          </p:cNvPr>
          <p:cNvSpPr/>
          <p:nvPr/>
        </p:nvSpPr>
        <p:spPr bwMode="auto">
          <a:xfrm>
            <a:off x="686235" y="3766525"/>
            <a:ext cx="10400865" cy="1953445"/>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1000" b="0" i="0" u="none" strike="noStrike" kern="1200" cap="none" spc="0" normalizeH="0" baseline="0" noProof="0">
              <a:ln>
                <a:noFill/>
              </a:ln>
              <a:solidFill>
                <a:prstClr val="black"/>
              </a:solidFill>
              <a:effectLst/>
              <a:uLnTx/>
              <a:uFillTx/>
              <a:latin typeface="Arial" charset="0"/>
              <a:ea typeface="宋体" panose="02010600030101010101" pitchFamily="2" charset="-122"/>
              <a:cs typeface="Arial" panose="020B0604020202020204" pitchFamily="34" charset="0"/>
            </a:endParaRPr>
          </a:p>
        </p:txBody>
      </p:sp>
      <p:sp>
        <p:nvSpPr>
          <p:cNvPr id="13" name="文本框 12">
            <a:extLst>
              <a:ext uri="{FF2B5EF4-FFF2-40B4-BE49-F238E27FC236}">
                <a16:creationId xmlns:a16="http://schemas.microsoft.com/office/drawing/2014/main" id="{E401EF2F-6ED2-44C0-8A0C-4426BECE2322}"/>
              </a:ext>
            </a:extLst>
          </p:cNvPr>
          <p:cNvSpPr txBox="1"/>
          <p:nvPr/>
        </p:nvSpPr>
        <p:spPr>
          <a:xfrm>
            <a:off x="5218345" y="4233839"/>
            <a:ext cx="5718431" cy="1169551"/>
          </a:xfrm>
          <a:prstGeom prst="rect">
            <a:avLst/>
          </a:prstGeom>
          <a:noFill/>
        </p:spPr>
        <p:txBody>
          <a:bodyPr wrap="square" rtlCol="0">
            <a:spAutoFit/>
          </a:bodyPr>
          <a:lstStyle/>
          <a:p>
            <a:pPr marL="171450" marR="0" lvl="0" indent="-171450" algn="just" defTabSz="914400" rtl="0" eaLnBrk="0" fontAlgn="base" latinLnBrk="0" hangingPunct="0">
              <a:lnSpc>
                <a:spcPct val="100000"/>
              </a:lnSpc>
              <a:spcBef>
                <a:spcPct val="0"/>
              </a:spcBef>
              <a:spcAft>
                <a:spcPct val="0"/>
              </a:spcAft>
              <a:buClrTx/>
              <a:buSzTx/>
              <a:buFont typeface="Wingdings" panose="05000000000000000000" pitchFamily="2" charset="2"/>
              <a:buChar char="u"/>
              <a:tabLst/>
              <a:defRPr/>
            </a:pPr>
            <a:r>
              <a:rPr kumimoji="0" lang="en-US" altLang="zh-CN" sz="1400" b="0" i="0" u="none" strike="noStrike" kern="1200" cap="none" spc="0" normalizeH="0" baseline="0" noProof="0" dirty="0">
                <a:ln>
                  <a:noFill/>
                </a:ln>
                <a:solidFill>
                  <a:prstClr val="black"/>
                </a:solidFill>
                <a:effectLst/>
                <a:uLnTx/>
                <a:uFillTx/>
                <a:latin typeface="Arial" panose="020B0604020202020204" pitchFamily="34" charset="0"/>
                <a:ea typeface="宋体" panose="02010600030101010101" pitchFamily="2" charset="-122"/>
                <a:cs typeface="Arial" panose="020B0604020202020204" pitchFamily="34" charset="0"/>
              </a:rPr>
              <a:t>Configuration management enhancement to support AIOT feature</a:t>
            </a:r>
          </a:p>
          <a:p>
            <a:pPr marL="171450" lvl="0" indent="-171450" algn="just">
              <a:buFont typeface="Wingdings" panose="05000000000000000000" pitchFamily="2" charset="2"/>
              <a:buChar char="u"/>
              <a:defRPr/>
            </a:pPr>
            <a:r>
              <a:rPr kumimoji="0" lang="en-US" altLang="zh-CN" sz="1400" b="0" i="0" u="none" strike="noStrike" kern="1200" cap="none" spc="0" normalizeH="0" baseline="0" noProof="0" dirty="0">
                <a:ln>
                  <a:noFill/>
                </a:ln>
                <a:solidFill>
                  <a:prstClr val="black"/>
                </a:solidFill>
                <a:effectLst/>
                <a:uLnTx/>
                <a:uFillTx/>
                <a:latin typeface="Arial" panose="020B0604020202020204" pitchFamily="34" charset="0"/>
                <a:ea typeface="宋体" panose="02010600030101010101" pitchFamily="2" charset="-122"/>
                <a:cs typeface="Arial" panose="020B0604020202020204" pitchFamily="34" charset="0"/>
              </a:rPr>
              <a:t>Performance management for AIOT services, including new measurement and KPIs </a:t>
            </a:r>
            <a:r>
              <a:rPr lang="en-US" altLang="zh-CN" sz="1400" dirty="0">
                <a:solidFill>
                  <a:prstClr val="black"/>
                </a:solidFill>
              </a:rPr>
              <a:t>for </a:t>
            </a:r>
            <a:r>
              <a:rPr lang="en-US" altLang="zh-CN" sz="1400" dirty="0">
                <a:solidFill>
                  <a:prstClr val="black"/>
                </a:solidFill>
                <a:ea typeface="宋体" panose="02010600030101010101" pitchFamily="2" charset="-122"/>
              </a:rPr>
              <a:t>AIOTF and AIOT RAN</a:t>
            </a:r>
          </a:p>
          <a:p>
            <a:pPr marL="171450" marR="0" lvl="0" indent="-171450" algn="just" defTabSz="914400" rtl="0" eaLnBrk="0" fontAlgn="base" latinLnBrk="0" hangingPunct="0">
              <a:lnSpc>
                <a:spcPct val="100000"/>
              </a:lnSpc>
              <a:spcBef>
                <a:spcPct val="0"/>
              </a:spcBef>
              <a:spcAft>
                <a:spcPct val="0"/>
              </a:spcAft>
              <a:buClrTx/>
              <a:buSzTx/>
              <a:buFont typeface="Wingdings" panose="05000000000000000000" pitchFamily="2" charset="2"/>
              <a:buChar char="u"/>
              <a:tabLst/>
              <a:defRPr/>
            </a:pPr>
            <a:r>
              <a:rPr kumimoji="0" lang="en-US" altLang="zh-CN" sz="1400" b="0" i="0" u="none" strike="noStrike" kern="1200" cap="none" spc="0" normalizeH="0" baseline="0" noProof="0" dirty="0">
                <a:ln>
                  <a:noFill/>
                </a:ln>
                <a:solidFill>
                  <a:prstClr val="black"/>
                </a:solidFill>
                <a:effectLst/>
                <a:uLnTx/>
                <a:uFillTx/>
                <a:latin typeface="Arial" panose="020B0604020202020204" pitchFamily="34" charset="0"/>
                <a:ea typeface="宋体" panose="02010600030101010101" pitchFamily="2" charset="-122"/>
                <a:cs typeface="Arial" panose="020B0604020202020204" pitchFamily="34" charset="0"/>
              </a:rPr>
              <a:t>AIOT device </a:t>
            </a:r>
            <a:r>
              <a:rPr lang="en-US" altLang="zh-CN" sz="1400" dirty="0">
                <a:solidFill>
                  <a:prstClr val="black"/>
                </a:solidFill>
                <a:ea typeface="宋体" panose="02010600030101010101" pitchFamily="2" charset="-122"/>
              </a:rPr>
              <a:t>fault management</a:t>
            </a:r>
          </a:p>
          <a:p>
            <a:pPr marL="171450" marR="0" lvl="0" indent="-171450" algn="just" defTabSz="914400" rtl="0" eaLnBrk="0" fontAlgn="base" latinLnBrk="0" hangingPunct="0">
              <a:lnSpc>
                <a:spcPct val="100000"/>
              </a:lnSpc>
              <a:spcBef>
                <a:spcPct val="0"/>
              </a:spcBef>
              <a:spcAft>
                <a:spcPct val="0"/>
              </a:spcAft>
              <a:buClrTx/>
              <a:buSzTx/>
              <a:buFont typeface="Wingdings" panose="05000000000000000000" pitchFamily="2" charset="2"/>
              <a:buChar char="u"/>
              <a:tabLst/>
              <a:defRPr/>
            </a:pPr>
            <a:r>
              <a:rPr lang="en-US" altLang="zh-CN" sz="1400" dirty="0">
                <a:solidFill>
                  <a:prstClr val="black"/>
                </a:solidFill>
                <a:ea typeface="宋体" panose="02010600030101010101" pitchFamily="2" charset="-122"/>
              </a:rPr>
              <a:t>Trace enhancement to support AIoT service</a:t>
            </a:r>
          </a:p>
        </p:txBody>
      </p:sp>
      <p:sp>
        <p:nvSpPr>
          <p:cNvPr id="14" name="文本框 13">
            <a:extLst>
              <a:ext uri="{FF2B5EF4-FFF2-40B4-BE49-F238E27FC236}">
                <a16:creationId xmlns:a16="http://schemas.microsoft.com/office/drawing/2014/main" id="{C689ECBB-8F0B-474E-A2F3-52BACB476A45}"/>
              </a:ext>
            </a:extLst>
          </p:cNvPr>
          <p:cNvSpPr txBox="1"/>
          <p:nvPr/>
        </p:nvSpPr>
        <p:spPr>
          <a:xfrm>
            <a:off x="686235" y="2143372"/>
            <a:ext cx="4370234" cy="738664"/>
          </a:xfrm>
          <a:prstGeom prst="rect">
            <a:avLst/>
          </a:prstGeom>
          <a:noFill/>
        </p:spPr>
        <p:txBody>
          <a:bodyPr wrap="square" rtlCol="0">
            <a:spAutoFit/>
          </a:bodyPr>
          <a:lstStyle>
            <a:defPPr>
              <a:defRPr lang="en-GB"/>
            </a:defPPr>
            <a:lvl1pPr>
              <a:defRPr sz="1400" b="1"/>
            </a:lvl1pPr>
          </a:lstStyle>
          <a:p>
            <a:pPr marL="285750" marR="0" lvl="0" indent="-285750" algn="l" defTabSz="914400" rtl="0" eaLnBrk="0" fontAlgn="base" latinLnBrk="0" hangingPunct="0">
              <a:lnSpc>
                <a:spcPct val="100000"/>
              </a:lnSpc>
              <a:spcBef>
                <a:spcPct val="0"/>
              </a:spcBef>
              <a:spcAft>
                <a:spcPct val="0"/>
              </a:spcAft>
              <a:buClrTx/>
              <a:buSzTx/>
              <a:buFont typeface="Wingdings" panose="05000000000000000000" pitchFamily="2" charset="2"/>
              <a:buChar char="ü"/>
              <a:tabLst/>
              <a:defRPr/>
            </a:pPr>
            <a:r>
              <a:rPr kumimoji="0" lang="en-US" altLang="zh-CN" sz="1400" b="0" i="0" u="none" strike="noStrike" kern="1200" cap="none" spc="0" normalizeH="0" baseline="0" noProof="0" dirty="0">
                <a:ln>
                  <a:noFill/>
                </a:ln>
                <a:solidFill>
                  <a:prstClr val="black"/>
                </a:solidFill>
                <a:effectLst/>
                <a:uLnTx/>
                <a:uFillTx/>
                <a:latin typeface="Arial" panose="020B0604020202020204" pitchFamily="34" charset="0"/>
                <a:ea typeface="宋体" panose="02010600030101010101" pitchFamily="2" charset="-122"/>
                <a:cs typeface="Arial" panose="020B0604020202020204" pitchFamily="34" charset="0"/>
              </a:rPr>
              <a:t>RAN approved R19 AIOT WID (RP-243326)</a:t>
            </a:r>
          </a:p>
          <a:p>
            <a:pPr marL="285750" marR="0" lvl="0" indent="-285750" algn="l" defTabSz="914400" rtl="0" eaLnBrk="0" fontAlgn="base" latinLnBrk="0" hangingPunct="0">
              <a:lnSpc>
                <a:spcPct val="100000"/>
              </a:lnSpc>
              <a:spcBef>
                <a:spcPct val="0"/>
              </a:spcBef>
              <a:spcAft>
                <a:spcPct val="0"/>
              </a:spcAft>
              <a:buClrTx/>
              <a:buSzTx/>
              <a:buFont typeface="Wingdings" panose="05000000000000000000" pitchFamily="2" charset="2"/>
              <a:buChar char="ü"/>
              <a:tabLst/>
              <a:defRPr/>
            </a:pPr>
            <a:r>
              <a:rPr kumimoji="0" lang="en-US" altLang="zh-CN" sz="1400" b="0" i="0" u="none" strike="noStrike" kern="1200" cap="none" spc="0" normalizeH="0" baseline="0" noProof="0" dirty="0">
                <a:ln>
                  <a:noFill/>
                </a:ln>
                <a:solidFill>
                  <a:prstClr val="black"/>
                </a:solidFill>
                <a:effectLst/>
                <a:uLnTx/>
                <a:uFillTx/>
                <a:latin typeface="Arial" panose="020B0604020202020204" pitchFamily="34" charset="0"/>
                <a:ea typeface="宋体" panose="02010600030101010101" pitchFamily="2" charset="-122"/>
                <a:cs typeface="Arial" panose="020B0604020202020204" pitchFamily="34" charset="0"/>
              </a:rPr>
              <a:t>SA2 endorsed R19 AIOT WID (SP-241979)</a:t>
            </a:r>
            <a:endParaRPr kumimoji="0" lang="zh-CN" altLang="en-US" sz="3200" b="0" i="0" u="none" strike="noStrike" kern="1200" cap="none" spc="0" normalizeH="0" baseline="0" noProof="0" dirty="0">
              <a:ln>
                <a:noFill/>
              </a:ln>
              <a:solidFill>
                <a:prstClr val="black"/>
              </a:solidFill>
              <a:effectLst/>
              <a:uLnTx/>
              <a:uFillTx/>
              <a:latin typeface="Arial" panose="020B0604020202020204" pitchFamily="34" charset="0"/>
              <a:ea typeface="宋体" panose="02010600030101010101" pitchFamily="2" charset="-122"/>
              <a:cs typeface="Arial" panose="020B0604020202020204" pitchFamily="34" charset="0"/>
            </a:endParaRPr>
          </a:p>
          <a:p>
            <a:pPr marL="285750" marR="0" lvl="0" indent="-285750" algn="l" defTabSz="914400" rtl="0" eaLnBrk="0" fontAlgn="base" latinLnBrk="0" hangingPunct="0">
              <a:lnSpc>
                <a:spcPct val="100000"/>
              </a:lnSpc>
              <a:spcBef>
                <a:spcPct val="0"/>
              </a:spcBef>
              <a:spcAft>
                <a:spcPct val="0"/>
              </a:spcAft>
              <a:buClrTx/>
              <a:buSzTx/>
              <a:buFont typeface="Wingdings" panose="05000000000000000000" pitchFamily="2" charset="2"/>
              <a:buChar char="ü"/>
              <a:tabLst/>
              <a:defRPr/>
            </a:pPr>
            <a:endParaRPr kumimoji="0" lang="en-US" altLang="zh-CN" sz="1400" b="0" i="0" u="none" strike="noStrike" kern="1200" cap="none" spc="0" normalizeH="0" baseline="0" noProof="0" dirty="0">
              <a:ln>
                <a:noFill/>
              </a:ln>
              <a:solidFill>
                <a:prstClr val="black"/>
              </a:solidFill>
              <a:effectLst/>
              <a:uLnTx/>
              <a:uFillTx/>
              <a:latin typeface="Arial" panose="020B0604020202020204" pitchFamily="34" charset="0"/>
              <a:ea typeface="宋体" panose="02010600030101010101" pitchFamily="2" charset="-122"/>
              <a:cs typeface="Arial" panose="020B0604020202020204" pitchFamily="34" charset="0"/>
            </a:endParaRPr>
          </a:p>
        </p:txBody>
      </p:sp>
      <p:sp>
        <p:nvSpPr>
          <p:cNvPr id="19" name="文本框 18">
            <a:extLst>
              <a:ext uri="{FF2B5EF4-FFF2-40B4-BE49-F238E27FC236}">
                <a16:creationId xmlns:a16="http://schemas.microsoft.com/office/drawing/2014/main" id="{88C820B2-19AC-4132-A777-2B92E43B9387}"/>
              </a:ext>
            </a:extLst>
          </p:cNvPr>
          <p:cNvSpPr txBox="1"/>
          <p:nvPr/>
        </p:nvSpPr>
        <p:spPr>
          <a:xfrm>
            <a:off x="686235" y="1702770"/>
            <a:ext cx="4600315" cy="307777"/>
          </a:xfrm>
          <a:prstGeom prst="rect">
            <a:avLst/>
          </a:prstGeom>
          <a:noFill/>
        </p:spPr>
        <p:txBody>
          <a:bodyPr wrap="square" rtlCol="0">
            <a:spAutoFit/>
          </a:bodyPr>
          <a:lstStyle>
            <a:defPPr>
              <a:defRPr lang="en-GB"/>
            </a:defPPr>
            <a:lvl1pPr>
              <a:defRPr sz="1400" b="1"/>
            </a:lvl1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zh-CN" sz="1400" b="1" i="0" u="none" strike="noStrike" kern="1200" cap="none" spc="0" normalizeH="0" baseline="0" noProof="0" dirty="0">
                <a:ln>
                  <a:noFill/>
                </a:ln>
                <a:solidFill>
                  <a:prstClr val="black"/>
                </a:solidFill>
                <a:effectLst/>
                <a:uLnTx/>
                <a:uFillTx/>
                <a:latin typeface="Arial" panose="020B0604020202020204" pitchFamily="34" charset="0"/>
                <a:ea typeface="宋体" panose="02010600030101010101" pitchFamily="2" charset="-122"/>
                <a:cs typeface="Arial" panose="020B0604020202020204" pitchFamily="34" charset="0"/>
              </a:rPr>
              <a:t>Background: R19 progress in other working groups</a:t>
            </a:r>
            <a:endParaRPr kumimoji="0" lang="zh-CN" altLang="en-US" sz="1400" b="1" i="0" u="none" strike="noStrike" kern="1200" cap="none" spc="0" normalizeH="0" baseline="0" noProof="0" dirty="0">
              <a:ln>
                <a:noFill/>
              </a:ln>
              <a:solidFill>
                <a:prstClr val="black"/>
              </a:solidFill>
              <a:effectLst/>
              <a:uLnTx/>
              <a:uFillTx/>
              <a:latin typeface="Arial" panose="020B0604020202020204" pitchFamily="34" charset="0"/>
              <a:ea typeface="宋体" panose="02010600030101010101" pitchFamily="2" charset="-122"/>
              <a:cs typeface="Arial" panose="020B0604020202020204" pitchFamily="34" charset="0"/>
            </a:endParaRPr>
          </a:p>
        </p:txBody>
      </p:sp>
      <p:sp>
        <p:nvSpPr>
          <p:cNvPr id="20" name="文本框 19">
            <a:extLst>
              <a:ext uri="{FF2B5EF4-FFF2-40B4-BE49-F238E27FC236}">
                <a16:creationId xmlns:a16="http://schemas.microsoft.com/office/drawing/2014/main" id="{A4835EE3-C28E-48AC-86E7-5354B17E7936}"/>
              </a:ext>
            </a:extLst>
          </p:cNvPr>
          <p:cNvSpPr txBox="1"/>
          <p:nvPr/>
        </p:nvSpPr>
        <p:spPr>
          <a:xfrm>
            <a:off x="5334386" y="1722919"/>
            <a:ext cx="4600315" cy="307777"/>
          </a:xfrm>
          <a:prstGeom prst="rect">
            <a:avLst/>
          </a:prstGeom>
          <a:noFill/>
        </p:spPr>
        <p:txBody>
          <a:bodyPr wrap="square" rtlCol="0">
            <a:spAutoFit/>
          </a:bodyPr>
          <a:lstStyle>
            <a:defPPr>
              <a:defRPr lang="en-GB"/>
            </a:defPPr>
            <a:lvl1pPr>
              <a:defRPr sz="1400" b="1"/>
            </a:lvl1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zh-CN" sz="1400" b="1" i="0" u="none" strike="noStrike" kern="1200" cap="none" spc="0" normalizeH="0" baseline="0" noProof="0" dirty="0">
                <a:ln>
                  <a:noFill/>
                </a:ln>
                <a:solidFill>
                  <a:prstClr val="black"/>
                </a:solidFill>
                <a:effectLst/>
                <a:uLnTx/>
                <a:uFillTx/>
                <a:latin typeface="Arial" panose="020B0604020202020204" pitchFamily="34" charset="0"/>
                <a:ea typeface="宋体" panose="02010600030101010101" pitchFamily="2" charset="-122"/>
                <a:cs typeface="Arial" panose="020B0604020202020204" pitchFamily="34" charset="0"/>
              </a:rPr>
              <a:t>To support AIOT feature in R19:</a:t>
            </a:r>
            <a:endParaRPr kumimoji="0" lang="zh-CN" altLang="en-US" sz="1400" b="1" i="0" u="none" strike="noStrike" kern="1200" cap="none" spc="0" normalizeH="0" baseline="0" noProof="0" dirty="0">
              <a:ln>
                <a:noFill/>
              </a:ln>
              <a:solidFill>
                <a:prstClr val="black"/>
              </a:solidFill>
              <a:effectLst/>
              <a:uLnTx/>
              <a:uFillTx/>
              <a:latin typeface="Arial" panose="020B0604020202020204" pitchFamily="34" charset="0"/>
              <a:ea typeface="宋体" panose="02010600030101010101" pitchFamily="2" charset="-122"/>
              <a:cs typeface="Arial" panose="020B0604020202020204" pitchFamily="34" charset="0"/>
            </a:endParaRPr>
          </a:p>
        </p:txBody>
      </p:sp>
      <p:sp>
        <p:nvSpPr>
          <p:cNvPr id="21" name="文本框 20">
            <a:extLst>
              <a:ext uri="{FF2B5EF4-FFF2-40B4-BE49-F238E27FC236}">
                <a16:creationId xmlns:a16="http://schemas.microsoft.com/office/drawing/2014/main" id="{D6544997-955B-4621-9DDF-9755E178108E}"/>
              </a:ext>
            </a:extLst>
          </p:cNvPr>
          <p:cNvSpPr txBox="1"/>
          <p:nvPr/>
        </p:nvSpPr>
        <p:spPr>
          <a:xfrm>
            <a:off x="734071" y="3813657"/>
            <a:ext cx="4600315" cy="523220"/>
          </a:xfrm>
          <a:prstGeom prst="rect">
            <a:avLst/>
          </a:prstGeom>
          <a:noFill/>
        </p:spPr>
        <p:txBody>
          <a:bodyPr wrap="square" rtlCol="0">
            <a:spAutoFit/>
          </a:bodyPr>
          <a:lstStyle>
            <a:defPPr>
              <a:defRPr lang="en-GB"/>
            </a:defPPr>
            <a:lvl1pPr>
              <a:defRPr sz="1400" b="1"/>
            </a:lvl1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zh-CN" sz="1400" b="1" i="0" u="none" strike="noStrike" kern="1200" cap="none" spc="0" normalizeH="0" baseline="0" noProof="0" dirty="0">
                <a:ln>
                  <a:noFill/>
                </a:ln>
                <a:solidFill>
                  <a:prstClr val="black"/>
                </a:solidFill>
                <a:effectLst/>
                <a:uLnTx/>
                <a:uFillTx/>
                <a:latin typeface="Arial" panose="020B0604020202020204" pitchFamily="34" charset="0"/>
                <a:ea typeface="宋体" panose="02010600030101010101" pitchFamily="2" charset="-122"/>
                <a:cs typeface="Arial" panose="020B0604020202020204" pitchFamily="34" charset="0"/>
              </a:rPr>
              <a:t>Background: AIOT is in high priority among both RAN and SA2 R20 5GA topics</a:t>
            </a:r>
            <a:endParaRPr kumimoji="0" lang="zh-CN" altLang="en-US" sz="1400" b="1" i="0" u="none" strike="noStrike" kern="1200" cap="none" spc="0" normalizeH="0" baseline="0" noProof="0" dirty="0">
              <a:ln>
                <a:noFill/>
              </a:ln>
              <a:solidFill>
                <a:prstClr val="black"/>
              </a:solidFill>
              <a:effectLst/>
              <a:uLnTx/>
              <a:uFillTx/>
              <a:latin typeface="Arial" panose="020B0604020202020204" pitchFamily="34" charset="0"/>
              <a:ea typeface="宋体" panose="02010600030101010101" pitchFamily="2" charset="-122"/>
              <a:cs typeface="Arial" panose="020B0604020202020204" pitchFamily="34" charset="0"/>
            </a:endParaRPr>
          </a:p>
        </p:txBody>
      </p:sp>
      <p:sp>
        <p:nvSpPr>
          <p:cNvPr id="22" name="文本框 21">
            <a:extLst>
              <a:ext uri="{FF2B5EF4-FFF2-40B4-BE49-F238E27FC236}">
                <a16:creationId xmlns:a16="http://schemas.microsoft.com/office/drawing/2014/main" id="{A0913641-92E1-47F7-A124-0A08BD41D152}"/>
              </a:ext>
            </a:extLst>
          </p:cNvPr>
          <p:cNvSpPr txBox="1"/>
          <p:nvPr/>
        </p:nvSpPr>
        <p:spPr>
          <a:xfrm>
            <a:off x="686235" y="4441566"/>
            <a:ext cx="4381786" cy="1169551"/>
          </a:xfrm>
          <a:prstGeom prst="rect">
            <a:avLst/>
          </a:prstGeom>
          <a:noFill/>
        </p:spPr>
        <p:txBody>
          <a:bodyPr wrap="square" rtlCol="0">
            <a:spAutoFit/>
          </a:bodyPr>
          <a:lstStyle>
            <a:defPPr>
              <a:defRPr lang="en-GB"/>
            </a:defPPr>
            <a:lvl1pPr>
              <a:defRPr sz="1400" b="1"/>
            </a:lvl1pPr>
          </a:lstStyle>
          <a:p>
            <a:pPr marL="285750" marR="0" lvl="0" indent="-285750" algn="l" defTabSz="914400" rtl="0" eaLnBrk="0" fontAlgn="base" latinLnBrk="0" hangingPunct="0">
              <a:lnSpc>
                <a:spcPct val="100000"/>
              </a:lnSpc>
              <a:spcBef>
                <a:spcPct val="0"/>
              </a:spcBef>
              <a:spcAft>
                <a:spcPct val="0"/>
              </a:spcAft>
              <a:buClrTx/>
              <a:buSzTx/>
              <a:buFont typeface="Wingdings" panose="05000000000000000000" pitchFamily="2" charset="2"/>
              <a:buChar char="ü"/>
              <a:tabLst/>
              <a:defRPr/>
            </a:pPr>
            <a:r>
              <a:rPr kumimoji="0" lang="en-US" altLang="zh-CN" sz="1400" b="0" i="0" u="none" strike="noStrike" kern="1200" cap="none" spc="0" normalizeH="0" baseline="0" noProof="0" dirty="0">
                <a:ln>
                  <a:noFill/>
                </a:ln>
                <a:solidFill>
                  <a:prstClr val="black"/>
                </a:solidFill>
                <a:effectLst/>
                <a:uLnTx/>
                <a:uFillTx/>
                <a:latin typeface="Arial" panose="020B0604020202020204" pitchFamily="34" charset="0"/>
                <a:ea typeface="宋体" panose="02010600030101010101" pitchFamily="2" charset="-122"/>
                <a:cs typeface="Arial" panose="020B0604020202020204" pitchFamily="34" charset="0"/>
              </a:rPr>
              <a:t>RAN endorsed AIOT as one of the 5GA topics in R20 (RP-243292)</a:t>
            </a:r>
          </a:p>
          <a:p>
            <a:pPr marL="285750" marR="0" lvl="0" indent="-285750" algn="l" defTabSz="914400" rtl="0" eaLnBrk="0" fontAlgn="base" latinLnBrk="0" hangingPunct="0">
              <a:lnSpc>
                <a:spcPct val="100000"/>
              </a:lnSpc>
              <a:spcBef>
                <a:spcPct val="0"/>
              </a:spcBef>
              <a:spcAft>
                <a:spcPct val="0"/>
              </a:spcAft>
              <a:buClrTx/>
              <a:buSzTx/>
              <a:buFont typeface="Wingdings" panose="05000000000000000000" pitchFamily="2" charset="2"/>
              <a:buChar char="ü"/>
              <a:tabLst/>
              <a:defRPr/>
            </a:pPr>
            <a:r>
              <a:rPr kumimoji="0" lang="en-US" altLang="zh-CN" sz="1400" b="0" i="0" u="none" strike="noStrike" kern="1200" cap="none" spc="0" normalizeH="0" baseline="0" noProof="0" dirty="0">
                <a:ln>
                  <a:noFill/>
                </a:ln>
                <a:solidFill>
                  <a:prstClr val="black"/>
                </a:solidFill>
                <a:effectLst/>
                <a:uLnTx/>
                <a:uFillTx/>
                <a:latin typeface="Arial" panose="020B0604020202020204" pitchFamily="34" charset="0"/>
                <a:ea typeface="宋体" panose="02010600030101010101" pitchFamily="2" charset="-122"/>
                <a:cs typeface="Arial" panose="020B0604020202020204" pitchFamily="34" charset="0"/>
              </a:rPr>
              <a:t>SA2 endorsed AIOT as one of the core 5GA topics in R20 (SP-241989)</a:t>
            </a:r>
            <a:endParaRPr kumimoji="0" lang="zh-CN" altLang="en-US" sz="3200" b="0" i="0" u="none" strike="noStrike" kern="1200" cap="none" spc="0" normalizeH="0" baseline="0" noProof="0" dirty="0">
              <a:ln>
                <a:noFill/>
              </a:ln>
              <a:solidFill>
                <a:prstClr val="black"/>
              </a:solidFill>
              <a:effectLst/>
              <a:uLnTx/>
              <a:uFillTx/>
              <a:latin typeface="Arial" panose="020B0604020202020204" pitchFamily="34" charset="0"/>
              <a:ea typeface="宋体" panose="02010600030101010101" pitchFamily="2" charset="-122"/>
              <a:cs typeface="Arial" panose="020B0604020202020204" pitchFamily="34" charset="0"/>
            </a:endParaRPr>
          </a:p>
          <a:p>
            <a:pPr marL="285750" marR="0" lvl="0" indent="-285750" algn="l" defTabSz="914400" rtl="0" eaLnBrk="0" fontAlgn="base" latinLnBrk="0" hangingPunct="0">
              <a:lnSpc>
                <a:spcPct val="100000"/>
              </a:lnSpc>
              <a:spcBef>
                <a:spcPct val="0"/>
              </a:spcBef>
              <a:spcAft>
                <a:spcPct val="0"/>
              </a:spcAft>
              <a:buClrTx/>
              <a:buSzTx/>
              <a:buFont typeface="Wingdings" panose="05000000000000000000" pitchFamily="2" charset="2"/>
              <a:buChar char="ü"/>
              <a:tabLst/>
              <a:defRPr/>
            </a:pPr>
            <a:endParaRPr kumimoji="0" lang="en-US" altLang="zh-CN" sz="1400" b="0" i="0" u="none" strike="noStrike" kern="1200" cap="none" spc="0" normalizeH="0" baseline="0" noProof="0" dirty="0">
              <a:ln>
                <a:noFill/>
              </a:ln>
              <a:solidFill>
                <a:prstClr val="black"/>
              </a:solidFill>
              <a:effectLst/>
              <a:uLnTx/>
              <a:uFillTx/>
              <a:latin typeface="Arial" panose="020B0604020202020204" pitchFamily="34" charset="0"/>
              <a:ea typeface="宋体" panose="02010600030101010101" pitchFamily="2" charset="-122"/>
              <a:cs typeface="Arial" panose="020B0604020202020204" pitchFamily="34" charset="0"/>
            </a:endParaRPr>
          </a:p>
        </p:txBody>
      </p:sp>
      <p:sp>
        <p:nvSpPr>
          <p:cNvPr id="25" name="文本框 24">
            <a:extLst>
              <a:ext uri="{FF2B5EF4-FFF2-40B4-BE49-F238E27FC236}">
                <a16:creationId xmlns:a16="http://schemas.microsoft.com/office/drawing/2014/main" id="{73357185-2A51-43E3-A5AE-359659D88F9C}"/>
              </a:ext>
            </a:extLst>
          </p:cNvPr>
          <p:cNvSpPr txBox="1"/>
          <p:nvPr/>
        </p:nvSpPr>
        <p:spPr>
          <a:xfrm>
            <a:off x="5291571" y="3805542"/>
            <a:ext cx="4600315" cy="307777"/>
          </a:xfrm>
          <a:prstGeom prst="rect">
            <a:avLst/>
          </a:prstGeom>
          <a:noFill/>
        </p:spPr>
        <p:txBody>
          <a:bodyPr wrap="square" rtlCol="0">
            <a:spAutoFit/>
          </a:bodyPr>
          <a:lstStyle>
            <a:defPPr>
              <a:defRPr lang="en-GB"/>
            </a:defPPr>
            <a:lvl1pPr>
              <a:defRPr sz="1400" b="1"/>
            </a:lvl1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zh-CN" sz="1400" b="1" i="0" u="none" strike="noStrike" kern="1200" cap="none" spc="0" normalizeH="0" baseline="0" noProof="0" dirty="0">
                <a:ln>
                  <a:noFill/>
                </a:ln>
                <a:solidFill>
                  <a:prstClr val="black"/>
                </a:solidFill>
                <a:effectLst/>
                <a:uLnTx/>
                <a:uFillTx/>
                <a:latin typeface="Arial" panose="020B0604020202020204" pitchFamily="34" charset="0"/>
                <a:ea typeface="宋体" panose="02010600030101010101" pitchFamily="2" charset="-122"/>
                <a:cs typeface="Arial" panose="020B0604020202020204" pitchFamily="34" charset="0"/>
              </a:rPr>
              <a:t>To support AIOT feature in R20:</a:t>
            </a:r>
            <a:endParaRPr kumimoji="0" lang="zh-CN" altLang="en-US" sz="1400" b="1" i="0" u="none" strike="noStrike" kern="1200" cap="none" spc="0" normalizeH="0" baseline="0" noProof="0" dirty="0">
              <a:ln>
                <a:noFill/>
              </a:ln>
              <a:solidFill>
                <a:prstClr val="black"/>
              </a:solidFill>
              <a:effectLst/>
              <a:uLnTx/>
              <a:uFillTx/>
              <a:latin typeface="Arial" panose="020B0604020202020204" pitchFamily="34" charset="0"/>
              <a:ea typeface="宋体" panose="02010600030101010101" pitchFamily="2" charset="-122"/>
              <a:cs typeface="Arial" panose="020B0604020202020204" pitchFamily="34" charset="0"/>
            </a:endParaRPr>
          </a:p>
        </p:txBody>
      </p:sp>
    </p:spTree>
    <p:extLst>
      <p:ext uri="{BB962C8B-B14F-4D97-AF65-F5344CB8AC3E}">
        <p14:creationId xmlns:p14="http://schemas.microsoft.com/office/powerpoint/2010/main" val="291296519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0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000" b="0" i="0" u="none" strike="noStrike" cap="none" normalizeH="0" baseline="0" smtClean="0">
            <a:ln>
              <a:noFill/>
            </a:ln>
            <a:solidFill>
              <a:schemeClr val="tx1"/>
            </a:solidFill>
            <a:effectLst/>
            <a:latin typeface="Arial" charset="0"/>
          </a:defRPr>
        </a:defPPr>
      </a:lstStyle>
    </a:lnDef>
  </a:objectDefaults>
  <a:extraClrSchemeLst>
    <a:extraClrScheme>
      <a:clrScheme name="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7051</TotalTime>
  <Words>1845</Words>
  <Application>Microsoft Office PowerPoint</Application>
  <PresentationFormat>宽屏</PresentationFormat>
  <Paragraphs>261</Paragraphs>
  <Slides>13</Slides>
  <Notes>2</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13</vt:i4>
      </vt:variant>
    </vt:vector>
  </HeadingPairs>
  <TitlesOfParts>
    <vt:vector size="23" baseType="lpstr">
      <vt:lpstr>Arial </vt:lpstr>
      <vt:lpstr>BrowalliaUPC</vt:lpstr>
      <vt:lpstr>黑体</vt:lpstr>
      <vt:lpstr>宋体</vt:lpstr>
      <vt:lpstr>微软雅黑</vt:lpstr>
      <vt:lpstr>Arial</vt:lpstr>
      <vt:lpstr>Calibri</vt:lpstr>
      <vt:lpstr>Times New Roman</vt:lpstr>
      <vt:lpstr>Wingdings</vt:lpstr>
      <vt:lpstr>Office Theme</vt:lpstr>
      <vt:lpstr>PowerPoint 演示文稿</vt:lpstr>
      <vt:lpstr>General consideration for 5GA standardization in SA5</vt:lpstr>
      <vt:lpstr>Huawei opinion on TU allocation portion of 5GA part/6G part in Rel-20</vt:lpstr>
      <vt:lpstr>Candidate Management Support to R20 RAN/CN Network Features</vt:lpstr>
      <vt:lpstr>Intent driven management for 5G Advanced Networks (OAM prime feature)</vt:lpstr>
      <vt:lpstr>Trouble shooting for 5G Advanced Networks  (OAM prime feature)</vt:lpstr>
      <vt:lpstr>NDT for 5G Advanced Networks  (OAM prime feature)</vt:lpstr>
      <vt:lpstr>SBMA enhancement for 5G Advanced Networks  (OAM prime feature)</vt:lpstr>
      <vt:lpstr>Ambient IOT management for 5G Advanced Networks (network support feature)</vt:lpstr>
      <vt:lpstr>Energy Efficiency for 5G Advanced Networks</vt:lpstr>
      <vt:lpstr>AI/ML management for 5G Advanced Networks</vt:lpstr>
      <vt:lpstr>PowerPoint 演示文稿</vt:lpstr>
      <vt:lpstr>Thank You !</vt:lpstr>
    </vt:vector>
  </TitlesOfParts>
  <Company>3GPP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Scrase</dc:creator>
  <cp:keywords>CTPClassification=CTP_NT</cp:keywords>
  <dc:description>© 2009  All rights reserved</dc:description>
  <cp:lastModifiedBy>Huawei</cp:lastModifiedBy>
  <cp:revision>309</cp:revision>
  <dcterms:created xsi:type="dcterms:W3CDTF">2008-08-30T09:32:10Z</dcterms:created>
  <dcterms:modified xsi:type="dcterms:W3CDTF">2025-01-13T14:43:33Z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1559122847</vt:lpwstr>
  </property>
  <property fmtid="{D5CDD505-2E9C-101B-9397-08002B2CF9AE}" pid="6" name="TitusGUID">
    <vt:lpwstr>d71424e4-2b5e-4ef9-a35e-e093f5c635c8</vt:lpwstr>
  </property>
  <property fmtid="{D5CDD505-2E9C-101B-9397-08002B2CF9AE}" pid="7" name="CTP_TimeStamp">
    <vt:lpwstr>2020-06-24 16:05:50Z</vt:lpwstr>
  </property>
  <property fmtid="{D5CDD505-2E9C-101B-9397-08002B2CF9AE}" pid="8" name="CTP_BU">
    <vt:lpwstr>NA</vt:lpwstr>
  </property>
  <property fmtid="{D5CDD505-2E9C-101B-9397-08002B2CF9AE}" pid="9" name="CTP_IDSID">
    <vt:lpwstr>NA</vt:lpwstr>
  </property>
  <property fmtid="{D5CDD505-2E9C-101B-9397-08002B2CF9AE}" pid="10" name="CTP_WWID">
    <vt:lpwstr>NA</vt:lpwstr>
  </property>
  <property fmtid="{D5CDD505-2E9C-101B-9397-08002B2CF9AE}" pid="11" name="CTPClassification">
    <vt:lpwstr>CTP_NT</vt:lpwstr>
  </property>
</Properties>
</file>