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2147480960" r:id="rId3"/>
    <p:sldId id="866" r:id="rId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6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 Ericsson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Ericsson view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>
                <a:solidFill>
                  <a:schemeClr val="tx1"/>
                </a:solidFill>
              </a:rPr>
              <a:t>5GA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030691" y="979523"/>
            <a:ext cx="9539416" cy="5179447"/>
          </a:xfrm>
        </p:spPr>
        <p:txBody>
          <a:bodyPr/>
          <a:lstStyle/>
          <a:p>
            <a:r>
              <a:rPr lang="en-US" altLang="zh-CN" sz="2400" dirty="0"/>
              <a:t>Possible follow up of Rel-19 OAM:</a:t>
            </a:r>
          </a:p>
          <a:p>
            <a:pPr lvl="1"/>
            <a:r>
              <a:rPr lang="en-US" altLang="zh-CN" sz="2000" dirty="0"/>
              <a:t>AI/ML</a:t>
            </a:r>
            <a:endParaRPr lang="en-US" altLang="zh-CN" sz="2000" dirty="0">
              <a:solidFill>
                <a:srgbClr val="374151"/>
              </a:solidFill>
            </a:endParaRPr>
          </a:p>
          <a:p>
            <a:pPr lvl="1"/>
            <a:r>
              <a:rPr lang="en-US" altLang="zh-CN" sz="2000" dirty="0"/>
              <a:t>Intent</a:t>
            </a:r>
          </a:p>
          <a:p>
            <a:pPr lvl="1"/>
            <a:r>
              <a:rPr lang="en-US" altLang="zh-CN" sz="2000" dirty="0"/>
              <a:t>Cloud native for industrial deployments</a:t>
            </a:r>
          </a:p>
          <a:p>
            <a:pPr lvl="1"/>
            <a:r>
              <a:rPr lang="en-US" altLang="zh-CN" sz="2000" dirty="0"/>
              <a:t>SBMA enhancements</a:t>
            </a:r>
          </a:p>
          <a:p>
            <a:pPr lvl="1"/>
            <a:r>
              <a:rPr lang="en-US" altLang="zh-CN" sz="2000" dirty="0"/>
              <a:t>Energy Efficiency</a:t>
            </a:r>
          </a:p>
          <a:p>
            <a:pPr lvl="1"/>
            <a:r>
              <a:rPr lang="en-US" altLang="zh-CN" sz="2000" dirty="0"/>
              <a:t>External exposure</a:t>
            </a:r>
          </a:p>
          <a:p>
            <a:pPr lvl="1"/>
            <a:r>
              <a:rPr lang="en-US" altLang="zh-CN" sz="2000" dirty="0"/>
              <a:t>NTN</a:t>
            </a:r>
          </a:p>
          <a:p>
            <a:r>
              <a:rPr lang="en-US" altLang="zh-CN" sz="2400" dirty="0"/>
              <a:t>Possible new topics for Rel-20 5GA:</a:t>
            </a:r>
          </a:p>
          <a:p>
            <a:pPr lvl="1"/>
            <a:r>
              <a:rPr lang="en-US" altLang="zh-CN" sz="2000" dirty="0"/>
              <a:t>Enhanced PM, Trace and </a:t>
            </a:r>
            <a:r>
              <a:rPr lang="en-US" altLang="zh-CN" sz="2000" dirty="0" err="1"/>
              <a:t>QoE</a:t>
            </a:r>
            <a:r>
              <a:rPr lang="en-US" altLang="zh-CN" sz="2000" dirty="0"/>
              <a:t> reporting</a:t>
            </a:r>
          </a:p>
          <a:p>
            <a:pPr lvl="1"/>
            <a:r>
              <a:rPr lang="en-US" altLang="zh-CN" sz="2000" dirty="0"/>
              <a:t>Management </a:t>
            </a:r>
            <a:r>
              <a:rPr lang="en-US" altLang="zh-CN" sz="2000"/>
              <a:t>of WAB (RAN Rel-19)</a:t>
            </a:r>
            <a:endParaRPr lang="en-US" altLang="zh-CN" sz="2000" dirty="0"/>
          </a:p>
          <a:p>
            <a:pPr lvl="1"/>
            <a:r>
              <a:rPr lang="en-US" altLang="zh-CN" sz="2000" dirty="0"/>
              <a:t>Management and charging support for features from other WGs</a:t>
            </a:r>
          </a:p>
          <a:p>
            <a:r>
              <a:rPr lang="en-US" altLang="zh-CN" sz="2400" dirty="0"/>
              <a:t>Opinion on TU allocation portion of 5GA part/6G part in Rel-20 is not possible as the outcome of Rel-19 is unknown.</a:t>
            </a:r>
            <a:endParaRPr lang="en-GB" altLang="zh-CN" sz="2400" dirty="0"/>
          </a:p>
          <a:p>
            <a:endParaRPr lang="en-US" altLang="zh-CN" dirty="0"/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BDEA4634-CBFE-A9D3-E3C7-1346037050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0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07DB2E9-956B-42FA-992B-0F25E0DCD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1968</TotalTime>
  <Words>95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</vt:lpstr>
      <vt:lpstr>Calibri</vt:lpstr>
      <vt:lpstr>Times New Roman</vt:lpstr>
      <vt:lpstr>Office Theme</vt:lpstr>
      <vt:lpstr>PowerPoint Presentation</vt:lpstr>
      <vt:lpstr>5GA</vt:lpstr>
      <vt:lpstr>Thank You 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Ericsson User</cp:lastModifiedBy>
  <cp:revision>122</cp:revision>
  <dcterms:created xsi:type="dcterms:W3CDTF">2008-08-30T09:32:10Z</dcterms:created>
  <dcterms:modified xsi:type="dcterms:W3CDTF">2025-01-16T12:00:20Z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