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  <p:sldMasterId id="2147483656" r:id="rId3"/>
  </p:sldMasterIdLst>
  <p:notesMasterIdLst>
    <p:notesMasterId r:id="rId15"/>
  </p:notesMasterIdLst>
  <p:handoutMasterIdLst>
    <p:handoutMasterId r:id="rId16"/>
  </p:handoutMasterIdLst>
  <p:sldIdLst>
    <p:sldId id="303" r:id="rId4"/>
    <p:sldId id="16774531" r:id="rId5"/>
    <p:sldId id="16774528" r:id="rId6"/>
    <p:sldId id="16774530" r:id="rId7"/>
    <p:sldId id="16774532" r:id="rId8"/>
    <p:sldId id="16774533" r:id="rId9"/>
    <p:sldId id="16774534" r:id="rId10"/>
    <p:sldId id="16774535" r:id="rId11"/>
    <p:sldId id="16774536" r:id="rId12"/>
    <p:sldId id="2147480960" r:id="rId13"/>
    <p:sldId id="866" r:id="rId1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B73210-5FF1-49FE-9EC3-CDAC543CC728}" v="54" dt="2025-01-13T15:53:50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364" y="1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ning Wang" userId="687b348132bad742" providerId="LiveId" clId="{C5B73210-5FF1-49FE-9EC3-CDAC543CC728}"/>
    <pc:docChg chg="undo custSel addSld delSld modSld sldOrd">
      <pc:chgData name="Zhaoning Wang" userId="687b348132bad742" providerId="LiveId" clId="{C5B73210-5FF1-49FE-9EC3-CDAC543CC728}" dt="2025-01-13T15:56:50.917" v="519" actId="20577"/>
      <pc:docMkLst>
        <pc:docMk/>
      </pc:docMkLst>
      <pc:sldChg chg="modSp mod">
        <pc:chgData name="Zhaoning Wang" userId="687b348132bad742" providerId="LiveId" clId="{C5B73210-5FF1-49FE-9EC3-CDAC543CC728}" dt="2025-01-13T15:48:38.497" v="377" actId="6549"/>
        <pc:sldMkLst>
          <pc:docMk/>
          <pc:sldMk cId="0" sldId="303"/>
        </pc:sldMkLst>
        <pc:spChg chg="mod">
          <ac:chgData name="Zhaoning Wang" userId="687b348132bad742" providerId="LiveId" clId="{C5B73210-5FF1-49FE-9EC3-CDAC543CC728}" dt="2025-01-13T15:48:38.497" v="377" actId="6549"/>
          <ac:spMkLst>
            <pc:docMk/>
            <pc:sldMk cId="0" sldId="303"/>
            <ac:spMk id="7" creationId="{00000000-0000-0000-0000-000000000000}"/>
          </ac:spMkLst>
        </pc:spChg>
      </pc:sldChg>
      <pc:sldChg chg="modSp mod">
        <pc:chgData name="Zhaoning Wang" userId="687b348132bad742" providerId="LiveId" clId="{C5B73210-5FF1-49FE-9EC3-CDAC543CC728}" dt="2025-01-13T15:50:26.399" v="417" actId="1076"/>
        <pc:sldMkLst>
          <pc:docMk/>
          <pc:sldMk cId="0" sldId="16774528"/>
        </pc:sldMkLst>
        <pc:graphicFrameChg chg="mod modGraphic">
          <ac:chgData name="Zhaoning Wang" userId="687b348132bad742" providerId="LiveId" clId="{C5B73210-5FF1-49FE-9EC3-CDAC543CC728}" dt="2025-01-13T15:50:26.399" v="417" actId="1076"/>
          <ac:graphicFrameMkLst>
            <pc:docMk/>
            <pc:sldMk cId="0" sldId="16774528"/>
            <ac:graphicFrameMk id="6" creationId="{00000000-0000-0000-0000-000000000000}"/>
          </ac:graphicFrameMkLst>
        </pc:graphicFrameChg>
      </pc:sldChg>
      <pc:sldChg chg="addSp delSp modSp mod">
        <pc:chgData name="Zhaoning Wang" userId="687b348132bad742" providerId="LiveId" clId="{C5B73210-5FF1-49FE-9EC3-CDAC543CC728}" dt="2025-01-13T15:37:05.708" v="90" actId="2711"/>
        <pc:sldMkLst>
          <pc:docMk/>
          <pc:sldMk cId="0" sldId="16774530"/>
        </pc:sldMkLst>
        <pc:spChg chg="add del mod">
          <ac:chgData name="Zhaoning Wang" userId="687b348132bad742" providerId="LiveId" clId="{C5B73210-5FF1-49FE-9EC3-CDAC543CC728}" dt="2025-01-13T15:35:39.253" v="3" actId="478"/>
          <ac:spMkLst>
            <pc:docMk/>
            <pc:sldMk cId="0" sldId="16774530"/>
            <ac:spMk id="3" creationId="{B0C8A232-3F9F-CAB2-6B68-09FDBF8CBAAB}"/>
          </ac:spMkLst>
        </pc:spChg>
        <pc:spChg chg="add mod">
          <ac:chgData name="Zhaoning Wang" userId="687b348132bad742" providerId="LiveId" clId="{C5B73210-5FF1-49FE-9EC3-CDAC543CC728}" dt="2025-01-13T15:35:35.549" v="2"/>
          <ac:spMkLst>
            <pc:docMk/>
            <pc:sldMk cId="0" sldId="16774530"/>
            <ac:spMk id="5" creationId="{87472051-BD13-C02B-BD25-D5FC38150B0B}"/>
          </ac:spMkLst>
        </pc:spChg>
        <pc:spChg chg="add mod">
          <ac:chgData name="Zhaoning Wang" userId="687b348132bad742" providerId="LiveId" clId="{C5B73210-5FF1-49FE-9EC3-CDAC543CC728}" dt="2025-01-13T15:35:35.549" v="2"/>
          <ac:spMkLst>
            <pc:docMk/>
            <pc:sldMk cId="0" sldId="16774530"/>
            <ac:spMk id="6" creationId="{6DD0F3F3-DC93-5C0D-8149-BE8E87426476}"/>
          </ac:spMkLst>
        </pc:spChg>
        <pc:spChg chg="mod">
          <ac:chgData name="Zhaoning Wang" userId="687b348132bad742" providerId="LiveId" clId="{C5B73210-5FF1-49FE-9EC3-CDAC543CC728}" dt="2025-01-13T15:35:35.549" v="2"/>
          <ac:spMkLst>
            <pc:docMk/>
            <pc:sldMk cId="0" sldId="16774530"/>
            <ac:spMk id="8" creationId="{F18CC2F9-E639-D074-9E4C-C9B4C3F887C9}"/>
          </ac:spMkLst>
        </pc:spChg>
        <pc:spChg chg="mod">
          <ac:chgData name="Zhaoning Wang" userId="687b348132bad742" providerId="LiveId" clId="{C5B73210-5FF1-49FE-9EC3-CDAC543CC728}" dt="2025-01-13T15:35:35.549" v="2"/>
          <ac:spMkLst>
            <pc:docMk/>
            <pc:sldMk cId="0" sldId="16774530"/>
            <ac:spMk id="9" creationId="{C08E7451-C359-005B-1DB3-E96D111CF71E}"/>
          </ac:spMkLst>
        </pc:spChg>
        <pc:spChg chg="mod">
          <ac:chgData name="Zhaoning Wang" userId="687b348132bad742" providerId="LiveId" clId="{C5B73210-5FF1-49FE-9EC3-CDAC543CC728}" dt="2025-01-13T15:35:35.549" v="2"/>
          <ac:spMkLst>
            <pc:docMk/>
            <pc:sldMk cId="0" sldId="16774530"/>
            <ac:spMk id="11" creationId="{F0A50864-BAC5-B2DF-19C6-96983FF9DE6C}"/>
          </ac:spMkLst>
        </pc:spChg>
        <pc:spChg chg="mod">
          <ac:chgData name="Zhaoning Wang" userId="687b348132bad742" providerId="LiveId" clId="{C5B73210-5FF1-49FE-9EC3-CDAC543CC728}" dt="2025-01-13T15:35:35.549" v="2"/>
          <ac:spMkLst>
            <pc:docMk/>
            <pc:sldMk cId="0" sldId="16774530"/>
            <ac:spMk id="12" creationId="{FA0A2C18-8507-21D6-779E-DE81FC120F4A}"/>
          </ac:spMkLst>
        </pc:spChg>
        <pc:spChg chg="add mod">
          <ac:chgData name="Zhaoning Wang" userId="687b348132bad742" providerId="LiveId" clId="{C5B73210-5FF1-49FE-9EC3-CDAC543CC728}" dt="2025-01-13T15:37:05.708" v="90" actId="2711"/>
          <ac:spMkLst>
            <pc:docMk/>
            <pc:sldMk cId="0" sldId="16774530"/>
            <ac:spMk id="14" creationId="{CAC18150-7C90-B57F-E96B-87FDB1024C17}"/>
          </ac:spMkLst>
        </pc:spChg>
        <pc:spChg chg="add mod">
          <ac:chgData name="Zhaoning Wang" userId="687b348132bad742" providerId="LiveId" clId="{C5B73210-5FF1-49FE-9EC3-CDAC543CC728}" dt="2025-01-13T15:36:57.016" v="89" actId="2711"/>
          <ac:spMkLst>
            <pc:docMk/>
            <pc:sldMk cId="0" sldId="16774530"/>
            <ac:spMk id="15" creationId="{3F586F02-33B2-D38B-6F8B-490E0B0F47C6}"/>
          </ac:spMkLst>
        </pc:spChg>
        <pc:spChg chg="mod">
          <ac:chgData name="Zhaoning Wang" userId="687b348132bad742" providerId="LiveId" clId="{C5B73210-5FF1-49FE-9EC3-CDAC543CC728}" dt="2025-01-13T15:35:39.915" v="4"/>
          <ac:spMkLst>
            <pc:docMk/>
            <pc:sldMk cId="0" sldId="16774530"/>
            <ac:spMk id="17" creationId="{EA18377A-EDD8-E660-400E-BD545710C37C}"/>
          </ac:spMkLst>
        </pc:spChg>
        <pc:spChg chg="mod">
          <ac:chgData name="Zhaoning Wang" userId="687b348132bad742" providerId="LiveId" clId="{C5B73210-5FF1-49FE-9EC3-CDAC543CC728}" dt="2025-01-13T15:35:39.915" v="4"/>
          <ac:spMkLst>
            <pc:docMk/>
            <pc:sldMk cId="0" sldId="16774530"/>
            <ac:spMk id="18" creationId="{116C930F-E2E1-0A18-7C34-5E9751856B97}"/>
          </ac:spMkLst>
        </pc:spChg>
        <pc:spChg chg="mod">
          <ac:chgData name="Zhaoning Wang" userId="687b348132bad742" providerId="LiveId" clId="{C5B73210-5FF1-49FE-9EC3-CDAC543CC728}" dt="2025-01-13T15:35:39.915" v="4"/>
          <ac:spMkLst>
            <pc:docMk/>
            <pc:sldMk cId="0" sldId="16774530"/>
            <ac:spMk id="20" creationId="{CB2E8F7D-77E6-FE28-786E-A5C1B1F0C972}"/>
          </ac:spMkLst>
        </pc:spChg>
        <pc:spChg chg="mod">
          <ac:chgData name="Zhaoning Wang" userId="687b348132bad742" providerId="LiveId" clId="{C5B73210-5FF1-49FE-9EC3-CDAC543CC728}" dt="2025-01-13T15:35:39.915" v="4"/>
          <ac:spMkLst>
            <pc:docMk/>
            <pc:sldMk cId="0" sldId="16774530"/>
            <ac:spMk id="21" creationId="{0A800E8C-A730-F4B5-0BB4-4DC48DD637AE}"/>
          </ac:spMkLst>
        </pc:spChg>
        <pc:spChg chg="del">
          <ac:chgData name="Zhaoning Wang" userId="687b348132bad742" providerId="LiveId" clId="{C5B73210-5FF1-49FE-9EC3-CDAC543CC728}" dt="2025-01-13T15:35:34.795" v="1" actId="478"/>
          <ac:spMkLst>
            <pc:docMk/>
            <pc:sldMk cId="0" sldId="16774530"/>
            <ac:spMk id="6147" creationId="{00000000-0000-0000-0000-000000000000}"/>
          </ac:spMkLst>
        </pc:spChg>
        <pc:spChg chg="mod">
          <ac:chgData name="Zhaoning Wang" userId="687b348132bad742" providerId="LiveId" clId="{C5B73210-5FF1-49FE-9EC3-CDAC543CC728}" dt="2025-01-13T15:36:57.016" v="89" actId="2711"/>
          <ac:spMkLst>
            <pc:docMk/>
            <pc:sldMk cId="0" sldId="16774530"/>
            <ac:spMk id="10242" creationId="{00000000-0000-0000-0000-000000000000}"/>
          </ac:spMkLst>
        </pc:spChg>
        <pc:grpChg chg="add mod">
          <ac:chgData name="Zhaoning Wang" userId="687b348132bad742" providerId="LiveId" clId="{C5B73210-5FF1-49FE-9EC3-CDAC543CC728}" dt="2025-01-13T15:35:35.549" v="2"/>
          <ac:grpSpMkLst>
            <pc:docMk/>
            <pc:sldMk cId="0" sldId="16774530"/>
            <ac:grpSpMk id="7" creationId="{1365DD95-0853-C5A7-865B-A31161F00920}"/>
          </ac:grpSpMkLst>
        </pc:grpChg>
        <pc:grpChg chg="add mod">
          <ac:chgData name="Zhaoning Wang" userId="687b348132bad742" providerId="LiveId" clId="{C5B73210-5FF1-49FE-9EC3-CDAC543CC728}" dt="2025-01-13T15:35:35.549" v="2"/>
          <ac:grpSpMkLst>
            <pc:docMk/>
            <pc:sldMk cId="0" sldId="16774530"/>
            <ac:grpSpMk id="10" creationId="{1D088BEC-31FF-444D-A6FB-41F1BF387526}"/>
          </ac:grpSpMkLst>
        </pc:grpChg>
        <pc:grpChg chg="add mod">
          <ac:chgData name="Zhaoning Wang" userId="687b348132bad742" providerId="LiveId" clId="{C5B73210-5FF1-49FE-9EC3-CDAC543CC728}" dt="2025-01-13T15:36:57.016" v="89" actId="2711"/>
          <ac:grpSpMkLst>
            <pc:docMk/>
            <pc:sldMk cId="0" sldId="16774530"/>
            <ac:grpSpMk id="16" creationId="{A5599B65-005B-B459-ACF3-FCE80B60B6D7}"/>
          </ac:grpSpMkLst>
        </pc:grpChg>
        <pc:grpChg chg="add mod">
          <ac:chgData name="Zhaoning Wang" userId="687b348132bad742" providerId="LiveId" clId="{C5B73210-5FF1-49FE-9EC3-CDAC543CC728}" dt="2025-01-13T15:36:57.016" v="89" actId="2711"/>
          <ac:grpSpMkLst>
            <pc:docMk/>
            <pc:sldMk cId="0" sldId="16774530"/>
            <ac:grpSpMk id="19" creationId="{A9B59F42-B632-77DE-63B4-BD5847E29DD0}"/>
          </ac:grpSpMkLst>
        </pc:grpChg>
        <pc:picChg chg="mod">
          <ac:chgData name="Zhaoning Wang" userId="687b348132bad742" providerId="LiveId" clId="{C5B73210-5FF1-49FE-9EC3-CDAC543CC728}" dt="2025-01-13T15:36:57.016" v="89" actId="2711"/>
          <ac:picMkLst>
            <pc:docMk/>
            <pc:sldMk cId="0" sldId="16774530"/>
            <ac:picMk id="2" creationId="{00000000-0000-0000-0000-000000000000}"/>
          </ac:picMkLst>
        </pc:picChg>
        <pc:picChg chg="add mod">
          <ac:chgData name="Zhaoning Wang" userId="687b348132bad742" providerId="LiveId" clId="{C5B73210-5FF1-49FE-9EC3-CDAC543CC728}" dt="2025-01-13T15:35:35.549" v="2"/>
          <ac:picMkLst>
            <pc:docMk/>
            <pc:sldMk cId="0" sldId="16774530"/>
            <ac:picMk id="4" creationId="{1FE87B8A-167F-0B79-7C23-BE71E006EEE0}"/>
          </ac:picMkLst>
        </pc:picChg>
        <pc:picChg chg="add mod">
          <ac:chgData name="Zhaoning Wang" userId="687b348132bad742" providerId="LiveId" clId="{C5B73210-5FF1-49FE-9EC3-CDAC543CC728}" dt="2025-01-13T15:36:57.016" v="89" actId="2711"/>
          <ac:picMkLst>
            <pc:docMk/>
            <pc:sldMk cId="0" sldId="16774530"/>
            <ac:picMk id="13" creationId="{69D96AED-7689-9F08-6C1C-5BB3D3985BFB}"/>
          </ac:picMkLst>
        </pc:picChg>
      </pc:sldChg>
      <pc:sldChg chg="modSp mod ord">
        <pc:chgData name="Zhaoning Wang" userId="687b348132bad742" providerId="LiveId" clId="{C5B73210-5FF1-49FE-9EC3-CDAC543CC728}" dt="2025-01-13T15:56:11.175" v="505" actId="20577"/>
        <pc:sldMkLst>
          <pc:docMk/>
          <pc:sldMk cId="0" sldId="16774531"/>
        </pc:sldMkLst>
        <pc:spChg chg="mod">
          <ac:chgData name="Zhaoning Wang" userId="687b348132bad742" providerId="LiveId" clId="{C5B73210-5FF1-49FE-9EC3-CDAC543CC728}" dt="2025-01-13T15:56:11.175" v="505" actId="20577"/>
          <ac:spMkLst>
            <pc:docMk/>
            <pc:sldMk cId="0" sldId="16774531"/>
            <ac:spMk id="6147" creationId="{00000000-0000-0000-0000-000000000000}"/>
          </ac:spMkLst>
        </pc:spChg>
        <pc:spChg chg="mod">
          <ac:chgData name="Zhaoning Wang" userId="687b348132bad742" providerId="LiveId" clId="{C5B73210-5FF1-49FE-9EC3-CDAC543CC728}" dt="2025-01-13T15:48:17.877" v="371" actId="20577"/>
          <ac:spMkLst>
            <pc:docMk/>
            <pc:sldMk cId="0" sldId="16774531"/>
            <ac:spMk id="10242" creationId="{00000000-0000-0000-0000-000000000000}"/>
          </ac:spMkLst>
        </pc:spChg>
      </pc:sldChg>
      <pc:sldChg chg="addSp delSp modSp add mod">
        <pc:chgData name="Zhaoning Wang" userId="687b348132bad742" providerId="LiveId" clId="{C5B73210-5FF1-49FE-9EC3-CDAC543CC728}" dt="2025-01-13T15:56:50.917" v="519" actId="20577"/>
        <pc:sldMkLst>
          <pc:docMk/>
          <pc:sldMk cId="941607683" sldId="16774532"/>
        </pc:sldMkLst>
        <pc:spChg chg="add mod">
          <ac:chgData name="Zhaoning Wang" userId="687b348132bad742" providerId="LiveId" clId="{C5B73210-5FF1-49FE-9EC3-CDAC543CC728}" dt="2025-01-13T15:56:50.917" v="519" actId="20577"/>
          <ac:spMkLst>
            <pc:docMk/>
            <pc:sldMk cId="941607683" sldId="16774532"/>
            <ac:spMk id="3" creationId="{0CA275F7-97E7-655B-2588-12AAD2DD8463}"/>
          </ac:spMkLst>
        </pc:spChg>
        <pc:spChg chg="add mod">
          <ac:chgData name="Zhaoning Wang" userId="687b348132bad742" providerId="LiveId" clId="{C5B73210-5FF1-49FE-9EC3-CDAC543CC728}" dt="2025-01-13T15:37:51.639" v="95" actId="2711"/>
          <ac:spMkLst>
            <pc:docMk/>
            <pc:sldMk cId="941607683" sldId="16774532"/>
            <ac:spMk id="4" creationId="{EF8EC801-16AD-E8ED-30A7-C037BF065589}"/>
          </ac:spMkLst>
        </pc:spChg>
        <pc:spChg chg="mod">
          <ac:chgData name="Zhaoning Wang" userId="687b348132bad742" providerId="LiveId" clId="{C5B73210-5FF1-49FE-9EC3-CDAC543CC728}" dt="2025-01-13T15:38:33.178" v="174" actId="1035"/>
          <ac:spMkLst>
            <pc:docMk/>
            <pc:sldMk cId="941607683" sldId="16774532"/>
            <ac:spMk id="5" creationId="{272878BA-3947-5662-48A2-59A092ED159B}"/>
          </ac:spMkLst>
        </pc:spChg>
        <pc:spChg chg="add mod">
          <ac:chgData name="Zhaoning Wang" userId="687b348132bad742" providerId="LiveId" clId="{C5B73210-5FF1-49FE-9EC3-CDAC543CC728}" dt="2025-01-13T15:37:51.639" v="95" actId="2711"/>
          <ac:spMkLst>
            <pc:docMk/>
            <pc:sldMk cId="941607683" sldId="16774532"/>
            <ac:spMk id="10" creationId="{D4095A13-5201-91E5-D913-911863D5AE9C}"/>
          </ac:spMkLst>
        </pc:spChg>
        <pc:spChg chg="add mod">
          <ac:chgData name="Zhaoning Wang" userId="687b348132bad742" providerId="LiveId" clId="{C5B73210-5FF1-49FE-9EC3-CDAC543CC728}" dt="2025-01-13T15:37:51.639" v="95" actId="2711"/>
          <ac:spMkLst>
            <pc:docMk/>
            <pc:sldMk cId="941607683" sldId="16774532"/>
            <ac:spMk id="11" creationId="{5F748B77-AC76-F1DD-4E67-670A18E704BE}"/>
          </ac:spMkLst>
        </pc:spChg>
        <pc:spChg chg="add mod">
          <ac:chgData name="Zhaoning Wang" userId="687b348132bad742" providerId="LiveId" clId="{C5B73210-5FF1-49FE-9EC3-CDAC543CC728}" dt="2025-01-13T15:37:51.639" v="95" actId="2711"/>
          <ac:spMkLst>
            <pc:docMk/>
            <pc:sldMk cId="941607683" sldId="16774532"/>
            <ac:spMk id="12" creationId="{D28542C5-601E-0E18-79A3-F190F5B42635}"/>
          </ac:spMkLst>
        </pc:spChg>
        <pc:spChg chg="del">
          <ac:chgData name="Zhaoning Wang" userId="687b348132bad742" providerId="LiveId" clId="{C5B73210-5FF1-49FE-9EC3-CDAC543CC728}" dt="2025-01-13T15:37:36.717" v="93" actId="478"/>
          <ac:spMkLst>
            <pc:docMk/>
            <pc:sldMk cId="941607683" sldId="16774532"/>
            <ac:spMk id="14" creationId="{02AC6835-0CAD-1AE1-4543-658ABCB5A248}"/>
          </ac:spMkLst>
        </pc:spChg>
        <pc:spChg chg="del">
          <ac:chgData name="Zhaoning Wang" userId="687b348132bad742" providerId="LiveId" clId="{C5B73210-5FF1-49FE-9EC3-CDAC543CC728}" dt="2025-01-13T15:37:36.717" v="93" actId="478"/>
          <ac:spMkLst>
            <pc:docMk/>
            <pc:sldMk cId="941607683" sldId="16774532"/>
            <ac:spMk id="15" creationId="{F7FD9B15-F44E-3285-C241-AE0E67C1D921}"/>
          </ac:spMkLst>
        </pc:spChg>
        <pc:spChg chg="add del mod">
          <ac:chgData name="Zhaoning Wang" userId="687b348132bad742" providerId="LiveId" clId="{C5B73210-5FF1-49FE-9EC3-CDAC543CC728}" dt="2025-01-13T15:53:50.464" v="449" actId="478"/>
          <ac:spMkLst>
            <pc:docMk/>
            <pc:sldMk cId="941607683" sldId="16774532"/>
            <ac:spMk id="23" creationId="{DAEB5D4C-BA60-6478-37DA-075D5DDF4DF2}"/>
          </ac:spMkLst>
        </pc:spChg>
        <pc:spChg chg="add mod">
          <ac:chgData name="Zhaoning Wang" userId="687b348132bad742" providerId="LiveId" clId="{C5B73210-5FF1-49FE-9EC3-CDAC543CC728}" dt="2025-01-13T15:38:14.243" v="156" actId="1036"/>
          <ac:spMkLst>
            <pc:docMk/>
            <pc:sldMk cId="941607683" sldId="16774532"/>
            <ac:spMk id="24" creationId="{412F5431-0E10-55A2-9264-FBE083F649BC}"/>
          </ac:spMkLst>
        </pc:spChg>
        <pc:spChg chg="add del mod">
          <ac:chgData name="Zhaoning Wang" userId="687b348132bad742" providerId="LiveId" clId="{C5B73210-5FF1-49FE-9EC3-CDAC543CC728}" dt="2025-01-13T15:53:57.706" v="450" actId="478"/>
          <ac:spMkLst>
            <pc:docMk/>
            <pc:sldMk cId="941607683" sldId="16774532"/>
            <ac:spMk id="25" creationId="{C227531F-2D7B-595F-45CF-9508DDF56921}"/>
          </ac:spMkLst>
        </pc:spChg>
        <pc:spChg chg="add mod">
          <ac:chgData name="Zhaoning Wang" userId="687b348132bad742" providerId="LiveId" clId="{C5B73210-5FF1-49FE-9EC3-CDAC543CC728}" dt="2025-01-13T15:38:14.243" v="156" actId="1036"/>
          <ac:spMkLst>
            <pc:docMk/>
            <pc:sldMk cId="941607683" sldId="16774532"/>
            <ac:spMk id="26" creationId="{611C1F0A-6954-F014-A7FC-8927FF5030C8}"/>
          </ac:spMkLst>
        </pc:spChg>
        <pc:spChg chg="add del mod">
          <ac:chgData name="Zhaoning Wang" userId="687b348132bad742" providerId="LiveId" clId="{C5B73210-5FF1-49FE-9EC3-CDAC543CC728}" dt="2025-01-13T15:53:00.420" v="418" actId="478"/>
          <ac:spMkLst>
            <pc:docMk/>
            <pc:sldMk cId="941607683" sldId="16774532"/>
            <ac:spMk id="27" creationId="{1952A496-0208-4905-C79A-736D24553CA6}"/>
          </ac:spMkLst>
        </pc:spChg>
        <pc:spChg chg="mod">
          <ac:chgData name="Zhaoning Wang" userId="687b348132bad742" providerId="LiveId" clId="{C5B73210-5FF1-49FE-9EC3-CDAC543CC728}" dt="2025-01-13T15:37:29.618" v="92"/>
          <ac:spMkLst>
            <pc:docMk/>
            <pc:sldMk cId="941607683" sldId="16774532"/>
            <ac:spMk id="10242" creationId="{123BB33A-9798-07EB-6BD7-E79B71F7D993}"/>
          </ac:spMkLst>
        </pc:spChg>
        <pc:grpChg chg="del">
          <ac:chgData name="Zhaoning Wang" userId="687b348132bad742" providerId="LiveId" clId="{C5B73210-5FF1-49FE-9EC3-CDAC543CC728}" dt="2025-01-13T15:37:36.717" v="93" actId="478"/>
          <ac:grpSpMkLst>
            <pc:docMk/>
            <pc:sldMk cId="941607683" sldId="16774532"/>
            <ac:grpSpMk id="16" creationId="{90A30F73-97D4-3EB0-D39C-D52616F49528}"/>
          </ac:grpSpMkLst>
        </pc:grpChg>
        <pc:grpChg chg="del">
          <ac:chgData name="Zhaoning Wang" userId="687b348132bad742" providerId="LiveId" clId="{C5B73210-5FF1-49FE-9EC3-CDAC543CC728}" dt="2025-01-13T15:37:36.717" v="93" actId="478"/>
          <ac:grpSpMkLst>
            <pc:docMk/>
            <pc:sldMk cId="941607683" sldId="16774532"/>
            <ac:grpSpMk id="19" creationId="{7E1D625E-943F-4D19-3151-CEE655D0964B}"/>
          </ac:grpSpMkLst>
        </pc:grpChg>
        <pc:graphicFrameChg chg="mod">
          <ac:chgData name="Zhaoning Wang" userId="687b348132bad742" providerId="LiveId" clId="{C5B73210-5FF1-49FE-9EC3-CDAC543CC728}" dt="2025-01-13T15:38:14.243" v="156" actId="1036"/>
          <ac:graphicFrameMkLst>
            <pc:docMk/>
            <pc:sldMk cId="941607683" sldId="16774532"/>
            <ac:graphicFrameMk id="6" creationId="{79BD988E-73BA-4563-E49C-AB4224C22BEE}"/>
          </ac:graphicFrameMkLst>
        </pc:graphicFrameChg>
        <pc:picChg chg="del">
          <ac:chgData name="Zhaoning Wang" userId="687b348132bad742" providerId="LiveId" clId="{C5B73210-5FF1-49FE-9EC3-CDAC543CC728}" dt="2025-01-13T15:37:36.717" v="93" actId="478"/>
          <ac:picMkLst>
            <pc:docMk/>
            <pc:sldMk cId="941607683" sldId="16774532"/>
            <ac:picMk id="13" creationId="{22156369-1B87-3706-DB53-270098CE7D90}"/>
          </ac:picMkLst>
        </pc:picChg>
        <pc:picChg chg="mod">
          <ac:chgData name="Zhaoning Wang" userId="687b348132bad742" providerId="LiveId" clId="{C5B73210-5FF1-49FE-9EC3-CDAC543CC728}" dt="2025-01-13T15:38:14.243" v="156" actId="1036"/>
          <ac:picMkLst>
            <pc:docMk/>
            <pc:sldMk cId="941607683" sldId="16774532"/>
            <ac:picMk id="22" creationId="{ADDA5DE2-D94E-15C7-5537-F21C7D9A7F2B}"/>
          </ac:picMkLst>
        </pc:picChg>
      </pc:sldChg>
      <pc:sldChg chg="addSp delSp modSp add mod">
        <pc:chgData name="Zhaoning Wang" userId="687b348132bad742" providerId="LiveId" clId="{C5B73210-5FF1-49FE-9EC3-CDAC543CC728}" dt="2025-01-13T15:40:35.218" v="187" actId="14100"/>
        <pc:sldMkLst>
          <pc:docMk/>
          <pc:sldMk cId="2191949470" sldId="16774533"/>
        </pc:sldMkLst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3" creationId="{3402B164-0798-4D07-0D5E-7651EBC92032}"/>
          </ac:spMkLst>
        </pc:spChg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4" creationId="{C7CA48C0-292A-EB6E-AF69-87EA53DAE74F}"/>
          </ac:spMkLst>
        </pc:spChg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5" creationId="{AC52B9BB-078D-4539-EED8-A5241ABA0343}"/>
          </ac:spMkLst>
        </pc:spChg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10" creationId="{598B14C2-1398-250E-09D3-60C0DB23CAEC}"/>
          </ac:spMkLst>
        </pc:spChg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11" creationId="{E9EE43E1-07D1-93A1-CA8B-B7E6F91B5DEA}"/>
          </ac:spMkLst>
        </pc:spChg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12" creationId="{BC4DDAD6-216B-468F-C58B-E2D226756367}"/>
          </ac:spMkLst>
        </pc:spChg>
        <pc:spChg chg="add mod">
          <ac:chgData name="Zhaoning Wang" userId="687b348132bad742" providerId="LiveId" clId="{C5B73210-5FF1-49FE-9EC3-CDAC543CC728}" dt="2025-01-13T15:40:35.218" v="187" actId="14100"/>
          <ac:spMkLst>
            <pc:docMk/>
            <pc:sldMk cId="2191949470" sldId="16774533"/>
            <ac:spMk id="13" creationId="{F2B71EA5-9088-2164-80C0-F2307FF47EBE}"/>
          </ac:spMkLst>
        </pc:spChg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24" creationId="{E018C395-2507-1636-DC6C-8F7358AA8110}"/>
          </ac:spMkLst>
        </pc:spChg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25" creationId="{C285BE8C-B3AC-82E0-B9CE-74B7903A92A7}"/>
          </ac:spMkLst>
        </pc:spChg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26" creationId="{BDEF80FD-C9FC-1AAA-56A1-B11C6F031914}"/>
          </ac:spMkLst>
        </pc:spChg>
        <pc:spChg chg="del">
          <ac:chgData name="Zhaoning Wang" userId="687b348132bad742" providerId="LiveId" clId="{C5B73210-5FF1-49FE-9EC3-CDAC543CC728}" dt="2025-01-13T15:39:56.581" v="181" actId="478"/>
          <ac:spMkLst>
            <pc:docMk/>
            <pc:sldMk cId="2191949470" sldId="16774533"/>
            <ac:spMk id="27" creationId="{254BD3B3-C19F-C791-2302-8C5C94CF30AB}"/>
          </ac:spMkLst>
        </pc:spChg>
        <pc:spChg chg="mod">
          <ac:chgData name="Zhaoning Wang" userId="687b348132bad742" providerId="LiveId" clId="{C5B73210-5FF1-49FE-9EC3-CDAC543CC728}" dt="2025-01-13T15:39:44.164" v="180"/>
          <ac:spMkLst>
            <pc:docMk/>
            <pc:sldMk cId="2191949470" sldId="16774533"/>
            <ac:spMk id="10242" creationId="{322BEECB-1E30-5D5E-E27C-55821DD2E0D7}"/>
          </ac:spMkLst>
        </pc:spChg>
        <pc:graphicFrameChg chg="add mod modGraphic">
          <ac:chgData name="Zhaoning Wang" userId="687b348132bad742" providerId="LiveId" clId="{C5B73210-5FF1-49FE-9EC3-CDAC543CC728}" dt="2025-01-13T15:40:25.869" v="185" actId="1076"/>
          <ac:graphicFrameMkLst>
            <pc:docMk/>
            <pc:sldMk cId="2191949470" sldId="16774533"/>
            <ac:graphicFrameMk id="14" creationId="{3D8F9D0E-5BD1-3A45-8431-19BDA8107CC6}"/>
          </ac:graphicFrameMkLst>
        </pc:graphicFrameChg>
        <pc:picChg chg="add mod">
          <ac:chgData name="Zhaoning Wang" userId="687b348132bad742" providerId="LiveId" clId="{C5B73210-5FF1-49FE-9EC3-CDAC543CC728}" dt="2025-01-13T15:40:32.364" v="186" actId="1076"/>
          <ac:picMkLst>
            <pc:docMk/>
            <pc:sldMk cId="2191949470" sldId="16774533"/>
            <ac:picMk id="15" creationId="{1B88C71B-12E5-1916-7D8C-C6F059920D9D}"/>
          </ac:picMkLst>
        </pc:picChg>
      </pc:sldChg>
      <pc:sldChg chg="modSp add del mod">
        <pc:chgData name="Zhaoning Wang" userId="687b348132bad742" providerId="LiveId" clId="{C5B73210-5FF1-49FE-9EC3-CDAC543CC728}" dt="2025-01-13T15:39:29.772" v="178"/>
        <pc:sldMkLst>
          <pc:docMk/>
          <pc:sldMk cId="4242173706" sldId="16774533"/>
        </pc:sldMkLst>
        <pc:spChg chg="mod">
          <ac:chgData name="Zhaoning Wang" userId="687b348132bad742" providerId="LiveId" clId="{C5B73210-5FF1-49FE-9EC3-CDAC543CC728}" dt="2025-01-13T15:39:27.822" v="177"/>
          <ac:spMkLst>
            <pc:docMk/>
            <pc:sldMk cId="4242173706" sldId="16774533"/>
            <ac:spMk id="10242" creationId="{E3A07DDE-A7F7-B244-224D-938399348A52}"/>
          </ac:spMkLst>
        </pc:spChg>
      </pc:sldChg>
      <pc:sldChg chg="addSp delSp modSp add mod">
        <pc:chgData name="Zhaoning Wang" userId="687b348132bad742" providerId="LiveId" clId="{C5B73210-5FF1-49FE-9EC3-CDAC543CC728}" dt="2025-01-13T15:42:03.873" v="224" actId="1036"/>
        <pc:sldMkLst>
          <pc:docMk/>
          <pc:sldMk cId="1956435307" sldId="16774534"/>
        </pc:sldMkLst>
        <pc:spChg chg="mod">
          <ac:chgData name="Zhaoning Wang" userId="687b348132bad742" providerId="LiveId" clId="{C5B73210-5FF1-49FE-9EC3-CDAC543CC728}" dt="2025-01-13T15:42:03.873" v="224" actId="1036"/>
          <ac:spMkLst>
            <pc:docMk/>
            <pc:sldMk cId="1956435307" sldId="16774534"/>
            <ac:spMk id="3" creationId="{01ACB087-DC3A-99B7-0E6C-F6C0CEDC25A4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5" creationId="{E81B01F8-2DBC-6151-1690-2EFA544830D7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10" creationId="{65057A81-E49D-0B59-6C54-A6FBFB8D3DC1}"/>
          </ac:spMkLst>
        </pc:spChg>
        <pc:spChg chg="del">
          <ac:chgData name="Zhaoning Wang" userId="687b348132bad742" providerId="LiveId" clId="{C5B73210-5FF1-49FE-9EC3-CDAC543CC728}" dt="2025-01-13T15:41:13.631" v="191" actId="478"/>
          <ac:spMkLst>
            <pc:docMk/>
            <pc:sldMk cId="1956435307" sldId="16774534"/>
            <ac:spMk id="13" creationId="{1E96A6FE-399E-4B7F-F110-BFCFAD2033A8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16" creationId="{B11FEFBB-C5A8-856F-28F9-A19669EDB6F2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17" creationId="{E16F1D3B-E8A3-9F5E-38FE-92F5E8696053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21" creationId="{B5FCACD8-BE9D-7AE8-DE99-C6DF1901EBC2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22" creationId="{2B99C4B4-F9F1-E4DE-3195-106DB703E54C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26" creationId="{7941579A-6F08-42DD-8545-3DA35B95916C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29" creationId="{E373E2B6-7D1D-D4E7-E44A-381635CD75CD}"/>
          </ac:spMkLst>
        </pc:spChg>
        <pc:spChg chg="mod">
          <ac:chgData name="Zhaoning Wang" userId="687b348132bad742" providerId="LiveId" clId="{C5B73210-5FF1-49FE-9EC3-CDAC543CC728}" dt="2025-01-13T15:42:03.873" v="224" actId="1036"/>
          <ac:spMkLst>
            <pc:docMk/>
            <pc:sldMk cId="1956435307" sldId="16774534"/>
            <ac:spMk id="36" creationId="{9E0115B0-19B0-F8F6-8DAD-7F794EE656C7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37" creationId="{D62C3AFF-0279-FC36-A22A-127ED2C5E522}"/>
          </ac:spMkLst>
        </pc:spChg>
        <pc:spChg chg="add mod">
          <ac:chgData name="Zhaoning Wang" userId="687b348132bad742" providerId="LiveId" clId="{C5B73210-5FF1-49FE-9EC3-CDAC543CC728}" dt="2025-01-13T15:41:30.418" v="193"/>
          <ac:spMkLst>
            <pc:docMk/>
            <pc:sldMk cId="1956435307" sldId="16774534"/>
            <ac:spMk id="39" creationId="{4E191E5F-DE59-D5FC-B52A-9EB432C58C15}"/>
          </ac:spMkLst>
        </pc:spChg>
        <pc:spChg chg="mod">
          <ac:chgData name="Zhaoning Wang" userId="687b348132bad742" providerId="LiveId" clId="{C5B73210-5FF1-49FE-9EC3-CDAC543CC728}" dt="2025-01-13T15:41:54.670" v="198" actId="1076"/>
          <ac:spMkLst>
            <pc:docMk/>
            <pc:sldMk cId="1956435307" sldId="16774534"/>
            <ac:spMk id="56" creationId="{55377483-EC3A-C5F7-BB56-006B96F23DD5}"/>
          </ac:spMkLst>
        </pc:spChg>
        <pc:spChg chg="mod">
          <ac:chgData name="Zhaoning Wang" userId="687b348132bad742" providerId="LiveId" clId="{C5B73210-5FF1-49FE-9EC3-CDAC543CC728}" dt="2025-01-13T15:41:50.786" v="197" actId="1076"/>
          <ac:spMkLst>
            <pc:docMk/>
            <pc:sldMk cId="1956435307" sldId="16774534"/>
            <ac:spMk id="57" creationId="{4CF5FFF7-B390-C860-DFE4-19B484BC8E4C}"/>
          </ac:spMkLst>
        </pc:spChg>
        <pc:spChg chg="mod">
          <ac:chgData name="Zhaoning Wang" userId="687b348132bad742" providerId="LiveId" clId="{C5B73210-5FF1-49FE-9EC3-CDAC543CC728}" dt="2025-01-13T15:41:05.850" v="190" actId="14100"/>
          <ac:spMkLst>
            <pc:docMk/>
            <pc:sldMk cId="1956435307" sldId="16774534"/>
            <ac:spMk id="10242" creationId="{26A27C2E-E3BA-2297-7B08-BD6E4AE86757}"/>
          </ac:spMkLst>
        </pc:spChg>
        <pc:graphicFrameChg chg="del">
          <ac:chgData name="Zhaoning Wang" userId="687b348132bad742" providerId="LiveId" clId="{C5B73210-5FF1-49FE-9EC3-CDAC543CC728}" dt="2025-01-13T15:41:13.631" v="191" actId="478"/>
          <ac:graphicFrameMkLst>
            <pc:docMk/>
            <pc:sldMk cId="1956435307" sldId="16774534"/>
            <ac:graphicFrameMk id="14" creationId="{1522FBC5-ECD1-7477-AC24-2F6CA003CE26}"/>
          </ac:graphicFrameMkLst>
        </pc:graphicFrameChg>
        <pc:picChg chg="del">
          <ac:chgData name="Zhaoning Wang" userId="687b348132bad742" providerId="LiveId" clId="{C5B73210-5FF1-49FE-9EC3-CDAC543CC728}" dt="2025-01-13T15:41:15.724" v="192" actId="478"/>
          <ac:picMkLst>
            <pc:docMk/>
            <pc:sldMk cId="1956435307" sldId="16774534"/>
            <ac:picMk id="15" creationId="{E7665F0F-D69F-BDD4-0DD9-FC27E63556DD}"/>
          </ac:picMkLst>
        </pc:picChg>
      </pc:sldChg>
      <pc:sldChg chg="addSp delSp modSp add mod">
        <pc:chgData name="Zhaoning Wang" userId="687b348132bad742" providerId="LiveId" clId="{C5B73210-5FF1-49FE-9EC3-CDAC543CC728}" dt="2025-01-13T15:44:04.561" v="281" actId="1036"/>
        <pc:sldMkLst>
          <pc:docMk/>
          <pc:sldMk cId="2010340441" sldId="16774535"/>
        </pc:sldMkLst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4" creationId="{A0840528-8E21-ACA9-B664-75B777561D14}"/>
          </ac:spMkLst>
        </pc:spChg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8" creationId="{98BF31AB-B2A8-EE5E-6E7E-9C7EEC3DD2C6}"/>
          </ac:spMkLst>
        </pc:spChg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12" creationId="{593DD3AC-8694-4A39-1B14-933635C38BB6}"/>
          </ac:spMkLst>
        </pc:spChg>
        <pc:spChg chg="add mod">
          <ac:chgData name="Zhaoning Wang" userId="687b348132bad742" providerId="LiveId" clId="{C5B73210-5FF1-49FE-9EC3-CDAC543CC728}" dt="2025-01-13T15:44:04.561" v="281" actId="1036"/>
          <ac:spMkLst>
            <pc:docMk/>
            <pc:sldMk cId="2010340441" sldId="16774535"/>
            <ac:spMk id="13" creationId="{4081B763-E741-3C54-9275-668F28B19FC7}"/>
          </ac:spMkLst>
        </pc:spChg>
        <pc:spChg chg="add mod">
          <ac:chgData name="Zhaoning Wang" userId="687b348132bad742" providerId="LiveId" clId="{C5B73210-5FF1-49FE-9EC3-CDAC543CC728}" dt="2025-01-13T15:44:04.561" v="281" actId="1036"/>
          <ac:spMkLst>
            <pc:docMk/>
            <pc:sldMk cId="2010340441" sldId="16774535"/>
            <ac:spMk id="14" creationId="{BB250C27-9D2A-AF45-3552-0C11B5CAE32B}"/>
          </ac:spMkLst>
        </pc:spChg>
        <pc:spChg chg="add mod">
          <ac:chgData name="Zhaoning Wang" userId="687b348132bad742" providerId="LiveId" clId="{C5B73210-5FF1-49FE-9EC3-CDAC543CC728}" dt="2025-01-13T15:43:39.584" v="236" actId="2711"/>
          <ac:spMkLst>
            <pc:docMk/>
            <pc:sldMk cId="2010340441" sldId="16774535"/>
            <ac:spMk id="15" creationId="{190D5E64-C5A6-9061-4933-DA307B48AEEF}"/>
          </ac:spMkLst>
        </pc:spChg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30" creationId="{B87782EB-915B-9870-AD3A-199A9377B637}"/>
          </ac:spMkLst>
        </pc:spChg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31" creationId="{596978C6-3A70-6A5C-CB04-3232CA61CA14}"/>
          </ac:spMkLst>
        </pc:spChg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40" creationId="{DC43AE8C-9DD4-8B59-9AA5-F0F3686EFE34}"/>
          </ac:spMkLst>
        </pc:spChg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47" creationId="{1FF8F26A-04BA-DE3E-47F8-649A516A8B7A}"/>
          </ac:spMkLst>
        </pc:spChg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49" creationId="{74571FE7-C6FB-79C2-556E-13C12D8FC983}"/>
          </ac:spMkLst>
        </pc:spChg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50" creationId="{7830B3B8-A0E2-5A8E-498D-9BE90776A442}"/>
          </ac:spMkLst>
        </pc:spChg>
        <pc:spChg chg="del">
          <ac:chgData name="Zhaoning Wang" userId="687b348132bad742" providerId="LiveId" clId="{C5B73210-5FF1-49FE-9EC3-CDAC543CC728}" dt="2025-01-13T15:43:02.163" v="227" actId="478"/>
          <ac:spMkLst>
            <pc:docMk/>
            <pc:sldMk cId="2010340441" sldId="16774535"/>
            <ac:spMk id="57" creationId="{211EADAA-27BA-768D-9411-9C86400F0F34}"/>
          </ac:spMkLst>
        </pc:spChg>
        <pc:spChg chg="add mod">
          <ac:chgData name="Zhaoning Wang" userId="687b348132bad742" providerId="LiveId" clId="{C5B73210-5FF1-49FE-9EC3-CDAC543CC728}" dt="2025-01-13T15:43:39.584" v="236" actId="2711"/>
          <ac:spMkLst>
            <pc:docMk/>
            <pc:sldMk cId="2010340441" sldId="16774535"/>
            <ac:spMk id="58" creationId="{EE70F4D3-C5F5-B38F-F2A5-41EAF1BF3A9C}"/>
          </ac:spMkLst>
        </pc:spChg>
        <pc:spChg chg="add mod">
          <ac:chgData name="Zhaoning Wang" userId="687b348132bad742" providerId="LiveId" clId="{C5B73210-5FF1-49FE-9EC3-CDAC543CC728}" dt="2025-01-13T15:44:04.561" v="281" actId="1036"/>
          <ac:spMkLst>
            <pc:docMk/>
            <pc:sldMk cId="2010340441" sldId="16774535"/>
            <ac:spMk id="59" creationId="{DFC95CFB-F1AE-D65F-498C-056B03AE54AB}"/>
          </ac:spMkLst>
        </pc:spChg>
        <pc:spChg chg="add mod">
          <ac:chgData name="Zhaoning Wang" userId="687b348132bad742" providerId="LiveId" clId="{C5B73210-5FF1-49FE-9EC3-CDAC543CC728}" dt="2025-01-13T15:44:04.561" v="281" actId="1036"/>
          <ac:spMkLst>
            <pc:docMk/>
            <pc:sldMk cId="2010340441" sldId="16774535"/>
            <ac:spMk id="60" creationId="{7EF69D59-3E3F-D20E-8522-F0A8526BFD92}"/>
          </ac:spMkLst>
        </pc:spChg>
        <pc:spChg chg="add mod">
          <ac:chgData name="Zhaoning Wang" userId="687b348132bad742" providerId="LiveId" clId="{C5B73210-5FF1-49FE-9EC3-CDAC543CC728}" dt="2025-01-13T15:44:04.561" v="281" actId="1036"/>
          <ac:spMkLst>
            <pc:docMk/>
            <pc:sldMk cId="2010340441" sldId="16774535"/>
            <ac:spMk id="61" creationId="{4512E7A7-4299-1D09-2A67-2E5E4EE5DA3C}"/>
          </ac:spMkLst>
        </pc:spChg>
        <pc:spChg chg="add mod">
          <ac:chgData name="Zhaoning Wang" userId="687b348132bad742" providerId="LiveId" clId="{C5B73210-5FF1-49FE-9EC3-CDAC543CC728}" dt="2025-01-13T15:44:04.561" v="281" actId="1036"/>
          <ac:spMkLst>
            <pc:docMk/>
            <pc:sldMk cId="2010340441" sldId="16774535"/>
            <ac:spMk id="62" creationId="{1563A31E-1E7B-32A1-EF61-EEBABB26CFE9}"/>
          </ac:spMkLst>
        </pc:spChg>
        <pc:spChg chg="add mod">
          <ac:chgData name="Zhaoning Wang" userId="687b348132bad742" providerId="LiveId" clId="{C5B73210-5FF1-49FE-9EC3-CDAC543CC728}" dt="2025-01-13T15:44:04.561" v="281" actId="1036"/>
          <ac:spMkLst>
            <pc:docMk/>
            <pc:sldMk cId="2010340441" sldId="16774535"/>
            <ac:spMk id="63" creationId="{E59C2F17-832E-98CF-0C88-DC615176BDA3}"/>
          </ac:spMkLst>
        </pc:spChg>
        <pc:spChg chg="add mod">
          <ac:chgData name="Zhaoning Wang" userId="687b348132bad742" providerId="LiveId" clId="{C5B73210-5FF1-49FE-9EC3-CDAC543CC728}" dt="2025-01-13T15:44:04.561" v="281" actId="1036"/>
          <ac:spMkLst>
            <pc:docMk/>
            <pc:sldMk cId="2010340441" sldId="16774535"/>
            <ac:spMk id="10240" creationId="{C84C2280-4387-2136-7406-36CEC2C54718}"/>
          </ac:spMkLst>
        </pc:spChg>
        <pc:spChg chg="mod">
          <ac:chgData name="Zhaoning Wang" userId="687b348132bad742" providerId="LiveId" clId="{C5B73210-5FF1-49FE-9EC3-CDAC543CC728}" dt="2025-01-13T15:42:56.832" v="226"/>
          <ac:spMkLst>
            <pc:docMk/>
            <pc:sldMk cId="2010340441" sldId="16774535"/>
            <ac:spMk id="10242" creationId="{D7028635-C08D-F8F5-A8F0-94D76531F88D}"/>
          </ac:spMkLst>
        </pc:spChg>
        <pc:picChg chg="mod">
          <ac:chgData name="Zhaoning Wang" userId="687b348132bad742" providerId="LiveId" clId="{C5B73210-5FF1-49FE-9EC3-CDAC543CC728}" dt="2025-01-13T15:44:04.561" v="281" actId="1036"/>
          <ac:picMkLst>
            <pc:docMk/>
            <pc:sldMk cId="2010340441" sldId="16774535"/>
            <ac:picMk id="10241" creationId="{6EDC1974-FA5C-4295-2368-1BD35A08D92D}"/>
          </ac:picMkLst>
        </pc:picChg>
      </pc:sldChg>
      <pc:sldChg chg="add">
        <pc:chgData name="Zhaoning Wang" userId="687b348132bad742" providerId="LiveId" clId="{C5B73210-5FF1-49FE-9EC3-CDAC543CC728}" dt="2025-01-13T15:44:17.628" v="282"/>
        <pc:sldMkLst>
          <pc:docMk/>
          <pc:sldMk cId="3677867493" sldId="16774536"/>
        </pc:sldMkLst>
      </pc:sldChg>
      <pc:sldChg chg="modSp add mod">
        <pc:chgData name="Zhaoning Wang" userId="687b348132bad742" providerId="LiveId" clId="{C5B73210-5FF1-49FE-9EC3-CDAC543CC728}" dt="2025-01-13T15:46:19.803" v="301" actId="1076"/>
        <pc:sldMkLst>
          <pc:docMk/>
          <pc:sldMk cId="2557000660" sldId="2147480960"/>
        </pc:sldMkLst>
        <pc:spChg chg="mod">
          <ac:chgData name="Zhaoning Wang" userId="687b348132bad742" providerId="LiveId" clId="{C5B73210-5FF1-49FE-9EC3-CDAC543CC728}" dt="2025-01-13T15:46:19.803" v="301" actId="1076"/>
          <ac:spMkLst>
            <pc:docMk/>
            <pc:sldMk cId="2557000660" sldId="2147480960"/>
            <ac:spMk id="4" creationId="{161818F7-9060-8708-E2A8-AA97B438513A}"/>
          </ac:spMkLst>
        </pc:spChg>
        <pc:spChg chg="mod">
          <ac:chgData name="Zhaoning Wang" userId="687b348132bad742" providerId="LiveId" clId="{C5B73210-5FF1-49FE-9EC3-CDAC543CC728}" dt="2025-01-13T15:46:12.553" v="300" actId="404"/>
          <ac:spMkLst>
            <pc:docMk/>
            <pc:sldMk cId="2557000660" sldId="2147480960"/>
            <ac:spMk id="6147" creationId="{00000000-0000-0000-0000-000000000000}"/>
          </ac:spMkLst>
        </pc:spChg>
        <pc:spChg chg="mod">
          <ac:chgData name="Zhaoning Wang" userId="687b348132bad742" providerId="LiveId" clId="{C5B73210-5FF1-49FE-9EC3-CDAC543CC728}" dt="2025-01-13T15:45:46.467" v="295" actId="20577"/>
          <ac:spMkLst>
            <pc:docMk/>
            <pc:sldMk cId="2557000660" sldId="2147480960"/>
            <ac:spMk id="10242" creationId="{00000000-0000-0000-0000-000000000000}"/>
          </ac:spMkLst>
        </pc:spChg>
        <pc:picChg chg="mod">
          <ac:chgData name="Zhaoning Wang" userId="687b348132bad742" providerId="LiveId" clId="{C5B73210-5FF1-49FE-9EC3-CDAC543CC728}" dt="2025-01-13T15:46:19.803" v="301" actId="1076"/>
          <ac:picMkLst>
            <pc:docMk/>
            <pc:sldMk cId="2557000660" sldId="2147480960"/>
            <ac:picMk id="3" creationId="{8DA58A0E-BAEA-CE0E-C354-7DFC1E98618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1/13/2025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1/13/2025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</a:t>
            </a:r>
            <a:r>
              <a:rPr lang="en-US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China Unicom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279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China Unicom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Use Case 5: NTN Management(OAM_NTN_Ph3)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40242" y="1100024"/>
            <a:ext cx="9930378" cy="4777155"/>
          </a:xfrm>
        </p:spPr>
        <p:txBody>
          <a:bodyPr/>
          <a:lstStyle/>
          <a:p>
            <a:r>
              <a:rPr lang="en-US" altLang="zh-CN" sz="2000" dirty="0"/>
              <a:t>NTN management enhancements on transparent mode and regenerative mode with </a:t>
            </a:r>
            <a:r>
              <a:rPr lang="en-US" altLang="zh-CN" sz="2000" dirty="0" err="1"/>
              <a:t>gNB</a:t>
            </a:r>
            <a:r>
              <a:rPr lang="en-US" altLang="zh-CN" sz="2000" dirty="0"/>
              <a:t>/</a:t>
            </a:r>
            <a:r>
              <a:rPr lang="en-US" altLang="zh-CN" sz="2000" dirty="0" err="1"/>
              <a:t>eNB</a:t>
            </a:r>
            <a:r>
              <a:rPr lang="en-US" altLang="zh-CN" sz="2000" dirty="0"/>
              <a:t> &amp;5GS functions on-board the NTN</a:t>
            </a:r>
          </a:p>
          <a:p>
            <a:pPr lvl="1"/>
            <a:r>
              <a:rPr lang="en-US" altLang="zh-CN" sz="1800" dirty="0"/>
              <a:t>Further enhancement on existing UCs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/>
              <a:t>Management of connections and associations between satellite and ground systems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NTN mobility management enhancement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Management support of Store and Forward Satellite operation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UE-Satellite-UE communication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Energy efficiency on satellite access system</a:t>
            </a:r>
          </a:p>
          <a:p>
            <a:pPr lvl="1"/>
            <a:r>
              <a:rPr lang="en-US" altLang="zh-CN" sz="1800" dirty="0"/>
              <a:t>Management support for service continuity and different services with multi-orbit satellites</a:t>
            </a:r>
          </a:p>
          <a:p>
            <a:pPr lvl="1"/>
            <a:r>
              <a:rPr lang="en-US" altLang="zh-CN" sz="1800" dirty="0"/>
              <a:t>Management support for Broadcast services with satellite access</a:t>
            </a:r>
            <a:endParaRPr lang="en-US" sz="1200" dirty="0">
              <a:solidFill>
                <a:srgbClr val="37415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374151"/>
                </a:solidFill>
              </a:rPr>
              <a:t>Maybe other management requirements will be added depending on RAN and SA2 groups.</a:t>
            </a: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BDEA4634-CBFE-A9D3-E3C7-1346037050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pic>
        <p:nvPicPr>
          <p:cNvPr id="3" name="图片 2" descr="A screen shot of a diagram&#10;&#10;Description automatically generated">
            <a:extLst>
              <a:ext uri="{FF2B5EF4-FFF2-40B4-BE49-F238E27FC236}">
                <a16:creationId xmlns:a16="http://schemas.microsoft.com/office/drawing/2014/main" id="{8DA58A0E-BAEA-CE0E-C354-7DFC1E986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310" y="4580957"/>
            <a:ext cx="4547552" cy="151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>
            <a:extLst>
              <a:ext uri="{FF2B5EF4-FFF2-40B4-BE49-F238E27FC236}">
                <a16:creationId xmlns:a16="http://schemas.microsoft.com/office/drawing/2014/main" id="{161818F7-9060-8708-E2A8-AA97B4385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310" y="6091702"/>
            <a:ext cx="409376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altLang="zh-CN" sz="900" b="1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Example of service continuity through multi-orbit satellite access</a:t>
            </a:r>
            <a:r>
              <a:rPr lang="nl-NL" altLang="zh-CN" sz="900" b="1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700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>
                <a:solidFill>
                  <a:schemeClr val="tx1"/>
                </a:solidFill>
              </a:rPr>
              <a:t>TU allocation portion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r>
              <a:rPr lang="en-US" altLang="zh-CN" dirty="0"/>
              <a:t>Since 6G requirements have not been clearly defined, China Unicom’s opinion on TU allocation portion of 5GA part/6G part in Rel-20:</a:t>
            </a:r>
          </a:p>
          <a:p>
            <a:pPr lvl="1"/>
            <a:r>
              <a:rPr lang="en-US" altLang="zh-CN" dirty="0"/>
              <a:t>2/3 TU for 5GA</a:t>
            </a:r>
          </a:p>
          <a:p>
            <a:pPr lvl="1"/>
            <a:r>
              <a:rPr lang="en-US" altLang="zh-CN" dirty="0"/>
              <a:t>1/3 TU for 6G</a:t>
            </a:r>
            <a:endParaRPr lang="en-GB" altLang="zh-CN" dirty="0"/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>
                <a:solidFill>
                  <a:schemeClr val="tx1"/>
                </a:solidFill>
              </a:rPr>
              <a:t>Overall View on Rel-20 Topics</a:t>
            </a: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980318"/>
              </p:ext>
            </p:extLst>
          </p:nvPr>
        </p:nvGraphicFramePr>
        <p:xfrm>
          <a:off x="488303" y="1325275"/>
          <a:ext cx="11324047" cy="4837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1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2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5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8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Use cases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Brief Descriptions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Related Specs /WIs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7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Management of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AIoT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New management architecture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 and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functions 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Enhancements on management aspects 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Business level requirements for OAM&amp;P 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28.541/TS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28.552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/TS28.554/New 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0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Management of Network Sharing Phase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Enhance IOCs to support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plmn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-granularity measurements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Potential enhancements to support management of shared satellite NG-RAN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Potential enhancements to support management of INS utilizing in disaster scenarios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22.261/TS 23.501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0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Management of ISAC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Enhancements to support management of Sensing function</a:t>
                      </a: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Enhancements to support management of Sensing data</a:t>
                      </a: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Enhancing management mechanism with Sensing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TS 22.261/TS 23.501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3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Knowledge-assisted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1.    Knowledge representation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2.    Knowledge-assisted closed loop &amp; intent management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3.    Explainable AI/ML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67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Trace-based User-level measurement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Investigation on trace as new data source in NG RAN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Introduction on trace-based UE level measurements 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Enhancements on existing UE-level measurements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28.558/TS 28.550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267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NTN managements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Further enhancement on existing UCs</a:t>
                      </a: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Management support for service continuity and different services with multi-orbit satellites</a:t>
                      </a: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Management support for Broadcast services with satellite access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262435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1: Management of Ambient IoT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9D96AED-7689-9F08-6C1C-5BB3D3985BF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24043"/>
          <a:stretch>
            <a:fillRect/>
          </a:stretch>
        </p:blipFill>
        <p:spPr>
          <a:xfrm>
            <a:off x="2537460" y="2833088"/>
            <a:ext cx="6806565" cy="1094740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CAC18150-7C90-B57F-E96B-87FDB1024C17}"/>
              </a:ext>
            </a:extLst>
          </p:cNvPr>
          <p:cNvSpPr txBox="1"/>
          <p:nvPr/>
        </p:nvSpPr>
        <p:spPr>
          <a:xfrm>
            <a:off x="151130" y="1246818"/>
            <a:ext cx="11878945" cy="1663065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Background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：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Ambient IoT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(A-IoT)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aims to provide complexity and power consumption significantly lower than the existing 3GPP IoT technologies (e.g. NB-IoT and </a:t>
            </a:r>
            <a:r>
              <a:rPr kumimoji="0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eMTC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)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for supporting higher local device density in the order of magnitude.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微软雅黑" panose="020B0503020204020204" pitchFamily="34" charset="-122"/>
              </a:rPr>
              <a:t>RAN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WGs has investigated RAN level solutions for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Ambient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loT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in TR 38.769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and new WID on Rel-19 Ambient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loT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was approved in RP- 243326.</a:t>
            </a:r>
            <a:r>
              <a:rPr lang="en-US" sz="1200" dirty="0">
                <a:solidFill>
                  <a:srgbClr val="1D1D1A"/>
                </a:solidFill>
                <a:ea typeface="微软雅黑" panose="020B0503020204020204" pitchFamily="34" charset="-122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lang="en-US" sz="1200" b="1" dirty="0">
                <a:solidFill>
                  <a:srgbClr val="C00000"/>
                </a:solidFill>
                <a:ea typeface="微软雅黑" panose="020B0503020204020204" pitchFamily="34" charset="-122"/>
              </a:rPr>
              <a:t>SA1</a:t>
            </a:r>
            <a:r>
              <a:rPr lang="en-US" sz="1200" dirty="0">
                <a:solidFill>
                  <a:srgbClr val="C00000"/>
                </a:solidFill>
                <a:ea typeface="微软雅黑" panose="020B0503020204020204" pitchFamily="34" charset="-122"/>
              </a:rPr>
              <a:t> </a:t>
            </a:r>
            <a:r>
              <a:rPr lang="en-US" sz="1200" dirty="0">
                <a:solidFill>
                  <a:srgbClr val="1D1D1A"/>
                </a:solidFill>
                <a:ea typeface="微软雅黑" panose="020B0503020204020204" pitchFamily="34" charset="-122"/>
              </a:rPr>
              <a:t>has finished some standardization of Ambient IoT in TR 22.840 and TS 22.369.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微软雅黑" panose="020B0503020204020204" pitchFamily="34" charset="-122"/>
              </a:rPr>
              <a:t>SA2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has studied to investigate solutions for architectures to support Ambient IoT in TR 23.700-13.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F586F02-33B2-D38B-6F8B-490E0B0F47C6}"/>
              </a:ext>
            </a:extLst>
          </p:cNvPr>
          <p:cNvSpPr txBox="1"/>
          <p:nvPr/>
        </p:nvSpPr>
        <p:spPr>
          <a:xfrm>
            <a:off x="151130" y="3839210"/>
            <a:ext cx="270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P</a:t>
            </a:r>
            <a:r>
              <a:rPr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otential</a:t>
            </a:r>
            <a:r>
              <a:rPr lang="en-US"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 Objectives:</a:t>
            </a:r>
            <a:r>
              <a:rPr lang="en-US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 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A5599B65-005B-B459-ACF3-FCE80B60B6D7}"/>
              </a:ext>
            </a:extLst>
          </p:cNvPr>
          <p:cNvGrpSpPr/>
          <p:nvPr/>
        </p:nvGrpSpPr>
        <p:grpSpPr>
          <a:xfrm>
            <a:off x="402590" y="4207510"/>
            <a:ext cx="6025045" cy="1199662"/>
            <a:chOff x="9795" y="6817"/>
            <a:chExt cx="5408" cy="3266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EA18377A-EDD8-E660-400E-BD545710C37C}"/>
                </a:ext>
              </a:extLst>
            </p:cNvPr>
            <p:cNvSpPr/>
            <p:nvPr/>
          </p:nvSpPr>
          <p:spPr>
            <a:xfrm>
              <a:off x="9795" y="6878"/>
              <a:ext cx="5400" cy="32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lstStyle/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116C930F-E2E1-0A18-7C34-5E9751856B97}"/>
                </a:ext>
              </a:extLst>
            </p:cNvPr>
            <p:cNvSpPr txBox="1"/>
            <p:nvPr/>
          </p:nvSpPr>
          <p:spPr>
            <a:xfrm>
              <a:off x="9795" y="6817"/>
              <a:ext cx="5408" cy="32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New 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architecture and functions for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</a:t>
              </a: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AloT</a:t>
              </a:r>
              <a:r>
                <a:rPr lang="en-US" sz="1200" b="1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RAN</a:t>
              </a:r>
              <a:r>
                <a:rPr lang="zh-CN" alt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：</a:t>
              </a:r>
              <a:r>
                <a:rPr lang="en-US" altLang="zh-CN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Network element management functions of c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ommon reader function and </a:t>
              </a:r>
              <a:r>
                <a:rPr lang="en-US" sz="1200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AIoT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RAN node function for topology 1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AloT</a:t>
              </a:r>
              <a:r>
                <a:rPr lang="en-US" sz="1200" b="1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CN</a:t>
              </a:r>
              <a:r>
                <a:rPr lang="zh-CN" alt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：</a:t>
              </a:r>
              <a:r>
                <a:rPr lang="en-US" altLang="zh-CN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Network element management function of </a:t>
              </a:r>
              <a:r>
                <a:rPr lang="en-US" altLang="zh-CN" sz="1200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AIoTF</a:t>
              </a:r>
              <a:r>
                <a:rPr lang="en-US" altLang="zh-CN" sz="1200" noProof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alt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A9B59F42-B632-77DE-63B4-BD5847E29DD0}"/>
              </a:ext>
            </a:extLst>
          </p:cNvPr>
          <p:cNvGrpSpPr/>
          <p:nvPr/>
        </p:nvGrpSpPr>
        <p:grpSpPr>
          <a:xfrm>
            <a:off x="6587490" y="4224020"/>
            <a:ext cx="5126990" cy="2080103"/>
            <a:chOff x="11680" y="6644"/>
            <a:chExt cx="7333" cy="3943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CB2E8F7D-77E6-FE28-786E-A5C1B1F0C972}"/>
                </a:ext>
              </a:extLst>
            </p:cNvPr>
            <p:cNvSpPr/>
            <p:nvPr/>
          </p:nvSpPr>
          <p:spPr>
            <a:xfrm>
              <a:off x="11680" y="6644"/>
              <a:ext cx="7333" cy="39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lstStyle/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0A800E8C-A730-F4B5-0BB4-4DC48DD637AE}"/>
                </a:ext>
              </a:extLst>
            </p:cNvPr>
            <p:cNvSpPr txBox="1"/>
            <p:nvPr/>
          </p:nvSpPr>
          <p:spPr>
            <a:xfrm>
              <a:off x="11680" y="6653"/>
              <a:ext cx="7229" cy="3398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Business</a:t>
              </a:r>
              <a:r>
                <a:rPr lang="en-US" altLang="zh-CN" sz="1200" b="1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 level requirements 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for OAM&amp;P of </a:t>
              </a:r>
              <a:r>
                <a:rPr lang="en-US" altLang="zh-CN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lang="en-US" altLang="zh-CN" sz="1200" b="1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Management support for A-IoT consumers, including interface configuration, relevant data collection.</a:t>
              </a: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Management capabilities exposure to A-IoT consumers: upper Layer functions (e.g. Inventory, Command)</a:t>
              </a:r>
              <a:r>
                <a:rPr lang="en-US" altLang="zh-CN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 of Topology and Workflows for Common Reader Function and A-IoT RAN Node Function.</a:t>
              </a:r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FFB36-C691-89B8-9AAD-10BA8169E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123BB33A-9798-07EB-6BD7-E79B71F7D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2: Management of Network Sharing Ph4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C92C1E03-B638-F9D0-1E0A-AEBC49788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0CA275F7-97E7-655B-2588-12AAD2DD8463}"/>
              </a:ext>
            </a:extLst>
          </p:cNvPr>
          <p:cNvSpPr txBox="1"/>
          <p:nvPr/>
        </p:nvSpPr>
        <p:spPr>
          <a:xfrm>
            <a:off x="444500" y="4268742"/>
            <a:ext cx="5512435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shared satellite NG-RAN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network sharing management architecture enhancements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management enhancements to enable plmn-granularity configurations for different deployment scenarios of satellites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CN configuration enhancements to support using INS to share NG-RAN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F8EC801-16AD-E8ED-30A7-C037BF065589}"/>
              </a:ext>
            </a:extLst>
          </p:cNvPr>
          <p:cNvSpPr txBox="1"/>
          <p:nvPr/>
        </p:nvSpPr>
        <p:spPr>
          <a:xfrm>
            <a:off x="444500" y="2018030"/>
            <a:ext cx="5528310" cy="2383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INS utilizing in disaster scenarios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Management architecture enhancements to support sending disaster notice to POP by OAM.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Potential configuration enhancements in the scenarios NG-RAN , NFs of 5GC or the whole 5GC with the disaster condition. Possible disaster scenarios are depicted as follows: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72878BA-3947-5662-48A2-59A092ED159B}"/>
              </a:ext>
            </a:extLst>
          </p:cNvPr>
          <p:cNvSpPr txBox="1"/>
          <p:nvPr/>
        </p:nvSpPr>
        <p:spPr>
          <a:xfrm>
            <a:off x="444500" y="1194869"/>
            <a:ext cx="11312525" cy="798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identifying INS case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management enhancements to configure AMF/UDM/SMF/PCF to identify whether it is the Indirect Network Sharing case or other home routing cases.</a:t>
            </a:r>
          </a:p>
        </p:txBody>
      </p:sp>
      <p:graphicFrame>
        <p:nvGraphicFramePr>
          <p:cNvPr id="6" name="Object 8">
            <a:extLst>
              <a:ext uri="{FF2B5EF4-FFF2-40B4-BE49-F238E27FC236}">
                <a16:creationId xmlns:a16="http://schemas.microsoft.com/office/drawing/2014/main" id="{79BD988E-73BA-4563-E49C-AB4224C22B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430724"/>
              </p:ext>
            </p:extLst>
          </p:nvPr>
        </p:nvGraphicFramePr>
        <p:xfrm>
          <a:off x="7800975" y="4057757"/>
          <a:ext cx="3764915" cy="107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3106400" imgH="3759200" progId="Visio.Drawing.15">
                  <p:embed/>
                </p:oleObj>
              </mc:Choice>
              <mc:Fallback>
                <p:oleObj r:id="rId3" imgW="13106400" imgH="3759200" progId="Visio.Drawing.15">
                  <p:embed/>
                  <p:pic>
                    <p:nvPicPr>
                      <p:cNvPr id="6" name="Object 8">
                        <a:extLst>
                          <a:ext uri="{FF2B5EF4-FFF2-40B4-BE49-F238E27FC236}">
                            <a16:creationId xmlns:a16="http://schemas.microsoft.com/office/drawing/2014/main" id="{79BD988E-73BA-4563-E49C-AB4224C22B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00975" y="4057757"/>
                        <a:ext cx="3764915" cy="10769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图片 6">
            <a:extLst>
              <a:ext uri="{FF2B5EF4-FFF2-40B4-BE49-F238E27FC236}">
                <a16:creationId xmlns:a16="http://schemas.microsoft.com/office/drawing/2014/main" id="{0EEC17CC-B543-E81D-65D8-49C4E45098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7580" y="1920240"/>
            <a:ext cx="1801495" cy="185166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A8DB08B-DA5F-288D-ECF3-617BE22C78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68005" y="2135505"/>
            <a:ext cx="1494790" cy="15811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A9EC80E-46B2-B95B-2875-82BCB2237B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34295" y="1920240"/>
            <a:ext cx="1331595" cy="185166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D4095A13-5201-91E5-D913-911863D5AE9C}"/>
              </a:ext>
            </a:extLst>
          </p:cNvPr>
          <p:cNvSpPr txBox="1"/>
          <p:nvPr/>
        </p:nvSpPr>
        <p:spPr>
          <a:xfrm>
            <a:off x="5855970" y="3878580"/>
            <a:ext cx="227393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Only NG-RAN is broken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F748B77-AC76-F1DD-4E67-670A18E704BE}"/>
              </a:ext>
            </a:extLst>
          </p:cNvPr>
          <p:cNvSpPr txBox="1"/>
          <p:nvPr/>
        </p:nvSpPr>
        <p:spPr>
          <a:xfrm>
            <a:off x="7839075" y="3878580"/>
            <a:ext cx="2273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NG-RAN and part of NFs are broken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28542C5-601E-0E18-79A3-F190F5B42635}"/>
              </a:ext>
            </a:extLst>
          </p:cNvPr>
          <p:cNvSpPr txBox="1"/>
          <p:nvPr/>
        </p:nvSpPr>
        <p:spPr>
          <a:xfrm>
            <a:off x="9763125" y="3878580"/>
            <a:ext cx="227393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NG-RAN and 5GC are broken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ADDA5DE2-D94E-15C7-5537-F21C7D9A7F2B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800975" y="5241397"/>
            <a:ext cx="3811270" cy="9213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矩形 23">
            <a:extLst>
              <a:ext uri="{FF2B5EF4-FFF2-40B4-BE49-F238E27FC236}">
                <a16:creationId xmlns:a16="http://schemas.microsoft.com/office/drawing/2014/main" id="{412F5431-0E10-55A2-9264-FBE083F649BC}"/>
              </a:ext>
            </a:extLst>
          </p:cNvPr>
          <p:cNvSpPr/>
          <p:nvPr/>
        </p:nvSpPr>
        <p:spPr>
          <a:xfrm>
            <a:off x="6063615" y="4469872"/>
            <a:ext cx="614680" cy="1317625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txBody>
          <a:bodyPr vert="horz" wrap="square" lIns="0" tIns="44436" rIns="91440" bIns="45720" numCol="1" anchor="ctr" anchorCtr="0" compatLnSpc="1">
            <a:noAutofit/>
          </a:bodyPr>
          <a:lstStyle/>
          <a:p>
            <a:pPr marL="0" marR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微软雅黑" panose="020B0503020204020204" pitchFamily="34" charset="-122"/>
              </a:rPr>
              <a:t>3GPP Management System</a:t>
            </a:r>
          </a:p>
        </p:txBody>
      </p:sp>
      <p:sp>
        <p:nvSpPr>
          <p:cNvPr id="26" name="右箭头 22">
            <a:extLst>
              <a:ext uri="{FF2B5EF4-FFF2-40B4-BE49-F238E27FC236}">
                <a16:creationId xmlns:a16="http://schemas.microsoft.com/office/drawing/2014/main" id="{611C1F0A-6954-F014-A7FC-8927FF5030C8}"/>
              </a:ext>
            </a:extLst>
          </p:cNvPr>
          <p:cNvSpPr/>
          <p:nvPr/>
        </p:nvSpPr>
        <p:spPr>
          <a:xfrm>
            <a:off x="6936105" y="4946122"/>
            <a:ext cx="839470" cy="486533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sp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160768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7F208B-CD03-3B64-DB79-3C8583B17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22BEECB-1E30-5D5E-E27C-55821DD2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3: Management of ISAC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241CB1B8-C8C6-F5B7-1AC7-8EEC898BDA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F2B71EA5-9088-2164-80C0-F2307FF47EBE}"/>
              </a:ext>
            </a:extLst>
          </p:cNvPr>
          <p:cNvSpPr txBox="1"/>
          <p:nvPr/>
        </p:nvSpPr>
        <p:spPr>
          <a:xfrm>
            <a:off x="685800" y="1064260"/>
            <a:ext cx="5201192" cy="199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latin typeface="+mn-lt"/>
                <a:ea typeface="+mj-ea"/>
              </a:rPr>
              <a:t>Enhancements to support management of Integrated Sensing and Communication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management architecture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IOCs</a:t>
            </a:r>
            <a:r>
              <a:rPr lang="zh-CN" altLang="en-US" sz="1400" dirty="0">
                <a:latin typeface="+mn-lt"/>
                <a:ea typeface="+mj-ea"/>
              </a:rPr>
              <a:t>、</a:t>
            </a:r>
            <a:r>
              <a:rPr lang="en-US" altLang="zh-CN" sz="1400" dirty="0">
                <a:latin typeface="+mn-lt"/>
                <a:ea typeface="+mj-ea"/>
              </a:rPr>
              <a:t>measurements</a:t>
            </a:r>
            <a:r>
              <a:rPr lang="zh-CN" altLang="en-US" sz="1400" dirty="0">
                <a:latin typeface="+mn-lt"/>
                <a:ea typeface="+mj-ea"/>
              </a:rPr>
              <a:t>、</a:t>
            </a:r>
            <a:r>
              <a:rPr lang="en-US" altLang="zh-CN" sz="1400" dirty="0">
                <a:latin typeface="+mn-lt"/>
                <a:ea typeface="+mj-ea"/>
              </a:rPr>
              <a:t>KPIs related to ISAC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configurations and policy </a:t>
            </a:r>
            <a:r>
              <a:rPr lang="en-US" altLang="zh-CN" sz="1400" dirty="0" err="1">
                <a:latin typeface="+mn-lt"/>
                <a:ea typeface="+mj-ea"/>
              </a:rPr>
              <a:t>mangement for ISAC</a:t>
            </a:r>
            <a:endParaRPr lang="en-US" altLang="zh-CN" sz="1400" dirty="0">
              <a:latin typeface="+mn-lt"/>
              <a:ea typeface="+mj-ea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3D8F9D0E-5BD1-3A45-8431-19BDA8107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103127"/>
              </p:ext>
            </p:extLst>
          </p:nvPr>
        </p:nvGraphicFramePr>
        <p:xfrm>
          <a:off x="507909" y="3050641"/>
          <a:ext cx="11110686" cy="3281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7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7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Categories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KPI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Descriptions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Estimation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Accuracy of Positioning Estimate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closeness of the measured sensing result (i.e., position) of the target object to its true position value.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75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Accuracy of Velocity Estimate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closeness of the measured sensing result (i.e., velocity) of the target object to its true velocity.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Sensing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Confidence Level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percentage of all possible measured sensing results that can be expected to include the true sensing result considering the accuracy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Sensing Resolution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minimum difference in the measured magnitude of target objects (e.g., range, velocity) that allows detecting objects of different magnitudes.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Detection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Missed Detection Probability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conditional probability of not detecting the presence of a target object/environment when the target object/environment is present. 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75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False Alarm Probability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conditional probability of falsely detecting the presence of a target object/environment when the target object/environment is not present. 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Common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Max Sensing Service Latency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Time elapsed between the event triggering the determination of the sensing result and the availability of the sensing result at the sensing system interface.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75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Refreshing Rate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Rate at which the sensing result is generated by the sensing system. It is the inverse of the time elapsed between two successive sensing results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5" name="图片 14">
            <a:extLst>
              <a:ext uri="{FF2B5EF4-FFF2-40B4-BE49-F238E27FC236}">
                <a16:creationId xmlns:a16="http://schemas.microsoft.com/office/drawing/2014/main" id="{1B88C71B-12E5-1916-7D8C-C6F059920D9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487" t="3242" r="6325" b="13285"/>
          <a:stretch>
            <a:fillRect/>
          </a:stretch>
        </p:blipFill>
        <p:spPr>
          <a:xfrm>
            <a:off x="5886992" y="874376"/>
            <a:ext cx="4749165" cy="210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94947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BBBDC-101E-2CDB-8F05-7236E5571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6A27C2E-E3BA-2297-7B08-BD6E4AE8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4: Knowledge-assisted Management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9A6EBBE8-E885-3C9C-56A3-868D55455F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01ACB087-DC3A-99B7-0E6C-F6C0CEDC25A4}"/>
              </a:ext>
            </a:extLst>
          </p:cNvPr>
          <p:cNvSpPr txBox="1"/>
          <p:nvPr/>
        </p:nvSpPr>
        <p:spPr>
          <a:xfrm>
            <a:off x="263352" y="3526614"/>
            <a:ext cx="6956875" cy="2030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representation: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provides a unified representation and query approach to make optimization expertise characterized as highly-fragmentation and hardly-reused flexible to access.</a:t>
            </a:r>
          </a:p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Knowledge-assisted closed loop: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gets involved instead of experts to increase the automation efficiency.</a:t>
            </a:r>
          </a:p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Explainable AI/ML: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provides experts with explainable human-friendly intelligence.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FABBA95-165A-D3E1-C69B-4F42EB907F38}"/>
              </a:ext>
            </a:extLst>
          </p:cNvPr>
          <p:cNvSpPr/>
          <p:nvPr/>
        </p:nvSpPr>
        <p:spPr>
          <a:xfrm>
            <a:off x="3352800" y="1092329"/>
            <a:ext cx="5486400" cy="375793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Text Box 120">
            <a:extLst>
              <a:ext uri="{FF2B5EF4-FFF2-40B4-BE49-F238E27FC236}">
                <a16:creationId xmlns:a16="http://schemas.microsoft.com/office/drawing/2014/main" id="{E81B01F8-2DBC-6151-1690-2EFA544830D7}"/>
              </a:ext>
            </a:extLst>
          </p:cNvPr>
          <p:cNvSpPr txBox="1"/>
          <p:nvPr/>
        </p:nvSpPr>
        <p:spPr>
          <a:xfrm>
            <a:off x="482918" y="1279375"/>
            <a:ext cx="3276013" cy="2179325"/>
          </a:xfrm>
          <a:prstGeom prst="rect">
            <a:avLst/>
          </a:prstGeom>
          <a:solidFill>
            <a:srgbClr val="E7E6E6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Existing </a:t>
            </a: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automated optimization</a:t>
            </a: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(human involved any time especially in decision)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EDB4CA73-51FB-34D9-0F3F-E1B4204A86CF}"/>
              </a:ext>
            </a:extLst>
          </p:cNvPr>
          <p:cNvSpPr txBox="1"/>
          <p:nvPr/>
        </p:nvSpPr>
        <p:spPr>
          <a:xfrm>
            <a:off x="770950" y="1838057"/>
            <a:ext cx="806121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Analytics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9572C227-369B-6F82-F713-0E73C48687EC}"/>
              </a:ext>
            </a:extLst>
          </p:cNvPr>
          <p:cNvSpPr txBox="1"/>
          <p:nvPr/>
        </p:nvSpPr>
        <p:spPr>
          <a:xfrm>
            <a:off x="2711624" y="293530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Execution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240DCFDC-8CBA-58EB-E3A8-0D265E70ABE1}"/>
              </a:ext>
            </a:extLst>
          </p:cNvPr>
          <p:cNvSpPr txBox="1"/>
          <p:nvPr/>
        </p:nvSpPr>
        <p:spPr>
          <a:xfrm>
            <a:off x="771256" y="293530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Observation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A73A0BCC-AFB6-4F72-B172-566407CFC04C}"/>
              </a:ext>
            </a:extLst>
          </p:cNvPr>
          <p:cNvSpPr txBox="1"/>
          <p:nvPr/>
        </p:nvSpPr>
        <p:spPr>
          <a:xfrm>
            <a:off x="2711624" y="183692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Decision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Right Arrow 51">
            <a:extLst>
              <a:ext uri="{FF2B5EF4-FFF2-40B4-BE49-F238E27FC236}">
                <a16:creationId xmlns:a16="http://schemas.microsoft.com/office/drawing/2014/main" id="{65057A81-E49D-0B59-6C54-A6FBFB8D3DC1}"/>
              </a:ext>
            </a:extLst>
          </p:cNvPr>
          <p:cNvSpPr/>
          <p:nvPr/>
        </p:nvSpPr>
        <p:spPr>
          <a:xfrm>
            <a:off x="1919536" y="1871063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1" name="Right Arrow 52">
            <a:extLst>
              <a:ext uri="{FF2B5EF4-FFF2-40B4-BE49-F238E27FC236}">
                <a16:creationId xmlns:a16="http://schemas.microsoft.com/office/drawing/2014/main" id="{65D6E485-7301-5977-F465-73E70B7481D5}"/>
              </a:ext>
            </a:extLst>
          </p:cNvPr>
          <p:cNvSpPr/>
          <p:nvPr/>
        </p:nvSpPr>
        <p:spPr>
          <a:xfrm rot="10800000">
            <a:off x="1919645" y="3012419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2" name="Right Arrow 53">
            <a:extLst>
              <a:ext uri="{FF2B5EF4-FFF2-40B4-BE49-F238E27FC236}">
                <a16:creationId xmlns:a16="http://schemas.microsoft.com/office/drawing/2014/main" id="{1103861F-6303-1ED8-9607-370C79F7FDD5}"/>
              </a:ext>
            </a:extLst>
          </p:cNvPr>
          <p:cNvSpPr/>
          <p:nvPr/>
        </p:nvSpPr>
        <p:spPr>
          <a:xfrm rot="5400000">
            <a:off x="2972333" y="2400315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6" name="Right Arrow 54">
            <a:extLst>
              <a:ext uri="{FF2B5EF4-FFF2-40B4-BE49-F238E27FC236}">
                <a16:creationId xmlns:a16="http://schemas.microsoft.com/office/drawing/2014/main" id="{B11FEFBB-C5A8-856F-28F9-A19669EDB6F2}"/>
              </a:ext>
            </a:extLst>
          </p:cNvPr>
          <p:cNvSpPr/>
          <p:nvPr/>
        </p:nvSpPr>
        <p:spPr>
          <a:xfrm rot="16200000">
            <a:off x="1031659" y="2400315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E16F1D3B-E8A3-9F5E-38FE-92F5E8696053}"/>
              </a:ext>
            </a:extLst>
          </p:cNvPr>
          <p:cNvSpPr txBox="1"/>
          <p:nvPr/>
        </p:nvSpPr>
        <p:spPr>
          <a:xfrm>
            <a:off x="1559496" y="2350437"/>
            <a:ext cx="657944" cy="360040"/>
          </a:xfrm>
          <a:prstGeom prst="ellipse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/>
              <a:t>D</a:t>
            </a: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ata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8" name="图形 17" descr="男程序员 轮廓">
            <a:extLst>
              <a:ext uri="{FF2B5EF4-FFF2-40B4-BE49-F238E27FC236}">
                <a16:creationId xmlns:a16="http://schemas.microsoft.com/office/drawing/2014/main" id="{258B0DE5-C360-16E3-5955-1B2A5FBC6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07978" y="2313203"/>
            <a:ext cx="348179" cy="348179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:a16="http://schemas.microsoft.com/office/drawing/2014/main" id="{93D22622-61E0-8971-FBCE-E9438D033510}"/>
              </a:ext>
            </a:extLst>
          </p:cNvPr>
          <p:cNvSpPr txBox="1"/>
          <p:nvPr/>
        </p:nvSpPr>
        <p:spPr>
          <a:xfrm>
            <a:off x="2064825" y="2663386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MNO experts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 Box 120">
            <a:extLst>
              <a:ext uri="{FF2B5EF4-FFF2-40B4-BE49-F238E27FC236}">
                <a16:creationId xmlns:a16="http://schemas.microsoft.com/office/drawing/2014/main" id="{14C5B96E-1074-A145-1E5C-5F6AF926E3C3}"/>
              </a:ext>
            </a:extLst>
          </p:cNvPr>
          <p:cNvSpPr txBox="1"/>
          <p:nvPr/>
        </p:nvSpPr>
        <p:spPr>
          <a:xfrm>
            <a:off x="4295800" y="1264914"/>
            <a:ext cx="4943655" cy="2179325"/>
          </a:xfrm>
          <a:prstGeom prst="rect">
            <a:avLst/>
          </a:prstGeom>
          <a:solidFill>
            <a:srgbClr val="E7E6E6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Enhanced </a:t>
            </a: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automated optimization</a:t>
            </a: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(Knowledge management function involved instead of human)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B5FCACD8-BE9D-7AE8-DE99-C6DF1901EBC2}"/>
              </a:ext>
            </a:extLst>
          </p:cNvPr>
          <p:cNvSpPr txBox="1"/>
          <p:nvPr/>
        </p:nvSpPr>
        <p:spPr>
          <a:xfrm>
            <a:off x="4730884" y="1790185"/>
            <a:ext cx="806121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Analytics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2B99C4B4-F9F1-E4DE-3195-106DB703E54C}"/>
              </a:ext>
            </a:extLst>
          </p:cNvPr>
          <p:cNvSpPr txBox="1"/>
          <p:nvPr/>
        </p:nvSpPr>
        <p:spPr>
          <a:xfrm>
            <a:off x="6459076" y="2899332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Execution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Text Box 12">
            <a:extLst>
              <a:ext uri="{FF2B5EF4-FFF2-40B4-BE49-F238E27FC236}">
                <a16:creationId xmlns:a16="http://schemas.microsoft.com/office/drawing/2014/main" id="{829E72E2-0EBD-B640-B89F-40363F8C636F}"/>
              </a:ext>
            </a:extLst>
          </p:cNvPr>
          <p:cNvSpPr txBox="1"/>
          <p:nvPr/>
        </p:nvSpPr>
        <p:spPr>
          <a:xfrm>
            <a:off x="4731190" y="2887437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Observation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78747058-1C92-4BDB-ECB0-64451F14D686}"/>
              </a:ext>
            </a:extLst>
          </p:cNvPr>
          <p:cNvSpPr txBox="1"/>
          <p:nvPr/>
        </p:nvSpPr>
        <p:spPr>
          <a:xfrm>
            <a:off x="8101533" y="1766041"/>
            <a:ext cx="805815" cy="34290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Reason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Right Arrow 51">
            <a:extLst>
              <a:ext uri="{FF2B5EF4-FFF2-40B4-BE49-F238E27FC236}">
                <a16:creationId xmlns:a16="http://schemas.microsoft.com/office/drawing/2014/main" id="{F8A80C0A-F1F1-5D1B-BA74-D0B30E5BA42F}"/>
              </a:ext>
            </a:extLst>
          </p:cNvPr>
          <p:cNvSpPr/>
          <p:nvPr/>
        </p:nvSpPr>
        <p:spPr>
          <a:xfrm>
            <a:off x="5811004" y="1823191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6" name="Right Arrow 52">
            <a:extLst>
              <a:ext uri="{FF2B5EF4-FFF2-40B4-BE49-F238E27FC236}">
                <a16:creationId xmlns:a16="http://schemas.microsoft.com/office/drawing/2014/main" id="{7941579A-6F08-42DD-8545-3DA35B95916C}"/>
              </a:ext>
            </a:extLst>
          </p:cNvPr>
          <p:cNvSpPr/>
          <p:nvPr/>
        </p:nvSpPr>
        <p:spPr>
          <a:xfrm rot="10800000">
            <a:off x="5811113" y="2964547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7" name="Right Arrow 53">
            <a:extLst>
              <a:ext uri="{FF2B5EF4-FFF2-40B4-BE49-F238E27FC236}">
                <a16:creationId xmlns:a16="http://schemas.microsoft.com/office/drawing/2014/main" id="{EF6A0954-E120-8F56-14B3-59FD8DC79F6D}"/>
              </a:ext>
            </a:extLst>
          </p:cNvPr>
          <p:cNvSpPr/>
          <p:nvPr/>
        </p:nvSpPr>
        <p:spPr>
          <a:xfrm rot="5400000">
            <a:off x="8365476" y="2352443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8" name="Right Arrow 54">
            <a:extLst>
              <a:ext uri="{FF2B5EF4-FFF2-40B4-BE49-F238E27FC236}">
                <a16:creationId xmlns:a16="http://schemas.microsoft.com/office/drawing/2014/main" id="{41DF54FE-025A-E3F3-4C4D-DD847F9A0544}"/>
              </a:ext>
            </a:extLst>
          </p:cNvPr>
          <p:cNvSpPr/>
          <p:nvPr/>
        </p:nvSpPr>
        <p:spPr>
          <a:xfrm rot="16200000">
            <a:off x="4991593" y="2352443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9" name="Text Box 12">
            <a:extLst>
              <a:ext uri="{FF2B5EF4-FFF2-40B4-BE49-F238E27FC236}">
                <a16:creationId xmlns:a16="http://schemas.microsoft.com/office/drawing/2014/main" id="{E373E2B6-7D1D-D4E7-E44A-381635CD75CD}"/>
              </a:ext>
            </a:extLst>
          </p:cNvPr>
          <p:cNvSpPr txBox="1"/>
          <p:nvPr/>
        </p:nvSpPr>
        <p:spPr>
          <a:xfrm>
            <a:off x="5744095" y="2297062"/>
            <a:ext cx="657944" cy="360040"/>
          </a:xfrm>
          <a:prstGeom prst="ellipse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/>
              <a:t>D</a:t>
            </a: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ata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841EE0CD-00A2-4B93-009E-1344795F4727}"/>
              </a:ext>
            </a:extLst>
          </p:cNvPr>
          <p:cNvSpPr txBox="1"/>
          <p:nvPr/>
        </p:nvSpPr>
        <p:spPr>
          <a:xfrm>
            <a:off x="6307643" y="1777936"/>
            <a:ext cx="1084501" cy="34290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US" altLang="zh-CN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Extract </a:t>
            </a:r>
            <a:r>
              <a:rPr lang="en-US" altLang="zh-CN" sz="1000" dirty="0"/>
              <a:t>(Explicit knowledge)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F3A31F0D-2567-DCD3-F830-AE82DCCC0BDC}"/>
              </a:ext>
            </a:extLst>
          </p:cNvPr>
          <p:cNvSpPr txBox="1"/>
          <p:nvPr/>
        </p:nvSpPr>
        <p:spPr>
          <a:xfrm>
            <a:off x="8095230" y="2882924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Decision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B46CB446-56FF-2CD8-2C7D-45C5D95DD4E1}"/>
              </a:ext>
            </a:extLst>
          </p:cNvPr>
          <p:cNvSpPr txBox="1"/>
          <p:nvPr/>
        </p:nvSpPr>
        <p:spPr>
          <a:xfrm>
            <a:off x="6816080" y="2300805"/>
            <a:ext cx="1446860" cy="360040"/>
          </a:xfrm>
          <a:prstGeom prst="ellipse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Knowledge(Tacit knowledge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Right Arrow 51">
            <a:extLst>
              <a:ext uri="{FF2B5EF4-FFF2-40B4-BE49-F238E27FC236}">
                <a16:creationId xmlns:a16="http://schemas.microsoft.com/office/drawing/2014/main" id="{D304E6ED-6914-B483-69F7-288790462EB1}"/>
              </a:ext>
            </a:extLst>
          </p:cNvPr>
          <p:cNvSpPr/>
          <p:nvPr/>
        </p:nvSpPr>
        <p:spPr>
          <a:xfrm>
            <a:off x="7465200" y="1835086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34" name="Right Arrow 52">
            <a:extLst>
              <a:ext uri="{FF2B5EF4-FFF2-40B4-BE49-F238E27FC236}">
                <a16:creationId xmlns:a16="http://schemas.microsoft.com/office/drawing/2014/main" id="{3B5F9229-2F94-B475-3533-9305C80DD9B5}"/>
              </a:ext>
            </a:extLst>
          </p:cNvPr>
          <p:cNvSpPr/>
          <p:nvPr/>
        </p:nvSpPr>
        <p:spPr>
          <a:xfrm rot="10800000">
            <a:off x="7465309" y="2976442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35" name="箭头: 右 34">
            <a:extLst>
              <a:ext uri="{FF2B5EF4-FFF2-40B4-BE49-F238E27FC236}">
                <a16:creationId xmlns:a16="http://schemas.microsoft.com/office/drawing/2014/main" id="{3CAA9E66-F9BA-3B6A-8C66-BD332EBA0366}"/>
              </a:ext>
            </a:extLst>
          </p:cNvPr>
          <p:cNvSpPr/>
          <p:nvPr/>
        </p:nvSpPr>
        <p:spPr>
          <a:xfrm>
            <a:off x="3863752" y="2046205"/>
            <a:ext cx="417230" cy="448499"/>
          </a:xfrm>
          <a:prstGeom prst="rightArrow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9E0115B0-19B0-F8F6-8DAD-7F794EE656C7}"/>
              </a:ext>
            </a:extLst>
          </p:cNvPr>
          <p:cNvSpPr txBox="1"/>
          <p:nvPr/>
        </p:nvSpPr>
        <p:spPr>
          <a:xfrm>
            <a:off x="7219950" y="3526495"/>
            <a:ext cx="4780280" cy="20808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Potential Capabilities: </a:t>
            </a: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OA&amp;M knowledge management function</a:t>
            </a: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Unified knowledge representation</a:t>
            </a: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collection, storage and query interfaces</a:t>
            </a: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services for automated reason and decision </a:t>
            </a:r>
          </a:p>
        </p:txBody>
      </p:sp>
      <p:sp>
        <p:nvSpPr>
          <p:cNvPr id="37" name="Text Box 120">
            <a:extLst>
              <a:ext uri="{FF2B5EF4-FFF2-40B4-BE49-F238E27FC236}">
                <a16:creationId xmlns:a16="http://schemas.microsoft.com/office/drawing/2014/main" id="{D62C3AFF-0279-FC36-A22A-127ED2C5E522}"/>
              </a:ext>
            </a:extLst>
          </p:cNvPr>
          <p:cNvSpPr txBox="1"/>
          <p:nvPr/>
        </p:nvSpPr>
        <p:spPr>
          <a:xfrm>
            <a:off x="9624392" y="2133085"/>
            <a:ext cx="2016225" cy="128914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OA&amp;M knowledge  management function</a:t>
            </a:r>
          </a:p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endParaRPr 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8" name="Text Box 12">
            <a:extLst>
              <a:ext uri="{FF2B5EF4-FFF2-40B4-BE49-F238E27FC236}">
                <a16:creationId xmlns:a16="http://schemas.microsoft.com/office/drawing/2014/main" id="{BC1C9652-B49E-3B5D-18E8-258E96479DDD}"/>
              </a:ext>
            </a:extLst>
          </p:cNvPr>
          <p:cNvSpPr txBox="1"/>
          <p:nvPr/>
        </p:nvSpPr>
        <p:spPr>
          <a:xfrm>
            <a:off x="10036513" y="2532253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extraction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9" name="Text Box 12">
            <a:extLst>
              <a:ext uri="{FF2B5EF4-FFF2-40B4-BE49-F238E27FC236}">
                <a16:creationId xmlns:a16="http://schemas.microsoft.com/office/drawing/2014/main" id="{4E191E5F-DE59-D5FC-B52A-9EB432C58C15}"/>
              </a:ext>
            </a:extLst>
          </p:cNvPr>
          <p:cNvSpPr txBox="1"/>
          <p:nvPr/>
        </p:nvSpPr>
        <p:spPr>
          <a:xfrm>
            <a:off x="10842633" y="2525824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storage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391534CE-6AD1-803F-B37E-01EA8E05268C}"/>
              </a:ext>
            </a:extLst>
          </p:cNvPr>
          <p:cNvSpPr txBox="1"/>
          <p:nvPr/>
        </p:nvSpPr>
        <p:spPr>
          <a:xfrm>
            <a:off x="10032809" y="2964487"/>
            <a:ext cx="687871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6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representation</a:t>
            </a:r>
            <a:endParaRPr lang="zh-CN" sz="9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1" name="Text Box 12">
            <a:extLst>
              <a:ext uri="{FF2B5EF4-FFF2-40B4-BE49-F238E27FC236}">
                <a16:creationId xmlns:a16="http://schemas.microsoft.com/office/drawing/2014/main" id="{87D74529-CD89-E6C6-B566-88D08532A524}"/>
              </a:ext>
            </a:extLst>
          </p:cNvPr>
          <p:cNvSpPr txBox="1"/>
          <p:nvPr/>
        </p:nvSpPr>
        <p:spPr>
          <a:xfrm>
            <a:off x="10842633" y="2972169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reason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Text Box 12">
            <a:extLst>
              <a:ext uri="{FF2B5EF4-FFF2-40B4-BE49-F238E27FC236}">
                <a16:creationId xmlns:a16="http://schemas.microsoft.com/office/drawing/2014/main" id="{D6E1C775-4A0D-6BF3-2F6C-A8098901CB21}"/>
              </a:ext>
            </a:extLst>
          </p:cNvPr>
          <p:cNvSpPr txBox="1"/>
          <p:nvPr/>
        </p:nvSpPr>
        <p:spPr>
          <a:xfrm>
            <a:off x="9719880" y="2525823"/>
            <a:ext cx="267657" cy="74858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Query interfaces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EA053FA7-ABE0-451C-96A2-E1C5E7F9637F}"/>
              </a:ext>
            </a:extLst>
          </p:cNvPr>
          <p:cNvCxnSpPr>
            <a:stCxn id="32" idx="5"/>
            <a:endCxn id="37" idx="1"/>
          </p:cNvCxnSpPr>
          <p:nvPr/>
        </p:nvCxnSpPr>
        <p:spPr>
          <a:xfrm>
            <a:off x="8051052" y="2608118"/>
            <a:ext cx="1573340" cy="169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BA5469B6-FEB9-ADA3-258A-FAAE6C36C633}"/>
              </a:ext>
            </a:extLst>
          </p:cNvPr>
          <p:cNvSpPr txBox="1"/>
          <p:nvPr/>
        </p:nvSpPr>
        <p:spPr>
          <a:xfrm>
            <a:off x="3555237" y="2136068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evolve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5" name="图形 44" descr="男程序员 轮廓">
            <a:extLst>
              <a:ext uri="{FF2B5EF4-FFF2-40B4-BE49-F238E27FC236}">
                <a16:creationId xmlns:a16="http://schemas.microsoft.com/office/drawing/2014/main" id="{33ED7C86-45DC-EBC4-2737-5B99197294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45733" y="1166520"/>
            <a:ext cx="457200" cy="457200"/>
          </a:xfrm>
          <a:prstGeom prst="rect">
            <a:avLst/>
          </a:prstGeom>
        </p:spPr>
      </p:pic>
      <p:sp>
        <p:nvSpPr>
          <p:cNvPr id="46" name="文本框 45">
            <a:extLst>
              <a:ext uri="{FF2B5EF4-FFF2-40B4-BE49-F238E27FC236}">
                <a16:creationId xmlns:a16="http://schemas.microsoft.com/office/drawing/2014/main" id="{2603106A-98A3-A151-C8EC-3A836E78BBCE}"/>
              </a:ext>
            </a:extLst>
          </p:cNvPr>
          <p:cNvSpPr txBox="1"/>
          <p:nvPr/>
        </p:nvSpPr>
        <p:spPr>
          <a:xfrm>
            <a:off x="10392851" y="1330632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MNO experts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Right Arrow 54">
            <a:extLst>
              <a:ext uri="{FF2B5EF4-FFF2-40B4-BE49-F238E27FC236}">
                <a16:creationId xmlns:a16="http://schemas.microsoft.com/office/drawing/2014/main" id="{27ACA717-490D-ABA1-A468-BD3DAADFDF5E}"/>
              </a:ext>
            </a:extLst>
          </p:cNvPr>
          <p:cNvSpPr/>
          <p:nvPr/>
        </p:nvSpPr>
        <p:spPr>
          <a:xfrm rot="16200000">
            <a:off x="10686150" y="1760367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48" name="Right Arrow 53">
            <a:extLst>
              <a:ext uri="{FF2B5EF4-FFF2-40B4-BE49-F238E27FC236}">
                <a16:creationId xmlns:a16="http://schemas.microsoft.com/office/drawing/2014/main" id="{9E244F67-BA38-87B2-54B3-AD333D0EA5B8}"/>
              </a:ext>
            </a:extLst>
          </p:cNvPr>
          <p:cNvSpPr/>
          <p:nvPr/>
        </p:nvSpPr>
        <p:spPr>
          <a:xfrm rot="5400000">
            <a:off x="10313534" y="1760367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3BC4E06D-7F2E-C6C4-8F6C-5A8779A9015A}"/>
              </a:ext>
            </a:extLst>
          </p:cNvPr>
          <p:cNvSpPr txBox="1"/>
          <p:nvPr/>
        </p:nvSpPr>
        <p:spPr>
          <a:xfrm>
            <a:off x="9362125" y="1684741"/>
            <a:ext cx="1107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Input expertise as knowledge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90490AA9-35AC-835E-C8A8-5C2B3C52531C}"/>
              </a:ext>
            </a:extLst>
          </p:cNvPr>
          <p:cNvSpPr txBox="1"/>
          <p:nvPr/>
        </p:nvSpPr>
        <p:spPr>
          <a:xfrm>
            <a:off x="10841433" y="1684741"/>
            <a:ext cx="10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Query&amp;reuse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knowledge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D338ACC2-4ECC-3508-2A30-7FEE771B8176}"/>
              </a:ext>
            </a:extLst>
          </p:cNvPr>
          <p:cNvCxnSpPr>
            <a:stCxn id="30" idx="2"/>
            <a:endCxn id="32" idx="1"/>
          </p:cNvCxnSpPr>
          <p:nvPr/>
        </p:nvCxnSpPr>
        <p:spPr>
          <a:xfrm>
            <a:off x="6849894" y="2120836"/>
            <a:ext cx="178074" cy="2326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550D37EB-F298-882F-8425-608321D10B7E}"/>
              </a:ext>
            </a:extLst>
          </p:cNvPr>
          <p:cNvCxnSpPr>
            <a:stCxn id="32" idx="6"/>
            <a:endCxn id="24" idx="2"/>
          </p:cNvCxnSpPr>
          <p:nvPr/>
        </p:nvCxnSpPr>
        <p:spPr>
          <a:xfrm flipV="1">
            <a:off x="8262940" y="2108941"/>
            <a:ext cx="241501" cy="37188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>
            <a:extLst>
              <a:ext uri="{FF2B5EF4-FFF2-40B4-BE49-F238E27FC236}">
                <a16:creationId xmlns:a16="http://schemas.microsoft.com/office/drawing/2014/main" id="{61A844B7-C5A4-1EF2-FA0C-E71F522B912C}"/>
              </a:ext>
            </a:extLst>
          </p:cNvPr>
          <p:cNvSpPr txBox="1"/>
          <p:nvPr/>
        </p:nvSpPr>
        <p:spPr>
          <a:xfrm>
            <a:off x="1605091" y="1693560"/>
            <a:ext cx="1028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undefined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DAD926E1-033F-84BC-6DDA-77A736274A35}"/>
              </a:ext>
            </a:extLst>
          </p:cNvPr>
          <p:cNvCxnSpPr/>
          <p:nvPr/>
        </p:nvCxnSpPr>
        <p:spPr>
          <a:xfrm>
            <a:off x="1577071" y="1985363"/>
            <a:ext cx="852452" cy="50741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E7250A20-EA14-1FCD-38F3-7E6EDDF43324}"/>
              </a:ext>
            </a:extLst>
          </p:cNvPr>
          <p:cNvCxnSpPr/>
          <p:nvPr/>
        </p:nvCxnSpPr>
        <p:spPr>
          <a:xfrm flipV="1">
            <a:off x="2756157" y="2179829"/>
            <a:ext cx="358374" cy="33478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>
            <a:extLst>
              <a:ext uri="{FF2B5EF4-FFF2-40B4-BE49-F238E27FC236}">
                <a16:creationId xmlns:a16="http://schemas.microsoft.com/office/drawing/2014/main" id="{55377483-EC3A-C5F7-BB56-006B96F23DD5}"/>
              </a:ext>
            </a:extLst>
          </p:cNvPr>
          <p:cNvSpPr txBox="1"/>
          <p:nvPr/>
        </p:nvSpPr>
        <p:spPr>
          <a:xfrm>
            <a:off x="241473" y="5627260"/>
            <a:ext cx="1512168" cy="377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Reference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4CF5FFF7-B390-C860-DFE4-19B484BC8E4C}"/>
              </a:ext>
            </a:extLst>
          </p:cNvPr>
          <p:cNvSpPr txBox="1"/>
          <p:nvPr/>
        </p:nvSpPr>
        <p:spPr>
          <a:xfrm>
            <a:off x="1164320" y="5609034"/>
            <a:ext cx="10814031" cy="737235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[1]TMF IG1130F “SDN/NFV impacts on TAM Knowledge Management”</a:t>
            </a: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[2]TMF IG1190E “AIOps Knowledge Management ”</a:t>
            </a: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[3]ETSI GR ENI 031 “Construction and application of fault maintenance network knowledge graphs.”</a:t>
            </a: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[4]ITU-T SG2/Q6 </a:t>
            </a:r>
            <a:r>
              <a:rPr lang="en-US" altLang="zh-CN" sz="105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M.fkmtom“Framework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of knowledge management for telecom operation and management”</a:t>
            </a:r>
          </a:p>
        </p:txBody>
      </p:sp>
    </p:spTree>
    <p:extLst>
      <p:ext uri="{BB962C8B-B14F-4D97-AF65-F5344CB8AC3E}">
        <p14:creationId xmlns:p14="http://schemas.microsoft.com/office/powerpoint/2010/main" val="195643530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EE3551-1B10-ED0C-157F-02E7778D6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D7028635-C08D-F8F5-A8F0-94D76531F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5: Trace-based UE-level measurements for NG-RAN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87075176-50B9-D5DD-DBE2-88938E0391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4081B763-E741-3C54-9275-668F28B19FC7}"/>
              </a:ext>
            </a:extLst>
          </p:cNvPr>
          <p:cNvSpPr txBox="1"/>
          <p:nvPr/>
        </p:nvSpPr>
        <p:spPr>
          <a:xfrm>
            <a:off x="270510" y="2920787"/>
            <a:ext cx="6510655" cy="35801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3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SA5:</a:t>
            </a:r>
            <a:r>
              <a:rPr lang="en-US" altLang="zh-CN" sz="13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TS 28.558 specifies the UE-level measurements for 5G system, and the corresponding collection and reporting mechanisms. </a:t>
            </a: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B250C27-9D2A-AF45-3552-0C11B5CAE32B}"/>
              </a:ext>
            </a:extLst>
          </p:cNvPr>
          <p:cNvSpPr/>
          <p:nvPr/>
        </p:nvSpPr>
        <p:spPr>
          <a:xfrm>
            <a:off x="7052310" y="2822997"/>
            <a:ext cx="5057775" cy="3313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no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90D5E64-C5A6-9061-4933-DA307B48AEEF}"/>
              </a:ext>
            </a:extLst>
          </p:cNvPr>
          <p:cNvSpPr txBox="1"/>
          <p:nvPr/>
        </p:nvSpPr>
        <p:spPr>
          <a:xfrm>
            <a:off x="125730" y="1134110"/>
            <a:ext cx="1047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altLang="zh-CN" sz="1400" b="1">
                <a:latin typeface="+mn-lt"/>
                <a:ea typeface="微软雅黑" panose="020B0503020204020204" pitchFamily="34" charset="-122"/>
              </a:rPr>
              <a:t>Background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EE70F4D3-C5F5-B38F-F2A5-41EAF1BF3A9C}"/>
              </a:ext>
            </a:extLst>
          </p:cNvPr>
          <p:cNvSpPr txBox="1"/>
          <p:nvPr/>
        </p:nvSpPr>
        <p:spPr>
          <a:xfrm>
            <a:off x="125730" y="1502410"/>
            <a:ext cx="11485245" cy="96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RAN- support AI/ML enabled NG-RAN: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AI/ML function can analyze metrics related to</a:t>
            </a:r>
            <a:r>
              <a:rPr lang="en-US" altLang="zh-CN" sz="1300" b="1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 UE level performance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related to perform optimal resource management and mobility decisions for network slicing.(TR 38.743</a:t>
            </a:r>
            <a:r>
              <a:rPr lang="zh-CN" alt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TR 38.744)</a:t>
            </a:r>
            <a:endParaRPr lang="en-US" altLang="zh-CN" sz="1300">
              <a:solidFill>
                <a:srgbClr val="FF0000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SA2- support analytics conducted by NWDAF: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Packet delay between PSA UPF and UE, and packet delay in NG-RAN for </a:t>
            </a: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 specific UE.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S5-233839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DFC95CFB-F1AE-D65F-498C-056B03AE54AB}"/>
              </a:ext>
            </a:extLst>
          </p:cNvPr>
          <p:cNvSpPr txBox="1"/>
          <p:nvPr/>
        </p:nvSpPr>
        <p:spPr>
          <a:xfrm>
            <a:off x="7052310" y="2950632"/>
            <a:ext cx="4573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</a:rPr>
              <a:t>Potential objectives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7EF69D59-3E3F-D20E-8522-F0A8526BFD92}"/>
              </a:ext>
            </a:extLst>
          </p:cNvPr>
          <p:cNvSpPr txBox="1"/>
          <p:nvPr/>
        </p:nvSpPr>
        <p:spPr>
          <a:xfrm>
            <a:off x="7134225" y="3383702"/>
            <a:ext cx="4975860" cy="22263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</a:rPr>
              <a:t>Investigate the feasibility of introducing Trace mechanism on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data collection and reporting </a:t>
            </a:r>
            <a:r>
              <a:rPr lang="en-US" sz="1300">
                <a:latin typeface="+mn-lt"/>
                <a:ea typeface="微软雅黑" panose="020B0503020204020204" pitchFamily="34" charset="-122"/>
              </a:rPr>
              <a:t>for NG-RAN UE-level measurements</a:t>
            </a:r>
          </a:p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Investigate new Trace-based UE-level measurements for NG-RAN</a:t>
            </a:r>
            <a:endParaRPr lang="en-US" sz="1300">
              <a:latin typeface="+mn-lt"/>
              <a:ea typeface="微软雅黑" panose="020B0503020204020204" pitchFamily="34" charset="-122"/>
            </a:endParaRPr>
          </a:p>
          <a:p>
            <a:pPr marL="28575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Potential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enhancements</a:t>
            </a: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on existing UE-level measurements  in the aspets of measurement object and UE identifier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4512E7A7-4299-1D09-2A67-2E5E4EE5DA3C}"/>
              </a:ext>
            </a:extLst>
          </p:cNvPr>
          <p:cNvSpPr txBox="1"/>
          <p:nvPr/>
        </p:nvSpPr>
        <p:spPr>
          <a:xfrm>
            <a:off x="3098165" y="3607857"/>
            <a:ext cx="3789045" cy="15182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MDT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triggered by event is supported by measurement of M1-M9. 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Trace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has the capability to log data on any interface at call level for a specific user or mobile type </a:t>
            </a:r>
            <a:endParaRPr lang="en-US" altLang="zh-CN" sz="1300">
              <a:solidFill>
                <a:schemeClr val="tx1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1563A31E-1E7B-32A1-EF61-EEBABB26CFE9}"/>
              </a:ext>
            </a:extLst>
          </p:cNvPr>
          <p:cNvSpPr txBox="1"/>
          <p:nvPr/>
        </p:nvSpPr>
        <p:spPr>
          <a:xfrm>
            <a:off x="125730" y="2570902"/>
            <a:ext cx="3981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  <a:sym typeface="+mn-ea"/>
              </a:rPr>
              <a:t>Research status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E59C2F17-832E-98CF-0C88-DC615176BDA3}"/>
              </a:ext>
            </a:extLst>
          </p:cNvPr>
          <p:cNvSpPr txBox="1"/>
          <p:nvPr/>
        </p:nvSpPr>
        <p:spPr>
          <a:xfrm>
            <a:off x="118110" y="5800512"/>
            <a:ext cx="6499225" cy="3613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Measurement object and UE identifier need to be clear. </a:t>
            </a:r>
          </a:p>
        </p:txBody>
      </p:sp>
      <p:sp>
        <p:nvSpPr>
          <p:cNvPr id="10240" name="文本框 10239">
            <a:extLst>
              <a:ext uri="{FF2B5EF4-FFF2-40B4-BE49-F238E27FC236}">
                <a16:creationId xmlns:a16="http://schemas.microsoft.com/office/drawing/2014/main" id="{C84C2280-4387-2136-7406-36CEC2C54718}"/>
              </a:ext>
            </a:extLst>
          </p:cNvPr>
          <p:cNvSpPr txBox="1"/>
          <p:nvPr/>
        </p:nvSpPr>
        <p:spPr>
          <a:xfrm>
            <a:off x="118110" y="5168687"/>
            <a:ext cx="6450330" cy="6614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Existing UE-level measurements for NG-RAN is limited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Some analysis requirements such as m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obility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cannot be satisfied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in NG-RAN.</a:t>
            </a:r>
          </a:p>
        </p:txBody>
      </p:sp>
      <p:pic>
        <p:nvPicPr>
          <p:cNvPr id="10241" name="图片 10240">
            <a:extLst>
              <a:ext uri="{FF2B5EF4-FFF2-40B4-BE49-F238E27FC236}">
                <a16:creationId xmlns:a16="http://schemas.microsoft.com/office/drawing/2014/main" id="{6EDC1974-FA5C-4295-2368-1BD35A08D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85" y="3805977"/>
            <a:ext cx="2658110" cy="118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34044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7BC64-537E-68D6-BAFF-62E3397D9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48E7C4E-4D1A-CD49-292D-85195B2F8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5: Trace-based UE-level measurements for NG-RAN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32CBE67F-92AE-5AF2-2DE4-EE1530897F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B0244DCB-2B0E-3676-7A2C-38C666C90A88}"/>
              </a:ext>
            </a:extLst>
          </p:cNvPr>
          <p:cNvSpPr txBox="1"/>
          <p:nvPr/>
        </p:nvSpPr>
        <p:spPr>
          <a:xfrm>
            <a:off x="270510" y="2920787"/>
            <a:ext cx="6510655" cy="35801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3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SA5:</a:t>
            </a:r>
            <a:r>
              <a:rPr lang="en-US" altLang="zh-CN" sz="13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TS 28.558 specifies the UE-level measurements for 5G system, and the corresponding collection and reporting mechanisms. </a:t>
            </a: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C501F36-4CBA-1D62-7938-E91DC2E36C8A}"/>
              </a:ext>
            </a:extLst>
          </p:cNvPr>
          <p:cNvSpPr/>
          <p:nvPr/>
        </p:nvSpPr>
        <p:spPr>
          <a:xfrm>
            <a:off x="7052310" y="2822997"/>
            <a:ext cx="5057775" cy="3313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no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8E13CF7-0F36-5DDD-7CA6-021208F30F19}"/>
              </a:ext>
            </a:extLst>
          </p:cNvPr>
          <p:cNvSpPr txBox="1"/>
          <p:nvPr/>
        </p:nvSpPr>
        <p:spPr>
          <a:xfrm>
            <a:off x="125730" y="1134110"/>
            <a:ext cx="1047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altLang="zh-CN" sz="1400" b="1">
                <a:latin typeface="+mn-lt"/>
                <a:ea typeface="微软雅黑" panose="020B0503020204020204" pitchFamily="34" charset="-122"/>
              </a:rPr>
              <a:t>Background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B71B2FBA-508B-F2B7-6C2D-0E156D323A7E}"/>
              </a:ext>
            </a:extLst>
          </p:cNvPr>
          <p:cNvSpPr txBox="1"/>
          <p:nvPr/>
        </p:nvSpPr>
        <p:spPr>
          <a:xfrm>
            <a:off x="125730" y="1502410"/>
            <a:ext cx="11485245" cy="96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RAN- support AI/ML enabled NG-RAN: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AI/ML function can analyze metrics related to</a:t>
            </a:r>
            <a:r>
              <a:rPr lang="en-US" altLang="zh-CN" sz="1300" b="1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 UE level performance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related to perform optimal resource management and mobility decisions for network slicing.(TR 38.743</a:t>
            </a:r>
            <a:r>
              <a:rPr lang="zh-CN" alt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TR 38.744)</a:t>
            </a:r>
            <a:endParaRPr lang="en-US" altLang="zh-CN" sz="1300">
              <a:solidFill>
                <a:srgbClr val="FF0000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SA2- support analytics conducted by NWDAF: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Packet delay between PSA UPF and UE, and packet delay in NG-RAN for </a:t>
            </a: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 specific UE.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S5-233839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FAE771F1-5448-333C-3FCD-142C05620C6D}"/>
              </a:ext>
            </a:extLst>
          </p:cNvPr>
          <p:cNvSpPr txBox="1"/>
          <p:nvPr/>
        </p:nvSpPr>
        <p:spPr>
          <a:xfrm>
            <a:off x="7052310" y="2950632"/>
            <a:ext cx="4573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</a:rPr>
              <a:t>Potential objectives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7BCA3204-E1BC-5D45-A4D5-33DFFAF0CBBA}"/>
              </a:ext>
            </a:extLst>
          </p:cNvPr>
          <p:cNvSpPr txBox="1"/>
          <p:nvPr/>
        </p:nvSpPr>
        <p:spPr>
          <a:xfrm>
            <a:off x="7134225" y="3383702"/>
            <a:ext cx="4975860" cy="22263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</a:rPr>
              <a:t>Investigate the feasibility of introducing Trace mechanism on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data collection and reporting </a:t>
            </a:r>
            <a:r>
              <a:rPr lang="en-US" sz="1300">
                <a:latin typeface="+mn-lt"/>
                <a:ea typeface="微软雅黑" panose="020B0503020204020204" pitchFamily="34" charset="-122"/>
              </a:rPr>
              <a:t>for NG-RAN UE-level measurements</a:t>
            </a:r>
          </a:p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Investigate new Trace-based UE-level measurements for NG-RAN</a:t>
            </a:r>
            <a:endParaRPr lang="en-US" sz="1300">
              <a:latin typeface="+mn-lt"/>
              <a:ea typeface="微软雅黑" panose="020B0503020204020204" pitchFamily="34" charset="-122"/>
            </a:endParaRPr>
          </a:p>
          <a:p>
            <a:pPr marL="28575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Potential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enhancements</a:t>
            </a: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on existing UE-level measurements  in the aspets of measurement object and UE identifier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2BC6E9A7-47C1-9A1B-4C8C-04B91E9E9C7F}"/>
              </a:ext>
            </a:extLst>
          </p:cNvPr>
          <p:cNvSpPr txBox="1"/>
          <p:nvPr/>
        </p:nvSpPr>
        <p:spPr>
          <a:xfrm>
            <a:off x="3098165" y="3607857"/>
            <a:ext cx="3789045" cy="15182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MDT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triggered by event is supported by measurement of M1-M9. 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Trace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has the capability to log data on any interface at call level for a specific user or mobile type </a:t>
            </a:r>
            <a:endParaRPr lang="en-US" altLang="zh-CN" sz="1300">
              <a:solidFill>
                <a:schemeClr val="tx1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8C2B8863-8AE1-607B-B4D6-43F281155D40}"/>
              </a:ext>
            </a:extLst>
          </p:cNvPr>
          <p:cNvSpPr txBox="1"/>
          <p:nvPr/>
        </p:nvSpPr>
        <p:spPr>
          <a:xfrm>
            <a:off x="125730" y="2570902"/>
            <a:ext cx="3981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  <a:sym typeface="+mn-ea"/>
              </a:rPr>
              <a:t>Research status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609526D8-E9FE-7AAB-1F0A-40754770C80A}"/>
              </a:ext>
            </a:extLst>
          </p:cNvPr>
          <p:cNvSpPr txBox="1"/>
          <p:nvPr/>
        </p:nvSpPr>
        <p:spPr>
          <a:xfrm>
            <a:off x="118110" y="5800512"/>
            <a:ext cx="6499225" cy="3613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Measurement object and UE identifier need to be clear. </a:t>
            </a:r>
          </a:p>
        </p:txBody>
      </p:sp>
      <p:sp>
        <p:nvSpPr>
          <p:cNvPr id="10240" name="文本框 10239">
            <a:extLst>
              <a:ext uri="{FF2B5EF4-FFF2-40B4-BE49-F238E27FC236}">
                <a16:creationId xmlns:a16="http://schemas.microsoft.com/office/drawing/2014/main" id="{6106E30C-E8D6-B79E-D5CB-5D48766882E9}"/>
              </a:ext>
            </a:extLst>
          </p:cNvPr>
          <p:cNvSpPr txBox="1"/>
          <p:nvPr/>
        </p:nvSpPr>
        <p:spPr>
          <a:xfrm>
            <a:off x="118110" y="5168687"/>
            <a:ext cx="6450330" cy="6614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Existing UE-level measurements for NG-RAN is limited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Some analysis requirements such as m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obility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cannot be satisfied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in NG-RAN.</a:t>
            </a:r>
          </a:p>
        </p:txBody>
      </p:sp>
      <p:pic>
        <p:nvPicPr>
          <p:cNvPr id="10241" name="图片 10240">
            <a:extLst>
              <a:ext uri="{FF2B5EF4-FFF2-40B4-BE49-F238E27FC236}">
                <a16:creationId xmlns:a16="http://schemas.microsoft.com/office/drawing/2014/main" id="{0F514EF2-A098-1626-FD85-CFF8308A4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85" y="3805977"/>
            <a:ext cx="2658110" cy="118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6749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1627</Words>
  <Application>Microsoft Office PowerPoint</Application>
  <PresentationFormat>宽屏</PresentationFormat>
  <Paragraphs>192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微软雅黑</vt:lpstr>
      <vt:lpstr>Arial</vt:lpstr>
      <vt:lpstr>Calibri</vt:lpstr>
      <vt:lpstr>Times New Roman</vt:lpstr>
      <vt:lpstr>Wingdings</vt:lpstr>
      <vt:lpstr>Office Theme</vt:lpstr>
      <vt:lpstr>1_Office Theme</vt:lpstr>
      <vt:lpstr>2_Office Theme</vt:lpstr>
      <vt:lpstr>Microsoft Visio Drawing</vt:lpstr>
      <vt:lpstr>PowerPoint 演示文稿</vt:lpstr>
      <vt:lpstr>TU allocation portion</vt:lpstr>
      <vt:lpstr>Overall View on Rel-20 Topics</vt:lpstr>
      <vt:lpstr>Use Case 1: Management of Ambient IoT</vt:lpstr>
      <vt:lpstr>Use Case 2: Management of Network Sharing Ph4</vt:lpstr>
      <vt:lpstr>Use Case 3: Management of ISAC</vt:lpstr>
      <vt:lpstr>Use Case 4: Knowledge-assisted Management</vt:lpstr>
      <vt:lpstr>Use Case 5: Trace-based UE-level measurements for NG-RAN</vt:lpstr>
      <vt:lpstr>Use Case 5: Trace-based UE-level measurements for NG-RAN</vt:lpstr>
      <vt:lpstr>Use Case 5: NTN Management(OAM_NTN_Ph3)</vt:lpstr>
      <vt:lpstr>Thank You 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Zhaoning Wang</cp:lastModifiedBy>
  <cp:revision>117</cp:revision>
  <dcterms:created xsi:type="dcterms:W3CDTF">2008-08-30T09:32:00Z</dcterms:created>
  <dcterms:modified xsi:type="dcterms:W3CDTF">2025-01-13T15:56:53Z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ICV">
    <vt:lpwstr>6FD825377B4B4A35A3D560632E645433</vt:lpwstr>
  </property>
  <property fmtid="{D5CDD505-2E9C-101B-9397-08002B2CF9AE}" pid="13" name="KSOProductBuildVer">
    <vt:lpwstr>2052-11.8.2.12085</vt:lpwstr>
  </property>
</Properties>
</file>