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5"/>
  </p:notesMasterIdLst>
  <p:handoutMasterIdLst>
    <p:handoutMasterId r:id="rId6"/>
  </p:handoutMasterIdLst>
  <p:sldIdLst>
    <p:sldId id="303" r:id="rId2"/>
    <p:sldId id="2147480960" r:id="rId3"/>
    <p:sldId id="866" r:id="rId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3300"/>
    <a:srgbClr val="62A14D"/>
    <a:srgbClr val="E9EDF4"/>
    <a:srgbClr val="000000"/>
    <a:srgbClr val="C6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419" y="62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1/2/2025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1/2/2025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SA5 5GA workshop</a:t>
            </a: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15 – 16 Jan 2025, Online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62716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bg1"/>
                </a:solidFill>
              </a:rPr>
              <a:t>SA5 5GA workshop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US" altLang="de-DE" sz="1200" dirty="0">
                <a:solidFill>
                  <a:schemeClr val="bg1"/>
                </a:solidFill>
              </a:rPr>
              <a:t>15 – 16 </a:t>
            </a:r>
            <a:r>
              <a:rPr lang="en-US" altLang="zh-CN" sz="1200" dirty="0">
                <a:solidFill>
                  <a:schemeClr val="bg1"/>
                </a:solidFill>
              </a:rPr>
              <a:t>Jan</a:t>
            </a:r>
            <a:r>
              <a:rPr lang="en-US" altLang="de-DE" sz="1200" dirty="0">
                <a:solidFill>
                  <a:schemeClr val="bg1"/>
                </a:solidFill>
              </a:rPr>
              <a:t> 2025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3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8845" y="415925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Source: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063263" y="1575657"/>
            <a:ext cx="747858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XXX view on SA5 Rel-20 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5G-Advanced Priorities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18269" y="228600"/>
            <a:ext cx="7737447" cy="883508"/>
          </a:xfrm>
        </p:spPr>
        <p:txBody>
          <a:bodyPr/>
          <a:lstStyle/>
          <a:p>
            <a:pPr eaLnBrk="1" hangingPunct="1"/>
            <a:r>
              <a:rPr lang="de-DE" altLang="de-DE" b="1" dirty="0">
                <a:solidFill>
                  <a:schemeClr val="tx1"/>
                </a:solidFill>
              </a:rPr>
              <a:t>Note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67629" y="1264140"/>
            <a:ext cx="9539416" cy="4777155"/>
          </a:xfrm>
        </p:spPr>
        <p:txBody>
          <a:bodyPr/>
          <a:lstStyle/>
          <a:p>
            <a:r>
              <a:rPr lang="en-US" altLang="zh-CN" dirty="0"/>
              <a:t>Companies are welcome to provide inputs for</a:t>
            </a:r>
          </a:p>
          <a:p>
            <a:pPr lvl="1"/>
            <a:r>
              <a:rPr lang="en-US" altLang="zh-CN" dirty="0"/>
              <a:t>Potential 5GA management and orchestration, charging topics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/>
              <a:t>Each topic </a:t>
            </a:r>
            <a:r>
              <a:rPr lang="en-US" altLang="zh-CN" dirty="0"/>
              <a:t>should be indicated with </a:t>
            </a:r>
            <a:r>
              <a:rPr lang="en-US" altLang="zh-CN" dirty="0">
                <a:solidFill>
                  <a:srgbClr val="374151"/>
                </a:solidFill>
              </a:rPr>
              <a:t>OAM/CH prime feature topic, OAM/CH support to network feature topic</a:t>
            </a:r>
          </a:p>
          <a:p>
            <a:pPr lvl="1"/>
            <a:r>
              <a:rPr lang="en-US" altLang="zh-CN" dirty="0"/>
              <a:t>Opinion on TU allocation portion of 5GA part/6G part in Rel-20</a:t>
            </a:r>
            <a:endParaRPr lang="en-GB" altLang="zh-CN" dirty="0"/>
          </a:p>
          <a:p>
            <a:pPr marL="0" indent="0">
              <a:buNone/>
            </a:pPr>
            <a:endParaRPr lang="en-US" sz="1600" dirty="0">
              <a:solidFill>
                <a:srgbClr val="374151"/>
              </a:solidFill>
            </a:endParaRPr>
          </a:p>
        </p:txBody>
      </p:sp>
      <p:pic>
        <p:nvPicPr>
          <p:cNvPr id="2" name="Picture 1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BDEA4634-CBFE-A9D3-E3C7-134603705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00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65</Words>
  <Application>Microsoft Office PowerPoint</Application>
  <PresentationFormat>Widescreen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Wingdings</vt:lpstr>
      <vt:lpstr>Office Theme</vt:lpstr>
      <vt:lpstr>PowerPoint Presentation</vt:lpstr>
      <vt:lpstr>Note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Antoine Mouquet</cp:lastModifiedBy>
  <cp:revision>115</cp:revision>
  <dcterms:created xsi:type="dcterms:W3CDTF">2008-08-30T09:32:10Z</dcterms:created>
  <dcterms:modified xsi:type="dcterms:W3CDTF">2025-01-02T11:12:48Z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