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2" r:id="rId9"/>
    <p:sldId id="79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8" d="100"/>
          <a:sy n="88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5/31/2024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5/31/2024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233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SA3#116,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</a:t>
            </a:r>
            <a:r>
              <a:rPr lang="en-IN" dirty="0" err="1"/>
              <a:t>FS_Metaverse_Sec</a:t>
            </a:r>
            <a:r>
              <a:rPr lang="fr-FR" dirty="0"/>
              <a:t>’</a:t>
            </a:r>
            <a:endParaRPr lang="en-GB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Rohini </a:t>
            </a:r>
            <a:r>
              <a:rPr lang="en-US" altLang="en-US" sz="2000" b="1" dirty="0" err="1" smtClean="0"/>
              <a:t>Rajendran</a:t>
            </a:r>
            <a:r>
              <a:rPr lang="en-US" altLang="en-US" sz="2000" b="1" dirty="0" smtClean="0"/>
              <a:t> (Samsung)</a:t>
            </a:r>
            <a:r>
              <a:rPr lang="en-US" altLang="en-US" sz="2000" b="1" dirty="0" smtClean="0"/>
              <a:t>, </a:t>
            </a:r>
            <a:r>
              <a:rPr lang="en-US" altLang="en-US" sz="2000" b="1" dirty="0" err="1" smtClean="0"/>
              <a:t>Lihui</a:t>
            </a:r>
            <a:r>
              <a:rPr lang="en-US" altLang="en-US" sz="2000" b="1" dirty="0" smtClean="0"/>
              <a:t> </a:t>
            </a:r>
            <a:r>
              <a:rPr lang="en-US" altLang="en-US" sz="2000" b="1" dirty="0" err="1" smtClean="0"/>
              <a:t>Xiong</a:t>
            </a:r>
            <a:r>
              <a:rPr lang="en-US" altLang="en-US" sz="2000" b="1" smtClean="0"/>
              <a:t> (OPPO)</a:t>
            </a:r>
            <a:r>
              <a:rPr lang="en-GB" sz="1800" b="1" dirty="0" smtClean="0">
                <a:latin typeface="Arial" charset="0"/>
              </a:rPr>
              <a:t>	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TUs </a:t>
            </a: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planned</a:t>
            </a:r>
          </a:p>
          <a:p>
            <a:pPr marL="0" lvl="0" indent="0">
              <a:buNone/>
            </a:pPr>
            <a:endParaRPr lang="en-CA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CA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SA3#115 </a:t>
            </a:r>
            <a:r>
              <a:rPr lang="en-CA" sz="18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Adhoc</a:t>
            </a: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e-meeting:</a:t>
            </a:r>
            <a:endParaRPr lang="en-CA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KIs</a:t>
            </a:r>
            <a:r>
              <a:rPr lang="en-GB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agreed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CA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SA3#116 </a:t>
            </a: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meeting:</a:t>
            </a:r>
            <a:endParaRPr lang="en-CA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solution agreed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CA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SA3#117 </a:t>
            </a:r>
            <a:r>
              <a:rPr lang="en-CA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meeting:</a:t>
            </a:r>
            <a:endParaRPr lang="en-CA" sz="1800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Finalize all KIs (expect no more KI in further meeting)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Expects companies to submit solutions as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well</a:t>
            </a:r>
          </a:p>
          <a:p>
            <a:pPr marL="285750" lvl="1" indent="0">
              <a:buNone/>
            </a:pPr>
            <a:endParaRPr lang="en-C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CA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SA3#118 </a:t>
            </a:r>
            <a:r>
              <a:rPr lang="en-CA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meeting:</a:t>
            </a:r>
            <a:endParaRPr lang="en-CA" sz="18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Solution evaluation, conclusion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C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altLang="zh-CN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SA3#</a:t>
            </a:r>
            <a:r>
              <a:rPr lang="en-US" alt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119</a:t>
            </a:r>
            <a:r>
              <a:rPr lang="en-CA" altLang="zh-CN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meeting: </a:t>
            </a:r>
            <a:endParaRPr lang="en-CA" altLang="zh-CN" sz="18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Normative </a:t>
            </a:r>
            <a:r>
              <a:rPr lang="en-US" altLang="zh-CN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work</a:t>
            </a:r>
            <a:endParaRPr lang="en-CA" sz="14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CA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lvl="1" indent="0">
              <a:buNone/>
            </a:pP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FS_Metaverse_Sec</a:t>
            </a:r>
            <a:r>
              <a:rPr lang="en-US" sz="2400" dirty="0">
                <a:solidFill>
                  <a:srgbClr val="FF0000"/>
                </a:solidFill>
              </a:rPr>
              <a:t>’ overall plan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417328"/>
              </p:ext>
            </p:extLst>
          </p:nvPr>
        </p:nvGraphicFramePr>
        <p:xfrm>
          <a:off x="882877" y="1509220"/>
          <a:ext cx="2950845" cy="762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14095">
                  <a:extLst>
                    <a:ext uri="{9D8B030D-6E8A-4147-A177-3AD203B41FA5}">
                      <a16:colId xmlns:a16="http://schemas.microsoft.com/office/drawing/2014/main" val="420438415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3543558438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8882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Work Task ID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TU Estimate</a:t>
                      </a:r>
                      <a:endParaRPr lang="en-IN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(Study)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TU Estimate</a:t>
                      </a:r>
                      <a:endParaRPr lang="en-IN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(Normative)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0058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WT1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1.5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749940"/>
                  </a:ext>
                </a:extLst>
              </a:tr>
              <a:tr h="111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WT2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962619"/>
                  </a:ext>
                </a:extLst>
              </a:tr>
              <a:tr h="111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WT3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8530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200" dirty="0"/>
              <a:t>Currently the SID includes only 2 KI, in SA3#117 it is expected to have new KI and solutions. Conclusions of these KI*s might take another meeting cycle.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 progress depends on the LS response from SA1 and SA6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/>
              <a:t>Conclusion </a:t>
            </a:r>
            <a:r>
              <a:rPr lang="en-GB" sz="1200" dirty="0" smtClean="0"/>
              <a:t>of each KI depends on SA6 work progress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Completing the normative work within timeline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‘‘</a:t>
            </a:r>
            <a:r>
              <a:rPr lang="en-US" sz="2000" dirty="0" err="1">
                <a:solidFill>
                  <a:srgbClr val="FF0000"/>
                </a:solidFill>
              </a:rPr>
              <a:t>FS_Metaverse_Sec</a:t>
            </a:r>
            <a:r>
              <a:rPr lang="en-US" sz="2000" dirty="0">
                <a:solidFill>
                  <a:srgbClr val="FF0000"/>
                </a:solidFill>
              </a:rPr>
              <a:t>’ status after SA3#116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425570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1030039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IN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aspects of 5G mobile </a:t>
                      </a:r>
                      <a:r>
                        <a:rPr lang="en-IN" sz="1200" b="1" i="0" u="none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metaverse</a:t>
                      </a:r>
                      <a:r>
                        <a:rPr lang="en-IN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services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‘</a:t>
                      </a:r>
                      <a:r>
                        <a:rPr lang="en-GB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FS_Metaverse_Sec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Mar-2024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606" y="1234117"/>
            <a:ext cx="8554481" cy="494025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Pending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Issue#1: Authentication and authorization of digital asset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Issue#2: Digital Asset management security </a:t>
            </a:r>
            <a:endParaRPr lang="de-DE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GB" sz="1400" dirty="0">
                <a:cs typeface="+mn-ea"/>
              </a:rPr>
              <a:t>Solutions to existing KIs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Dependencies</a:t>
            </a:r>
            <a:r>
              <a:rPr lang="de-DE" altLang="de-DE" sz="1600" b="1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/>
              <a:t>SA3 progress depends on the LS response from SA1 and SA6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/>
              <a:t>Conclusion </a:t>
            </a:r>
            <a:r>
              <a:rPr lang="en-GB" sz="1400" dirty="0"/>
              <a:t>of each KI depends on SA6 work progress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</a:t>
            </a:r>
            <a:r>
              <a:rPr lang="en-GB" sz="1600" b="1" dirty="0" smtClean="0"/>
              <a:t>consumed</a:t>
            </a:r>
            <a:endParaRPr lang="en-GB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GB" sz="1200" dirty="0"/>
              <a:t>SA3#115 </a:t>
            </a:r>
            <a:r>
              <a:rPr lang="en-US" altLang="en-GB" sz="1200" dirty="0" err="1"/>
              <a:t>Adhoc</a:t>
            </a:r>
            <a:r>
              <a:rPr lang="en-US" altLang="en-GB" sz="1200" dirty="0"/>
              <a:t>-e - 0.5 TU</a:t>
            </a:r>
            <a:endParaRPr lang="en-GB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</a:t>
            </a:r>
            <a:r>
              <a:rPr lang="en-US" altLang="en-GB" sz="1200" dirty="0"/>
              <a:t>116</a:t>
            </a:r>
            <a:r>
              <a:rPr lang="en-GB" sz="1200" dirty="0"/>
              <a:t> -</a:t>
            </a:r>
            <a:r>
              <a:rPr lang="en-US" altLang="en-GB" sz="1200" dirty="0"/>
              <a:t> </a:t>
            </a:r>
            <a:r>
              <a:rPr lang="en-US" altLang="en-GB" sz="1200" dirty="0" smtClean="0"/>
              <a:t>0.25 </a:t>
            </a:r>
            <a:r>
              <a:rPr lang="en-US" altLang="en-GB" sz="1200" dirty="0"/>
              <a:t>TU</a:t>
            </a:r>
            <a:endParaRPr lang="en-GB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/>
              <a:t>TUs 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</a:t>
            </a:r>
            <a:r>
              <a:rPr lang="en-US" altLang="en-GB" sz="1200" dirty="0"/>
              <a:t>117</a:t>
            </a:r>
            <a:r>
              <a:rPr lang="en-GB" sz="1200" dirty="0"/>
              <a:t> </a:t>
            </a:r>
            <a:r>
              <a:rPr lang="en-GB" sz="1200" b="1" dirty="0"/>
              <a:t>-</a:t>
            </a:r>
            <a:r>
              <a:rPr lang="en-US" altLang="en-GB" sz="1200" dirty="0"/>
              <a:t> </a:t>
            </a:r>
            <a:r>
              <a:rPr lang="en-US" altLang="en-GB" sz="1200" dirty="0" smtClean="0"/>
              <a:t>1 </a:t>
            </a:r>
            <a:r>
              <a:rPr lang="en-US" altLang="en-GB" sz="1200" dirty="0"/>
              <a:t>TU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ym typeface="+mn-ea"/>
              </a:rPr>
              <a:t>SA3#</a:t>
            </a:r>
            <a:r>
              <a:rPr lang="en-US" altLang="en-GB" sz="1200" dirty="0">
                <a:sym typeface="+mn-ea"/>
              </a:rPr>
              <a:t>118</a:t>
            </a:r>
            <a:r>
              <a:rPr lang="en-GB" sz="1200" dirty="0">
                <a:sym typeface="+mn-ea"/>
              </a:rPr>
              <a:t> -</a:t>
            </a:r>
            <a:r>
              <a:rPr lang="en-US" altLang="en-GB" sz="1200" dirty="0">
                <a:sym typeface="+mn-ea"/>
              </a:rPr>
              <a:t> 1 TU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ym typeface="+mn-ea"/>
              </a:rPr>
              <a:t>SA3#</a:t>
            </a:r>
            <a:r>
              <a:rPr lang="en-US" altLang="en-GB" sz="1200" dirty="0">
                <a:sym typeface="+mn-ea"/>
              </a:rPr>
              <a:t>119</a:t>
            </a:r>
            <a:r>
              <a:rPr lang="en-GB" sz="1200" dirty="0">
                <a:sym typeface="+mn-ea"/>
              </a:rPr>
              <a:t> -</a:t>
            </a:r>
            <a:r>
              <a:rPr lang="en-US" altLang="en-GB" sz="1200" dirty="0">
                <a:sym typeface="+mn-ea"/>
              </a:rPr>
              <a:t> 1 TU</a:t>
            </a:r>
            <a:endParaRPr lang="en-GB" sz="12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/>
          </a:p>
          <a:p>
            <a:pPr lvl="0">
              <a:spcBef>
                <a:spcPts val="0"/>
              </a:spcBef>
              <a:spcAft>
                <a:spcPts val="300"/>
              </a:spcAft>
              <a:defRPr/>
            </a:pPr>
            <a:r>
              <a:rPr lang="de-DE" sz="1600" b="1" dirty="0">
                <a:solidFill>
                  <a:prstClr val="black"/>
                </a:solidFill>
              </a:rPr>
              <a:t>Plan for completion</a:t>
            </a:r>
            <a:endParaRPr lang="de-DE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200" dirty="0">
                <a:solidFill>
                  <a:prstClr val="black"/>
                </a:solidFill>
              </a:rPr>
              <a:t>SA3#119</a:t>
            </a:r>
            <a:endParaRPr lang="en-US" altLang="zh-CN" sz="1400" b="1" dirty="0">
              <a:solidFill>
                <a:prstClr val="black"/>
              </a:solidFill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673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‘‘</a:t>
            </a:r>
            <a:r>
              <a:rPr lang="en-US" sz="2000" dirty="0" err="1">
                <a:solidFill>
                  <a:srgbClr val="FF0000"/>
                </a:solidFill>
              </a:rPr>
              <a:t>FS_Metaverse_Sec</a:t>
            </a:r>
            <a:r>
              <a:rPr lang="en-US" sz="2000" dirty="0">
                <a:solidFill>
                  <a:srgbClr val="FF0000"/>
                </a:solidFill>
              </a:rPr>
              <a:t>’ pending work and plan for completion</a:t>
            </a:r>
          </a:p>
        </p:txBody>
      </p:sp>
    </p:spTree>
    <p:extLst>
      <p:ext uri="{BB962C8B-B14F-4D97-AF65-F5344CB8AC3E}">
        <p14:creationId xmlns:p14="http://schemas.microsoft.com/office/powerpoint/2010/main" val="295450083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71c5aaf6-e6ce-465b-b873-5148d2a4c105"/>
    <ds:schemaRef ds:uri="c67c731b-696e-4d20-8664-fee8943d9cc6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e0d6c333-3612-4d65-a7f4-5976eb42d46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8564</TotalTime>
  <Words>296</Words>
  <Application>Microsoft Office PowerPoint</Application>
  <PresentationFormat>On-screen Show (4:3)</PresentationFormat>
  <Paragraphs>96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‘FS_Metaverse_Sec’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Rohini</cp:lastModifiedBy>
  <cp:revision>1317</cp:revision>
  <dcterms:created xsi:type="dcterms:W3CDTF">2008-08-30T09:32:10Z</dcterms:created>
  <dcterms:modified xsi:type="dcterms:W3CDTF">2024-05-31T08:58:51Z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