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9B28-083C-43A8-973F-921019C770B2}" v="35" dt="2022-08-30T17:17:43.7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2" d="100"/>
          <a:sy n="112" d="100"/>
        </p:scale>
        <p:origin x="12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67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2B289B28-083C-43A8-973F-921019C770B2}"/>
    <pc:docChg chg="custSel addSld delSld modSld">
      <pc:chgData name="Alec Brusilovsky" userId="f4aaf3af-7629-4ade-81a6-99ee1ad33bcf" providerId="ADAL" clId="{2B289B28-083C-43A8-973F-921019C770B2}" dt="2022-08-31T17:04:52.749" v="599" actId="122"/>
      <pc:docMkLst>
        <pc:docMk/>
      </pc:docMkLst>
      <pc:sldChg chg="addSp modSp mod">
        <pc:chgData name="Alec Brusilovsky" userId="f4aaf3af-7629-4ade-81a6-99ee1ad33bcf" providerId="ADAL" clId="{2B289B28-083C-43A8-973F-921019C770B2}" dt="2022-08-31T17:04:52.749" v="599" actId="122"/>
        <pc:sldMkLst>
          <pc:docMk/>
          <pc:sldMk cId="0" sldId="303"/>
        </pc:sldMkLst>
        <pc:spChg chg="add mod">
          <ac:chgData name="Alec Brusilovsky" userId="f4aaf3af-7629-4ade-81a6-99ee1ad33bcf" providerId="ADAL" clId="{2B289B28-083C-43A8-973F-921019C770B2}" dt="2022-08-31T17:04:52.749" v="599" actId="122"/>
          <ac:spMkLst>
            <pc:docMk/>
            <pc:sldMk cId="0" sldId="303"/>
            <ac:spMk id="2" creationId="{4E4CDE1C-22BB-D77D-2F89-25D354C1C2F9}"/>
          </ac:spMkLst>
        </pc:spChg>
        <pc:spChg chg="mod">
          <ac:chgData name="Alec Brusilovsky" userId="f4aaf3af-7629-4ade-81a6-99ee1ad33bcf" providerId="ADAL" clId="{2B289B28-083C-43A8-973F-921019C770B2}" dt="2022-08-31T17:02:48.017" v="467" actId="14100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Alec Brusilovsky" userId="f4aaf3af-7629-4ade-81a6-99ee1ad33bcf" providerId="ADAL" clId="{2B289B28-083C-43A8-973F-921019C770B2}" dt="2022-08-30T17:36:06.131" v="466" actId="20577"/>
        <pc:sldMkLst>
          <pc:docMk/>
          <pc:sldMk cId="3452607634" sldId="791"/>
        </pc:sldMkLst>
        <pc:spChg chg="mod">
          <ac:chgData name="Alec Brusilovsky" userId="f4aaf3af-7629-4ade-81a6-99ee1ad33bcf" providerId="ADAL" clId="{2B289B28-083C-43A8-973F-921019C770B2}" dt="2022-08-30T17:36:06.131" v="466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new del mod">
        <pc:chgData name="Alec Brusilovsky" userId="f4aaf3af-7629-4ade-81a6-99ee1ad33bcf" providerId="ADAL" clId="{2B289B28-083C-43A8-973F-921019C770B2}" dt="2022-08-30T17:34:38.181" v="435" actId="47"/>
        <pc:sldMkLst>
          <pc:docMk/>
          <pc:sldMk cId="222784193" sldId="795"/>
        </pc:sldMkLst>
        <pc:spChg chg="mod">
          <ac:chgData name="Alec Brusilovsky" userId="f4aaf3af-7629-4ade-81a6-99ee1ad33bcf" providerId="ADAL" clId="{2B289B28-083C-43A8-973F-921019C770B2}" dt="2022-08-30T17:18:07.299" v="431" actId="20577"/>
          <ac:spMkLst>
            <pc:docMk/>
            <pc:sldMk cId="222784193" sldId="795"/>
            <ac:spMk id="2" creationId="{250CBDA9-910B-8C8B-F8BF-4898B6C21968}"/>
          </ac:spMkLst>
        </pc:spChg>
        <pc:spChg chg="mod">
          <ac:chgData name="Alec Brusilovsky" userId="f4aaf3af-7629-4ade-81a6-99ee1ad33bcf" providerId="ADAL" clId="{2B289B28-083C-43A8-973F-921019C770B2}" dt="2022-08-30T17:18:42.856" v="434" actId="20577"/>
          <ac:spMkLst>
            <pc:docMk/>
            <pc:sldMk cId="222784193" sldId="795"/>
            <ac:spMk id="3" creationId="{B5E85EA5-4E56-CFC0-7063-50C2452AB7F2}"/>
          </ac:spMkLst>
        </pc:spChg>
        <pc:spChg chg="mod">
          <ac:chgData name="Alec Brusilovsky" userId="f4aaf3af-7629-4ade-81a6-99ee1ad33bcf" providerId="ADAL" clId="{2B289B28-083C-43A8-973F-921019C770B2}" dt="2022-08-30T17:09:44.328" v="16" actId="20577"/>
          <ac:spMkLst>
            <pc:docMk/>
            <pc:sldMk cId="222784193" sldId="795"/>
            <ac:spMk id="4" creationId="{E15BDCE9-0720-5DAD-7A4E-DFECDE3350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6/1/2023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‹Nr.›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6/1/2023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‹Nr.›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SA3 Work plan June, 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‹Nr.›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</a:t>
            </a:r>
            <a:r>
              <a:rPr lang="fr-FR" dirty="0" smtClean="0"/>
              <a:t>tatus </a:t>
            </a:r>
            <a:r>
              <a:rPr lang="fr-FR" dirty="0"/>
              <a:t>report for </a:t>
            </a:r>
            <a:r>
              <a:rPr lang="fr-FR" dirty="0" smtClean="0"/>
              <a:t>PCF</a:t>
            </a:r>
            <a:r>
              <a:rPr lang="fr-FR" dirty="0" smtClean="0"/>
              <a:t> </a:t>
            </a:r>
            <a:r>
              <a:rPr lang="fr-FR" dirty="0" smtClean="0"/>
              <a:t>SCAS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altLang="en-US" sz="1800" b="1" dirty="0" smtClean="0">
                <a:latin typeface="Arial" charset="0"/>
              </a:rPr>
              <a:t>Jörg Andreas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BSI Germany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:a16="http://schemas.microsoft.com/office/drawing/2014/main" id="{4E4CDE1C-22BB-D77D-2F89-25D354C1C2F9}"/>
              </a:ext>
            </a:extLst>
          </p:cNvPr>
          <p:cNvSpPr txBox="1">
            <a:spLocks/>
          </p:cNvSpPr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 smtClean="0"/>
              <a:t>Specific </a:t>
            </a:r>
            <a:r>
              <a:rPr lang="en-CA" sz="1200" dirty="0"/>
              <a:t>PCF test cases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/>
              <a:t>Overall clause 4 content</a:t>
            </a:r>
            <a:endParaRPr lang="en-CA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PCF</a:t>
            </a:r>
            <a:r>
              <a:rPr lang="en-US" sz="2000" dirty="0" smtClean="0">
                <a:solidFill>
                  <a:srgbClr val="FF0000"/>
                </a:solidFill>
              </a:rPr>
              <a:t> SCAS </a:t>
            </a:r>
            <a:r>
              <a:rPr lang="en-US" sz="2000" dirty="0">
                <a:solidFill>
                  <a:srgbClr val="FF0000"/>
                </a:solidFill>
              </a:rPr>
              <a:t>status after </a:t>
            </a:r>
            <a:r>
              <a:rPr lang="en-US" sz="2000" dirty="0" smtClean="0">
                <a:solidFill>
                  <a:srgbClr val="FF0000"/>
                </a:solidFill>
              </a:rPr>
              <a:t>SA3#111 Berlin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067146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8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8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1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79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990044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Assurance Specification for the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Policy Control Function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(PCF)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SCAS_5G_PCF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Sep-2023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en-GB" sz="1200" dirty="0">
                        <a:solidFill>
                          <a:srgbClr val="FF33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New TS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33.528,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</a:rPr>
                        <a:t>pCRs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to clause 4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The TS </a:t>
            </a:r>
            <a:r>
              <a:rPr lang="en-US" altLang="zh-CN" sz="1200" dirty="0" smtClean="0"/>
              <a:t>(</a:t>
            </a:r>
            <a:r>
              <a:rPr lang="en-US" altLang="zh-CN" sz="1200" dirty="0" smtClean="0"/>
              <a:t>PCF</a:t>
            </a:r>
            <a:r>
              <a:rPr lang="en-US" altLang="zh-CN" sz="1200" dirty="0" smtClean="0"/>
              <a:t> </a:t>
            </a:r>
            <a:r>
              <a:rPr lang="en-US" altLang="zh-CN" sz="1200" dirty="0" smtClean="0"/>
              <a:t>SCAS) has been sent for </a:t>
            </a:r>
            <a:r>
              <a:rPr lang="en-US" altLang="zh-CN" sz="1200" dirty="0" smtClean="0"/>
              <a:t>approval.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Further elaborate </a:t>
            </a:r>
            <a:r>
              <a:rPr lang="en-US" altLang="zh-CN" sz="1200" dirty="0"/>
              <a:t>draft TS (PCF SCAS)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Defining the exposure and attack potential of PCF and </a:t>
            </a:r>
            <a:r>
              <a:rPr lang="en-US" altLang="zh-CN" sz="1200" dirty="0" smtClean="0"/>
              <a:t>its </a:t>
            </a:r>
            <a:r>
              <a:rPr lang="en-US" altLang="zh-CN" sz="1200" dirty="0"/>
              <a:t>interfaces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Defining specific </a:t>
            </a:r>
            <a:r>
              <a:rPr lang="en-US" altLang="zh-CN" sz="1200" dirty="0"/>
              <a:t>PCF SCAS test cases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Risks</a:t>
            </a:r>
            <a:r>
              <a:rPr lang="en-US" altLang="zh-CN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32f50e1-6846-4d7d-ad60-ccd6877e6c5e"/>
    <ds:schemaRef ds:uri="5a888943-97ca-4c93-b605-714bb5e9e285"/>
    <ds:schemaRef ds:uri="http://schemas.microsoft.com/sharepoint/v4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</Words>
  <Application>Microsoft Office PowerPoint</Application>
  <PresentationFormat>Bildschirmpräsentation (4:3)</PresentationFormat>
  <Paragraphs>44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Office Theme</vt:lpstr>
      <vt:lpstr>SA WG3 Status report for PCF SCAS</vt:lpstr>
      <vt:lpstr>PowerPoint-Präsentation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Andreas, Jörg</cp:lastModifiedBy>
  <cp:revision>1326</cp:revision>
  <dcterms:created xsi:type="dcterms:W3CDTF">2008-08-30T09:32:10Z</dcterms:created>
  <dcterms:modified xsi:type="dcterms:W3CDTF">2023-06-01T07:19:28Z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