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303" r:id="rId5"/>
    <p:sldId id="792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2A6EA8"/>
    <a:srgbClr val="FF7C80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89B28-083C-43A8-973F-921019C770B2}" v="35" dt="2022-08-30T17:17:43.77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65" d="100"/>
          <a:sy n="165" d="100"/>
        </p:scale>
        <p:origin x="1580" y="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672" y="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 Brusilovsky" userId="f4aaf3af-7629-4ade-81a6-99ee1ad33bcf" providerId="ADAL" clId="{2B289B28-083C-43A8-973F-921019C770B2}"/>
    <pc:docChg chg="custSel addSld delSld modSld">
      <pc:chgData name="Alec Brusilovsky" userId="f4aaf3af-7629-4ade-81a6-99ee1ad33bcf" providerId="ADAL" clId="{2B289B28-083C-43A8-973F-921019C770B2}" dt="2022-08-31T17:04:52.749" v="599" actId="122"/>
      <pc:docMkLst>
        <pc:docMk/>
      </pc:docMkLst>
      <pc:sldChg chg="addSp modSp mod">
        <pc:chgData name="Alec Brusilovsky" userId="f4aaf3af-7629-4ade-81a6-99ee1ad33bcf" providerId="ADAL" clId="{2B289B28-083C-43A8-973F-921019C770B2}" dt="2022-08-31T17:04:52.749" v="599" actId="122"/>
        <pc:sldMkLst>
          <pc:docMk/>
          <pc:sldMk cId="0" sldId="303"/>
        </pc:sldMkLst>
        <pc:spChg chg="add mod">
          <ac:chgData name="Alec Brusilovsky" userId="f4aaf3af-7629-4ade-81a6-99ee1ad33bcf" providerId="ADAL" clId="{2B289B28-083C-43A8-973F-921019C770B2}" dt="2022-08-31T17:04:52.749" v="599" actId="122"/>
          <ac:spMkLst>
            <pc:docMk/>
            <pc:sldMk cId="0" sldId="303"/>
            <ac:spMk id="2" creationId="{4E4CDE1C-22BB-D77D-2F89-25D354C1C2F9}"/>
          </ac:spMkLst>
        </pc:spChg>
        <pc:spChg chg="mod">
          <ac:chgData name="Alec Brusilovsky" userId="f4aaf3af-7629-4ade-81a6-99ee1ad33bcf" providerId="ADAL" clId="{2B289B28-083C-43A8-973F-921019C770B2}" dt="2022-08-31T17:02:48.017" v="467" actId="14100"/>
          <ac:spMkLst>
            <pc:docMk/>
            <pc:sldMk cId="0" sldId="303"/>
            <ac:spMk id="6147" creationId="{00000000-0000-0000-0000-000000000000}"/>
          </ac:spMkLst>
        </pc:spChg>
      </pc:sldChg>
      <pc:sldChg chg="modSp mod">
        <pc:chgData name="Alec Brusilovsky" userId="f4aaf3af-7629-4ade-81a6-99ee1ad33bcf" providerId="ADAL" clId="{2B289B28-083C-43A8-973F-921019C770B2}" dt="2022-08-30T17:36:06.131" v="466" actId="20577"/>
        <pc:sldMkLst>
          <pc:docMk/>
          <pc:sldMk cId="3452607634" sldId="791"/>
        </pc:sldMkLst>
        <pc:spChg chg="mod">
          <ac:chgData name="Alec Brusilovsky" userId="f4aaf3af-7629-4ade-81a6-99ee1ad33bcf" providerId="ADAL" clId="{2B289B28-083C-43A8-973F-921019C770B2}" dt="2022-08-30T17:36:06.131" v="466" actId="20577"/>
          <ac:spMkLst>
            <pc:docMk/>
            <pc:sldMk cId="3452607634" sldId="791"/>
            <ac:spMk id="4" creationId="{5D88E2AB-CBFF-4456-99B7-D64DA69227D9}"/>
          </ac:spMkLst>
        </pc:spChg>
      </pc:sldChg>
      <pc:sldChg chg="modSp new del mod">
        <pc:chgData name="Alec Brusilovsky" userId="f4aaf3af-7629-4ade-81a6-99ee1ad33bcf" providerId="ADAL" clId="{2B289B28-083C-43A8-973F-921019C770B2}" dt="2022-08-30T17:34:38.181" v="435" actId="47"/>
        <pc:sldMkLst>
          <pc:docMk/>
          <pc:sldMk cId="222784193" sldId="795"/>
        </pc:sldMkLst>
        <pc:spChg chg="mod">
          <ac:chgData name="Alec Brusilovsky" userId="f4aaf3af-7629-4ade-81a6-99ee1ad33bcf" providerId="ADAL" clId="{2B289B28-083C-43A8-973F-921019C770B2}" dt="2022-08-30T17:18:07.299" v="431" actId="20577"/>
          <ac:spMkLst>
            <pc:docMk/>
            <pc:sldMk cId="222784193" sldId="795"/>
            <ac:spMk id="2" creationId="{250CBDA9-910B-8C8B-F8BF-4898B6C21968}"/>
          </ac:spMkLst>
        </pc:spChg>
        <pc:spChg chg="mod">
          <ac:chgData name="Alec Brusilovsky" userId="f4aaf3af-7629-4ade-81a6-99ee1ad33bcf" providerId="ADAL" clId="{2B289B28-083C-43A8-973F-921019C770B2}" dt="2022-08-30T17:18:42.856" v="434" actId="20577"/>
          <ac:spMkLst>
            <pc:docMk/>
            <pc:sldMk cId="222784193" sldId="795"/>
            <ac:spMk id="3" creationId="{B5E85EA5-4E56-CFC0-7063-50C2452AB7F2}"/>
          </ac:spMkLst>
        </pc:spChg>
        <pc:spChg chg="mod">
          <ac:chgData name="Alec Brusilovsky" userId="f4aaf3af-7629-4ade-81a6-99ee1ad33bcf" providerId="ADAL" clId="{2B289B28-083C-43A8-973F-921019C770B2}" dt="2022-08-30T17:09:44.328" v="16" actId="20577"/>
          <ac:spMkLst>
            <pc:docMk/>
            <pc:sldMk cId="222784193" sldId="795"/>
            <ac:spMk id="4" creationId="{E15BDCE9-0720-5DAD-7A4E-DFECDE33506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8/30/2023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8/30/2023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 smtClean="0">
                <a:solidFill>
                  <a:schemeClr val="bg1"/>
                </a:solidFill>
              </a:rPr>
              <a:t>SA3 Work plan August, 2023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</a:t>
            </a:r>
            <a:r>
              <a:rPr lang="fr-FR" dirty="0" smtClean="0"/>
              <a:t>tatus </a:t>
            </a:r>
            <a:r>
              <a:rPr lang="fr-FR" dirty="0"/>
              <a:t>report for </a:t>
            </a:r>
            <a:r>
              <a:rPr lang="fr-FR" dirty="0" smtClean="0"/>
              <a:t>MnF SCAS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343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altLang="en-US" sz="1800" b="1" dirty="0" smtClean="0">
                <a:latin typeface="Arial" charset="0"/>
              </a:rPr>
              <a:t>Noamen Ben Henda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Huawei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Subtitle 6">
            <a:extLst>
              <a:ext uri="{FF2B5EF4-FFF2-40B4-BE49-F238E27FC236}">
                <a16:creationId xmlns="" xmlns:a16="http://schemas.microsoft.com/office/drawing/2014/main" id="{4E4CDE1C-22BB-D77D-2F89-25D354C1C2F9}"/>
              </a:ext>
            </a:extLst>
          </p:cNvPr>
          <p:cNvSpPr txBox="1">
            <a:spLocks/>
          </p:cNvSpPr>
          <p:nvPr/>
        </p:nvSpPr>
        <p:spPr bwMode="auto">
          <a:xfrm>
            <a:off x="1399711" y="4980373"/>
            <a:ext cx="6400800" cy="76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defRPr/>
            </a:pPr>
            <a:endParaRPr lang="en-GB" altLang="en-US" sz="2000" kern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None</a:t>
            </a:r>
            <a:endParaRPr lang="en-US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600" dirty="0" smtClean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/>
              <a:t>SA2/RAN impacts and dependencies</a:t>
            </a:r>
            <a:r>
              <a:rPr lang="en-US" sz="1400" dirty="0"/>
              <a:t>: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CA" sz="1200" dirty="0" smtClean="0"/>
              <a:t>Editorial fixes</a:t>
            </a:r>
            <a:endParaRPr lang="en-CA" sz="1200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MnF SCAS  </a:t>
            </a:r>
            <a:r>
              <a:rPr lang="en-US" sz="2000" dirty="0">
                <a:solidFill>
                  <a:srgbClr val="FF0000"/>
                </a:solidFill>
              </a:rPr>
              <a:t>status after </a:t>
            </a:r>
            <a:r>
              <a:rPr lang="en-US" sz="2000" dirty="0" smtClean="0">
                <a:solidFill>
                  <a:srgbClr val="FF0000"/>
                </a:solidFill>
              </a:rPr>
              <a:t>SA3#112 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120287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258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896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43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192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940014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Security Assurance Specification for Management Function (MnF)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SCAS_5G_MF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Jun-2023</a:t>
                      </a:r>
                      <a:endParaRPr lang="en-GB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i="0" u="none" strike="noStrike" dirty="0" smtClean="0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en-GB" sz="1200" dirty="0">
                        <a:solidFill>
                          <a:srgbClr val="FF33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CRs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to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 TS 33.526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ontent Placeholder 7"/>
          <p:cNvSpPr>
            <a:spLocks noGrp="1"/>
          </p:cNvSpPr>
          <p:nvPr>
            <p:ph sz="half" idx="2"/>
          </p:nvPr>
        </p:nvSpPr>
        <p:spPr>
          <a:xfrm>
            <a:off x="503745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Work completed, no further CRs expected</a:t>
            </a:r>
            <a:endParaRPr lang="en-US" altLang="zh-CN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 smtClean="0"/>
              <a:t>Risks</a:t>
            </a:r>
            <a:r>
              <a:rPr lang="en-US" altLang="zh-CN" sz="1400" b="1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  <a:endParaRPr lang="en-US" altLang="zh-CN" sz="1600" dirty="0" smtClean="0"/>
          </a:p>
        </p:txBody>
      </p:sp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40D7DC-F113-4490-B4D3-A90F23706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D099C7-CF44-471D-B7DF-D246DF2BD038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5a888943-97ca-4c93-b605-714bb5e9e285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sharepoint/v4"/>
    <ds:schemaRef ds:uri="e32f50e1-6846-4d7d-ad60-ccd6877e6c5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11105</TotalTime>
  <Words>81</Words>
  <Application>Microsoft Office PowerPoint</Application>
  <PresentationFormat>On-screen Show (4:3)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宋体</vt:lpstr>
      <vt:lpstr>Arial</vt:lpstr>
      <vt:lpstr>Calibri</vt:lpstr>
      <vt:lpstr>Times New Roman</vt:lpstr>
      <vt:lpstr>Office Theme</vt:lpstr>
      <vt:lpstr>SA WG3 Status report for MnF SCAS</vt:lpstr>
      <vt:lpstr>PowerPoint Presentation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Noamen</cp:lastModifiedBy>
  <cp:revision>1323</cp:revision>
  <dcterms:created xsi:type="dcterms:W3CDTF">2008-08-30T09:32:10Z</dcterms:created>
  <dcterms:modified xsi:type="dcterms:W3CDTF">2023-08-30T11:02:10Z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0x0101006C8E648E97429F4A9C700CA2B719F885</vt:lpwstr>
  </property>
</Properties>
</file>