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>
        <p:scale>
          <a:sx n="93" d="100"/>
          <a:sy n="93" d="100"/>
        </p:scale>
        <p:origin x="-112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</a:t>
            </a:r>
            <a:r>
              <a:rPr lang="en-US" altLang="zh-CN" dirty="0"/>
              <a:t>reference point of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NB-PDSCH/NB-PUSH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Panasonic</a:t>
            </a:r>
            <a:r>
              <a:rPr lang="en-US" altLang="zh-CN" sz="2800" dirty="0">
                <a:solidFill>
                  <a:schemeClr val="tx1"/>
                </a:solidFill>
              </a:rPr>
              <a:t>, 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Interdigital, Sony, DOCOMO, Ericsson, Sierra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R1-162067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8153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kumimoji="1" lang="en-US" altLang="ja-JP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Sophia </a:t>
            </a:r>
            <a:r>
              <a:rPr kumimoji="1" lang="en-GB" altLang="zh-CN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Antipolis</a:t>
            </a:r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France, 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22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nd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– 24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March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2.2.1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US" sz="2400" b="1" u="sng" dirty="0"/>
              <a:t>Possible agreements:</a:t>
            </a:r>
            <a:endParaRPr lang="en-GB" sz="2400" dirty="0"/>
          </a:p>
          <a:p>
            <a:pPr lvl="0"/>
            <a:r>
              <a:rPr lang="en-US" sz="2400" dirty="0"/>
              <a:t>Reference point of scheduling delay</a:t>
            </a:r>
            <a:endParaRPr lang="en-GB" sz="2400" dirty="0"/>
          </a:p>
          <a:p>
            <a:pPr lvl="1"/>
            <a:r>
              <a:rPr lang="en-US" sz="2000" dirty="0"/>
              <a:t>Alt. 1: From the end of NB-PDCCH </a:t>
            </a:r>
            <a:r>
              <a:rPr lang="en-US" sz="2000" dirty="0" smtClean="0"/>
              <a:t>transmission</a:t>
            </a:r>
            <a:endParaRPr lang="en-GB" sz="2000" dirty="0"/>
          </a:p>
          <a:p>
            <a:pPr lvl="2"/>
            <a:r>
              <a:rPr lang="en-US" sz="1800" dirty="0"/>
              <a:t>ZTE, Nokia net., LG, Huawei, </a:t>
            </a:r>
            <a:r>
              <a:rPr lang="en-US" sz="1800" dirty="0" err="1"/>
              <a:t>HiSi</a:t>
            </a:r>
            <a:r>
              <a:rPr lang="en-US" sz="1800" dirty="0"/>
              <a:t>, Intel, Samsung, Qualcomm, </a:t>
            </a:r>
            <a:r>
              <a:rPr lang="en-US" sz="1800" dirty="0" err="1"/>
              <a:t>Spreadtrum</a:t>
            </a:r>
            <a:endParaRPr lang="en-GB" sz="1800" dirty="0"/>
          </a:p>
          <a:p>
            <a:pPr lvl="1"/>
            <a:r>
              <a:rPr lang="en-US" sz="2000" dirty="0"/>
              <a:t>Alt. 2: From the start of NB-PDCCH search </a:t>
            </a:r>
            <a:r>
              <a:rPr lang="en-US" sz="2000" dirty="0" smtClean="0"/>
              <a:t>space</a:t>
            </a:r>
            <a:endParaRPr lang="en-GB" sz="2000" dirty="0"/>
          </a:p>
          <a:p>
            <a:pPr lvl="2"/>
            <a:r>
              <a:rPr lang="en-US" sz="1800" dirty="0"/>
              <a:t>Panasonic, Sony, DOCOMO, Ericsson, Mediatek, Interdigital, Sierra</a:t>
            </a:r>
            <a:endParaRPr lang="en-GB" sz="1800" dirty="0"/>
          </a:p>
          <a:p>
            <a:r>
              <a:rPr lang="en-GB" sz="2400" dirty="0"/>
              <a:t>Continue offline discussion until Thursday – Suzuki (Panasonic</a:t>
            </a:r>
            <a:r>
              <a:rPr lang="en-GB" sz="2400" dirty="0" smtClean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400" dirty="0"/>
              <a:t>Following points are common.</a:t>
            </a:r>
          </a:p>
          <a:p>
            <a:pPr lvl="1"/>
            <a:r>
              <a:rPr lang="en-GB" sz="2000" dirty="0" smtClean="0"/>
              <a:t>The </a:t>
            </a:r>
            <a:r>
              <a:rPr lang="en-GB" sz="2000" dirty="0"/>
              <a:t>total amount of DCI bits is same 5 bits. </a:t>
            </a:r>
          </a:p>
          <a:p>
            <a:pPr lvl="1"/>
            <a:r>
              <a:rPr lang="en-GB" sz="2000" dirty="0" smtClean="0"/>
              <a:t>No </a:t>
            </a:r>
            <a:r>
              <a:rPr lang="en-GB" sz="2000" dirty="0"/>
              <a:t>difference on how UE decodes NB-PDCCH. Early termination/detection of NB-PDCCH reception is possible in both alternatives</a:t>
            </a:r>
            <a:r>
              <a:rPr lang="en-GB" sz="2000" dirty="0" smtClean="0"/>
              <a:t>.</a:t>
            </a:r>
            <a:r>
              <a:rPr lang="en-GB" sz="2000" dirty="0"/>
              <a:t> </a:t>
            </a:r>
          </a:p>
          <a:p>
            <a:pPr lvl="1"/>
            <a:r>
              <a:rPr lang="en-GB" sz="2000" dirty="0" smtClean="0"/>
              <a:t>The </a:t>
            </a:r>
            <a:r>
              <a:rPr lang="en-GB" sz="2000" dirty="0"/>
              <a:t>reliability check of NB-PDCCH depends on CRC </a:t>
            </a:r>
            <a:r>
              <a:rPr lang="en-GB" sz="2000" dirty="0" smtClean="0"/>
              <a:t>correctness in both alternatives.</a:t>
            </a:r>
            <a:r>
              <a:rPr lang="en-GB" sz="2000" dirty="0"/>
              <a:t> </a:t>
            </a:r>
          </a:p>
          <a:p>
            <a:r>
              <a:rPr lang="en-GB" sz="2400" dirty="0"/>
              <a:t>Following points are different.</a:t>
            </a:r>
          </a:p>
          <a:p>
            <a:pPr lvl="1"/>
            <a:r>
              <a:rPr lang="en-GB" sz="2000" dirty="0"/>
              <a:t>In </a:t>
            </a:r>
            <a:r>
              <a:rPr lang="en-GB" sz="2000" dirty="0"/>
              <a:t>alt 2, the start of NB-PDSCH candidates is not limited to the number of NB-PDCCH repetitions. </a:t>
            </a:r>
            <a:r>
              <a:rPr lang="en-GB" sz="2000" dirty="0"/>
              <a:t>This flexibility allows to have more efficient time multiplexing of different UE's NB-PDCCHs and NB-PDSCHs like following timing relations.</a:t>
            </a:r>
          </a:p>
          <a:p>
            <a:pPr lvl="2"/>
            <a:r>
              <a:rPr lang="en-GB" sz="1600" dirty="0"/>
              <a:t>UE-A's NB-PDCCH, UE-B'S NB-PDCCH, UE-A's NB-PDSCH, UE-B's NB-PDSCH.</a:t>
            </a:r>
          </a:p>
          <a:p>
            <a:endParaRPr lang="en-US" sz="2400" b="1" u="sng" dirty="0" smtClean="0"/>
          </a:p>
          <a:p>
            <a:pPr marL="0" indent="0">
              <a:buNone/>
            </a:pP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2339277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pPr lvl="0"/>
            <a:r>
              <a:rPr lang="en-US" sz="2400" dirty="0"/>
              <a:t>Reference point of scheduling delay</a:t>
            </a:r>
            <a:endParaRPr lang="en-GB" sz="2400" dirty="0"/>
          </a:p>
          <a:p>
            <a:pPr lvl="1"/>
            <a:r>
              <a:rPr lang="en-US" sz="2000" dirty="0" smtClean="0"/>
              <a:t>Alt 2. From the start of NB-PDCCH search space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starting timing of NB-PDSCH is indicated from the start of NB-PDCCH search space by </a:t>
            </a:r>
            <a:r>
              <a:rPr lang="en-US" sz="2400" dirty="0" smtClean="0"/>
              <a:t>4 bits.</a:t>
            </a:r>
          </a:p>
          <a:p>
            <a:pPr lvl="1"/>
            <a:r>
              <a:rPr lang="en-US" sz="2000" dirty="0"/>
              <a:t>The starting timing candidates are uniformly distributed as ceiling (</a:t>
            </a:r>
            <a:r>
              <a:rPr lang="en-US" sz="2000" dirty="0" err="1"/>
              <a:t>Rmax</a:t>
            </a:r>
            <a:r>
              <a:rPr lang="en-US" sz="2000" dirty="0"/>
              <a:t>/8</a:t>
            </a:r>
            <a:r>
              <a:rPr lang="en-US" sz="2000" dirty="0" smtClean="0"/>
              <a:t>) after (the start of NB-PDCCH search space  + 4ms). </a:t>
            </a:r>
            <a:endParaRPr lang="en-US" sz="2400" dirty="0"/>
          </a:p>
          <a:p>
            <a:r>
              <a:rPr lang="en-US" sz="2400" dirty="0"/>
              <a:t>The starting timing of </a:t>
            </a:r>
            <a:r>
              <a:rPr lang="en-US" sz="2400" dirty="0" smtClean="0"/>
              <a:t>NB-PUSCH </a:t>
            </a:r>
            <a:r>
              <a:rPr lang="en-US" sz="2400" dirty="0"/>
              <a:t>is indicated from the start of NB-PDCCH search space by </a:t>
            </a:r>
            <a:r>
              <a:rPr lang="en-US" sz="2400" dirty="0" smtClean="0"/>
              <a:t>4 </a:t>
            </a:r>
            <a:r>
              <a:rPr lang="en-US" sz="2400" dirty="0"/>
              <a:t>bits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/>
              <a:t>The starting timing candidates are uniformly distributed as ceiling (</a:t>
            </a:r>
            <a:r>
              <a:rPr lang="en-US" sz="2000" dirty="0" err="1"/>
              <a:t>Rmax</a:t>
            </a:r>
            <a:r>
              <a:rPr lang="en-US" sz="2000" dirty="0"/>
              <a:t>/8) after (the start of NB-PDCCH search space  + </a:t>
            </a:r>
            <a:r>
              <a:rPr lang="en-US" sz="2000" dirty="0" smtClean="0"/>
              <a:t>8ms</a:t>
            </a:r>
            <a:r>
              <a:rPr lang="en-US" sz="2000" dirty="0"/>
              <a:t>). 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GB" sz="2400" dirty="0" smtClean="0"/>
          </a:p>
          <a:p>
            <a:pPr marL="457200" lvl="1" indent="0">
              <a:buNone/>
            </a:pPr>
            <a:endParaRPr lang="en-US" sz="2000" dirty="0"/>
          </a:p>
          <a:p>
            <a:pPr lvl="0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828879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7515</TotalTime>
  <Words>244</Words>
  <Application>Microsoft Office PowerPoint</Application>
  <PresentationFormat>画面に合わせる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WF on reference point of  NB-PDSCH/NB-PUSH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Hidetoshi Suzuki 05</cp:lastModifiedBy>
  <cp:revision>543</cp:revision>
  <dcterms:created xsi:type="dcterms:W3CDTF">2014-10-08T06:45:16Z</dcterms:created>
  <dcterms:modified xsi:type="dcterms:W3CDTF">2016-03-24T13:38:15Z</dcterms:modified>
</cp:coreProperties>
</file>