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0" d="100"/>
          <a:sy n="70" d="100"/>
        </p:scale>
        <p:origin x="-18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</a:t>
            </a:r>
            <a:r>
              <a:rPr lang="en-US" altLang="zh-CN" dirty="0" smtClean="0"/>
              <a:t>on the number of repetitions for NB-PDSCH and NB-PUSCH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224136"/>
          </a:xfrm>
        </p:spPr>
        <p:txBody>
          <a:bodyPr>
            <a:no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HiSilicon, 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</a:t>
            </a:r>
            <a:r>
              <a:rPr lang="en-US" altLang="zh-CN" sz="1800" b="1" dirty="0" smtClean="0"/>
              <a:t>162053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NB-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IoT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Ad-Hoc Meeting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Sophia 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Antipolis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France, March 22-24, 2016 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2.2.3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363272" cy="4925144"/>
          </a:xfrm>
        </p:spPr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3200" dirty="0" smtClean="0"/>
              <a:t>For NB-PDSCH and NB-PUSCH, the number of repetitions is indicated independently of MCS/TBS.</a:t>
            </a:r>
          </a:p>
          <a:p>
            <a:pPr marL="742950" lvl="2" indent="-342900"/>
            <a:r>
              <a:rPr lang="en-US" altLang="zh-CN" dirty="0" smtClean="0"/>
              <a:t>The number of repetitions for a NB-PDSCH transmission is selected from {1, 2, 4, 8, 16, 32, 64, 128, 256, 512, 1024, 2048}.</a:t>
            </a:r>
          </a:p>
          <a:p>
            <a:pPr marL="742950" lvl="2" indent="-342900"/>
            <a:r>
              <a:rPr lang="en-US" altLang="zh-CN" dirty="0" smtClean="0"/>
              <a:t>The number of repetitions for a NB-PUSCH transmission is selected from {1, 2, 4, 8, 16, 32, 64, 128}.</a:t>
            </a:r>
            <a:endParaRPr lang="zh-CN" altLang="zh-CN" dirty="0" smtClean="0"/>
          </a:p>
          <a:p>
            <a:pPr marL="742950" lvl="2" indent="-342900"/>
            <a:endParaRPr lang="en-US" altLang="zh-CN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12853</TotalTime>
  <Words>116</Words>
  <Application>Microsoft Office PowerPoint</Application>
  <PresentationFormat>全屏显示(4:3)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WF on the number of repetitions for NB-PDSCH and NB-PUSCH</vt:lpstr>
      <vt:lpstr>Proposals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HW</dc:creator>
  <cp:lastModifiedBy>Luochao</cp:lastModifiedBy>
  <cp:revision>1100</cp:revision>
  <dcterms:created xsi:type="dcterms:W3CDTF">2015-04-22T00:12:23Z</dcterms:created>
  <dcterms:modified xsi:type="dcterms:W3CDTF">2016-03-24T09:08:55Z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1453297767</vt:lpwstr>
  </property>
  <property fmtid="{D5CDD505-2E9C-101B-9397-08002B2CF9AE}" pid="11" name="_2015_ms_pID_725343">
    <vt:lpwstr>(3)iq2NUZ4UQYNNiXvCdkfmszTOY80afITXSg0eSpy3E/K4GFINq7+vWzn2qYVaVFeFsmHtSob2
1iGuxNmh8VF/ZbX8fzPVGb88bX5EsjtaGRY8MTeIGQ4Vt4IRkqXgJyVhLizj0/uv9kNvKOo+
xcgv4WK2gmi8yZ8SZintfzkItalQL1UDcSJjZhG+rfjWihL8NAzOYTn1GMUXqiFyUNFi9pGF
YtzM1WsfvIepoXW/AC</vt:lpwstr>
  </property>
  <property fmtid="{D5CDD505-2E9C-101B-9397-08002B2CF9AE}" pid="12" name="_2015_ms_pID_7253431">
    <vt:lpwstr>wtSchZaCvt1wBbEPrg9RFKhYqFWtHXZ67tXwWntCn6sSysyHgFZlFJ
vb1ePrpb8VtGyyU+2wtfgs3CIv+Lyi0a6nwu0hPCVcuCyUjIv1lQPVptkFJ9X9wvHk2OhOPh
0GSmSCYUn/t+US1vZGONhj0aAuii0FoU0FBoNYeDj6ev+dIftFEUPUybaihvbCnrXvvAwawB
VL0rRkHZTVz9T+BxX4bJFReKw9C7O4oy2H6R</vt:lpwstr>
  </property>
  <property fmtid="{D5CDD505-2E9C-101B-9397-08002B2CF9AE}" pid="13" name="_2015_ms_pID_7253432">
    <vt:lpwstr>7UVAuJ1bX3l5D529aMYU2DealSvOPJ1C4uvF
r6KjzhHhLkcewTyaqBbxfYyXiskqX6jNeqqLlFVouPsLfToThK8G6OQsn5hz28TdyX4ZQKQk
Ql1v8yk0moA8bx82CW7WxQ==</vt:lpwstr>
  </property>
</Properties>
</file>