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0" d="100"/>
          <a:sy n="70" d="100"/>
        </p:scale>
        <p:origin x="-18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</a:t>
            </a:r>
            <a:r>
              <a:rPr lang="en-US" altLang="zh-CN" dirty="0" smtClean="0"/>
              <a:t>on NB-PRACH sequence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224136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</a:t>
            </a:r>
            <a:r>
              <a:rPr lang="en-US" altLang="zh-CN" dirty="0" err="1" smtClean="0">
                <a:solidFill>
                  <a:schemeClr val="tx1"/>
                </a:solidFill>
              </a:rPr>
              <a:t>Neul</a:t>
            </a:r>
            <a:r>
              <a:rPr lang="en-US" altLang="zh-CN" dirty="0" smtClean="0">
                <a:solidFill>
                  <a:schemeClr val="tx1"/>
                </a:solidFill>
              </a:rPr>
              <a:t>, Intel, Ericsson,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4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</a:t>
            </a:r>
            <a:r>
              <a:rPr lang="en-US" altLang="zh-CN" sz="1800" b="1" dirty="0" smtClean="0">
                <a:latin typeface="Arial" charset="0"/>
              </a:rPr>
              <a:t>162033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 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2.3.4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altLang="zh-CN" dirty="0" smtClean="0">
                <a:solidFill>
                  <a:srgbClr val="00B050"/>
                </a:solidFill>
              </a:rPr>
              <a:t>RAN1 agreement</a:t>
            </a:r>
            <a:r>
              <a:rPr lang="en-GB" altLang="zh-CN" dirty="0" smtClean="0"/>
              <a:t>:</a:t>
            </a:r>
          </a:p>
          <a:p>
            <a:r>
              <a:rPr lang="en-GB" altLang="zh-CN" dirty="0" smtClean="0"/>
              <a:t>A symbol group consists of 1 CP + 5 identical symbols</a:t>
            </a:r>
            <a:endParaRPr lang="en-US" altLang="zh-CN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32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The symbol values do not change across symbol groups during a NB-PRACH transmission.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32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12868</TotalTime>
  <Words>66</Words>
  <Application>Microsoft Office PowerPoint</Application>
  <PresentationFormat>全屏显示(4:3)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NB-PRACH sequence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HW</dc:creator>
  <cp:lastModifiedBy>Luochao</cp:lastModifiedBy>
  <cp:revision>1106</cp:revision>
  <dcterms:created xsi:type="dcterms:W3CDTF">2015-04-22T00:12:23Z</dcterms:created>
  <dcterms:modified xsi:type="dcterms:W3CDTF">2016-03-23T14:38:57Z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1453297767</vt:lpwstr>
  </property>
  <property fmtid="{D5CDD505-2E9C-101B-9397-08002B2CF9AE}" pid="11" name="_2015_ms_pID_725343">
    <vt:lpwstr>(3)9YR3+eGenkUsdddwojd719OYMx2QhJ8d64FEljr6/VrBJvttGlL6naCWmPXbUDhznIKReu2H
xbdy79VPc5wEYxfX0S6Vk2zDqUkJDrGb/aNoBrSh4L9if8P098euijpq5AFbqrGV1bvLG1Ct
ueQopeslD7H5FCm8hByj8gjQgu5pwCPToXtys4wIbtv0Jj3fFPB70rsXQICscuFKZ8pQFWbB
2b+1f7CEf44d2q8dRu</vt:lpwstr>
  </property>
  <property fmtid="{D5CDD505-2E9C-101B-9397-08002B2CF9AE}" pid="12" name="_2015_ms_pID_7253431">
    <vt:lpwstr>p/LbRN+F6EHllEpmDB5iXR5dd91b6btJbacSHc1Fl1LY+3f/B1WNj/
ZaFkQtyQj+YM8AEfSdnsNRsoF5L6LC380AZeY5fRxzWR0NZ4LTuUWeM+1QTLUkPG5N7GwA5m
MaA4BMROzrlQFkx1OlPIJLEYzUB+hxN8VtsQu5fg6yrJlBxmVipwUtQPHC5+KKfLUsOUY4Th
efyBZnYdBS780SC3JbCWyWT/lKoZdvNH4GgI</vt:lpwstr>
  </property>
  <property fmtid="{D5CDD505-2E9C-101B-9397-08002B2CF9AE}" pid="13" name="_2015_ms_pID_7253432">
    <vt:lpwstr>mzZFG76QdIq3eOyhtD8ryr82ka3FcnIOfNpj
qPObGaXkzLT0GzMt5z8UkV9RPbctjzxX6sBpOYuMkAM5GH0m2Z7xcRGwo12r+vjYNtnpA90M
XdplV2dBOARDqqJkTt7faw==</vt:lpwstr>
  </property>
</Properties>
</file>