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0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 varScale="1">
        <p:scale>
          <a:sx n="92" d="100"/>
          <a:sy n="92" d="100"/>
        </p:scale>
        <p:origin x="-1723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[Draft] WF on DM-RS for multi-tone transmission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224136"/>
          </a:xfrm>
        </p:spPr>
        <p:txBody>
          <a:bodyPr>
            <a:noAutofit/>
          </a:bodyPr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LG Electronics, 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 smtClean="0">
                <a:latin typeface="Arial" charset="0"/>
              </a:rPr>
              <a:t>R1-162026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139680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NB-</a:t>
            </a:r>
            <a:r>
              <a:rPr lang="en-US" altLang="zh-CN" sz="1800" dirty="0" err="1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IoT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Ad-Hoc Meeting</a:t>
            </a:r>
            <a:endParaRPr lang="en-US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Sophia </a:t>
            </a:r>
            <a:r>
              <a:rPr lang="en-US" altLang="zh-CN" sz="1800" dirty="0" err="1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Antipolis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 France, March 22-24, 2016 </a:t>
            </a:r>
            <a:endParaRPr lang="zh-CN" altLang="zh-CN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2.3.2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1340768"/>
            <a:ext cx="8363272" cy="4925144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For 3-tone transmission, DM-RS is mapped to 3-tone in the same subcarriers to data</a:t>
            </a:r>
          </a:p>
          <a:p>
            <a:r>
              <a:rPr lang="en-US" altLang="zh-CN" sz="2800" dirty="0"/>
              <a:t>For </a:t>
            </a:r>
            <a:r>
              <a:rPr lang="en-US" altLang="zh-CN" sz="2800" dirty="0" smtClean="0"/>
              <a:t>6-tone </a:t>
            </a:r>
            <a:r>
              <a:rPr lang="en-US" altLang="zh-CN" sz="2800" dirty="0"/>
              <a:t>transmission, DM-RS is mapped to </a:t>
            </a:r>
            <a:r>
              <a:rPr lang="en-US" altLang="zh-CN" sz="2800" dirty="0" smtClean="0"/>
              <a:t>6-tone </a:t>
            </a:r>
            <a:r>
              <a:rPr lang="en-US" altLang="zh-CN" sz="2800" dirty="0"/>
              <a:t>in the same subcarriers to data</a:t>
            </a:r>
          </a:p>
          <a:p>
            <a:r>
              <a:rPr lang="en-US" altLang="zh-CN" sz="2800" dirty="0" smtClean="0"/>
              <a:t>Only one new DM-RS base sequence with length 6 is introduced</a:t>
            </a:r>
          </a:p>
          <a:p>
            <a:pPr lvl="1"/>
            <a:r>
              <a:rPr lang="en-US" altLang="zh-CN" sz="2400" dirty="0" smtClean="0"/>
              <a:t>Truncated DM-RS sequence with length 6 is used for 3-tone transmission</a:t>
            </a:r>
          </a:p>
          <a:p>
            <a:pPr lvl="1"/>
            <a:r>
              <a:rPr lang="en-US" altLang="zh-CN" dirty="0" smtClean="0"/>
              <a:t>[16] different base sequences are assumed</a:t>
            </a:r>
          </a:p>
          <a:p>
            <a:pPr lvl="1"/>
            <a:r>
              <a:rPr lang="en-US" altLang="zh-CN" dirty="0" smtClean="0"/>
              <a:t>DM-RS base sequence is based on QPSK symbols</a:t>
            </a:r>
            <a:endParaRPr lang="zh-CN" altLang="zh-CN" dirty="0" smtClean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3200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13151</TotalTime>
  <Words>101</Words>
  <Application>Microsoft Office PowerPoint</Application>
  <PresentationFormat>화면 슬라이드 쇼(4:3)</PresentationFormat>
  <Paragraphs>13</Paragraphs>
  <Slides>2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3" baseType="lpstr">
      <vt:lpstr>Office Theme</vt:lpstr>
      <vt:lpstr>[Draft] WF on DM-RS for multi-tone transmission</vt:lpstr>
      <vt:lpstr>Proposals</vt:lpstr>
    </vt:vector>
  </TitlesOfParts>
  <Company>MediaTek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ePDCCH detection for LC/CE UE</dc:title>
  <dc:creator>HW</dc:creator>
  <cp:lastModifiedBy>김봉회</cp:lastModifiedBy>
  <cp:revision>1105</cp:revision>
  <dcterms:created xsi:type="dcterms:W3CDTF">2015-04-22T00:12:23Z</dcterms:created>
  <dcterms:modified xsi:type="dcterms:W3CDTF">2016-03-23T14:35:39Z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(3)wctvVNFDItuebxi7OjfRXDT69y0iwZeFtkmA0JYvbo5TdQzjoqqHUf1F0BcHo5diobcu6c+U
Mzr8Hcgaee0rzU8vie2gsDh2rFH6N2fU4SVi0JJm30OfWCajfcM5gn7ijTf4YdonUP1CRC7g
BiimUtZ71EWlwW78PHEUkPAGTweWK7H6izoMwropEMFbm68bbTbNIIvqa4IRGefcW5S8OCbb
a5Pyw+o2S5e1g5Y08c</vt:lpwstr>
  </property>
  <property fmtid="{D5CDD505-2E9C-101B-9397-08002B2CF9AE}" pid="4" name="_new_ms_pID_725431">
    <vt:lpwstr>5Litb3B+du8jsr8gvRZNHa1sT8afmj/VkiNxGFlo3oA72Durr1LgCO
datZFiyh4G3B6O0NOHz9qpcDmr/S6LcG1hEX6KbFCNF2Ug1uEP83rN3IFuRfU3zcWN5GSn43
zxD4BmYqkg16aelUYQPvQDxfWiF1CHp6VEsmUbjmnnjkda6SDjUpEdGxYJbKxUDE2e8eBuPg
Vm61I0ZayE5IILfrZV85ySr1n3JZl4NJDBWQ</vt:lpwstr>
  </property>
  <property fmtid="{D5CDD505-2E9C-101B-9397-08002B2CF9AE}" pid="5" name="_new_ms_pID_725432">
    <vt:lpwstr>2TQRiLAy4dT/an4k7Ywb8bQPFcosw9hAWSuw
IMzss96wWGcTT0Xm+zQLr5ZkkTPKD1XR/9m3FJbJ7nDq5yhfiuFyBWs8MANz9+Bnosu8Rk1Q
O8hze8e4IH+syYnwKHqOZgH4sux4/sG+C9u/VGnYs7mWCaB1U47RTl0X5b3OQru+B8u9A9iN
V+EG9PY9QMuavRUxTcyMRg00a0HY1B2gbos=</vt:lpwstr>
  </property>
  <property fmtid="{D5CDD505-2E9C-101B-9397-08002B2CF9AE}" pid="6" name="_new_ms_pID_725433">
    <vt:lpwstr>GAW9I+aC9MK+EDyNMB
1BXRZw==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1453297767</vt:lpwstr>
  </property>
  <property fmtid="{D5CDD505-2E9C-101B-9397-08002B2CF9AE}" pid="11" name="_2015_ms_pID_725343">
    <vt:lpwstr>(3)9YR3+eGenkUsdddwojd719OYMx2QhJ8d64FEljr6/VrBJvttGlL6naCWmPXbUDhznIKReu2H
xbdy79VPc5wEYxfX0S6Vk2zDqUkJDrGb/aNoBrSh4L9if8P098euijpq5AFbqrGV1bvLG1Ct
ueQopeslD7H5FCm8hByj8gjQgu5pwCPToXtys4wIbtv0Jj3fFPB70rsXQICscuFKZ8pQFWbB
2b+1f7CEf44d2q8dRu</vt:lpwstr>
  </property>
  <property fmtid="{D5CDD505-2E9C-101B-9397-08002B2CF9AE}" pid="12" name="_2015_ms_pID_7253431">
    <vt:lpwstr>p/LbRN+F6EHllEpmDB5iXR5dd91b6btJbacSHc1Fl1LY+3f/B1WNj/
ZaFkQtyQj+YM8AEfSdnsNRsoF5L6LC380AZeY5fRxzWR0NZ4LTuUWeM+1QTLUkPG5N7GwA5m
MaA4BMROzrlQFkx1OlPIJLEYzUB+hxN8VtsQu5fg6yrJlBxmVipwUtQPHC5+KKfLUsOUY4Th
efyBZnYdBS780SC3JbCWyWT/lKoZdvNH4GgI</vt:lpwstr>
  </property>
  <property fmtid="{D5CDD505-2E9C-101B-9397-08002B2CF9AE}" pid="13" name="_2015_ms_pID_7253432">
    <vt:lpwstr>mzZFG76QdIq3eOyhtD8ryr82ka3FcnIOfNpj
qPObGaXkzLT0GzMt5z8UkV9RPbctjzxX6sBpOYuMkAM5GH0m2Z7xcRGwo12r+vjYNtnpA90M
XdplV2dBOARDqqJkTt7faw==</vt:lpwstr>
  </property>
</Properties>
</file>