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21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41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94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4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85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38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74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48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41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790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656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1532B-4559-4102-8745-E005F6A739CE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9E315-076C-41DF-8E41-C4EFFE7C5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0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mode indication in MIB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7990" y="548680"/>
            <a:ext cx="8032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WG1 NB-</a:t>
            </a:r>
            <a:r>
              <a:rPr lang="en-GB" b="1" dirty="0" err="1"/>
              <a:t>IoT</a:t>
            </a:r>
            <a:r>
              <a:rPr lang="en-GB" b="1" dirty="0"/>
              <a:t> Ad-Hoc Meeting      </a:t>
            </a:r>
            <a:r>
              <a:rPr lang="en-GB" b="1" dirty="0" smtClean="0"/>
              <a:t>                   </a:t>
            </a:r>
            <a:r>
              <a:rPr lang="en-GB" b="1" dirty="0"/>
              <a:t>	       </a:t>
            </a:r>
            <a:r>
              <a:rPr lang="sv-SE" dirty="0"/>
              <a:t>R1-162020</a:t>
            </a:r>
            <a:endParaRPr lang="sv-SE" b="1" dirty="0"/>
          </a:p>
          <a:p>
            <a:r>
              <a:rPr lang="en-US" b="1" dirty="0"/>
              <a:t>Sophia </a:t>
            </a:r>
            <a:r>
              <a:rPr lang="en-US" b="1" dirty="0" err="1"/>
              <a:t>Antipolis</a:t>
            </a:r>
            <a:r>
              <a:rPr lang="en-US" b="1" dirty="0"/>
              <a:t>, France, 22nd – 24th March </a:t>
            </a:r>
            <a:r>
              <a:rPr lang="en-US" b="1" dirty="0" smtClean="0"/>
              <a:t>2016</a:t>
            </a:r>
            <a:endParaRPr lang="sv-SE" b="1" dirty="0" smtClean="0"/>
          </a:p>
          <a:p>
            <a:r>
              <a:rPr lang="en-GB" b="1" dirty="0" smtClean="0"/>
              <a:t>Agenda </a:t>
            </a:r>
            <a:r>
              <a:rPr lang="en-GB" b="1" dirty="0"/>
              <a:t>Item:		</a:t>
            </a:r>
            <a:r>
              <a:rPr lang="en-GB" dirty="0" smtClean="0"/>
              <a:t>2.2.6</a:t>
            </a:r>
            <a:endParaRPr lang="sv-SE" dirty="0"/>
          </a:p>
          <a:p>
            <a:r>
              <a:rPr lang="en-GB" b="1" dirty="0"/>
              <a:t>Document for:	</a:t>
            </a:r>
            <a:r>
              <a:rPr lang="en-GB" dirty="0" smtClean="0"/>
              <a:t>Discussion</a:t>
            </a:r>
            <a:endParaRPr lang="sv-SE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2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1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0873376"/>
              </p:ext>
            </p:extLst>
          </p:nvPr>
        </p:nvGraphicFramePr>
        <p:xfrm>
          <a:off x="683568" y="1628800"/>
          <a:ext cx="7560840" cy="3126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1342"/>
                <a:gridCol w="6389498"/>
              </a:tblGrid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Index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Deployment mode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0x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In-band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10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Guard band mode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8424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Stand-alone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7584" y="5301208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Another 1 bit field for same PCI indicator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LTE CRS port is indicated separately 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6228020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Supported by Ericsson, LG, Interdigital, Sony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95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0374394"/>
              </p:ext>
            </p:extLst>
          </p:nvPr>
        </p:nvGraphicFramePr>
        <p:xfrm>
          <a:off x="683568" y="1628800"/>
          <a:ext cx="7560840" cy="3888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1342"/>
                <a:gridCol w="6389498"/>
              </a:tblGrid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Index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Deployment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00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PCI indicator is true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01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PCI indicator is false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10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Guard band mode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8424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Stand-alone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6093296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Supported by Ericsson, LG, Samsung, Interdigital,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Docomo</a:t>
            </a:r>
            <a:r>
              <a:rPr lang="en-US" dirty="0" smtClean="0"/>
              <a:t>, CATT, </a:t>
            </a:r>
            <a:r>
              <a:rPr lang="en-US" dirty="0" smtClean="0"/>
              <a:t>ZTE</a:t>
            </a:r>
            <a:r>
              <a:rPr lang="en-US" smtClean="0"/>
              <a:t>, Lenovo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27584" y="5661248"/>
            <a:ext cx="49730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LTE CRS port in indicated separately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1911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216436"/>
              </p:ext>
            </p:extLst>
          </p:nvPr>
        </p:nvGraphicFramePr>
        <p:xfrm>
          <a:off x="683568" y="1628800"/>
          <a:ext cx="7560841" cy="3888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2009612"/>
                <a:gridCol w="3462997"/>
              </a:tblGrid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sv-SE" sz="2000" dirty="0" err="1" smtClean="0">
                          <a:effectLst/>
                          <a:latin typeface="Times New Roman"/>
                          <a:ea typeface="Malgun Gothic"/>
                        </a:rPr>
                        <a:t>Antenna</a:t>
                      </a:r>
                      <a:r>
                        <a:rPr lang="sv-SE" sz="2000" dirty="0" smtClean="0">
                          <a:effectLst/>
                          <a:latin typeface="Times New Roman"/>
                          <a:ea typeface="Malgun Gothic"/>
                        </a:rPr>
                        <a:t> port LTE CRS (2 bits)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sv-SE" sz="2000" dirty="0" smtClean="0">
                          <a:effectLst/>
                          <a:latin typeface="Times New Roman"/>
                          <a:ea typeface="Malgun Gothic"/>
                        </a:rPr>
                        <a:t>Same-PCI (1 bit)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>
                          <a:effectLst/>
                        </a:rPr>
                        <a:t>Deployment mode</a:t>
                      </a:r>
                      <a:endParaRPr lang="sv-SE" sz="2000" dirty="0" smtClean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r>
                        <a:rPr lang="en-US" dirty="0" smtClean="0"/>
                        <a:t>0  (00)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Guard</a:t>
                      </a:r>
                      <a:r>
                        <a:rPr lang="en-US" baseline="0" dirty="0" smtClean="0"/>
                        <a:t>-band</a:t>
                      </a:r>
                      <a:endParaRPr lang="en-US" dirty="0"/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r>
                        <a:rPr lang="en-US" dirty="0" smtClean="0"/>
                        <a:t>0  (00)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Stand-alone</a:t>
                      </a:r>
                      <a:endParaRPr lang="en-US" dirty="0"/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r>
                        <a:rPr lang="en-US" dirty="0" smtClean="0"/>
                        <a:t>{1 (01),2(10),4(11)} 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 band</a:t>
                      </a:r>
                      <a:endParaRPr lang="en-US" dirty="0"/>
                    </a:p>
                  </a:txBody>
                  <a:tcPr marL="68580" marR="68580" marT="0" marB="0" anchor="ctr"/>
                </a:tc>
              </a:tr>
              <a:tr h="8424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{1 (01),2(10),4(11)}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</a:t>
                      </a:r>
                      <a:r>
                        <a:rPr lang="en-US" baseline="0" dirty="0" smtClean="0"/>
                        <a:t> band</a:t>
                      </a:r>
                      <a:endParaRPr lang="en-US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6165304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Supported by Intel, Qualcomm, Samsung, CATT,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4</a:t>
            </a:r>
            <a:endParaRPr lang="en-US" dirty="0"/>
          </a:p>
        </p:txBody>
      </p:sp>
      <p:graphicFrame>
        <p:nvGraphicFramePr>
          <p:cNvPr id="4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3839490"/>
              </p:ext>
            </p:extLst>
          </p:nvPr>
        </p:nvGraphicFramePr>
        <p:xfrm>
          <a:off x="457200" y="1600200"/>
          <a:ext cx="7560840" cy="3888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1342"/>
                <a:gridCol w="6389498"/>
              </a:tblGrid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Index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Deployment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00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same </a:t>
                      </a:r>
                      <a:r>
                        <a:rPr lang="en-GB" sz="2000" dirty="0" smtClean="0">
                          <a:effectLst/>
                        </a:rPr>
                        <a:t>LTE</a:t>
                      </a:r>
                      <a:r>
                        <a:rPr lang="en-GB" sz="2000" baseline="0" dirty="0" smtClean="0">
                          <a:effectLst/>
                        </a:rPr>
                        <a:t> CRS ports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01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In-band mode when the </a:t>
                      </a:r>
                      <a:r>
                        <a:rPr lang="en-GB" sz="2000" dirty="0" smtClean="0">
                          <a:effectLst/>
                        </a:rPr>
                        <a:t>different LTE CRS ports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76148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10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>
                          <a:effectLst/>
                        </a:rPr>
                        <a:t>Guard band mode</a:t>
                      </a:r>
                      <a:endParaRPr lang="sv-SE" sz="2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  <a:tr h="8424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11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</a:rPr>
                        <a:t>Stand-alone mode</a:t>
                      </a:r>
                      <a:endParaRPr lang="sv-SE" sz="2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39552" y="5733256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Another 1 bit field for same PCI indicator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4513" y="6194921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Supported by Ericsson, </a:t>
            </a:r>
            <a:r>
              <a:rPr lang="en-US" dirty="0" err="1" smtClean="0"/>
              <a:t>MediaTek</a:t>
            </a:r>
            <a:r>
              <a:rPr lang="en-US" dirty="0" smtClean="0"/>
              <a:t>, Huawei, </a:t>
            </a:r>
            <a:r>
              <a:rPr lang="en-US" dirty="0" err="1" smtClean="0"/>
              <a:t>Neul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09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220</Words>
  <Application>Microsoft Office PowerPoint</Application>
  <PresentationFormat>On-screen Show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mode indication in MIB</vt:lpstr>
      <vt:lpstr>Alternative 1</vt:lpstr>
      <vt:lpstr>Alternative 2</vt:lpstr>
      <vt:lpstr>Alternative 3</vt:lpstr>
      <vt:lpstr>Alternative 4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mode indication in MIB</dc:title>
  <dc:creator>Yutao Sui</dc:creator>
  <cp:lastModifiedBy>Yutao Sui</cp:lastModifiedBy>
  <cp:revision>14</cp:revision>
  <dcterms:created xsi:type="dcterms:W3CDTF">2016-03-23T08:39:48Z</dcterms:created>
  <dcterms:modified xsi:type="dcterms:W3CDTF">2016-03-23T10:23:30Z</dcterms:modified>
</cp:coreProperties>
</file>