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5" d="100"/>
          <a:sy n="75" d="100"/>
        </p:scale>
        <p:origin x="-14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ACK/NACK transmission for NB-PDSCH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R1-161997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WG1NB-IoT Ad-Hoc Meeting#2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2.3.3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The following were approved by email in [84-10] email discussion: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Transmission channel design of only 1 bit A/N via PUSCH structure with the following changes: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No CRC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Repetition coding is used 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Resource unit size: Smaller resource unit size (such as 2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msec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with 15 kHz or 8 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msec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with 3.75 kHz) is used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Frequency offset for A/N transmission resource is dynamically indicated by DL grant</a:t>
            </a:r>
          </a:p>
          <a:p>
            <a:pPr lvl="2"/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FFS whether time resource of A/N transmission is also indicated by DL grant or implicitly determined.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For ACK/NACK only transmission of NB-PDSCH in NB-</a:t>
            </a:r>
            <a:r>
              <a:rPr lang="en-US" altLang="zh-CN" dirty="0" err="1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:</a:t>
            </a:r>
          </a:p>
          <a:p>
            <a:pPr lvl="1"/>
            <a:r>
              <a:rPr lang="en-US" altLang="zh-CN" dirty="0" smtClean="0">
                <a:latin typeface="Times New Roman" pitchFamily="18" charset="0"/>
                <a:ea typeface="Arial Unicode MS" pitchFamily="34" charset="-122"/>
                <a:cs typeface="Times New Roman" pitchFamily="18" charset="0"/>
              </a:rPr>
              <a:t>Only single tone transmission is supported;</a:t>
            </a:r>
          </a:p>
          <a:p>
            <a:pPr lvl="1"/>
            <a:r>
              <a:rPr lang="en-GB" altLang="zh-CN" dirty="0" smtClean="0"/>
              <a:t>∏ /2-BPSK modulation is used;</a:t>
            </a:r>
          </a:p>
          <a:p>
            <a:pPr lvl="1"/>
            <a:r>
              <a:rPr lang="en-US" altLang="zh-CN" dirty="0" smtClean="0"/>
              <a:t>Resource unit size is smaller than normal NB-PUSCH for 3.75 kHz and 15 kHz</a:t>
            </a:r>
          </a:p>
          <a:p>
            <a:pPr lvl="2"/>
            <a:r>
              <a:rPr lang="en-US" altLang="zh-CN" dirty="0" smtClean="0"/>
              <a:t>Resource unit size for 3.75 kHz: 8 ms</a:t>
            </a:r>
          </a:p>
          <a:p>
            <a:pPr lvl="2"/>
            <a:r>
              <a:rPr lang="en-US" altLang="zh-CN" dirty="0" smtClean="0"/>
              <a:t>Resource unit size for 15 kHz: 2 ms</a:t>
            </a:r>
            <a:endParaRPr lang="en-US" altLang="zh-CN" sz="2800" dirty="0" smtClean="0"/>
          </a:p>
          <a:p>
            <a:pPr lvl="1"/>
            <a:r>
              <a:rPr lang="en-US" altLang="zh-CN" dirty="0" smtClean="0"/>
              <a:t>DM-RS density is increased compared to normal NB-PUSCH</a:t>
            </a:r>
          </a:p>
          <a:p>
            <a:pPr lvl="2"/>
            <a:r>
              <a:rPr lang="en-US" altLang="zh-CN" dirty="0" smtClean="0"/>
              <a:t>FFS exact number of DM-RS symbols</a:t>
            </a:r>
            <a:endParaRPr lang="zh-CN" altLang="zh-CN" sz="2400" dirty="0" smtClean="0"/>
          </a:p>
          <a:p>
            <a:endParaRPr lang="zh-CN" altLang="zh-CN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 smtClean="0"/>
              <a:t>Repetition number of A/N resource unit is semi-statically configured by UE-specific RRC signaling if the associated NB-PDSCH is after Msg4.</a:t>
            </a:r>
          </a:p>
          <a:p>
            <a:r>
              <a:rPr lang="en-US" altLang="zh-CN" dirty="0" smtClean="0"/>
              <a:t>For ACK/NACK feedback of Msg4, the repetition number of A/N resource unit is fixed in the spec:</a:t>
            </a:r>
          </a:p>
          <a:p>
            <a:pPr lvl="1"/>
            <a:r>
              <a:rPr lang="en-US" altLang="zh-CN" dirty="0" smtClean="0"/>
              <a:t> Alt.1: Obtained according to the MCS/repetition of the latest Msg3 transmission. </a:t>
            </a:r>
          </a:p>
          <a:p>
            <a:pPr lvl="1"/>
            <a:r>
              <a:rPr lang="en-US" altLang="zh-CN" dirty="0" smtClean="0"/>
              <a:t>Alt.2: Obtained according to the NB-PRACH resource used by the UE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4543</TotalTime>
  <Words>258</Words>
  <Application>Microsoft Office PowerPoint</Application>
  <PresentationFormat>全屏显示(4:3)</PresentationFormat>
  <Paragraphs>28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ACK/NACK transmission for NB-PDSCH</vt:lpstr>
      <vt:lpstr>Background</vt:lpstr>
      <vt:lpstr>Proposal 1</vt:lpstr>
      <vt:lpstr>Proposal 2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229</cp:revision>
  <dcterms:created xsi:type="dcterms:W3CDTF">2015-04-22T00:12:23Z</dcterms:created>
  <dcterms:modified xsi:type="dcterms:W3CDTF">2016-03-22T14:41:01Z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(3)7mKDLRZqrmMjjS5Oe9y4e6gJKMyNgnvyhjMcwz4/o7Rkwr2ogaxKe1vAufQpLOZ7yNt2NhP9
STl4ilRuuKu+rbNnbJm2lrAklpPWXfV0jniOFO6+ZxG0JN8ZKc0Mf7zFzYxCx6M/HhnSnI/h
RLv7bKDYVxea+9ab4GA6kdscQnjybc3WQKRkdZ/5Z3NKlR7XzVFXSZnKJaqPO1LdyrmfHNoa
FbmND3ynXghN1j7bi/</vt:lpwstr>
  </property>
  <property fmtid="{D5CDD505-2E9C-101B-9397-08002B2CF9AE}" pid="12" name="_2015_ms_pID_7253431">
    <vt:lpwstr>unr1w0pBiLGruverK8a0xMHzGA/GmYDeVWJ5oLIE4asZBN3PECOpqZ
lrrGoDHA8SRUf5AnXe2JgxIlqcSQ4aWPenN4RTEFf+q+IUvTgqeTtSUu98fkT2GRTuOux8Rv
gTJXs1eTVYxcxK1udP0CLZ2ZrDCfz4ewj8j6+evAIEdViioyqASwQFcTMUPsh7q+rrsOyp6L
9EnxzEJ3i/yYBFU2l4SPv7ocU90rPLzx4Smg</vt:lpwstr>
  </property>
  <property fmtid="{D5CDD505-2E9C-101B-9397-08002B2CF9AE}" pid="13" name="_2015_ms_pID_7253432">
    <vt:lpwstr>yr/Q9vZ9cMKMLJa2vZnkcPKdSRgg/NYmFsfQ
DuUJFoETQAX9rB5paPwcouszvng5jw==</vt:lpwstr>
  </property>
</Properties>
</file>