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50" r:id="rId1"/>
    <p:sldMasterId id="2147483764" r:id="rId2"/>
  </p:sldMasterIdLst>
  <p:notesMasterIdLst>
    <p:notesMasterId r:id="rId13"/>
  </p:notesMasterIdLst>
  <p:handoutMasterIdLst>
    <p:handoutMasterId r:id="rId14"/>
  </p:handoutMasterIdLst>
  <p:sldIdLst>
    <p:sldId id="300" r:id="rId3"/>
    <p:sldId id="335" r:id="rId4"/>
    <p:sldId id="302" r:id="rId5"/>
    <p:sldId id="303" r:id="rId6"/>
    <p:sldId id="318" r:id="rId7"/>
    <p:sldId id="319" r:id="rId8"/>
    <p:sldId id="333" r:id="rId9"/>
    <p:sldId id="336" r:id="rId10"/>
    <p:sldId id="334" r:id="rId11"/>
    <p:sldId id="265" r:id="rId12"/>
  </p:sldIdLst>
  <p:sldSz cx="9144000" cy="6858000" type="letter"/>
  <p:notesSz cx="6858000" cy="9144000"/>
  <p:defaultTextStyle>
    <a:defPPr>
      <a:defRPr lang="en-US"/>
    </a:defPPr>
    <a:lvl1pPr algn="l" defTabSz="455613"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5613" indent="1588" algn="l" defTabSz="455613"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2813" indent="1588" algn="l" defTabSz="455613"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0013" indent="1588" algn="l" defTabSz="455613"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7213" indent="1588" algn="l" defTabSz="455613"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52">
          <p15:clr>
            <a:srgbClr val="A4A3A4"/>
          </p15:clr>
        </p15:guide>
        <p15:guide id="2" orient="horz" pos="2968">
          <p15:clr>
            <a:srgbClr val="A4A3A4"/>
          </p15:clr>
        </p15:guide>
        <p15:guide id="3" pos="288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5822"/>
    <a:srgbClr val="80C113"/>
    <a:srgbClr val="79B832"/>
    <a:srgbClr val="7D0082"/>
    <a:srgbClr val="F54C2D"/>
    <a:srgbClr val="04C5CC"/>
    <a:srgbClr val="FFE100"/>
    <a:srgbClr val="9A27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92" d="100"/>
          <a:sy n="92" d="100"/>
        </p:scale>
        <p:origin x="78" y="174"/>
      </p:cViewPr>
      <p:guideLst>
        <p:guide orient="horz" pos="2152"/>
        <p:guide orient="horz" pos="2968"/>
        <p:guide pos="288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4" d="100"/>
        <a:sy n="124" d="100"/>
      </p:scale>
      <p:origin x="0" y="0"/>
    </p:cViewPr>
  </p:sorterViewPr>
  <p:notesViewPr>
    <p:cSldViewPr snapToObjects="1">
      <p:cViewPr varScale="1">
        <p:scale>
          <a:sx n="77" d="100"/>
          <a:sy n="77" d="100"/>
        </p:scale>
        <p:origin x="1608"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diagrams/_rels/data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image" Target="../media/image4.jpg"/></Relationships>
</file>

<file path=ppt/diagrams/_rels/data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iagrams/_rels/drawing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image" Target="../media/image4.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06D5D4-53C2-B646-9EB2-8EB766009894}" type="doc">
      <dgm:prSet loTypeId="urn:microsoft.com/office/officeart/2005/8/layout/chevron2" loCatId="" qsTypeId="urn:microsoft.com/office/officeart/2005/8/quickstyle/simple4" qsCatId="simple" csTypeId="urn:microsoft.com/office/officeart/2005/8/colors/accent1_2" csCatId="accent1" phldr="1"/>
      <dgm:spPr/>
      <dgm:t>
        <a:bodyPr/>
        <a:lstStyle/>
        <a:p>
          <a:endParaRPr lang="en-US"/>
        </a:p>
      </dgm:t>
    </dgm:pt>
    <dgm:pt modelId="{D100B316-569E-1141-A8EF-5B47CFCCD0B2}">
      <dgm:prSet phldrT="[Text]" custT="1"/>
      <dgm:spPr>
        <a:gradFill rotWithShape="0">
          <a:gsLst>
            <a:gs pos="0">
              <a:srgbClr val="FFFF00"/>
            </a:gs>
            <a:gs pos="80000">
              <a:srgbClr val="FFFF95"/>
            </a:gs>
            <a:gs pos="100000">
              <a:schemeClr val="accent3"/>
            </a:gs>
          </a:gsLst>
        </a:gradFill>
      </dgm:spPr>
      <dgm:t>
        <a:bodyPr/>
        <a:lstStyle/>
        <a:p>
          <a:r>
            <a:rPr lang="en-US" sz="1600" dirty="0" smtClean="0">
              <a:solidFill>
                <a:schemeClr val="tx1"/>
              </a:solidFill>
            </a:rPr>
            <a:t>1G</a:t>
          </a:r>
          <a:endParaRPr lang="en-US" sz="1600" dirty="0">
            <a:solidFill>
              <a:schemeClr val="tx1"/>
            </a:solidFill>
          </a:endParaRPr>
        </a:p>
      </dgm:t>
    </dgm:pt>
    <dgm:pt modelId="{09DA0FBE-E182-5C46-974A-FD653D386A22}" type="parTrans" cxnId="{44AA83F2-BD88-8743-85CC-56BDBFA48BAC}">
      <dgm:prSet/>
      <dgm:spPr/>
      <dgm:t>
        <a:bodyPr/>
        <a:lstStyle/>
        <a:p>
          <a:endParaRPr lang="en-US"/>
        </a:p>
      </dgm:t>
    </dgm:pt>
    <dgm:pt modelId="{01398DD7-9802-8E40-9D05-25F2E96C519B}" type="sibTrans" cxnId="{44AA83F2-BD88-8743-85CC-56BDBFA48BAC}">
      <dgm:prSet/>
      <dgm:spPr/>
      <dgm:t>
        <a:bodyPr/>
        <a:lstStyle/>
        <a:p>
          <a:endParaRPr lang="en-US"/>
        </a:p>
      </dgm:t>
    </dgm:pt>
    <dgm:pt modelId="{F7C55540-F46A-FA45-BEDC-84011C79C9D8}">
      <dgm:prSet phldrT="[Text]"/>
      <dgm:spPr/>
      <dgm:t>
        <a:bodyPr/>
        <a:lstStyle/>
        <a:p>
          <a:r>
            <a:rPr lang="en-US" dirty="0" smtClean="0"/>
            <a:t>1980’s: all about voice</a:t>
          </a:r>
          <a:endParaRPr lang="en-US" dirty="0"/>
        </a:p>
      </dgm:t>
    </dgm:pt>
    <dgm:pt modelId="{3C1DA6B4-B7B3-2B44-855B-08C24ECFEDCC}" type="parTrans" cxnId="{DDBA7506-5F9C-4B4A-A1E1-92F026747347}">
      <dgm:prSet/>
      <dgm:spPr/>
      <dgm:t>
        <a:bodyPr/>
        <a:lstStyle/>
        <a:p>
          <a:endParaRPr lang="en-US"/>
        </a:p>
      </dgm:t>
    </dgm:pt>
    <dgm:pt modelId="{23B7F8CF-C79B-B247-89C4-F32F11151BE2}" type="sibTrans" cxnId="{DDBA7506-5F9C-4B4A-A1E1-92F026747347}">
      <dgm:prSet/>
      <dgm:spPr/>
      <dgm:t>
        <a:bodyPr/>
        <a:lstStyle/>
        <a:p>
          <a:endParaRPr lang="en-US"/>
        </a:p>
      </dgm:t>
    </dgm:pt>
    <dgm:pt modelId="{438DB44C-AF72-6D41-A794-288E4DD14A9F}">
      <dgm:prSet phldrT="[Text]" custT="1"/>
      <dgm:spPr>
        <a:gradFill rotWithShape="0">
          <a:gsLst>
            <a:gs pos="0">
              <a:srgbClr val="FFFF00"/>
            </a:gs>
            <a:gs pos="80000">
              <a:srgbClr val="FFFF95"/>
            </a:gs>
            <a:gs pos="100000">
              <a:schemeClr val="accent3"/>
            </a:gs>
          </a:gsLst>
        </a:gradFill>
      </dgm:spPr>
      <dgm:t>
        <a:bodyPr/>
        <a:lstStyle/>
        <a:p>
          <a:r>
            <a:rPr lang="en-US" sz="1800" dirty="0" smtClean="0">
              <a:solidFill>
                <a:schemeClr val="tx1"/>
              </a:solidFill>
            </a:rPr>
            <a:t>2G</a:t>
          </a:r>
          <a:endParaRPr lang="en-US" sz="1800" dirty="0">
            <a:solidFill>
              <a:schemeClr val="tx1"/>
            </a:solidFill>
          </a:endParaRPr>
        </a:p>
      </dgm:t>
    </dgm:pt>
    <dgm:pt modelId="{7C245C25-8C8D-4E49-9561-0DF1AF468D13}" type="parTrans" cxnId="{AAE4D8A5-2070-CD4B-8705-DDB28A3B32DD}">
      <dgm:prSet/>
      <dgm:spPr/>
      <dgm:t>
        <a:bodyPr/>
        <a:lstStyle/>
        <a:p>
          <a:endParaRPr lang="en-US"/>
        </a:p>
      </dgm:t>
    </dgm:pt>
    <dgm:pt modelId="{8D5A5E52-E8DE-584B-A318-AEE8F8F6B331}" type="sibTrans" cxnId="{AAE4D8A5-2070-CD4B-8705-DDB28A3B32DD}">
      <dgm:prSet/>
      <dgm:spPr/>
      <dgm:t>
        <a:bodyPr/>
        <a:lstStyle/>
        <a:p>
          <a:endParaRPr lang="en-US"/>
        </a:p>
      </dgm:t>
    </dgm:pt>
    <dgm:pt modelId="{3BCF63AF-615C-9D42-A9E3-499EE92156D4}">
      <dgm:prSet phldrT="[Text]"/>
      <dgm:spPr/>
      <dgm:t>
        <a:bodyPr/>
        <a:lstStyle/>
        <a:p>
          <a:r>
            <a:rPr lang="en-US" dirty="0" smtClean="0"/>
            <a:t>1990’s: all about capacity and text based services</a:t>
          </a:r>
          <a:endParaRPr lang="en-US" dirty="0"/>
        </a:p>
      </dgm:t>
    </dgm:pt>
    <dgm:pt modelId="{42F16462-7A6E-6741-A0F8-97C92D2066C7}" type="parTrans" cxnId="{990703B0-6597-6848-91D2-4F2F1F9EBBB6}">
      <dgm:prSet/>
      <dgm:spPr/>
      <dgm:t>
        <a:bodyPr/>
        <a:lstStyle/>
        <a:p>
          <a:endParaRPr lang="en-US"/>
        </a:p>
      </dgm:t>
    </dgm:pt>
    <dgm:pt modelId="{82626C89-B8EF-514B-9FAC-2936250FE8A6}" type="sibTrans" cxnId="{990703B0-6597-6848-91D2-4F2F1F9EBBB6}">
      <dgm:prSet/>
      <dgm:spPr/>
      <dgm:t>
        <a:bodyPr/>
        <a:lstStyle/>
        <a:p>
          <a:endParaRPr lang="en-US"/>
        </a:p>
      </dgm:t>
    </dgm:pt>
    <dgm:pt modelId="{97374C73-EED0-7A4C-94D1-AD2238773D6E}">
      <dgm:prSet phldrT="[Text]" custT="1"/>
      <dgm:spPr>
        <a:gradFill rotWithShape="0">
          <a:gsLst>
            <a:gs pos="0">
              <a:srgbClr val="FFFF00"/>
            </a:gs>
            <a:gs pos="80000">
              <a:srgbClr val="FFFF95"/>
            </a:gs>
            <a:gs pos="100000">
              <a:schemeClr val="accent3"/>
            </a:gs>
          </a:gsLst>
        </a:gradFill>
      </dgm:spPr>
      <dgm:t>
        <a:bodyPr/>
        <a:lstStyle/>
        <a:p>
          <a:r>
            <a:rPr lang="en-US" sz="1800" dirty="0" smtClean="0">
              <a:solidFill>
                <a:schemeClr val="tx1"/>
              </a:solidFill>
            </a:rPr>
            <a:t>3G</a:t>
          </a:r>
          <a:endParaRPr lang="en-US" sz="1800" dirty="0">
            <a:solidFill>
              <a:schemeClr val="tx1"/>
            </a:solidFill>
          </a:endParaRPr>
        </a:p>
      </dgm:t>
    </dgm:pt>
    <dgm:pt modelId="{DBAAC37D-843D-D741-A0A0-A8CA664C9C9C}" type="parTrans" cxnId="{AF226CD4-60A0-3E47-B4B8-F9C2E76E7B87}">
      <dgm:prSet/>
      <dgm:spPr/>
      <dgm:t>
        <a:bodyPr/>
        <a:lstStyle/>
        <a:p>
          <a:endParaRPr lang="en-US"/>
        </a:p>
      </dgm:t>
    </dgm:pt>
    <dgm:pt modelId="{4562C4BF-EEA1-7347-8366-8D6366406FF8}" type="sibTrans" cxnId="{AF226CD4-60A0-3E47-B4B8-F9C2E76E7B87}">
      <dgm:prSet/>
      <dgm:spPr/>
      <dgm:t>
        <a:bodyPr/>
        <a:lstStyle/>
        <a:p>
          <a:endParaRPr lang="en-US"/>
        </a:p>
      </dgm:t>
    </dgm:pt>
    <dgm:pt modelId="{4083B1DC-3B4A-A04F-A944-84DAAFD68AC4}">
      <dgm:prSet phldrT="[Text]"/>
      <dgm:spPr/>
      <dgm:t>
        <a:bodyPr/>
        <a:lstStyle/>
        <a:p>
          <a:r>
            <a:rPr lang="en-US" dirty="0" smtClean="0"/>
            <a:t>2000’s: all about rudimentary data service</a:t>
          </a:r>
          <a:endParaRPr lang="en-US" dirty="0"/>
        </a:p>
      </dgm:t>
    </dgm:pt>
    <dgm:pt modelId="{B45CA374-FC6F-004E-9853-972BAA983CF5}" type="parTrans" cxnId="{65A714F0-BB9E-2145-A5B9-DD40996CBBF3}">
      <dgm:prSet/>
      <dgm:spPr/>
      <dgm:t>
        <a:bodyPr/>
        <a:lstStyle/>
        <a:p>
          <a:endParaRPr lang="en-US"/>
        </a:p>
      </dgm:t>
    </dgm:pt>
    <dgm:pt modelId="{B6C0BB09-B1EE-1D4E-A3BA-A51487D6DABF}" type="sibTrans" cxnId="{65A714F0-BB9E-2145-A5B9-DD40996CBBF3}">
      <dgm:prSet/>
      <dgm:spPr/>
      <dgm:t>
        <a:bodyPr/>
        <a:lstStyle/>
        <a:p>
          <a:endParaRPr lang="en-US"/>
        </a:p>
      </dgm:t>
    </dgm:pt>
    <dgm:pt modelId="{E16F903A-6579-764A-B18B-29013CE7986C}">
      <dgm:prSet phldrT="[Text]"/>
      <dgm:spPr>
        <a:gradFill rotWithShape="0">
          <a:gsLst>
            <a:gs pos="0">
              <a:srgbClr val="FFFF00"/>
            </a:gs>
            <a:gs pos="80000">
              <a:srgbClr val="FFFF95"/>
            </a:gs>
            <a:gs pos="100000">
              <a:schemeClr val="accent3"/>
            </a:gs>
          </a:gsLst>
        </a:gradFill>
      </dgm:spPr>
      <dgm:t>
        <a:bodyPr/>
        <a:lstStyle/>
        <a:p>
          <a:r>
            <a:rPr lang="en-US" dirty="0" smtClean="0">
              <a:solidFill>
                <a:schemeClr val="tx1"/>
              </a:solidFill>
            </a:rPr>
            <a:t>4G</a:t>
          </a:r>
          <a:endParaRPr lang="en-US" dirty="0">
            <a:solidFill>
              <a:schemeClr val="tx1"/>
            </a:solidFill>
          </a:endParaRPr>
        </a:p>
      </dgm:t>
    </dgm:pt>
    <dgm:pt modelId="{C7FB7EF9-E7DD-B74B-8E9E-F522181BE024}" type="parTrans" cxnId="{685A69DB-D218-274A-8ED3-7F4F95F54403}">
      <dgm:prSet/>
      <dgm:spPr/>
      <dgm:t>
        <a:bodyPr/>
        <a:lstStyle/>
        <a:p>
          <a:endParaRPr lang="en-US"/>
        </a:p>
      </dgm:t>
    </dgm:pt>
    <dgm:pt modelId="{6C29A7AE-353F-0E41-82B6-05337EFA5802}" type="sibTrans" cxnId="{685A69DB-D218-274A-8ED3-7F4F95F54403}">
      <dgm:prSet/>
      <dgm:spPr/>
      <dgm:t>
        <a:bodyPr/>
        <a:lstStyle/>
        <a:p>
          <a:endParaRPr lang="en-US"/>
        </a:p>
      </dgm:t>
    </dgm:pt>
    <dgm:pt modelId="{A803BE93-E0B3-1342-A46D-AAA77B78FF2C}">
      <dgm:prSet phldrT="[Text]"/>
      <dgm:spPr/>
      <dgm:t>
        <a:bodyPr/>
        <a:lstStyle/>
        <a:p>
          <a:r>
            <a:rPr lang="en-US" dirty="0" smtClean="0"/>
            <a:t>2010’s: It</a:t>
          </a:r>
          <a:r>
            <a:rPr lang="fr-FR" dirty="0" smtClean="0"/>
            <a:t>’</a:t>
          </a:r>
          <a:r>
            <a:rPr lang="en-US" dirty="0" smtClean="0"/>
            <a:t>s the mobile Internet!</a:t>
          </a:r>
          <a:endParaRPr lang="en-US" dirty="0"/>
        </a:p>
      </dgm:t>
    </dgm:pt>
    <dgm:pt modelId="{F41F283A-EE8E-1841-A12D-3C2E35849CED}" type="parTrans" cxnId="{B5C4CF14-9C7C-BA40-B980-7AF2BFD6A27A}">
      <dgm:prSet/>
      <dgm:spPr/>
      <dgm:t>
        <a:bodyPr/>
        <a:lstStyle/>
        <a:p>
          <a:endParaRPr lang="en-US"/>
        </a:p>
      </dgm:t>
    </dgm:pt>
    <dgm:pt modelId="{6869DB71-DAB6-A747-82D5-3A959E262FB0}" type="sibTrans" cxnId="{B5C4CF14-9C7C-BA40-B980-7AF2BFD6A27A}">
      <dgm:prSet/>
      <dgm:spPr/>
      <dgm:t>
        <a:bodyPr/>
        <a:lstStyle/>
        <a:p>
          <a:endParaRPr lang="en-US"/>
        </a:p>
      </dgm:t>
    </dgm:pt>
    <dgm:pt modelId="{B6488B7B-67AD-2D4E-8710-6C8AB8485871}">
      <dgm:prSet phldrT="[Text]" custT="1"/>
      <dgm:spPr>
        <a:gradFill rotWithShape="0">
          <a:gsLst>
            <a:gs pos="0">
              <a:srgbClr val="FFFF00"/>
            </a:gs>
            <a:gs pos="80000">
              <a:srgbClr val="FFFF95"/>
            </a:gs>
            <a:gs pos="100000">
              <a:schemeClr val="accent3"/>
            </a:gs>
          </a:gsLst>
        </a:gradFill>
      </dgm:spPr>
      <dgm:t>
        <a:bodyPr/>
        <a:lstStyle/>
        <a:p>
          <a:r>
            <a:rPr lang="en-US" sz="1800" dirty="0" smtClean="0">
              <a:solidFill>
                <a:schemeClr val="tx1"/>
              </a:solidFill>
            </a:rPr>
            <a:t>5G</a:t>
          </a:r>
          <a:endParaRPr lang="en-US" sz="1800" dirty="0">
            <a:solidFill>
              <a:schemeClr val="tx1"/>
            </a:solidFill>
          </a:endParaRPr>
        </a:p>
      </dgm:t>
    </dgm:pt>
    <dgm:pt modelId="{85FF7452-C63F-EB41-A4D2-463DB865C0D2}" type="parTrans" cxnId="{3FDE4F2C-BFDD-ED47-A074-127E0F961728}">
      <dgm:prSet/>
      <dgm:spPr/>
      <dgm:t>
        <a:bodyPr/>
        <a:lstStyle/>
        <a:p>
          <a:endParaRPr lang="en-US"/>
        </a:p>
      </dgm:t>
    </dgm:pt>
    <dgm:pt modelId="{BE1675BC-2EF1-1045-99A6-734C7F8A93D6}" type="sibTrans" cxnId="{3FDE4F2C-BFDD-ED47-A074-127E0F961728}">
      <dgm:prSet/>
      <dgm:spPr/>
      <dgm:t>
        <a:bodyPr/>
        <a:lstStyle/>
        <a:p>
          <a:endParaRPr lang="en-US"/>
        </a:p>
      </dgm:t>
    </dgm:pt>
    <dgm:pt modelId="{102E2143-1000-0046-A869-61E5C3E26455}">
      <dgm:prSet phldrT="[Text]"/>
      <dgm:spPr/>
      <dgm:t>
        <a:bodyPr/>
        <a:lstStyle/>
        <a:p>
          <a:r>
            <a:rPr lang="en-US" dirty="0" smtClean="0"/>
            <a:t>2020: Data, connectivity and user experience</a:t>
          </a:r>
          <a:endParaRPr lang="en-US" dirty="0"/>
        </a:p>
      </dgm:t>
    </dgm:pt>
    <dgm:pt modelId="{A8D558FC-6BF6-B84B-BB30-1D093FD555F1}" type="parTrans" cxnId="{FA714F5E-B74D-FA43-A3E8-D2C075E0B4E4}">
      <dgm:prSet/>
      <dgm:spPr/>
      <dgm:t>
        <a:bodyPr/>
        <a:lstStyle/>
        <a:p>
          <a:endParaRPr lang="en-US"/>
        </a:p>
      </dgm:t>
    </dgm:pt>
    <dgm:pt modelId="{59C78EE6-A3FA-4746-BE17-F6692693C8D0}" type="sibTrans" cxnId="{FA714F5E-B74D-FA43-A3E8-D2C075E0B4E4}">
      <dgm:prSet/>
      <dgm:spPr/>
      <dgm:t>
        <a:bodyPr/>
        <a:lstStyle/>
        <a:p>
          <a:endParaRPr lang="en-US"/>
        </a:p>
      </dgm:t>
    </dgm:pt>
    <dgm:pt modelId="{7604EE03-894A-4D4C-A15C-12DD0E462BF1}" type="pres">
      <dgm:prSet presAssocID="{4206D5D4-53C2-B646-9EB2-8EB766009894}" presName="linearFlow" presStyleCnt="0">
        <dgm:presLayoutVars>
          <dgm:dir/>
          <dgm:animLvl val="lvl"/>
          <dgm:resizeHandles val="exact"/>
        </dgm:presLayoutVars>
      </dgm:prSet>
      <dgm:spPr/>
      <dgm:t>
        <a:bodyPr/>
        <a:lstStyle/>
        <a:p>
          <a:endParaRPr lang="en-US"/>
        </a:p>
      </dgm:t>
    </dgm:pt>
    <dgm:pt modelId="{5314264F-150E-6846-80AD-35AB1530A059}" type="pres">
      <dgm:prSet presAssocID="{D100B316-569E-1141-A8EF-5B47CFCCD0B2}" presName="composite" presStyleCnt="0"/>
      <dgm:spPr/>
    </dgm:pt>
    <dgm:pt modelId="{72AF5672-9CFB-F04E-AA17-9127F4FBEA55}" type="pres">
      <dgm:prSet presAssocID="{D100B316-569E-1141-A8EF-5B47CFCCD0B2}" presName="parentText" presStyleLbl="alignNode1" presStyleIdx="0" presStyleCnt="5">
        <dgm:presLayoutVars>
          <dgm:chMax val="1"/>
          <dgm:bulletEnabled val="1"/>
        </dgm:presLayoutVars>
      </dgm:prSet>
      <dgm:spPr/>
      <dgm:t>
        <a:bodyPr/>
        <a:lstStyle/>
        <a:p>
          <a:endParaRPr lang="en-US"/>
        </a:p>
      </dgm:t>
    </dgm:pt>
    <dgm:pt modelId="{7BF2FE82-2F46-7748-B7FB-05D7D5CAC512}" type="pres">
      <dgm:prSet presAssocID="{D100B316-569E-1141-A8EF-5B47CFCCD0B2}" presName="descendantText" presStyleLbl="alignAcc1" presStyleIdx="0" presStyleCnt="5">
        <dgm:presLayoutVars>
          <dgm:bulletEnabled val="1"/>
        </dgm:presLayoutVars>
      </dgm:prSet>
      <dgm:spPr/>
      <dgm:t>
        <a:bodyPr/>
        <a:lstStyle/>
        <a:p>
          <a:endParaRPr lang="en-US"/>
        </a:p>
      </dgm:t>
    </dgm:pt>
    <dgm:pt modelId="{8C9D9D24-272D-414A-B69A-29C1EFF81786}" type="pres">
      <dgm:prSet presAssocID="{01398DD7-9802-8E40-9D05-25F2E96C519B}" presName="sp" presStyleCnt="0"/>
      <dgm:spPr/>
    </dgm:pt>
    <dgm:pt modelId="{EE61C70B-3180-544E-9DAF-CD70F572CF4F}" type="pres">
      <dgm:prSet presAssocID="{438DB44C-AF72-6D41-A794-288E4DD14A9F}" presName="composite" presStyleCnt="0"/>
      <dgm:spPr/>
    </dgm:pt>
    <dgm:pt modelId="{971D5B3E-400B-0C42-B126-53C99680A4A2}" type="pres">
      <dgm:prSet presAssocID="{438DB44C-AF72-6D41-A794-288E4DD14A9F}" presName="parentText" presStyleLbl="alignNode1" presStyleIdx="1" presStyleCnt="5">
        <dgm:presLayoutVars>
          <dgm:chMax val="1"/>
          <dgm:bulletEnabled val="1"/>
        </dgm:presLayoutVars>
      </dgm:prSet>
      <dgm:spPr/>
      <dgm:t>
        <a:bodyPr/>
        <a:lstStyle/>
        <a:p>
          <a:endParaRPr lang="en-US"/>
        </a:p>
      </dgm:t>
    </dgm:pt>
    <dgm:pt modelId="{E62CD1AE-17A8-8D41-A22E-207D82C8F1CD}" type="pres">
      <dgm:prSet presAssocID="{438DB44C-AF72-6D41-A794-288E4DD14A9F}" presName="descendantText" presStyleLbl="alignAcc1" presStyleIdx="1" presStyleCnt="5">
        <dgm:presLayoutVars>
          <dgm:bulletEnabled val="1"/>
        </dgm:presLayoutVars>
      </dgm:prSet>
      <dgm:spPr/>
      <dgm:t>
        <a:bodyPr/>
        <a:lstStyle/>
        <a:p>
          <a:endParaRPr lang="en-US"/>
        </a:p>
      </dgm:t>
    </dgm:pt>
    <dgm:pt modelId="{CDC2D8AD-E47A-5A42-B969-9718AE43A30F}" type="pres">
      <dgm:prSet presAssocID="{8D5A5E52-E8DE-584B-A318-AEE8F8F6B331}" presName="sp" presStyleCnt="0"/>
      <dgm:spPr/>
    </dgm:pt>
    <dgm:pt modelId="{DE163642-3D79-6140-992F-3F36A9C70CD0}" type="pres">
      <dgm:prSet presAssocID="{97374C73-EED0-7A4C-94D1-AD2238773D6E}" presName="composite" presStyleCnt="0"/>
      <dgm:spPr/>
    </dgm:pt>
    <dgm:pt modelId="{7C524AEC-7A79-FE40-A518-B6FF74A7C5D4}" type="pres">
      <dgm:prSet presAssocID="{97374C73-EED0-7A4C-94D1-AD2238773D6E}" presName="parentText" presStyleLbl="alignNode1" presStyleIdx="2" presStyleCnt="5">
        <dgm:presLayoutVars>
          <dgm:chMax val="1"/>
          <dgm:bulletEnabled val="1"/>
        </dgm:presLayoutVars>
      </dgm:prSet>
      <dgm:spPr/>
      <dgm:t>
        <a:bodyPr/>
        <a:lstStyle/>
        <a:p>
          <a:endParaRPr lang="en-US"/>
        </a:p>
      </dgm:t>
    </dgm:pt>
    <dgm:pt modelId="{163161FC-BDDD-4545-8EA5-8FF044363DFD}" type="pres">
      <dgm:prSet presAssocID="{97374C73-EED0-7A4C-94D1-AD2238773D6E}" presName="descendantText" presStyleLbl="alignAcc1" presStyleIdx="2" presStyleCnt="5">
        <dgm:presLayoutVars>
          <dgm:bulletEnabled val="1"/>
        </dgm:presLayoutVars>
      </dgm:prSet>
      <dgm:spPr/>
      <dgm:t>
        <a:bodyPr/>
        <a:lstStyle/>
        <a:p>
          <a:endParaRPr lang="en-US"/>
        </a:p>
      </dgm:t>
    </dgm:pt>
    <dgm:pt modelId="{6207DC7F-BAE7-714B-9B3D-A3633EAC271B}" type="pres">
      <dgm:prSet presAssocID="{4562C4BF-EEA1-7347-8366-8D6366406FF8}" presName="sp" presStyleCnt="0"/>
      <dgm:spPr/>
    </dgm:pt>
    <dgm:pt modelId="{C606F412-DB0D-144F-95AB-C2B4D840BB16}" type="pres">
      <dgm:prSet presAssocID="{E16F903A-6579-764A-B18B-29013CE7986C}" presName="composite" presStyleCnt="0"/>
      <dgm:spPr/>
    </dgm:pt>
    <dgm:pt modelId="{1AC8B8F3-96E0-B64F-89FA-1D6391001197}" type="pres">
      <dgm:prSet presAssocID="{E16F903A-6579-764A-B18B-29013CE7986C}" presName="parentText" presStyleLbl="alignNode1" presStyleIdx="3" presStyleCnt="5">
        <dgm:presLayoutVars>
          <dgm:chMax val="1"/>
          <dgm:bulletEnabled val="1"/>
        </dgm:presLayoutVars>
      </dgm:prSet>
      <dgm:spPr/>
      <dgm:t>
        <a:bodyPr/>
        <a:lstStyle/>
        <a:p>
          <a:endParaRPr lang="en-US"/>
        </a:p>
      </dgm:t>
    </dgm:pt>
    <dgm:pt modelId="{7B4833DA-E36E-624A-85E2-BA6D34CC5A10}" type="pres">
      <dgm:prSet presAssocID="{E16F903A-6579-764A-B18B-29013CE7986C}" presName="descendantText" presStyleLbl="alignAcc1" presStyleIdx="3" presStyleCnt="5">
        <dgm:presLayoutVars>
          <dgm:bulletEnabled val="1"/>
        </dgm:presLayoutVars>
      </dgm:prSet>
      <dgm:spPr/>
      <dgm:t>
        <a:bodyPr/>
        <a:lstStyle/>
        <a:p>
          <a:endParaRPr lang="en-US"/>
        </a:p>
      </dgm:t>
    </dgm:pt>
    <dgm:pt modelId="{AB89C53A-9B78-134F-ACE7-7C5E55345E2A}" type="pres">
      <dgm:prSet presAssocID="{6C29A7AE-353F-0E41-82B6-05337EFA5802}" presName="sp" presStyleCnt="0"/>
      <dgm:spPr/>
    </dgm:pt>
    <dgm:pt modelId="{9CA89C54-C278-6B41-84F4-390D121D415E}" type="pres">
      <dgm:prSet presAssocID="{B6488B7B-67AD-2D4E-8710-6C8AB8485871}" presName="composite" presStyleCnt="0"/>
      <dgm:spPr/>
    </dgm:pt>
    <dgm:pt modelId="{863D49F2-B9A6-1C43-AEDD-1A28F2477847}" type="pres">
      <dgm:prSet presAssocID="{B6488B7B-67AD-2D4E-8710-6C8AB8485871}" presName="parentText" presStyleLbl="alignNode1" presStyleIdx="4" presStyleCnt="5" custLinFactNeighborY="7296">
        <dgm:presLayoutVars>
          <dgm:chMax val="1"/>
          <dgm:bulletEnabled val="1"/>
        </dgm:presLayoutVars>
      </dgm:prSet>
      <dgm:spPr/>
      <dgm:t>
        <a:bodyPr/>
        <a:lstStyle/>
        <a:p>
          <a:endParaRPr lang="en-US"/>
        </a:p>
      </dgm:t>
    </dgm:pt>
    <dgm:pt modelId="{84C8AB98-D145-414B-B822-6AD9F186CA17}" type="pres">
      <dgm:prSet presAssocID="{B6488B7B-67AD-2D4E-8710-6C8AB8485871}" presName="descendantText" presStyleLbl="alignAcc1" presStyleIdx="4" presStyleCnt="5">
        <dgm:presLayoutVars>
          <dgm:bulletEnabled val="1"/>
        </dgm:presLayoutVars>
      </dgm:prSet>
      <dgm:spPr/>
      <dgm:t>
        <a:bodyPr/>
        <a:lstStyle/>
        <a:p>
          <a:endParaRPr lang="en-US"/>
        </a:p>
      </dgm:t>
    </dgm:pt>
  </dgm:ptLst>
  <dgm:cxnLst>
    <dgm:cxn modelId="{24E97C50-35F5-4DBD-AB2D-578CD463F9A7}" type="presOf" srcId="{3BCF63AF-615C-9D42-A9E3-499EE92156D4}" destId="{E62CD1AE-17A8-8D41-A22E-207D82C8F1CD}" srcOrd="0" destOrd="0" presId="urn:microsoft.com/office/officeart/2005/8/layout/chevron2"/>
    <dgm:cxn modelId="{28473032-2BFB-4408-BFC6-414970BA49A2}" type="presOf" srcId="{4083B1DC-3B4A-A04F-A944-84DAAFD68AC4}" destId="{163161FC-BDDD-4545-8EA5-8FF044363DFD}" srcOrd="0" destOrd="0" presId="urn:microsoft.com/office/officeart/2005/8/layout/chevron2"/>
    <dgm:cxn modelId="{6B84F80C-2F25-45A6-BD8C-15AE29A11B98}" type="presOf" srcId="{E16F903A-6579-764A-B18B-29013CE7986C}" destId="{1AC8B8F3-96E0-B64F-89FA-1D6391001197}" srcOrd="0" destOrd="0" presId="urn:microsoft.com/office/officeart/2005/8/layout/chevron2"/>
    <dgm:cxn modelId="{990703B0-6597-6848-91D2-4F2F1F9EBBB6}" srcId="{438DB44C-AF72-6D41-A794-288E4DD14A9F}" destId="{3BCF63AF-615C-9D42-A9E3-499EE92156D4}" srcOrd="0" destOrd="0" parTransId="{42F16462-7A6E-6741-A0F8-97C92D2066C7}" sibTransId="{82626C89-B8EF-514B-9FAC-2936250FE8A6}"/>
    <dgm:cxn modelId="{B18CC158-A5ED-433A-B8AF-3365F261797F}" type="presOf" srcId="{102E2143-1000-0046-A869-61E5C3E26455}" destId="{84C8AB98-D145-414B-B822-6AD9F186CA17}" srcOrd="0" destOrd="0" presId="urn:microsoft.com/office/officeart/2005/8/layout/chevron2"/>
    <dgm:cxn modelId="{685A69DB-D218-274A-8ED3-7F4F95F54403}" srcId="{4206D5D4-53C2-B646-9EB2-8EB766009894}" destId="{E16F903A-6579-764A-B18B-29013CE7986C}" srcOrd="3" destOrd="0" parTransId="{C7FB7EF9-E7DD-B74B-8E9E-F522181BE024}" sibTransId="{6C29A7AE-353F-0E41-82B6-05337EFA5802}"/>
    <dgm:cxn modelId="{2240B604-F530-49D1-A5A8-DA2A5FABE5D8}" type="presOf" srcId="{438DB44C-AF72-6D41-A794-288E4DD14A9F}" destId="{971D5B3E-400B-0C42-B126-53C99680A4A2}" srcOrd="0" destOrd="0" presId="urn:microsoft.com/office/officeart/2005/8/layout/chevron2"/>
    <dgm:cxn modelId="{3FDE4F2C-BFDD-ED47-A074-127E0F961728}" srcId="{4206D5D4-53C2-B646-9EB2-8EB766009894}" destId="{B6488B7B-67AD-2D4E-8710-6C8AB8485871}" srcOrd="4" destOrd="0" parTransId="{85FF7452-C63F-EB41-A4D2-463DB865C0D2}" sibTransId="{BE1675BC-2EF1-1045-99A6-734C7F8A93D6}"/>
    <dgm:cxn modelId="{AAE4D8A5-2070-CD4B-8705-DDB28A3B32DD}" srcId="{4206D5D4-53C2-B646-9EB2-8EB766009894}" destId="{438DB44C-AF72-6D41-A794-288E4DD14A9F}" srcOrd="1" destOrd="0" parTransId="{7C245C25-8C8D-4E49-9561-0DF1AF468D13}" sibTransId="{8D5A5E52-E8DE-584B-A318-AEE8F8F6B331}"/>
    <dgm:cxn modelId="{D49B4066-1843-4735-98D0-D6AE53C446C6}" type="presOf" srcId="{A803BE93-E0B3-1342-A46D-AAA77B78FF2C}" destId="{7B4833DA-E36E-624A-85E2-BA6D34CC5A10}" srcOrd="0" destOrd="0" presId="urn:microsoft.com/office/officeart/2005/8/layout/chevron2"/>
    <dgm:cxn modelId="{65A714F0-BB9E-2145-A5B9-DD40996CBBF3}" srcId="{97374C73-EED0-7A4C-94D1-AD2238773D6E}" destId="{4083B1DC-3B4A-A04F-A944-84DAAFD68AC4}" srcOrd="0" destOrd="0" parTransId="{B45CA374-FC6F-004E-9853-972BAA983CF5}" sibTransId="{B6C0BB09-B1EE-1D4E-A3BA-A51487D6DABF}"/>
    <dgm:cxn modelId="{B5C4CF14-9C7C-BA40-B980-7AF2BFD6A27A}" srcId="{E16F903A-6579-764A-B18B-29013CE7986C}" destId="{A803BE93-E0B3-1342-A46D-AAA77B78FF2C}" srcOrd="0" destOrd="0" parTransId="{F41F283A-EE8E-1841-A12D-3C2E35849CED}" sibTransId="{6869DB71-DAB6-A747-82D5-3A959E262FB0}"/>
    <dgm:cxn modelId="{FA714F5E-B74D-FA43-A3E8-D2C075E0B4E4}" srcId="{B6488B7B-67AD-2D4E-8710-6C8AB8485871}" destId="{102E2143-1000-0046-A869-61E5C3E26455}" srcOrd="0" destOrd="0" parTransId="{A8D558FC-6BF6-B84B-BB30-1D093FD555F1}" sibTransId="{59C78EE6-A3FA-4746-BE17-F6692693C8D0}"/>
    <dgm:cxn modelId="{AF226CD4-60A0-3E47-B4B8-F9C2E76E7B87}" srcId="{4206D5D4-53C2-B646-9EB2-8EB766009894}" destId="{97374C73-EED0-7A4C-94D1-AD2238773D6E}" srcOrd="2" destOrd="0" parTransId="{DBAAC37D-843D-D741-A0A0-A8CA664C9C9C}" sibTransId="{4562C4BF-EEA1-7347-8366-8D6366406FF8}"/>
    <dgm:cxn modelId="{58B3469B-3814-4C03-8EC2-1BD8782406CE}" type="presOf" srcId="{4206D5D4-53C2-B646-9EB2-8EB766009894}" destId="{7604EE03-894A-4D4C-A15C-12DD0E462BF1}" srcOrd="0" destOrd="0" presId="urn:microsoft.com/office/officeart/2005/8/layout/chevron2"/>
    <dgm:cxn modelId="{44AA83F2-BD88-8743-85CC-56BDBFA48BAC}" srcId="{4206D5D4-53C2-B646-9EB2-8EB766009894}" destId="{D100B316-569E-1141-A8EF-5B47CFCCD0B2}" srcOrd="0" destOrd="0" parTransId="{09DA0FBE-E182-5C46-974A-FD653D386A22}" sibTransId="{01398DD7-9802-8E40-9D05-25F2E96C519B}"/>
    <dgm:cxn modelId="{B85CDF4C-6666-43F7-A7C7-7CA0F4CAF6F2}" type="presOf" srcId="{F7C55540-F46A-FA45-BEDC-84011C79C9D8}" destId="{7BF2FE82-2F46-7748-B7FB-05D7D5CAC512}" srcOrd="0" destOrd="0" presId="urn:microsoft.com/office/officeart/2005/8/layout/chevron2"/>
    <dgm:cxn modelId="{F65829BB-4E63-49D2-A3E4-57A8BE47A160}" type="presOf" srcId="{97374C73-EED0-7A4C-94D1-AD2238773D6E}" destId="{7C524AEC-7A79-FE40-A518-B6FF74A7C5D4}" srcOrd="0" destOrd="0" presId="urn:microsoft.com/office/officeart/2005/8/layout/chevron2"/>
    <dgm:cxn modelId="{4F5AC107-E8DD-497B-A9DA-DA231F9A9274}" type="presOf" srcId="{B6488B7B-67AD-2D4E-8710-6C8AB8485871}" destId="{863D49F2-B9A6-1C43-AEDD-1A28F2477847}" srcOrd="0" destOrd="0" presId="urn:microsoft.com/office/officeart/2005/8/layout/chevron2"/>
    <dgm:cxn modelId="{DDBA7506-5F9C-4B4A-A1E1-92F026747347}" srcId="{D100B316-569E-1141-A8EF-5B47CFCCD0B2}" destId="{F7C55540-F46A-FA45-BEDC-84011C79C9D8}" srcOrd="0" destOrd="0" parTransId="{3C1DA6B4-B7B3-2B44-855B-08C24ECFEDCC}" sibTransId="{23B7F8CF-C79B-B247-89C4-F32F11151BE2}"/>
    <dgm:cxn modelId="{1610D799-593C-4352-9F20-BB0EB63E33A4}" type="presOf" srcId="{D100B316-569E-1141-A8EF-5B47CFCCD0B2}" destId="{72AF5672-9CFB-F04E-AA17-9127F4FBEA55}" srcOrd="0" destOrd="0" presId="urn:microsoft.com/office/officeart/2005/8/layout/chevron2"/>
    <dgm:cxn modelId="{9A40F0E6-ED98-4F2E-A0B7-92DF801A4A57}" type="presParOf" srcId="{7604EE03-894A-4D4C-A15C-12DD0E462BF1}" destId="{5314264F-150E-6846-80AD-35AB1530A059}" srcOrd="0" destOrd="0" presId="urn:microsoft.com/office/officeart/2005/8/layout/chevron2"/>
    <dgm:cxn modelId="{A857CDBC-4EDF-45A2-B1CE-CA327F24E8A9}" type="presParOf" srcId="{5314264F-150E-6846-80AD-35AB1530A059}" destId="{72AF5672-9CFB-F04E-AA17-9127F4FBEA55}" srcOrd="0" destOrd="0" presId="urn:microsoft.com/office/officeart/2005/8/layout/chevron2"/>
    <dgm:cxn modelId="{0D7E6467-9DA2-42F4-85C7-EEEFFB122697}" type="presParOf" srcId="{5314264F-150E-6846-80AD-35AB1530A059}" destId="{7BF2FE82-2F46-7748-B7FB-05D7D5CAC512}" srcOrd="1" destOrd="0" presId="urn:microsoft.com/office/officeart/2005/8/layout/chevron2"/>
    <dgm:cxn modelId="{D4ED953A-B365-4FA8-8978-64A24FC32864}" type="presParOf" srcId="{7604EE03-894A-4D4C-A15C-12DD0E462BF1}" destId="{8C9D9D24-272D-414A-B69A-29C1EFF81786}" srcOrd="1" destOrd="0" presId="urn:microsoft.com/office/officeart/2005/8/layout/chevron2"/>
    <dgm:cxn modelId="{46C4D839-5361-4BB3-A2AD-FB55122587A3}" type="presParOf" srcId="{7604EE03-894A-4D4C-A15C-12DD0E462BF1}" destId="{EE61C70B-3180-544E-9DAF-CD70F572CF4F}" srcOrd="2" destOrd="0" presId="urn:microsoft.com/office/officeart/2005/8/layout/chevron2"/>
    <dgm:cxn modelId="{7114FDF4-5E5C-432D-A79A-DDD936495AE4}" type="presParOf" srcId="{EE61C70B-3180-544E-9DAF-CD70F572CF4F}" destId="{971D5B3E-400B-0C42-B126-53C99680A4A2}" srcOrd="0" destOrd="0" presId="urn:microsoft.com/office/officeart/2005/8/layout/chevron2"/>
    <dgm:cxn modelId="{A3A54AD3-5CE6-4A77-960A-63F604727271}" type="presParOf" srcId="{EE61C70B-3180-544E-9DAF-CD70F572CF4F}" destId="{E62CD1AE-17A8-8D41-A22E-207D82C8F1CD}" srcOrd="1" destOrd="0" presId="urn:microsoft.com/office/officeart/2005/8/layout/chevron2"/>
    <dgm:cxn modelId="{1B6B46D1-3583-43A3-B588-26A9AB13EE14}" type="presParOf" srcId="{7604EE03-894A-4D4C-A15C-12DD0E462BF1}" destId="{CDC2D8AD-E47A-5A42-B969-9718AE43A30F}" srcOrd="3" destOrd="0" presId="urn:microsoft.com/office/officeart/2005/8/layout/chevron2"/>
    <dgm:cxn modelId="{7D7628E5-D931-4315-81B0-317B13CD7652}" type="presParOf" srcId="{7604EE03-894A-4D4C-A15C-12DD0E462BF1}" destId="{DE163642-3D79-6140-992F-3F36A9C70CD0}" srcOrd="4" destOrd="0" presId="urn:microsoft.com/office/officeart/2005/8/layout/chevron2"/>
    <dgm:cxn modelId="{F3FCE075-0EFF-4865-9395-AD1531F87C87}" type="presParOf" srcId="{DE163642-3D79-6140-992F-3F36A9C70CD0}" destId="{7C524AEC-7A79-FE40-A518-B6FF74A7C5D4}" srcOrd="0" destOrd="0" presId="urn:microsoft.com/office/officeart/2005/8/layout/chevron2"/>
    <dgm:cxn modelId="{B78A16B9-1038-46C7-ACBF-5F9A36E1D024}" type="presParOf" srcId="{DE163642-3D79-6140-992F-3F36A9C70CD0}" destId="{163161FC-BDDD-4545-8EA5-8FF044363DFD}" srcOrd="1" destOrd="0" presId="urn:microsoft.com/office/officeart/2005/8/layout/chevron2"/>
    <dgm:cxn modelId="{25DB5749-CBF9-4C2B-87E2-82E534CD0A21}" type="presParOf" srcId="{7604EE03-894A-4D4C-A15C-12DD0E462BF1}" destId="{6207DC7F-BAE7-714B-9B3D-A3633EAC271B}" srcOrd="5" destOrd="0" presId="urn:microsoft.com/office/officeart/2005/8/layout/chevron2"/>
    <dgm:cxn modelId="{0766B5E3-58A7-452D-B72B-7D4B86EE3C56}" type="presParOf" srcId="{7604EE03-894A-4D4C-A15C-12DD0E462BF1}" destId="{C606F412-DB0D-144F-95AB-C2B4D840BB16}" srcOrd="6" destOrd="0" presId="urn:microsoft.com/office/officeart/2005/8/layout/chevron2"/>
    <dgm:cxn modelId="{6C15AAB9-10A0-4D46-9CBE-C9E349426D21}" type="presParOf" srcId="{C606F412-DB0D-144F-95AB-C2B4D840BB16}" destId="{1AC8B8F3-96E0-B64F-89FA-1D6391001197}" srcOrd="0" destOrd="0" presId="urn:microsoft.com/office/officeart/2005/8/layout/chevron2"/>
    <dgm:cxn modelId="{E3B14344-C690-4C37-82AC-BFCD94C5298B}" type="presParOf" srcId="{C606F412-DB0D-144F-95AB-C2B4D840BB16}" destId="{7B4833DA-E36E-624A-85E2-BA6D34CC5A10}" srcOrd="1" destOrd="0" presId="urn:microsoft.com/office/officeart/2005/8/layout/chevron2"/>
    <dgm:cxn modelId="{8F74B47A-556B-4036-8A51-72CCD0303195}" type="presParOf" srcId="{7604EE03-894A-4D4C-A15C-12DD0E462BF1}" destId="{AB89C53A-9B78-134F-ACE7-7C5E55345E2A}" srcOrd="7" destOrd="0" presId="urn:microsoft.com/office/officeart/2005/8/layout/chevron2"/>
    <dgm:cxn modelId="{8E2AD794-714C-4DF5-9890-DD73F9D2A827}" type="presParOf" srcId="{7604EE03-894A-4D4C-A15C-12DD0E462BF1}" destId="{9CA89C54-C278-6B41-84F4-390D121D415E}" srcOrd="8" destOrd="0" presId="urn:microsoft.com/office/officeart/2005/8/layout/chevron2"/>
    <dgm:cxn modelId="{C889B7B4-6E85-4C4D-AE74-C33DDD4B4511}" type="presParOf" srcId="{9CA89C54-C278-6B41-84F4-390D121D415E}" destId="{863D49F2-B9A6-1C43-AEDD-1A28F2477847}" srcOrd="0" destOrd="0" presId="urn:microsoft.com/office/officeart/2005/8/layout/chevron2"/>
    <dgm:cxn modelId="{62937CFD-A625-46B6-BDDC-C02D6B7C01DF}" type="presParOf" srcId="{9CA89C54-C278-6B41-84F4-390D121D415E}" destId="{84C8AB98-D145-414B-B822-6AD9F186CA17}"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DCD76A-C178-8648-8F00-8FF6CA7192D9}" type="doc">
      <dgm:prSet loTypeId="urn:microsoft.com/office/officeart/2008/layout/PictureAccentList" loCatId="" qsTypeId="urn:microsoft.com/office/officeart/2005/8/quickstyle/simple4" qsCatId="simple" csTypeId="urn:microsoft.com/office/officeart/2005/8/colors/accent1_2" csCatId="accent1" phldr="1"/>
      <dgm:spPr/>
      <dgm:t>
        <a:bodyPr/>
        <a:lstStyle/>
        <a:p>
          <a:endParaRPr lang="en-US"/>
        </a:p>
      </dgm:t>
    </dgm:pt>
    <dgm:pt modelId="{52970AFB-16F5-944D-A7DE-494BEE57A784}">
      <dgm:prSet phldrT="[Text]"/>
      <dgm:spPr>
        <a:gradFill rotWithShape="0">
          <a:gsLst>
            <a:gs pos="0">
              <a:srgbClr val="FFFF00"/>
            </a:gs>
            <a:gs pos="80000">
              <a:srgbClr val="FFFF95"/>
            </a:gs>
          </a:gsLst>
        </a:gradFill>
      </dgm:spPr>
      <dgm:t>
        <a:bodyPr/>
        <a:lstStyle/>
        <a:p>
          <a:r>
            <a:rPr lang="en-US" dirty="0" smtClean="0">
              <a:solidFill>
                <a:schemeClr val="tx1"/>
              </a:solidFill>
            </a:rPr>
            <a:t>Observed trends:</a:t>
          </a:r>
          <a:endParaRPr lang="en-US" dirty="0">
            <a:solidFill>
              <a:schemeClr val="tx1"/>
            </a:solidFill>
          </a:endParaRPr>
        </a:p>
      </dgm:t>
    </dgm:pt>
    <dgm:pt modelId="{C79B39BC-E4DB-3C4D-A760-7EA61DB275FD}" type="parTrans" cxnId="{3A717AE3-DF4E-1D49-8BE3-99D8DD380F43}">
      <dgm:prSet/>
      <dgm:spPr/>
      <dgm:t>
        <a:bodyPr/>
        <a:lstStyle/>
        <a:p>
          <a:endParaRPr lang="en-US"/>
        </a:p>
      </dgm:t>
    </dgm:pt>
    <dgm:pt modelId="{2D0772E8-7E2C-624D-99C6-D42657668BFC}" type="sibTrans" cxnId="{3A717AE3-DF4E-1D49-8BE3-99D8DD380F43}">
      <dgm:prSet/>
      <dgm:spPr/>
      <dgm:t>
        <a:bodyPr/>
        <a:lstStyle/>
        <a:p>
          <a:endParaRPr lang="en-US"/>
        </a:p>
      </dgm:t>
    </dgm:pt>
    <dgm:pt modelId="{3BDEB6A5-0AB7-064F-A5C3-D58EC877BCFE}">
      <dgm:prSet phldrT="[Text]"/>
      <dgm:spPr>
        <a:gradFill flip="none" rotWithShape="1">
          <a:gsLst>
            <a:gs pos="0">
              <a:srgbClr val="FFFF00"/>
            </a:gs>
            <a:gs pos="98000">
              <a:schemeClr val="accent6"/>
            </a:gs>
          </a:gsLst>
          <a:lin ang="16200000" scaled="0"/>
          <a:tileRect/>
        </a:gradFill>
      </dgm:spPr>
      <dgm:t>
        <a:bodyPr/>
        <a:lstStyle/>
        <a:p>
          <a:r>
            <a:rPr lang="en-US" dirty="0" smtClean="0">
              <a:solidFill>
                <a:schemeClr val="tx1"/>
              </a:solidFill>
            </a:rPr>
            <a:t>Interactions becoming more electronic</a:t>
          </a:r>
          <a:endParaRPr lang="en-US" dirty="0">
            <a:solidFill>
              <a:schemeClr val="tx1"/>
            </a:solidFill>
          </a:endParaRPr>
        </a:p>
      </dgm:t>
    </dgm:pt>
    <dgm:pt modelId="{9775D31E-FAC5-7C46-A460-614A90E41FC7}" type="parTrans" cxnId="{5861375C-471B-1547-8EEA-614F0C7CC7A8}">
      <dgm:prSet/>
      <dgm:spPr/>
      <dgm:t>
        <a:bodyPr/>
        <a:lstStyle/>
        <a:p>
          <a:endParaRPr lang="en-US"/>
        </a:p>
      </dgm:t>
    </dgm:pt>
    <dgm:pt modelId="{C33859D4-CFBA-0A4F-A92A-6F8AF98E23F6}" type="sibTrans" cxnId="{5861375C-471B-1547-8EEA-614F0C7CC7A8}">
      <dgm:prSet/>
      <dgm:spPr/>
      <dgm:t>
        <a:bodyPr/>
        <a:lstStyle/>
        <a:p>
          <a:endParaRPr lang="en-US"/>
        </a:p>
      </dgm:t>
    </dgm:pt>
    <dgm:pt modelId="{990C6798-23D7-A942-998B-D64AD198EAC0}">
      <dgm:prSet/>
      <dgm:spPr>
        <a:gradFill rotWithShape="0">
          <a:gsLst>
            <a:gs pos="0">
              <a:srgbClr val="FFFF00"/>
            </a:gs>
            <a:gs pos="80000">
              <a:srgbClr val="FFFF95"/>
            </a:gs>
            <a:gs pos="100000">
              <a:schemeClr val="bg1"/>
            </a:gs>
          </a:gsLst>
        </a:gradFill>
      </dgm:spPr>
      <dgm:t>
        <a:bodyPr/>
        <a:lstStyle/>
        <a:p>
          <a:r>
            <a:rPr lang="en-US" dirty="0" smtClean="0">
              <a:solidFill>
                <a:schemeClr val="tx1"/>
              </a:solidFill>
            </a:rPr>
            <a:t>Internet everywhere</a:t>
          </a:r>
          <a:endParaRPr lang="en-US" dirty="0">
            <a:solidFill>
              <a:schemeClr val="tx1"/>
            </a:solidFill>
          </a:endParaRPr>
        </a:p>
      </dgm:t>
    </dgm:pt>
    <dgm:pt modelId="{B5C38171-2322-4740-8113-5D81C3D581F0}" type="parTrans" cxnId="{063CC97F-ABCE-4F4B-B488-FFD21CBE2738}">
      <dgm:prSet/>
      <dgm:spPr/>
      <dgm:t>
        <a:bodyPr/>
        <a:lstStyle/>
        <a:p>
          <a:endParaRPr lang="en-US"/>
        </a:p>
      </dgm:t>
    </dgm:pt>
    <dgm:pt modelId="{8528840D-6B9D-4448-A70E-78407D23D86F}" type="sibTrans" cxnId="{063CC97F-ABCE-4F4B-B488-FFD21CBE2738}">
      <dgm:prSet/>
      <dgm:spPr/>
      <dgm:t>
        <a:bodyPr/>
        <a:lstStyle/>
        <a:p>
          <a:endParaRPr lang="en-US"/>
        </a:p>
      </dgm:t>
    </dgm:pt>
    <dgm:pt modelId="{3C07786D-C676-5648-888A-2BABF4DE11D4}">
      <dgm:prSet/>
      <dgm:spPr>
        <a:gradFill rotWithShape="0">
          <a:gsLst>
            <a:gs pos="0">
              <a:srgbClr val="FFFF00"/>
            </a:gs>
            <a:gs pos="80000">
              <a:srgbClr val="FFFF95"/>
            </a:gs>
            <a:gs pos="100000">
              <a:schemeClr val="bg1"/>
            </a:gs>
          </a:gsLst>
        </a:gradFill>
      </dgm:spPr>
      <dgm:t>
        <a:bodyPr/>
        <a:lstStyle/>
        <a:p>
          <a:r>
            <a:rPr lang="en-US" dirty="0" smtClean="0">
              <a:solidFill>
                <a:schemeClr val="tx1"/>
              </a:solidFill>
            </a:rPr>
            <a:t>Devices becoming smarter</a:t>
          </a:r>
        </a:p>
      </dgm:t>
    </dgm:pt>
    <dgm:pt modelId="{473FF005-AA6E-8A48-B9DD-178F85F49CC1}" type="parTrans" cxnId="{8B24FA18-EA04-1D49-8CA3-B976F7D86F79}">
      <dgm:prSet/>
      <dgm:spPr/>
      <dgm:t>
        <a:bodyPr/>
        <a:lstStyle/>
        <a:p>
          <a:endParaRPr lang="en-US"/>
        </a:p>
      </dgm:t>
    </dgm:pt>
    <dgm:pt modelId="{BC309F6C-92BA-5D46-AB3B-FBE716F62C93}" type="sibTrans" cxnId="{8B24FA18-EA04-1D49-8CA3-B976F7D86F79}">
      <dgm:prSet/>
      <dgm:spPr/>
      <dgm:t>
        <a:bodyPr/>
        <a:lstStyle/>
        <a:p>
          <a:endParaRPr lang="en-US"/>
        </a:p>
      </dgm:t>
    </dgm:pt>
    <dgm:pt modelId="{0F278B32-64C4-D343-AA9C-A5907F3500A7}" type="pres">
      <dgm:prSet presAssocID="{C6DCD76A-C178-8648-8F00-8FF6CA7192D9}" presName="layout" presStyleCnt="0">
        <dgm:presLayoutVars>
          <dgm:chMax/>
          <dgm:chPref/>
          <dgm:dir/>
          <dgm:animOne val="branch"/>
          <dgm:animLvl val="lvl"/>
          <dgm:resizeHandles/>
        </dgm:presLayoutVars>
      </dgm:prSet>
      <dgm:spPr/>
      <dgm:t>
        <a:bodyPr/>
        <a:lstStyle/>
        <a:p>
          <a:endParaRPr lang="en-US"/>
        </a:p>
      </dgm:t>
    </dgm:pt>
    <dgm:pt modelId="{4D4A92E9-58CF-0E4B-8BA7-D82EE08D3BD0}" type="pres">
      <dgm:prSet presAssocID="{52970AFB-16F5-944D-A7DE-494BEE57A784}" presName="root" presStyleCnt="0">
        <dgm:presLayoutVars>
          <dgm:chMax/>
          <dgm:chPref val="4"/>
        </dgm:presLayoutVars>
      </dgm:prSet>
      <dgm:spPr/>
    </dgm:pt>
    <dgm:pt modelId="{3EC924E4-0113-9146-B69C-47DC90C5B47B}" type="pres">
      <dgm:prSet presAssocID="{52970AFB-16F5-944D-A7DE-494BEE57A784}" presName="rootComposite" presStyleCnt="0">
        <dgm:presLayoutVars/>
      </dgm:prSet>
      <dgm:spPr/>
    </dgm:pt>
    <dgm:pt modelId="{FBB5D2DE-3AEE-F147-8768-0293089ED34A}" type="pres">
      <dgm:prSet presAssocID="{52970AFB-16F5-944D-A7DE-494BEE57A784}" presName="rootText" presStyleLbl="node0" presStyleIdx="0" presStyleCnt="1" custLinFactNeighborX="-5505" custLinFactNeighborY="1111">
        <dgm:presLayoutVars>
          <dgm:chMax/>
          <dgm:chPref val="4"/>
        </dgm:presLayoutVars>
      </dgm:prSet>
      <dgm:spPr/>
      <dgm:t>
        <a:bodyPr/>
        <a:lstStyle/>
        <a:p>
          <a:endParaRPr lang="en-US"/>
        </a:p>
      </dgm:t>
    </dgm:pt>
    <dgm:pt modelId="{9B57DB9F-16AD-B746-A0EA-19E5AF6FAF6A}" type="pres">
      <dgm:prSet presAssocID="{52970AFB-16F5-944D-A7DE-494BEE57A784}" presName="childShape" presStyleCnt="0">
        <dgm:presLayoutVars>
          <dgm:chMax val="0"/>
          <dgm:chPref val="0"/>
        </dgm:presLayoutVars>
      </dgm:prSet>
      <dgm:spPr/>
    </dgm:pt>
    <dgm:pt modelId="{329B2003-22AC-F847-984D-6E4CFC19D128}" type="pres">
      <dgm:prSet presAssocID="{3BDEB6A5-0AB7-064F-A5C3-D58EC877BCFE}" presName="childComposite" presStyleCnt="0">
        <dgm:presLayoutVars>
          <dgm:chMax val="0"/>
          <dgm:chPref val="0"/>
        </dgm:presLayoutVars>
      </dgm:prSet>
      <dgm:spPr/>
    </dgm:pt>
    <dgm:pt modelId="{9E4FD767-A160-B341-8196-5C8EB371D337}" type="pres">
      <dgm:prSet presAssocID="{3BDEB6A5-0AB7-064F-A5C3-D58EC877BCFE}" presName="Imag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23000" r="-23000"/>
          </a:stretch>
        </a:blipFill>
      </dgm:spPr>
    </dgm:pt>
    <dgm:pt modelId="{54076E6B-933F-9E41-B8C5-3C2C484176B2}" type="pres">
      <dgm:prSet presAssocID="{3BDEB6A5-0AB7-064F-A5C3-D58EC877BCFE}" presName="childText" presStyleLbl="lnNode1" presStyleIdx="0" presStyleCnt="3">
        <dgm:presLayoutVars>
          <dgm:chMax val="0"/>
          <dgm:chPref val="0"/>
          <dgm:bulletEnabled val="1"/>
        </dgm:presLayoutVars>
      </dgm:prSet>
      <dgm:spPr/>
      <dgm:t>
        <a:bodyPr/>
        <a:lstStyle/>
        <a:p>
          <a:endParaRPr lang="en-US"/>
        </a:p>
      </dgm:t>
    </dgm:pt>
    <dgm:pt modelId="{C9B9900D-6388-6044-9A31-D4B61A2B085C}" type="pres">
      <dgm:prSet presAssocID="{990C6798-23D7-A942-998B-D64AD198EAC0}" presName="childComposite" presStyleCnt="0">
        <dgm:presLayoutVars>
          <dgm:chMax val="0"/>
          <dgm:chPref val="0"/>
        </dgm:presLayoutVars>
      </dgm:prSet>
      <dgm:spPr/>
    </dgm:pt>
    <dgm:pt modelId="{9CFFC5D1-BBAF-D14A-B458-CFCA0EF358C5}" type="pres">
      <dgm:prSet presAssocID="{990C6798-23D7-A942-998B-D64AD198EAC0}" presName="Imag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18000" r="-18000"/>
          </a:stretch>
        </a:blipFill>
      </dgm:spPr>
    </dgm:pt>
    <dgm:pt modelId="{6BB7A686-996E-0A4C-81CE-34AA6CA2802F}" type="pres">
      <dgm:prSet presAssocID="{990C6798-23D7-A942-998B-D64AD198EAC0}" presName="childText" presStyleLbl="lnNode1" presStyleIdx="1" presStyleCnt="3">
        <dgm:presLayoutVars>
          <dgm:chMax val="0"/>
          <dgm:chPref val="0"/>
          <dgm:bulletEnabled val="1"/>
        </dgm:presLayoutVars>
      </dgm:prSet>
      <dgm:spPr/>
      <dgm:t>
        <a:bodyPr/>
        <a:lstStyle/>
        <a:p>
          <a:endParaRPr lang="en-US"/>
        </a:p>
      </dgm:t>
    </dgm:pt>
    <dgm:pt modelId="{E73A4C21-9C5B-AC45-A1DF-D7AE9664C2F3}" type="pres">
      <dgm:prSet presAssocID="{3C07786D-C676-5648-888A-2BABF4DE11D4}" presName="childComposite" presStyleCnt="0">
        <dgm:presLayoutVars>
          <dgm:chMax val="0"/>
          <dgm:chPref val="0"/>
        </dgm:presLayoutVars>
      </dgm:prSet>
      <dgm:spPr/>
    </dgm:pt>
    <dgm:pt modelId="{DEAFD927-22C0-1F46-B27E-CC625D413F9A}" type="pres">
      <dgm:prSet presAssocID="{3C07786D-C676-5648-888A-2BABF4DE11D4}" presName="Imag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20000" b="-20000"/>
          </a:stretch>
        </a:blipFill>
      </dgm:spPr>
    </dgm:pt>
    <dgm:pt modelId="{DCEF7E65-6BD7-744E-9872-A9C5558EB8C8}" type="pres">
      <dgm:prSet presAssocID="{3C07786D-C676-5648-888A-2BABF4DE11D4}" presName="childText" presStyleLbl="lnNode1" presStyleIdx="2" presStyleCnt="3">
        <dgm:presLayoutVars>
          <dgm:chMax val="0"/>
          <dgm:chPref val="0"/>
          <dgm:bulletEnabled val="1"/>
        </dgm:presLayoutVars>
      </dgm:prSet>
      <dgm:spPr/>
      <dgm:t>
        <a:bodyPr/>
        <a:lstStyle/>
        <a:p>
          <a:endParaRPr lang="en-US"/>
        </a:p>
      </dgm:t>
    </dgm:pt>
  </dgm:ptLst>
  <dgm:cxnLst>
    <dgm:cxn modelId="{5861375C-471B-1547-8EEA-614F0C7CC7A8}" srcId="{52970AFB-16F5-944D-A7DE-494BEE57A784}" destId="{3BDEB6A5-0AB7-064F-A5C3-D58EC877BCFE}" srcOrd="0" destOrd="0" parTransId="{9775D31E-FAC5-7C46-A460-614A90E41FC7}" sibTransId="{C33859D4-CFBA-0A4F-A92A-6F8AF98E23F6}"/>
    <dgm:cxn modelId="{2EF71EA2-74D9-40CC-B51C-FF6BAAC81A3B}" type="presOf" srcId="{990C6798-23D7-A942-998B-D64AD198EAC0}" destId="{6BB7A686-996E-0A4C-81CE-34AA6CA2802F}" srcOrd="0" destOrd="0" presId="urn:microsoft.com/office/officeart/2008/layout/PictureAccentList"/>
    <dgm:cxn modelId="{72588879-FC60-40DC-88CE-5D049F1CB115}" type="presOf" srcId="{3C07786D-C676-5648-888A-2BABF4DE11D4}" destId="{DCEF7E65-6BD7-744E-9872-A9C5558EB8C8}" srcOrd="0" destOrd="0" presId="urn:microsoft.com/office/officeart/2008/layout/PictureAccentList"/>
    <dgm:cxn modelId="{3A717AE3-DF4E-1D49-8BE3-99D8DD380F43}" srcId="{C6DCD76A-C178-8648-8F00-8FF6CA7192D9}" destId="{52970AFB-16F5-944D-A7DE-494BEE57A784}" srcOrd="0" destOrd="0" parTransId="{C79B39BC-E4DB-3C4D-A760-7EA61DB275FD}" sibTransId="{2D0772E8-7E2C-624D-99C6-D42657668BFC}"/>
    <dgm:cxn modelId="{063CC97F-ABCE-4F4B-B488-FFD21CBE2738}" srcId="{52970AFB-16F5-944D-A7DE-494BEE57A784}" destId="{990C6798-23D7-A942-998B-D64AD198EAC0}" srcOrd="1" destOrd="0" parTransId="{B5C38171-2322-4740-8113-5D81C3D581F0}" sibTransId="{8528840D-6B9D-4448-A70E-78407D23D86F}"/>
    <dgm:cxn modelId="{D9CF2845-734C-45D7-87A6-BD5D1DE97F59}" type="presOf" srcId="{52970AFB-16F5-944D-A7DE-494BEE57A784}" destId="{FBB5D2DE-3AEE-F147-8768-0293089ED34A}" srcOrd="0" destOrd="0" presId="urn:microsoft.com/office/officeart/2008/layout/PictureAccentList"/>
    <dgm:cxn modelId="{A8002EFC-29E7-4E9F-87A0-0B4A6E345E55}" type="presOf" srcId="{3BDEB6A5-0AB7-064F-A5C3-D58EC877BCFE}" destId="{54076E6B-933F-9E41-B8C5-3C2C484176B2}" srcOrd="0" destOrd="0" presId="urn:microsoft.com/office/officeart/2008/layout/PictureAccentList"/>
    <dgm:cxn modelId="{8B24FA18-EA04-1D49-8CA3-B976F7D86F79}" srcId="{52970AFB-16F5-944D-A7DE-494BEE57A784}" destId="{3C07786D-C676-5648-888A-2BABF4DE11D4}" srcOrd="2" destOrd="0" parTransId="{473FF005-AA6E-8A48-B9DD-178F85F49CC1}" sibTransId="{BC309F6C-92BA-5D46-AB3B-FBE716F62C93}"/>
    <dgm:cxn modelId="{FF228465-6381-431B-87C8-2CFFEEADE21E}" type="presOf" srcId="{C6DCD76A-C178-8648-8F00-8FF6CA7192D9}" destId="{0F278B32-64C4-D343-AA9C-A5907F3500A7}" srcOrd="0" destOrd="0" presId="urn:microsoft.com/office/officeart/2008/layout/PictureAccentList"/>
    <dgm:cxn modelId="{07CE3624-33B0-404B-AF81-DB49FE2CF7B9}" type="presParOf" srcId="{0F278B32-64C4-D343-AA9C-A5907F3500A7}" destId="{4D4A92E9-58CF-0E4B-8BA7-D82EE08D3BD0}" srcOrd="0" destOrd="0" presId="urn:microsoft.com/office/officeart/2008/layout/PictureAccentList"/>
    <dgm:cxn modelId="{F187C8E2-8724-4EA1-A09D-DEC1E24126E9}" type="presParOf" srcId="{4D4A92E9-58CF-0E4B-8BA7-D82EE08D3BD0}" destId="{3EC924E4-0113-9146-B69C-47DC90C5B47B}" srcOrd="0" destOrd="0" presId="urn:microsoft.com/office/officeart/2008/layout/PictureAccentList"/>
    <dgm:cxn modelId="{947520DC-6A63-4492-9C35-10C341964B20}" type="presParOf" srcId="{3EC924E4-0113-9146-B69C-47DC90C5B47B}" destId="{FBB5D2DE-3AEE-F147-8768-0293089ED34A}" srcOrd="0" destOrd="0" presId="urn:microsoft.com/office/officeart/2008/layout/PictureAccentList"/>
    <dgm:cxn modelId="{64813480-EB18-4C46-9ED7-2AF74294D3FC}" type="presParOf" srcId="{4D4A92E9-58CF-0E4B-8BA7-D82EE08D3BD0}" destId="{9B57DB9F-16AD-B746-A0EA-19E5AF6FAF6A}" srcOrd="1" destOrd="0" presId="urn:microsoft.com/office/officeart/2008/layout/PictureAccentList"/>
    <dgm:cxn modelId="{E1DFF0E5-6D09-476B-9D91-8BBC55BBBF11}" type="presParOf" srcId="{9B57DB9F-16AD-B746-A0EA-19E5AF6FAF6A}" destId="{329B2003-22AC-F847-984D-6E4CFC19D128}" srcOrd="0" destOrd="0" presId="urn:microsoft.com/office/officeart/2008/layout/PictureAccentList"/>
    <dgm:cxn modelId="{3D09AB36-D9D6-491C-9E11-7D62F48F5168}" type="presParOf" srcId="{329B2003-22AC-F847-984D-6E4CFC19D128}" destId="{9E4FD767-A160-B341-8196-5C8EB371D337}" srcOrd="0" destOrd="0" presId="urn:microsoft.com/office/officeart/2008/layout/PictureAccentList"/>
    <dgm:cxn modelId="{AA5D5945-8589-416F-B46F-300DD2CD61B1}" type="presParOf" srcId="{329B2003-22AC-F847-984D-6E4CFC19D128}" destId="{54076E6B-933F-9E41-B8C5-3C2C484176B2}" srcOrd="1" destOrd="0" presId="urn:microsoft.com/office/officeart/2008/layout/PictureAccentList"/>
    <dgm:cxn modelId="{B70B7E18-4398-4D3B-8653-7AC35413898E}" type="presParOf" srcId="{9B57DB9F-16AD-B746-A0EA-19E5AF6FAF6A}" destId="{C9B9900D-6388-6044-9A31-D4B61A2B085C}" srcOrd="1" destOrd="0" presId="urn:microsoft.com/office/officeart/2008/layout/PictureAccentList"/>
    <dgm:cxn modelId="{7C4F949D-0F8C-4AF0-8F8B-814B3D015C12}" type="presParOf" srcId="{C9B9900D-6388-6044-9A31-D4B61A2B085C}" destId="{9CFFC5D1-BBAF-D14A-B458-CFCA0EF358C5}" srcOrd="0" destOrd="0" presId="urn:microsoft.com/office/officeart/2008/layout/PictureAccentList"/>
    <dgm:cxn modelId="{227960A1-98D0-4667-8237-16D2D3AB22C8}" type="presParOf" srcId="{C9B9900D-6388-6044-9A31-D4B61A2B085C}" destId="{6BB7A686-996E-0A4C-81CE-34AA6CA2802F}" srcOrd="1" destOrd="0" presId="urn:microsoft.com/office/officeart/2008/layout/PictureAccentList"/>
    <dgm:cxn modelId="{65C8F8AE-2074-4521-BC55-97529FD7E82F}" type="presParOf" srcId="{9B57DB9F-16AD-B746-A0EA-19E5AF6FAF6A}" destId="{E73A4C21-9C5B-AC45-A1DF-D7AE9664C2F3}" srcOrd="2" destOrd="0" presId="urn:microsoft.com/office/officeart/2008/layout/PictureAccentList"/>
    <dgm:cxn modelId="{25347349-5475-449E-8B0C-AE4F0394AEF2}" type="presParOf" srcId="{E73A4C21-9C5B-AC45-A1DF-D7AE9664C2F3}" destId="{DEAFD927-22C0-1F46-B27E-CC625D413F9A}" srcOrd="0" destOrd="0" presId="urn:microsoft.com/office/officeart/2008/layout/PictureAccentList"/>
    <dgm:cxn modelId="{1285EDD9-605E-41F5-BF60-B1B0BE4D1873}" type="presParOf" srcId="{E73A4C21-9C5B-AC45-A1DF-D7AE9664C2F3}" destId="{DCEF7E65-6BD7-744E-9872-A9C5558EB8C8}" srcOrd="1" destOrd="0" presId="urn:microsoft.com/office/officeart/2008/layout/Pictu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CE90E0B-E78A-5A45-9490-89B9249D12CA}" type="doc">
      <dgm:prSet loTypeId="urn:microsoft.com/office/officeart/2005/8/layout/pList2" loCatId="" qsTypeId="urn:microsoft.com/office/officeart/2005/8/quickstyle/simple4" qsCatId="simple" csTypeId="urn:microsoft.com/office/officeart/2005/8/colors/accent1_2" csCatId="accent1" phldr="1"/>
      <dgm:spPr/>
      <dgm:t>
        <a:bodyPr/>
        <a:lstStyle/>
        <a:p>
          <a:endParaRPr lang="en-US"/>
        </a:p>
      </dgm:t>
    </dgm:pt>
    <dgm:pt modelId="{0C3DE85D-BD0F-E54E-B417-E6B18BBCAE53}">
      <dgm:prSet phldrT="[Text]" custT="1"/>
      <dgm:spPr>
        <a:blipFill rotWithShape="0">
          <a:blip xmlns:r="http://schemas.openxmlformats.org/officeDocument/2006/relationships" r:embed="rId1"/>
          <a:stretch>
            <a:fillRect/>
          </a:stretch>
        </a:blipFill>
        <a:ln>
          <a:noFill/>
        </a:ln>
        <a:effectLst/>
      </dgm:spPr>
      <dgm:t>
        <a:bodyPr/>
        <a:lstStyle/>
        <a:p>
          <a:r>
            <a:rPr lang="en-US" sz="2800" b="1" dirty="0" smtClean="0">
              <a:solidFill>
                <a:schemeClr val="tx1"/>
              </a:solidFill>
            </a:rPr>
            <a:t>Cap</a:t>
          </a:r>
          <a:r>
            <a:rPr lang="en-US" sz="2800" b="1" dirty="0" smtClean="0">
              <a:solidFill>
                <a:srgbClr val="000000"/>
              </a:solidFill>
            </a:rPr>
            <a:t>abilities</a:t>
          </a:r>
          <a:endParaRPr lang="en-US" sz="2800" b="1" dirty="0">
            <a:solidFill>
              <a:srgbClr val="000000"/>
            </a:solidFill>
          </a:endParaRPr>
        </a:p>
      </dgm:t>
    </dgm:pt>
    <dgm:pt modelId="{9E2BDC0D-7049-9F4D-8B56-DEEC3E20F8EA}" type="parTrans" cxnId="{8C921D79-07A2-5B49-9269-C4FDD335B2BA}">
      <dgm:prSet/>
      <dgm:spPr/>
      <dgm:t>
        <a:bodyPr/>
        <a:lstStyle/>
        <a:p>
          <a:endParaRPr lang="en-US"/>
        </a:p>
      </dgm:t>
    </dgm:pt>
    <dgm:pt modelId="{65DA1EB8-8180-1743-AB5A-121D34F659E1}" type="sibTrans" cxnId="{8C921D79-07A2-5B49-9269-C4FDD335B2BA}">
      <dgm:prSet/>
      <dgm:spPr/>
      <dgm:t>
        <a:bodyPr/>
        <a:lstStyle/>
        <a:p>
          <a:endParaRPr lang="en-US"/>
        </a:p>
      </dgm:t>
    </dgm:pt>
    <dgm:pt modelId="{DC4F06E2-29E9-C341-BFEC-75FB547DDD48}">
      <dgm:prSet phldrT="[Text]"/>
      <dgm:spPr>
        <a:ln>
          <a:noFill/>
        </a:ln>
        <a:effectLst/>
      </dgm:spPr>
      <dgm:t>
        <a:bodyPr/>
        <a:lstStyle/>
        <a:p>
          <a:r>
            <a:rPr lang="en-US" sz="1800" b="1" dirty="0" smtClean="0">
              <a:solidFill>
                <a:srgbClr val="000000"/>
              </a:solidFill>
            </a:rPr>
            <a:t>&gt; Data throughput</a:t>
          </a:r>
          <a:endParaRPr lang="en-US" sz="1800" b="1" dirty="0">
            <a:solidFill>
              <a:srgbClr val="000000"/>
            </a:solidFill>
          </a:endParaRPr>
        </a:p>
      </dgm:t>
    </dgm:pt>
    <dgm:pt modelId="{B5336679-1B22-3744-8B45-26C6B14D63C5}" type="parTrans" cxnId="{13C898B4-AF58-BC43-BD96-C08A5C3096E9}">
      <dgm:prSet/>
      <dgm:spPr/>
      <dgm:t>
        <a:bodyPr/>
        <a:lstStyle/>
        <a:p>
          <a:endParaRPr lang="en-US"/>
        </a:p>
      </dgm:t>
    </dgm:pt>
    <dgm:pt modelId="{996B4640-AA25-3D4E-AB68-BA8D54738AF3}" type="sibTrans" cxnId="{13C898B4-AF58-BC43-BD96-C08A5C3096E9}">
      <dgm:prSet/>
      <dgm:spPr/>
      <dgm:t>
        <a:bodyPr/>
        <a:lstStyle/>
        <a:p>
          <a:endParaRPr lang="en-US"/>
        </a:p>
      </dgm:t>
    </dgm:pt>
    <dgm:pt modelId="{0F9A5AC1-71AB-8643-969F-5F77F7E4B8F5}">
      <dgm:prSet phldrT="[Text]" custT="1"/>
      <dgm:spPr>
        <a:blipFill rotWithShape="0">
          <a:blip xmlns:r="http://schemas.openxmlformats.org/officeDocument/2006/relationships" r:embed="rId2"/>
          <a:stretch>
            <a:fillRect/>
          </a:stretch>
        </a:blipFill>
        <a:ln>
          <a:noFill/>
        </a:ln>
        <a:effectLst/>
      </dgm:spPr>
      <dgm:t>
        <a:bodyPr/>
        <a:lstStyle/>
        <a:p>
          <a:r>
            <a:rPr lang="en-US" sz="2800" b="1" dirty="0" smtClean="0">
              <a:solidFill>
                <a:srgbClr val="000000"/>
              </a:solidFill>
            </a:rPr>
            <a:t>Timing</a:t>
          </a:r>
          <a:endParaRPr lang="en-US" sz="2800" b="1" dirty="0">
            <a:solidFill>
              <a:srgbClr val="000000"/>
            </a:solidFill>
          </a:endParaRPr>
        </a:p>
      </dgm:t>
    </dgm:pt>
    <dgm:pt modelId="{14723809-1768-0243-8D35-0576730E1527}" type="parTrans" cxnId="{AB51D220-C6F3-6A49-9FD5-673AF983A976}">
      <dgm:prSet/>
      <dgm:spPr/>
      <dgm:t>
        <a:bodyPr/>
        <a:lstStyle/>
        <a:p>
          <a:endParaRPr lang="en-US"/>
        </a:p>
      </dgm:t>
    </dgm:pt>
    <dgm:pt modelId="{13EC2AC7-29C0-1E40-8D5A-001E5AA951F0}" type="sibTrans" cxnId="{AB51D220-C6F3-6A49-9FD5-673AF983A976}">
      <dgm:prSet/>
      <dgm:spPr/>
      <dgm:t>
        <a:bodyPr/>
        <a:lstStyle/>
        <a:p>
          <a:endParaRPr lang="en-US"/>
        </a:p>
      </dgm:t>
    </dgm:pt>
    <dgm:pt modelId="{43529200-25BE-3440-B61A-BAC098522B54}">
      <dgm:prSet phldrT="[Text]"/>
      <dgm:spPr>
        <a:ln>
          <a:noFill/>
        </a:ln>
        <a:effectLst/>
      </dgm:spPr>
      <dgm:t>
        <a:bodyPr/>
        <a:lstStyle/>
        <a:p>
          <a:r>
            <a:rPr lang="en-US" sz="1700" b="1" dirty="0" smtClean="0">
              <a:solidFill>
                <a:srgbClr val="000000"/>
              </a:solidFill>
            </a:rPr>
            <a:t>Global proof of concepts 2018 in Asia</a:t>
          </a:r>
          <a:endParaRPr lang="en-US" sz="1700" b="1" dirty="0">
            <a:solidFill>
              <a:srgbClr val="000000"/>
            </a:solidFill>
          </a:endParaRPr>
        </a:p>
      </dgm:t>
    </dgm:pt>
    <dgm:pt modelId="{096490FD-E072-434A-9D10-DDB909B7AF6A}" type="parTrans" cxnId="{3F686DCA-FF40-9545-9101-CDD633254B41}">
      <dgm:prSet/>
      <dgm:spPr/>
      <dgm:t>
        <a:bodyPr/>
        <a:lstStyle/>
        <a:p>
          <a:endParaRPr lang="en-US"/>
        </a:p>
      </dgm:t>
    </dgm:pt>
    <dgm:pt modelId="{0E328EF6-E39D-6148-B98C-5C9D6A6F69CD}" type="sibTrans" cxnId="{3F686DCA-FF40-9545-9101-CDD633254B41}">
      <dgm:prSet/>
      <dgm:spPr/>
      <dgm:t>
        <a:bodyPr/>
        <a:lstStyle/>
        <a:p>
          <a:endParaRPr lang="en-US"/>
        </a:p>
      </dgm:t>
    </dgm:pt>
    <dgm:pt modelId="{A58D6FC4-19CB-744D-A3A0-E5F3360C58B6}">
      <dgm:prSet phldrT="[Text]" custT="1"/>
      <dgm:spPr>
        <a:blipFill rotWithShape="0">
          <a:blip xmlns:r="http://schemas.openxmlformats.org/officeDocument/2006/relationships" r:embed="rId3"/>
          <a:stretch>
            <a:fillRect/>
          </a:stretch>
        </a:blipFill>
        <a:ln>
          <a:noFill/>
        </a:ln>
        <a:effectLst/>
      </dgm:spPr>
      <dgm:t>
        <a:bodyPr/>
        <a:lstStyle/>
        <a:p>
          <a:r>
            <a:rPr lang="en-US" sz="2800" b="1" dirty="0" smtClean="0">
              <a:solidFill>
                <a:srgbClr val="000000"/>
              </a:solidFill>
            </a:rPr>
            <a:t>Requirements</a:t>
          </a:r>
          <a:endParaRPr lang="en-US" sz="2800" b="1" dirty="0">
            <a:solidFill>
              <a:srgbClr val="000000"/>
            </a:solidFill>
          </a:endParaRPr>
        </a:p>
      </dgm:t>
    </dgm:pt>
    <dgm:pt modelId="{1D5F9A9C-B7DD-494E-888A-95D5A6182252}" type="parTrans" cxnId="{6E70E600-742C-3340-87AA-037FAD07341C}">
      <dgm:prSet/>
      <dgm:spPr/>
      <dgm:t>
        <a:bodyPr/>
        <a:lstStyle/>
        <a:p>
          <a:endParaRPr lang="en-US"/>
        </a:p>
      </dgm:t>
    </dgm:pt>
    <dgm:pt modelId="{01E9DDE4-996F-FD4F-8B7C-E228AB92FAF7}" type="sibTrans" cxnId="{6E70E600-742C-3340-87AA-037FAD07341C}">
      <dgm:prSet/>
      <dgm:spPr/>
      <dgm:t>
        <a:bodyPr/>
        <a:lstStyle/>
        <a:p>
          <a:endParaRPr lang="en-US"/>
        </a:p>
      </dgm:t>
    </dgm:pt>
    <dgm:pt modelId="{FD5991FE-3A35-ED4B-A565-9AF0C6F040A4}">
      <dgm:prSet phldrT="[Text]"/>
      <dgm:spPr>
        <a:ln>
          <a:noFill/>
        </a:ln>
        <a:effectLst/>
      </dgm:spPr>
      <dgm:t>
        <a:bodyPr/>
        <a:lstStyle/>
        <a:p>
          <a:r>
            <a:rPr lang="en-US" sz="1800" b="1" dirty="0" smtClean="0">
              <a:solidFill>
                <a:srgbClr val="000000"/>
              </a:solidFill>
            </a:rPr>
            <a:t>Trust</a:t>
          </a:r>
          <a:endParaRPr lang="en-US" sz="1800" b="1" dirty="0">
            <a:solidFill>
              <a:srgbClr val="000000"/>
            </a:solidFill>
          </a:endParaRPr>
        </a:p>
      </dgm:t>
    </dgm:pt>
    <dgm:pt modelId="{F76185A7-3319-0348-B565-BA159C95CDF2}" type="parTrans" cxnId="{CD68653A-2CE7-EB49-A261-12AA14B20D8E}">
      <dgm:prSet/>
      <dgm:spPr/>
      <dgm:t>
        <a:bodyPr/>
        <a:lstStyle/>
        <a:p>
          <a:endParaRPr lang="en-US"/>
        </a:p>
      </dgm:t>
    </dgm:pt>
    <dgm:pt modelId="{F5584092-C7E3-8A4B-86F4-220D577BEF81}" type="sibTrans" cxnId="{CD68653A-2CE7-EB49-A261-12AA14B20D8E}">
      <dgm:prSet/>
      <dgm:spPr/>
      <dgm:t>
        <a:bodyPr/>
        <a:lstStyle/>
        <a:p>
          <a:endParaRPr lang="en-US"/>
        </a:p>
      </dgm:t>
    </dgm:pt>
    <dgm:pt modelId="{CDEE7EDD-1CFD-FE4B-B687-FFEBFC9C3761}">
      <dgm:prSet phldrT="[Text]"/>
      <dgm:spPr>
        <a:ln>
          <a:noFill/>
        </a:ln>
        <a:effectLst/>
      </dgm:spPr>
      <dgm:t>
        <a:bodyPr/>
        <a:lstStyle/>
        <a:p>
          <a:r>
            <a:rPr lang="en-US" sz="1800" b="1" dirty="0" smtClean="0">
              <a:solidFill>
                <a:srgbClr val="000000"/>
              </a:solidFill>
            </a:rPr>
            <a:t>Lower Latency</a:t>
          </a:r>
          <a:endParaRPr lang="en-US" sz="1800" b="1" dirty="0">
            <a:solidFill>
              <a:srgbClr val="000000"/>
            </a:solidFill>
          </a:endParaRPr>
        </a:p>
      </dgm:t>
    </dgm:pt>
    <dgm:pt modelId="{96862C65-77F5-5046-9322-7E33BF5F06E7}" type="parTrans" cxnId="{ACDEFE4F-8789-2941-ADBF-83032D37710E}">
      <dgm:prSet/>
      <dgm:spPr/>
      <dgm:t>
        <a:bodyPr/>
        <a:lstStyle/>
        <a:p>
          <a:endParaRPr lang="en-US"/>
        </a:p>
      </dgm:t>
    </dgm:pt>
    <dgm:pt modelId="{59DDAA1E-3BBB-9E43-9173-897FDB3A08B2}" type="sibTrans" cxnId="{ACDEFE4F-8789-2941-ADBF-83032D37710E}">
      <dgm:prSet/>
      <dgm:spPr/>
      <dgm:t>
        <a:bodyPr/>
        <a:lstStyle/>
        <a:p>
          <a:endParaRPr lang="en-US"/>
        </a:p>
      </dgm:t>
    </dgm:pt>
    <dgm:pt modelId="{9EA96792-D6EF-B340-BEB7-35C196E0A0F4}">
      <dgm:prSet phldrT="[Text]"/>
      <dgm:spPr>
        <a:ln>
          <a:noFill/>
        </a:ln>
        <a:effectLst/>
      </dgm:spPr>
      <dgm:t>
        <a:bodyPr/>
        <a:lstStyle/>
        <a:p>
          <a:r>
            <a:rPr lang="en-US" sz="1800" b="1" dirty="0" smtClean="0">
              <a:solidFill>
                <a:srgbClr val="000000"/>
              </a:solidFill>
            </a:rPr>
            <a:t>&gt; Coverage</a:t>
          </a:r>
          <a:endParaRPr lang="en-US" sz="1800" b="1" dirty="0">
            <a:solidFill>
              <a:srgbClr val="000000"/>
            </a:solidFill>
          </a:endParaRPr>
        </a:p>
      </dgm:t>
    </dgm:pt>
    <dgm:pt modelId="{527EAA90-3308-2641-B5C7-87C714B0B139}" type="parTrans" cxnId="{83BF4285-5DFC-D349-8FE4-1F270D644DC7}">
      <dgm:prSet/>
      <dgm:spPr/>
      <dgm:t>
        <a:bodyPr/>
        <a:lstStyle/>
        <a:p>
          <a:endParaRPr lang="en-US"/>
        </a:p>
      </dgm:t>
    </dgm:pt>
    <dgm:pt modelId="{59D41D24-9CF2-B244-9DA0-B793EE2AFAF4}" type="sibTrans" cxnId="{83BF4285-5DFC-D349-8FE4-1F270D644DC7}">
      <dgm:prSet/>
      <dgm:spPr/>
      <dgm:t>
        <a:bodyPr/>
        <a:lstStyle/>
        <a:p>
          <a:endParaRPr lang="en-US"/>
        </a:p>
      </dgm:t>
    </dgm:pt>
    <dgm:pt modelId="{E977785C-91C2-A542-BB06-E1EB797CE574}">
      <dgm:prSet phldrT="[Text]"/>
      <dgm:spPr>
        <a:ln>
          <a:noFill/>
        </a:ln>
        <a:effectLst/>
      </dgm:spPr>
      <dgm:t>
        <a:bodyPr/>
        <a:lstStyle/>
        <a:p>
          <a:r>
            <a:rPr lang="en-US" sz="1700" b="1" dirty="0" smtClean="0">
              <a:solidFill>
                <a:srgbClr val="000000"/>
              </a:solidFill>
            </a:rPr>
            <a:t>Commercial launches early to mid 2020</a:t>
          </a:r>
          <a:endParaRPr lang="en-US" sz="1700" b="1" dirty="0">
            <a:solidFill>
              <a:srgbClr val="000000"/>
            </a:solidFill>
          </a:endParaRPr>
        </a:p>
      </dgm:t>
    </dgm:pt>
    <dgm:pt modelId="{FCC54851-1625-684C-81EC-0404E1980829}" type="parTrans" cxnId="{CDED7650-FCB7-AB48-A872-F1AFE9FE8FD6}">
      <dgm:prSet/>
      <dgm:spPr/>
      <dgm:t>
        <a:bodyPr/>
        <a:lstStyle/>
        <a:p>
          <a:endParaRPr lang="en-US"/>
        </a:p>
      </dgm:t>
    </dgm:pt>
    <dgm:pt modelId="{7D967849-27F7-E142-9F8E-B44A128671E3}" type="sibTrans" cxnId="{CDED7650-FCB7-AB48-A872-F1AFE9FE8FD6}">
      <dgm:prSet/>
      <dgm:spPr/>
      <dgm:t>
        <a:bodyPr/>
        <a:lstStyle/>
        <a:p>
          <a:endParaRPr lang="en-US"/>
        </a:p>
      </dgm:t>
    </dgm:pt>
    <dgm:pt modelId="{2111F7D6-CB8F-D14F-9A27-D679A9EC3B7B}">
      <dgm:prSet phldrT="[Text]"/>
      <dgm:spPr>
        <a:ln>
          <a:noFill/>
        </a:ln>
        <a:effectLst/>
      </dgm:spPr>
      <dgm:t>
        <a:bodyPr/>
        <a:lstStyle/>
        <a:p>
          <a:r>
            <a:rPr lang="en-US" sz="1800" b="1" dirty="0" smtClean="0">
              <a:solidFill>
                <a:srgbClr val="000000"/>
              </a:solidFill>
            </a:rPr>
            <a:t>Usabilit</a:t>
          </a:r>
          <a:r>
            <a:rPr lang="en-US" sz="1800" dirty="0" smtClean="0">
              <a:solidFill>
                <a:srgbClr val="000000"/>
              </a:solidFill>
            </a:rPr>
            <a:t>y</a:t>
          </a:r>
          <a:endParaRPr lang="en-US" sz="1800" dirty="0">
            <a:solidFill>
              <a:srgbClr val="000000"/>
            </a:solidFill>
          </a:endParaRPr>
        </a:p>
      </dgm:t>
    </dgm:pt>
    <dgm:pt modelId="{FBAD6AA8-3260-1F4E-A80C-893BB274A65A}" type="parTrans" cxnId="{A5196063-652E-014F-A821-1F493DA9F4EB}">
      <dgm:prSet/>
      <dgm:spPr/>
      <dgm:t>
        <a:bodyPr/>
        <a:lstStyle/>
        <a:p>
          <a:endParaRPr lang="en-US"/>
        </a:p>
      </dgm:t>
    </dgm:pt>
    <dgm:pt modelId="{F8D4DF8B-0160-B94A-9B63-CE1FF53C53FC}" type="sibTrans" cxnId="{A5196063-652E-014F-A821-1F493DA9F4EB}">
      <dgm:prSet/>
      <dgm:spPr/>
      <dgm:t>
        <a:bodyPr/>
        <a:lstStyle/>
        <a:p>
          <a:endParaRPr lang="en-US"/>
        </a:p>
      </dgm:t>
    </dgm:pt>
    <dgm:pt modelId="{21397D8A-5D90-0646-8C8F-42C665668977}">
      <dgm:prSet phldrT="[Text]"/>
      <dgm:spPr>
        <a:ln>
          <a:noFill/>
        </a:ln>
        <a:effectLst/>
      </dgm:spPr>
      <dgm:t>
        <a:bodyPr/>
        <a:lstStyle/>
        <a:p>
          <a:r>
            <a:rPr lang="en-US" sz="1800" b="1" dirty="0" smtClean="0">
              <a:solidFill>
                <a:srgbClr val="000000"/>
              </a:solidFill>
            </a:rPr>
            <a:t>Mobility</a:t>
          </a:r>
          <a:endParaRPr lang="en-US" sz="1800" b="1" dirty="0">
            <a:solidFill>
              <a:srgbClr val="000000"/>
            </a:solidFill>
          </a:endParaRPr>
        </a:p>
      </dgm:t>
    </dgm:pt>
    <dgm:pt modelId="{00C8F306-0307-C84E-A3C0-F112BD3BE832}" type="parTrans" cxnId="{1D571AC3-33DA-DD42-BC9C-1FB1BC4AEC13}">
      <dgm:prSet/>
      <dgm:spPr/>
      <dgm:t>
        <a:bodyPr/>
        <a:lstStyle/>
        <a:p>
          <a:endParaRPr lang="en-US"/>
        </a:p>
      </dgm:t>
    </dgm:pt>
    <dgm:pt modelId="{DE816F55-9EE6-7549-9423-09956E50AA1C}" type="sibTrans" cxnId="{1D571AC3-33DA-DD42-BC9C-1FB1BC4AEC13}">
      <dgm:prSet/>
      <dgm:spPr/>
      <dgm:t>
        <a:bodyPr/>
        <a:lstStyle/>
        <a:p>
          <a:endParaRPr lang="en-US"/>
        </a:p>
      </dgm:t>
    </dgm:pt>
    <dgm:pt modelId="{C4B91211-4336-EE4F-BED1-78F5EE68DFE4}">
      <dgm:prSet phldrT="[Text]"/>
      <dgm:spPr>
        <a:ln>
          <a:noFill/>
        </a:ln>
        <a:effectLst/>
      </dgm:spPr>
      <dgm:t>
        <a:bodyPr/>
        <a:lstStyle/>
        <a:p>
          <a:r>
            <a:rPr lang="en-US" sz="1800" b="1" dirty="0" smtClean="0">
              <a:solidFill>
                <a:srgbClr val="000000"/>
              </a:solidFill>
            </a:rPr>
            <a:t>Traffic Steering</a:t>
          </a:r>
          <a:endParaRPr lang="en-US" sz="1800" b="1" dirty="0">
            <a:solidFill>
              <a:srgbClr val="000000"/>
            </a:solidFill>
          </a:endParaRPr>
        </a:p>
      </dgm:t>
    </dgm:pt>
    <dgm:pt modelId="{3E8744D1-6321-064A-83FF-A04A40B1D064}" type="parTrans" cxnId="{0E0CCECE-81C8-1A47-BBC9-8BAAE388B63D}">
      <dgm:prSet/>
      <dgm:spPr/>
      <dgm:t>
        <a:bodyPr/>
        <a:lstStyle/>
        <a:p>
          <a:endParaRPr lang="en-US"/>
        </a:p>
      </dgm:t>
    </dgm:pt>
    <dgm:pt modelId="{901C7207-44E6-B140-9F64-CE74B90E3B0F}" type="sibTrans" cxnId="{0E0CCECE-81C8-1A47-BBC9-8BAAE388B63D}">
      <dgm:prSet/>
      <dgm:spPr/>
      <dgm:t>
        <a:bodyPr/>
        <a:lstStyle/>
        <a:p>
          <a:endParaRPr lang="en-US"/>
        </a:p>
      </dgm:t>
    </dgm:pt>
    <dgm:pt modelId="{B113555A-6683-004C-BE8F-8697D177451B}">
      <dgm:prSet phldrT="[Text]"/>
      <dgm:spPr>
        <a:ln>
          <a:noFill/>
        </a:ln>
        <a:effectLst/>
      </dgm:spPr>
      <dgm:t>
        <a:bodyPr/>
        <a:lstStyle/>
        <a:p>
          <a:endParaRPr lang="en-US" sz="1800" b="1" dirty="0">
            <a:solidFill>
              <a:srgbClr val="000000"/>
            </a:solidFill>
          </a:endParaRPr>
        </a:p>
      </dgm:t>
    </dgm:pt>
    <dgm:pt modelId="{F44EE514-BC11-AE44-BCA8-C1E13F94276D}" type="parTrans" cxnId="{CDAC13E1-35FE-2047-A0EB-044EA3D46273}">
      <dgm:prSet/>
      <dgm:spPr/>
      <dgm:t>
        <a:bodyPr/>
        <a:lstStyle/>
        <a:p>
          <a:endParaRPr lang="en-US"/>
        </a:p>
      </dgm:t>
    </dgm:pt>
    <dgm:pt modelId="{0F351916-B901-1646-8352-D73133A05D0B}" type="sibTrans" cxnId="{CDAC13E1-35FE-2047-A0EB-044EA3D46273}">
      <dgm:prSet/>
      <dgm:spPr/>
      <dgm:t>
        <a:bodyPr/>
        <a:lstStyle/>
        <a:p>
          <a:endParaRPr lang="en-US"/>
        </a:p>
      </dgm:t>
    </dgm:pt>
    <dgm:pt modelId="{035F3EFF-9C1E-FD47-9918-D43F7CA658CB}">
      <dgm:prSet phldrT="[Text]"/>
      <dgm:spPr>
        <a:ln>
          <a:noFill/>
        </a:ln>
        <a:effectLst/>
      </dgm:spPr>
      <dgm:t>
        <a:bodyPr/>
        <a:lstStyle/>
        <a:p>
          <a:r>
            <a:rPr lang="en-US" sz="1800" b="1" dirty="0" smtClean="0">
              <a:solidFill>
                <a:srgbClr val="000000"/>
              </a:solidFill>
            </a:rPr>
            <a:t>Multi-RA Integration</a:t>
          </a:r>
          <a:endParaRPr lang="en-US" sz="1800" b="1" dirty="0">
            <a:solidFill>
              <a:srgbClr val="000000"/>
            </a:solidFill>
          </a:endParaRPr>
        </a:p>
      </dgm:t>
    </dgm:pt>
    <dgm:pt modelId="{F59C17AA-081C-E249-BCEE-1848ECF4C54B}" type="parTrans" cxnId="{2E10C171-42AC-DF40-863D-F27D76980705}">
      <dgm:prSet/>
      <dgm:spPr/>
      <dgm:t>
        <a:bodyPr/>
        <a:lstStyle/>
        <a:p>
          <a:endParaRPr lang="en-US"/>
        </a:p>
      </dgm:t>
    </dgm:pt>
    <dgm:pt modelId="{4E246E20-DCF4-1843-BA31-C7BA5E7544F5}" type="sibTrans" cxnId="{2E10C171-42AC-DF40-863D-F27D76980705}">
      <dgm:prSet/>
      <dgm:spPr/>
      <dgm:t>
        <a:bodyPr/>
        <a:lstStyle/>
        <a:p>
          <a:endParaRPr lang="en-US"/>
        </a:p>
      </dgm:t>
    </dgm:pt>
    <dgm:pt modelId="{D7E6CCA3-35D2-7644-9CCE-178D730963B9}">
      <dgm:prSet phldrT="[Text]"/>
      <dgm:spPr>
        <a:ln>
          <a:noFill/>
        </a:ln>
        <a:effectLst/>
      </dgm:spPr>
      <dgm:t>
        <a:bodyPr/>
        <a:lstStyle/>
        <a:p>
          <a:r>
            <a:rPr lang="en-US" sz="1700" b="1" dirty="0" smtClean="0">
              <a:solidFill>
                <a:srgbClr val="000000"/>
              </a:solidFill>
            </a:rPr>
            <a:t>In US after 2020</a:t>
          </a:r>
          <a:endParaRPr lang="en-US" sz="1700" b="1" dirty="0">
            <a:solidFill>
              <a:srgbClr val="000000"/>
            </a:solidFill>
          </a:endParaRPr>
        </a:p>
      </dgm:t>
    </dgm:pt>
    <dgm:pt modelId="{F837D236-86AD-8648-A744-FBB9A2AD7CE7}" type="parTrans" cxnId="{EEDB7AA3-CBEB-4A4F-BE91-455EE39C22BF}">
      <dgm:prSet/>
      <dgm:spPr/>
      <dgm:t>
        <a:bodyPr/>
        <a:lstStyle/>
        <a:p>
          <a:endParaRPr lang="en-US"/>
        </a:p>
      </dgm:t>
    </dgm:pt>
    <dgm:pt modelId="{31C5EF93-0F75-0A42-917A-1FB2868A89EC}" type="sibTrans" cxnId="{EEDB7AA3-CBEB-4A4F-BE91-455EE39C22BF}">
      <dgm:prSet/>
      <dgm:spPr/>
      <dgm:t>
        <a:bodyPr/>
        <a:lstStyle/>
        <a:p>
          <a:endParaRPr lang="en-US"/>
        </a:p>
      </dgm:t>
    </dgm:pt>
    <dgm:pt modelId="{529FA567-6C67-BA48-AE64-A09D70495C34}">
      <dgm:prSet phldrT="[Text]"/>
      <dgm:spPr>
        <a:ln>
          <a:noFill/>
        </a:ln>
        <a:effectLst/>
      </dgm:spPr>
      <dgm:t>
        <a:bodyPr/>
        <a:lstStyle/>
        <a:p>
          <a:r>
            <a:rPr lang="en-US" sz="1800" b="1" dirty="0" smtClean="0">
              <a:solidFill>
                <a:srgbClr val="000000"/>
              </a:solidFill>
            </a:rPr>
            <a:t>New Spectrum</a:t>
          </a:r>
          <a:endParaRPr lang="en-US" sz="1800" b="1" dirty="0">
            <a:solidFill>
              <a:srgbClr val="000000"/>
            </a:solidFill>
          </a:endParaRPr>
        </a:p>
      </dgm:t>
    </dgm:pt>
    <dgm:pt modelId="{F48DEDE2-39BB-1C40-BA5E-D2E6DC299D75}" type="parTrans" cxnId="{329B6EEF-36D0-4C42-B271-4C81D766015D}">
      <dgm:prSet/>
      <dgm:spPr/>
      <dgm:t>
        <a:bodyPr/>
        <a:lstStyle/>
        <a:p>
          <a:endParaRPr lang="en-US"/>
        </a:p>
      </dgm:t>
    </dgm:pt>
    <dgm:pt modelId="{52CC30A9-9FB8-8F42-9797-C30F7FDE2922}" type="sibTrans" cxnId="{329B6EEF-36D0-4C42-B271-4C81D766015D}">
      <dgm:prSet/>
      <dgm:spPr/>
      <dgm:t>
        <a:bodyPr/>
        <a:lstStyle/>
        <a:p>
          <a:endParaRPr lang="en-US"/>
        </a:p>
      </dgm:t>
    </dgm:pt>
    <dgm:pt modelId="{B07EF3C1-2195-C44D-8436-A3CFF75ED2C7}">
      <dgm:prSet phldrT="[Text]"/>
      <dgm:spPr>
        <a:ln>
          <a:noFill/>
        </a:ln>
        <a:effectLst/>
      </dgm:spPr>
      <dgm:t>
        <a:bodyPr/>
        <a:lstStyle/>
        <a:p>
          <a:r>
            <a:rPr lang="en-US" sz="1800" b="1" dirty="0" smtClean="0">
              <a:solidFill>
                <a:srgbClr val="000000"/>
              </a:solidFill>
            </a:rPr>
            <a:t>Energy Efficiency</a:t>
          </a:r>
          <a:endParaRPr lang="en-US" sz="1800" b="1" dirty="0">
            <a:solidFill>
              <a:srgbClr val="000000"/>
            </a:solidFill>
          </a:endParaRPr>
        </a:p>
      </dgm:t>
    </dgm:pt>
    <dgm:pt modelId="{07E081DF-F0C9-8D4C-80A6-AE7C487AEE83}" type="parTrans" cxnId="{938DB935-B5E0-4246-A553-86A06A20BA39}">
      <dgm:prSet/>
      <dgm:spPr/>
      <dgm:t>
        <a:bodyPr/>
        <a:lstStyle/>
        <a:p>
          <a:endParaRPr lang="en-US"/>
        </a:p>
      </dgm:t>
    </dgm:pt>
    <dgm:pt modelId="{F7569755-FCF4-CE47-B633-0E616EE077CC}" type="sibTrans" cxnId="{938DB935-B5E0-4246-A553-86A06A20BA39}">
      <dgm:prSet/>
      <dgm:spPr/>
      <dgm:t>
        <a:bodyPr/>
        <a:lstStyle/>
        <a:p>
          <a:endParaRPr lang="en-US"/>
        </a:p>
      </dgm:t>
    </dgm:pt>
    <dgm:pt modelId="{568C93FA-A62E-EA47-800E-AB32EFD938A9}">
      <dgm:prSet phldrT="[Text]"/>
      <dgm:spPr>
        <a:ln>
          <a:noFill/>
        </a:ln>
        <a:effectLst/>
      </dgm:spPr>
      <dgm:t>
        <a:bodyPr/>
        <a:lstStyle/>
        <a:p>
          <a:endParaRPr lang="en-US" sz="1800" b="1" dirty="0">
            <a:solidFill>
              <a:srgbClr val="000000"/>
            </a:solidFill>
          </a:endParaRPr>
        </a:p>
      </dgm:t>
    </dgm:pt>
    <dgm:pt modelId="{D4BCBB9B-A307-B14C-B8CE-3011BAC33B21}" type="parTrans" cxnId="{E51CFE67-4DE0-E947-A908-81092CBB0550}">
      <dgm:prSet/>
      <dgm:spPr/>
      <dgm:t>
        <a:bodyPr/>
        <a:lstStyle/>
        <a:p>
          <a:endParaRPr lang="en-US"/>
        </a:p>
      </dgm:t>
    </dgm:pt>
    <dgm:pt modelId="{280EAB93-59D4-284A-A2F5-A583A1695696}" type="sibTrans" cxnId="{E51CFE67-4DE0-E947-A908-81092CBB0550}">
      <dgm:prSet/>
      <dgm:spPr/>
      <dgm:t>
        <a:bodyPr/>
        <a:lstStyle/>
        <a:p>
          <a:endParaRPr lang="en-US"/>
        </a:p>
      </dgm:t>
    </dgm:pt>
    <dgm:pt modelId="{D6ABF0B7-B3EF-114C-B625-407F0E8A9278}">
      <dgm:prSet phldrT="[Text]"/>
      <dgm:spPr>
        <a:ln>
          <a:noFill/>
        </a:ln>
        <a:effectLst/>
      </dgm:spPr>
      <dgm:t>
        <a:bodyPr/>
        <a:lstStyle/>
        <a:p>
          <a:r>
            <a:rPr lang="en-US" sz="1800" b="1" dirty="0" smtClean="0">
              <a:solidFill>
                <a:srgbClr val="000000"/>
              </a:solidFill>
            </a:rPr>
            <a:t>New backhaul solutions for small cells</a:t>
          </a:r>
          <a:endParaRPr lang="en-US" sz="1800" b="1" dirty="0">
            <a:solidFill>
              <a:srgbClr val="000000"/>
            </a:solidFill>
          </a:endParaRPr>
        </a:p>
      </dgm:t>
    </dgm:pt>
    <dgm:pt modelId="{49C34838-A1F2-BC4A-AF72-4CD512F4A74D}" type="parTrans" cxnId="{708EB3B4-ECB6-7340-9451-85FA0240F5C7}">
      <dgm:prSet/>
      <dgm:spPr/>
      <dgm:t>
        <a:bodyPr/>
        <a:lstStyle/>
        <a:p>
          <a:endParaRPr lang="en-US"/>
        </a:p>
      </dgm:t>
    </dgm:pt>
    <dgm:pt modelId="{700FDBF9-69B8-B540-8BD2-DE392635443A}" type="sibTrans" cxnId="{708EB3B4-ECB6-7340-9451-85FA0240F5C7}">
      <dgm:prSet/>
      <dgm:spPr/>
      <dgm:t>
        <a:bodyPr/>
        <a:lstStyle/>
        <a:p>
          <a:endParaRPr lang="en-US"/>
        </a:p>
      </dgm:t>
    </dgm:pt>
    <dgm:pt modelId="{D161032B-3BC9-A14E-B935-1E6348171CB9}">
      <dgm:prSet phldrT="[Text]"/>
      <dgm:spPr>
        <a:ln>
          <a:noFill/>
        </a:ln>
        <a:effectLst/>
      </dgm:spPr>
      <dgm:t>
        <a:bodyPr/>
        <a:lstStyle/>
        <a:p>
          <a:endParaRPr lang="en-US" sz="1800" b="1" dirty="0">
            <a:solidFill>
              <a:srgbClr val="000000"/>
            </a:solidFill>
          </a:endParaRPr>
        </a:p>
      </dgm:t>
    </dgm:pt>
    <dgm:pt modelId="{64D61BC0-8D77-784F-ABD2-8A6B70D3FDDF}" type="parTrans" cxnId="{8BE4E441-8449-6641-A667-FBF85897C151}">
      <dgm:prSet/>
      <dgm:spPr/>
      <dgm:t>
        <a:bodyPr/>
        <a:lstStyle/>
        <a:p>
          <a:endParaRPr lang="en-US"/>
        </a:p>
      </dgm:t>
    </dgm:pt>
    <dgm:pt modelId="{F5DAFCF8-7CE0-364A-B617-5F52220C0999}" type="sibTrans" cxnId="{8BE4E441-8449-6641-A667-FBF85897C151}">
      <dgm:prSet/>
      <dgm:spPr/>
      <dgm:t>
        <a:bodyPr/>
        <a:lstStyle/>
        <a:p>
          <a:endParaRPr lang="en-US"/>
        </a:p>
      </dgm:t>
    </dgm:pt>
    <dgm:pt modelId="{B496555D-3976-6040-96DB-D9361DDF828D}" type="pres">
      <dgm:prSet presAssocID="{DCE90E0B-E78A-5A45-9490-89B9249D12CA}" presName="Name0" presStyleCnt="0">
        <dgm:presLayoutVars>
          <dgm:dir/>
          <dgm:resizeHandles val="exact"/>
        </dgm:presLayoutVars>
      </dgm:prSet>
      <dgm:spPr/>
      <dgm:t>
        <a:bodyPr/>
        <a:lstStyle/>
        <a:p>
          <a:endParaRPr lang="en-US"/>
        </a:p>
      </dgm:t>
    </dgm:pt>
    <dgm:pt modelId="{DB14E59E-864A-0444-B3C4-9C3206269E90}" type="pres">
      <dgm:prSet presAssocID="{DCE90E0B-E78A-5A45-9490-89B9249D12CA}" presName="bkgdShp" presStyleLbl="alignAccFollowNode1" presStyleIdx="0" presStyleCnt="1" custScaleY="36441" custLinFactNeighborX="133" custLinFactNeighborY="-4740"/>
      <dgm:spPr>
        <a:noFill/>
        <a:ln>
          <a:noFill/>
        </a:ln>
      </dgm:spPr>
    </dgm:pt>
    <dgm:pt modelId="{D5EA34C8-B0F3-9A42-BF57-DBAAE2F260FF}" type="pres">
      <dgm:prSet presAssocID="{DCE90E0B-E78A-5A45-9490-89B9249D12CA}" presName="linComp" presStyleCnt="0"/>
      <dgm:spPr/>
    </dgm:pt>
    <dgm:pt modelId="{0685685B-F9F0-8E4A-9E5E-D267C3034CC2}" type="pres">
      <dgm:prSet presAssocID="{0C3DE85D-BD0F-E54E-B417-E6B18BBCAE53}" presName="compNode" presStyleCnt="0"/>
      <dgm:spPr/>
    </dgm:pt>
    <dgm:pt modelId="{275B8449-5114-3F4D-94C7-65CA15D3EFC5}" type="pres">
      <dgm:prSet presAssocID="{0C3DE85D-BD0F-E54E-B417-E6B18BBCAE53}" presName="node" presStyleLbl="node1" presStyleIdx="0" presStyleCnt="3" custScaleY="140772" custLinFactNeighborY="-23500">
        <dgm:presLayoutVars>
          <dgm:bulletEnabled val="1"/>
        </dgm:presLayoutVars>
      </dgm:prSet>
      <dgm:spPr/>
      <dgm:t>
        <a:bodyPr/>
        <a:lstStyle/>
        <a:p>
          <a:endParaRPr lang="en-US"/>
        </a:p>
      </dgm:t>
    </dgm:pt>
    <dgm:pt modelId="{D4454758-15AD-0C4A-80D9-059530FF310A}" type="pres">
      <dgm:prSet presAssocID="{0C3DE85D-BD0F-E54E-B417-E6B18BBCAE53}" presName="invisiNode" presStyleLbl="node1" presStyleIdx="0" presStyleCnt="3"/>
      <dgm:spPr/>
    </dgm:pt>
    <dgm:pt modelId="{A9752537-9B6F-B742-9B5F-219407580E61}" type="pres">
      <dgm:prSet presAssocID="{0C3DE85D-BD0F-E54E-B417-E6B18BBCAE53}" presName="imagNode" presStyleLbl="fgImgPlace1" presStyleIdx="0" presStyleCnt="3" custFlipVert="1" custScaleY="6464"/>
      <dgm:spPr>
        <a:noFill/>
      </dgm:spPr>
    </dgm:pt>
    <dgm:pt modelId="{C5AC3259-E509-6240-8022-43829720D17E}" type="pres">
      <dgm:prSet presAssocID="{65DA1EB8-8180-1743-AB5A-121D34F659E1}" presName="sibTrans" presStyleLbl="sibTrans2D1" presStyleIdx="0" presStyleCnt="0"/>
      <dgm:spPr/>
      <dgm:t>
        <a:bodyPr/>
        <a:lstStyle/>
        <a:p>
          <a:endParaRPr lang="en-US"/>
        </a:p>
      </dgm:t>
    </dgm:pt>
    <dgm:pt modelId="{4CC3265C-51D6-3647-A1FF-3F88509E9061}" type="pres">
      <dgm:prSet presAssocID="{0F9A5AC1-71AB-8643-969F-5F77F7E4B8F5}" presName="compNode" presStyleCnt="0"/>
      <dgm:spPr/>
    </dgm:pt>
    <dgm:pt modelId="{44624D56-E671-9946-AB31-933622CD4797}" type="pres">
      <dgm:prSet presAssocID="{0F9A5AC1-71AB-8643-969F-5F77F7E4B8F5}" presName="node" presStyleLbl="node1" presStyleIdx="1" presStyleCnt="3" custScaleY="140772" custLinFactNeighborY="-23500">
        <dgm:presLayoutVars>
          <dgm:bulletEnabled val="1"/>
        </dgm:presLayoutVars>
      </dgm:prSet>
      <dgm:spPr/>
      <dgm:t>
        <a:bodyPr/>
        <a:lstStyle/>
        <a:p>
          <a:endParaRPr lang="en-US"/>
        </a:p>
      </dgm:t>
    </dgm:pt>
    <dgm:pt modelId="{F385A10F-9928-3248-9E21-7103B26AED04}" type="pres">
      <dgm:prSet presAssocID="{0F9A5AC1-71AB-8643-969F-5F77F7E4B8F5}" presName="invisiNode" presStyleLbl="node1" presStyleIdx="1" presStyleCnt="3"/>
      <dgm:spPr/>
    </dgm:pt>
    <dgm:pt modelId="{74BC0F86-E49C-AE44-A328-1A928512DFF7}" type="pres">
      <dgm:prSet presAssocID="{0F9A5AC1-71AB-8643-969F-5F77F7E4B8F5}" presName="imagNode" presStyleLbl="fgImgPlace1" presStyleIdx="1" presStyleCnt="3" custFlipVert="1" custScaleY="6464"/>
      <dgm:spPr>
        <a:noFill/>
      </dgm:spPr>
    </dgm:pt>
    <dgm:pt modelId="{B5AC63AE-5384-DD4E-9FED-9235778F204F}" type="pres">
      <dgm:prSet presAssocID="{13EC2AC7-29C0-1E40-8D5A-001E5AA951F0}" presName="sibTrans" presStyleLbl="sibTrans2D1" presStyleIdx="0" presStyleCnt="0"/>
      <dgm:spPr/>
      <dgm:t>
        <a:bodyPr/>
        <a:lstStyle/>
        <a:p>
          <a:endParaRPr lang="en-US"/>
        </a:p>
      </dgm:t>
    </dgm:pt>
    <dgm:pt modelId="{0A8547A1-E91B-7042-9CB2-B0DB891D5F84}" type="pres">
      <dgm:prSet presAssocID="{A58D6FC4-19CB-744D-A3A0-E5F3360C58B6}" presName="compNode" presStyleCnt="0"/>
      <dgm:spPr/>
    </dgm:pt>
    <dgm:pt modelId="{E0417CCF-CC3E-754A-B11C-53BC82127989}" type="pres">
      <dgm:prSet presAssocID="{A58D6FC4-19CB-744D-A3A0-E5F3360C58B6}" presName="node" presStyleLbl="node1" presStyleIdx="2" presStyleCnt="3" custScaleX="123603" custScaleY="140772" custLinFactNeighborY="-23500">
        <dgm:presLayoutVars>
          <dgm:bulletEnabled val="1"/>
        </dgm:presLayoutVars>
      </dgm:prSet>
      <dgm:spPr/>
      <dgm:t>
        <a:bodyPr/>
        <a:lstStyle/>
        <a:p>
          <a:endParaRPr lang="en-US"/>
        </a:p>
      </dgm:t>
    </dgm:pt>
    <dgm:pt modelId="{7E267B19-EE57-C849-B69F-5B43CD935DA4}" type="pres">
      <dgm:prSet presAssocID="{A58D6FC4-19CB-744D-A3A0-E5F3360C58B6}" presName="invisiNode" presStyleLbl="node1" presStyleIdx="2" presStyleCnt="3"/>
      <dgm:spPr/>
    </dgm:pt>
    <dgm:pt modelId="{C885EB89-3126-104B-8A5B-8D0C969602A5}" type="pres">
      <dgm:prSet presAssocID="{A58D6FC4-19CB-744D-A3A0-E5F3360C58B6}" presName="imagNode" presStyleLbl="fgImgPlace1" presStyleIdx="2" presStyleCnt="3" custFlipVert="1" custScaleY="6464"/>
      <dgm:spPr>
        <a:noFill/>
      </dgm:spPr>
    </dgm:pt>
  </dgm:ptLst>
  <dgm:cxnLst>
    <dgm:cxn modelId="{75F19BAE-A07C-45BE-9EB2-76F6B7FE4DB3}" type="presOf" srcId="{DCE90E0B-E78A-5A45-9490-89B9249D12CA}" destId="{B496555D-3976-6040-96DB-D9361DDF828D}" srcOrd="0" destOrd="0" presId="urn:microsoft.com/office/officeart/2005/8/layout/pList2"/>
    <dgm:cxn modelId="{CDAC13E1-35FE-2047-A0EB-044EA3D46273}" srcId="{0C3DE85D-BD0F-E54E-B417-E6B18BBCAE53}" destId="{B113555A-6683-004C-BE8F-8697D177451B}" srcOrd="6" destOrd="0" parTransId="{F44EE514-BC11-AE44-BCA8-C1E13F94276D}" sibTransId="{0F351916-B901-1646-8352-D73133A05D0B}"/>
    <dgm:cxn modelId="{CDED7650-FCB7-AB48-A872-F1AFE9FE8FD6}" srcId="{0F9A5AC1-71AB-8643-969F-5F77F7E4B8F5}" destId="{E977785C-91C2-A542-BB06-E1EB797CE574}" srcOrd="2" destOrd="0" parTransId="{FCC54851-1625-684C-81EC-0404E1980829}" sibTransId="{7D967849-27F7-E142-9F8E-B44A128671E3}"/>
    <dgm:cxn modelId="{ACDEFE4F-8789-2941-ADBF-83032D37710E}" srcId="{0C3DE85D-BD0F-E54E-B417-E6B18BBCAE53}" destId="{CDEE7EDD-1CFD-FE4B-B687-FFEBFC9C3761}" srcOrd="1" destOrd="0" parTransId="{96862C65-77F5-5046-9322-7E33BF5F06E7}" sibTransId="{59DDAA1E-3BBB-9E43-9173-897FDB3A08B2}"/>
    <dgm:cxn modelId="{19F19481-D84F-4A3E-8ED8-7499B170DEDD}" type="presOf" srcId="{D7E6CCA3-35D2-7644-9CCE-178D730963B9}" destId="{44624D56-E671-9946-AB31-933622CD4797}" srcOrd="0" destOrd="2" presId="urn:microsoft.com/office/officeart/2005/8/layout/pList2"/>
    <dgm:cxn modelId="{83BF4285-5DFC-D349-8FE4-1F270D644DC7}" srcId="{0C3DE85D-BD0F-E54E-B417-E6B18BBCAE53}" destId="{9EA96792-D6EF-B340-BEB7-35C196E0A0F4}" srcOrd="2" destOrd="0" parTransId="{527EAA90-3308-2641-B5C7-87C714B0B139}" sibTransId="{59D41D24-9CF2-B244-9DA0-B793EE2AFAF4}"/>
    <dgm:cxn modelId="{4FB546AE-B937-4618-B077-8CB36B3C7A02}" type="presOf" srcId="{0C3DE85D-BD0F-E54E-B417-E6B18BBCAE53}" destId="{275B8449-5114-3F4D-94C7-65CA15D3EFC5}" srcOrd="0" destOrd="0" presId="urn:microsoft.com/office/officeart/2005/8/layout/pList2"/>
    <dgm:cxn modelId="{1D571AC3-33DA-DD42-BC9C-1FB1BC4AEC13}" srcId="{0C3DE85D-BD0F-E54E-B417-E6B18BBCAE53}" destId="{21397D8A-5D90-0646-8C8F-42C665668977}" srcOrd="3" destOrd="0" parTransId="{00C8F306-0307-C84E-A3C0-F112BD3BE832}" sibTransId="{DE816F55-9EE6-7549-9423-09956E50AA1C}"/>
    <dgm:cxn modelId="{6D10B0F1-7021-4052-AA1E-016E7B890087}" type="presOf" srcId="{E977785C-91C2-A542-BB06-E1EB797CE574}" destId="{44624D56-E671-9946-AB31-933622CD4797}" srcOrd="0" destOrd="3" presId="urn:microsoft.com/office/officeart/2005/8/layout/pList2"/>
    <dgm:cxn modelId="{FFB490B0-1150-4F5B-ADE1-3C8A8A10D465}" type="presOf" srcId="{D6ABF0B7-B3EF-114C-B625-407F0E8A9278}" destId="{E0417CCF-CC3E-754A-B11C-53BC82127989}" srcOrd="0" destOrd="5" presId="urn:microsoft.com/office/officeart/2005/8/layout/pList2"/>
    <dgm:cxn modelId="{872FFFF0-A98A-4AAC-9905-88CC1B1BD3C1}" type="presOf" srcId="{65DA1EB8-8180-1743-AB5A-121D34F659E1}" destId="{C5AC3259-E509-6240-8022-43829720D17E}" srcOrd="0" destOrd="0" presId="urn:microsoft.com/office/officeart/2005/8/layout/pList2"/>
    <dgm:cxn modelId="{531EF281-5D0C-486E-B343-431776F0B290}" type="presOf" srcId="{529FA567-6C67-BA48-AE64-A09D70495C34}" destId="{E0417CCF-CC3E-754A-B11C-53BC82127989}" srcOrd="0" destOrd="3" presId="urn:microsoft.com/office/officeart/2005/8/layout/pList2"/>
    <dgm:cxn modelId="{A2F71EEF-02CF-423C-A848-BC55DAA67B0C}" type="presOf" srcId="{035F3EFF-9C1E-FD47-9918-D43F7CA658CB}" destId="{275B8449-5114-3F4D-94C7-65CA15D3EFC5}" srcOrd="0" destOrd="6" presId="urn:microsoft.com/office/officeart/2005/8/layout/pList2"/>
    <dgm:cxn modelId="{DB7B03B5-2DBB-4725-B4B9-94C166E99B74}" type="presOf" srcId="{D161032B-3BC9-A14E-B935-1E6348171CB9}" destId="{E0417CCF-CC3E-754A-B11C-53BC82127989}" srcOrd="0" destOrd="6" presId="urn:microsoft.com/office/officeart/2005/8/layout/pList2"/>
    <dgm:cxn modelId="{DAB0DBF0-B64C-430A-A9A6-91D257B5A7BA}" type="presOf" srcId="{DC4F06E2-29E9-C341-BFEC-75FB547DDD48}" destId="{275B8449-5114-3F4D-94C7-65CA15D3EFC5}" srcOrd="0" destOrd="1" presId="urn:microsoft.com/office/officeart/2005/8/layout/pList2"/>
    <dgm:cxn modelId="{DBCFCF73-4FB2-40C7-9E3D-F4207D69B126}" type="presOf" srcId="{FD5991FE-3A35-ED4B-A565-9AF0C6F040A4}" destId="{E0417CCF-CC3E-754A-B11C-53BC82127989}" srcOrd="0" destOrd="1" presId="urn:microsoft.com/office/officeart/2005/8/layout/pList2"/>
    <dgm:cxn modelId="{A5196063-652E-014F-A821-1F493DA9F4EB}" srcId="{A58D6FC4-19CB-744D-A3A0-E5F3360C58B6}" destId="{2111F7D6-CB8F-D14F-9A27-D679A9EC3B7B}" srcOrd="1" destOrd="0" parTransId="{FBAD6AA8-3260-1F4E-A80C-893BB274A65A}" sibTransId="{F8D4DF8B-0160-B94A-9B63-CE1FF53C53FC}"/>
    <dgm:cxn modelId="{708EB3B4-ECB6-7340-9451-85FA0240F5C7}" srcId="{A58D6FC4-19CB-744D-A3A0-E5F3360C58B6}" destId="{D6ABF0B7-B3EF-114C-B625-407F0E8A9278}" srcOrd="4" destOrd="0" parTransId="{49C34838-A1F2-BC4A-AF72-4CD512F4A74D}" sibTransId="{700FDBF9-69B8-B540-8BD2-DE392635443A}"/>
    <dgm:cxn modelId="{1FD0CC1B-DB5A-4BFB-A453-E4245B9B8BB7}" type="presOf" srcId="{C4B91211-4336-EE4F-BED1-78F5EE68DFE4}" destId="{275B8449-5114-3F4D-94C7-65CA15D3EFC5}" srcOrd="0" destOrd="5" presId="urn:microsoft.com/office/officeart/2005/8/layout/pList2"/>
    <dgm:cxn modelId="{13C898B4-AF58-BC43-BD96-C08A5C3096E9}" srcId="{0C3DE85D-BD0F-E54E-B417-E6B18BBCAE53}" destId="{DC4F06E2-29E9-C341-BFEC-75FB547DDD48}" srcOrd="0" destOrd="0" parTransId="{B5336679-1B22-3744-8B45-26C6B14D63C5}" sibTransId="{996B4640-AA25-3D4E-AB68-BA8D54738AF3}"/>
    <dgm:cxn modelId="{7CB87D76-1DDB-4508-A7C3-79780A3E7C6F}" type="presOf" srcId="{9EA96792-D6EF-B340-BEB7-35C196E0A0F4}" destId="{275B8449-5114-3F4D-94C7-65CA15D3EFC5}" srcOrd="0" destOrd="3" presId="urn:microsoft.com/office/officeart/2005/8/layout/pList2"/>
    <dgm:cxn modelId="{938DB935-B5E0-4246-A553-86A06A20BA39}" srcId="{A58D6FC4-19CB-744D-A3A0-E5F3360C58B6}" destId="{B07EF3C1-2195-C44D-8436-A3CFF75ED2C7}" srcOrd="3" destOrd="0" parTransId="{07E081DF-F0C9-8D4C-80A6-AE7C487AEE83}" sibTransId="{F7569755-FCF4-CE47-B633-0E616EE077CC}"/>
    <dgm:cxn modelId="{5B65AF9D-4592-4C1F-9269-7EE934801CEE}" type="presOf" srcId="{43529200-25BE-3440-B61A-BAC098522B54}" destId="{44624D56-E671-9946-AB31-933622CD4797}" srcOrd="0" destOrd="1" presId="urn:microsoft.com/office/officeart/2005/8/layout/pList2"/>
    <dgm:cxn modelId="{0E0CCECE-81C8-1A47-BBC9-8BAAE388B63D}" srcId="{0C3DE85D-BD0F-E54E-B417-E6B18BBCAE53}" destId="{C4B91211-4336-EE4F-BED1-78F5EE68DFE4}" srcOrd="4" destOrd="0" parTransId="{3E8744D1-6321-064A-83FF-A04A40B1D064}" sibTransId="{901C7207-44E6-B140-9F64-CE74B90E3B0F}"/>
    <dgm:cxn modelId="{2FB051AA-4663-4606-9AFD-BBEE8EC4B6EA}" type="presOf" srcId="{0F9A5AC1-71AB-8643-969F-5F77F7E4B8F5}" destId="{44624D56-E671-9946-AB31-933622CD4797}" srcOrd="0" destOrd="0" presId="urn:microsoft.com/office/officeart/2005/8/layout/pList2"/>
    <dgm:cxn modelId="{CFE7BEEE-CACE-448F-817E-5841B17BD32C}" type="presOf" srcId="{2111F7D6-CB8F-D14F-9A27-D679A9EC3B7B}" destId="{E0417CCF-CC3E-754A-B11C-53BC82127989}" srcOrd="0" destOrd="2" presId="urn:microsoft.com/office/officeart/2005/8/layout/pList2"/>
    <dgm:cxn modelId="{6E70E600-742C-3340-87AA-037FAD07341C}" srcId="{DCE90E0B-E78A-5A45-9490-89B9249D12CA}" destId="{A58D6FC4-19CB-744D-A3A0-E5F3360C58B6}" srcOrd="2" destOrd="0" parTransId="{1D5F9A9C-B7DD-494E-888A-95D5A6182252}" sibTransId="{01E9DDE4-996F-FD4F-8B7C-E228AB92FAF7}"/>
    <dgm:cxn modelId="{44BB772D-8331-4BA7-AAC5-CF17E740440A}" type="presOf" srcId="{568C93FA-A62E-EA47-800E-AB32EFD938A9}" destId="{E0417CCF-CC3E-754A-B11C-53BC82127989}" srcOrd="0" destOrd="7" presId="urn:microsoft.com/office/officeart/2005/8/layout/pList2"/>
    <dgm:cxn modelId="{227A334C-0F62-404C-8A31-08599D598ACC}" type="presOf" srcId="{13EC2AC7-29C0-1E40-8D5A-001E5AA951F0}" destId="{B5AC63AE-5384-DD4E-9FED-9235778F204F}" srcOrd="0" destOrd="0" presId="urn:microsoft.com/office/officeart/2005/8/layout/pList2"/>
    <dgm:cxn modelId="{23EF1138-F7DA-4DB6-9F79-6E07278252AB}" type="presOf" srcId="{B07EF3C1-2195-C44D-8436-A3CFF75ED2C7}" destId="{E0417CCF-CC3E-754A-B11C-53BC82127989}" srcOrd="0" destOrd="4" presId="urn:microsoft.com/office/officeart/2005/8/layout/pList2"/>
    <dgm:cxn modelId="{AB51D220-C6F3-6A49-9FD5-673AF983A976}" srcId="{DCE90E0B-E78A-5A45-9490-89B9249D12CA}" destId="{0F9A5AC1-71AB-8643-969F-5F77F7E4B8F5}" srcOrd="1" destOrd="0" parTransId="{14723809-1768-0243-8D35-0576730E1527}" sibTransId="{13EC2AC7-29C0-1E40-8D5A-001E5AA951F0}"/>
    <dgm:cxn modelId="{E51CFE67-4DE0-E947-A908-81092CBB0550}" srcId="{A58D6FC4-19CB-744D-A3A0-E5F3360C58B6}" destId="{568C93FA-A62E-EA47-800E-AB32EFD938A9}" srcOrd="6" destOrd="0" parTransId="{D4BCBB9B-A307-B14C-B8CE-3011BAC33B21}" sibTransId="{280EAB93-59D4-284A-A2F5-A583A1695696}"/>
    <dgm:cxn modelId="{2E10C171-42AC-DF40-863D-F27D76980705}" srcId="{0C3DE85D-BD0F-E54E-B417-E6B18BBCAE53}" destId="{035F3EFF-9C1E-FD47-9918-D43F7CA658CB}" srcOrd="5" destOrd="0" parTransId="{F59C17AA-081C-E249-BCEE-1848ECF4C54B}" sibTransId="{4E246E20-DCF4-1843-BA31-C7BA5E7544F5}"/>
    <dgm:cxn modelId="{3F686DCA-FF40-9545-9101-CDD633254B41}" srcId="{0F9A5AC1-71AB-8643-969F-5F77F7E4B8F5}" destId="{43529200-25BE-3440-B61A-BAC098522B54}" srcOrd="0" destOrd="0" parTransId="{096490FD-E072-434A-9D10-DDB909B7AF6A}" sibTransId="{0E328EF6-E39D-6148-B98C-5C9D6A6F69CD}"/>
    <dgm:cxn modelId="{8C921D79-07A2-5B49-9269-C4FDD335B2BA}" srcId="{DCE90E0B-E78A-5A45-9490-89B9249D12CA}" destId="{0C3DE85D-BD0F-E54E-B417-E6B18BBCAE53}" srcOrd="0" destOrd="0" parTransId="{9E2BDC0D-7049-9F4D-8B56-DEEC3E20F8EA}" sibTransId="{65DA1EB8-8180-1743-AB5A-121D34F659E1}"/>
    <dgm:cxn modelId="{31C4F19B-3706-4816-B633-1B3264B0B56C}" type="presOf" srcId="{B113555A-6683-004C-BE8F-8697D177451B}" destId="{275B8449-5114-3F4D-94C7-65CA15D3EFC5}" srcOrd="0" destOrd="7" presId="urn:microsoft.com/office/officeart/2005/8/layout/pList2"/>
    <dgm:cxn modelId="{8BE4E441-8449-6641-A667-FBF85897C151}" srcId="{A58D6FC4-19CB-744D-A3A0-E5F3360C58B6}" destId="{D161032B-3BC9-A14E-B935-1E6348171CB9}" srcOrd="5" destOrd="0" parTransId="{64D61BC0-8D77-784F-ABD2-8A6B70D3FDDF}" sibTransId="{F5DAFCF8-7CE0-364A-B617-5F52220C0999}"/>
    <dgm:cxn modelId="{6F749497-6C47-4D91-8EFE-9F700C5680AD}" type="presOf" srcId="{21397D8A-5D90-0646-8C8F-42C665668977}" destId="{275B8449-5114-3F4D-94C7-65CA15D3EFC5}" srcOrd="0" destOrd="4" presId="urn:microsoft.com/office/officeart/2005/8/layout/pList2"/>
    <dgm:cxn modelId="{329B6EEF-36D0-4C42-B271-4C81D766015D}" srcId="{A58D6FC4-19CB-744D-A3A0-E5F3360C58B6}" destId="{529FA567-6C67-BA48-AE64-A09D70495C34}" srcOrd="2" destOrd="0" parTransId="{F48DEDE2-39BB-1C40-BA5E-D2E6DC299D75}" sibTransId="{52CC30A9-9FB8-8F42-9797-C30F7FDE2922}"/>
    <dgm:cxn modelId="{CD68653A-2CE7-EB49-A261-12AA14B20D8E}" srcId="{A58D6FC4-19CB-744D-A3A0-E5F3360C58B6}" destId="{FD5991FE-3A35-ED4B-A565-9AF0C6F040A4}" srcOrd="0" destOrd="0" parTransId="{F76185A7-3319-0348-B565-BA159C95CDF2}" sibTransId="{F5584092-C7E3-8A4B-86F4-220D577BEF81}"/>
    <dgm:cxn modelId="{731C1A58-BB47-4434-A8CE-4CC25C0B2B5A}" type="presOf" srcId="{CDEE7EDD-1CFD-FE4B-B687-FFEBFC9C3761}" destId="{275B8449-5114-3F4D-94C7-65CA15D3EFC5}" srcOrd="0" destOrd="2" presId="urn:microsoft.com/office/officeart/2005/8/layout/pList2"/>
    <dgm:cxn modelId="{AE1CE803-79BA-466D-B76C-5CFC5CEF0870}" type="presOf" srcId="{A58D6FC4-19CB-744D-A3A0-E5F3360C58B6}" destId="{E0417CCF-CC3E-754A-B11C-53BC82127989}" srcOrd="0" destOrd="0" presId="urn:microsoft.com/office/officeart/2005/8/layout/pList2"/>
    <dgm:cxn modelId="{EEDB7AA3-CBEB-4A4F-BE91-455EE39C22BF}" srcId="{0F9A5AC1-71AB-8643-969F-5F77F7E4B8F5}" destId="{D7E6CCA3-35D2-7644-9CCE-178D730963B9}" srcOrd="1" destOrd="0" parTransId="{F837D236-86AD-8648-A744-FBB9A2AD7CE7}" sibTransId="{31C5EF93-0F75-0A42-917A-1FB2868A89EC}"/>
    <dgm:cxn modelId="{20838BF2-1A6F-44D8-AB84-4A11EC757727}" type="presParOf" srcId="{B496555D-3976-6040-96DB-D9361DDF828D}" destId="{DB14E59E-864A-0444-B3C4-9C3206269E90}" srcOrd="0" destOrd="0" presId="urn:microsoft.com/office/officeart/2005/8/layout/pList2"/>
    <dgm:cxn modelId="{55EDA69F-74D9-46E6-8EDD-D497BAC86889}" type="presParOf" srcId="{B496555D-3976-6040-96DB-D9361DDF828D}" destId="{D5EA34C8-B0F3-9A42-BF57-DBAAE2F260FF}" srcOrd="1" destOrd="0" presId="urn:microsoft.com/office/officeart/2005/8/layout/pList2"/>
    <dgm:cxn modelId="{FFE3B2A4-6274-45FC-A89D-9EB55C1164F2}" type="presParOf" srcId="{D5EA34C8-B0F3-9A42-BF57-DBAAE2F260FF}" destId="{0685685B-F9F0-8E4A-9E5E-D267C3034CC2}" srcOrd="0" destOrd="0" presId="urn:microsoft.com/office/officeart/2005/8/layout/pList2"/>
    <dgm:cxn modelId="{8FFB3FBA-7BB2-4AC1-8289-2784860A8940}" type="presParOf" srcId="{0685685B-F9F0-8E4A-9E5E-D267C3034CC2}" destId="{275B8449-5114-3F4D-94C7-65CA15D3EFC5}" srcOrd="0" destOrd="0" presId="urn:microsoft.com/office/officeart/2005/8/layout/pList2"/>
    <dgm:cxn modelId="{11B19FF8-3B92-4FD4-B0A6-59C95B00A224}" type="presParOf" srcId="{0685685B-F9F0-8E4A-9E5E-D267C3034CC2}" destId="{D4454758-15AD-0C4A-80D9-059530FF310A}" srcOrd="1" destOrd="0" presId="urn:microsoft.com/office/officeart/2005/8/layout/pList2"/>
    <dgm:cxn modelId="{1C4F3193-534D-4129-936F-789A230839B2}" type="presParOf" srcId="{0685685B-F9F0-8E4A-9E5E-D267C3034CC2}" destId="{A9752537-9B6F-B742-9B5F-219407580E61}" srcOrd="2" destOrd="0" presId="urn:microsoft.com/office/officeart/2005/8/layout/pList2"/>
    <dgm:cxn modelId="{14F40622-CF53-493A-9D21-B2941569DE30}" type="presParOf" srcId="{D5EA34C8-B0F3-9A42-BF57-DBAAE2F260FF}" destId="{C5AC3259-E509-6240-8022-43829720D17E}" srcOrd="1" destOrd="0" presId="urn:microsoft.com/office/officeart/2005/8/layout/pList2"/>
    <dgm:cxn modelId="{52164909-C1F7-4FD1-8C70-AB53D1192365}" type="presParOf" srcId="{D5EA34C8-B0F3-9A42-BF57-DBAAE2F260FF}" destId="{4CC3265C-51D6-3647-A1FF-3F88509E9061}" srcOrd="2" destOrd="0" presId="urn:microsoft.com/office/officeart/2005/8/layout/pList2"/>
    <dgm:cxn modelId="{B2874D73-93A8-4847-96BF-5D99AB4DC742}" type="presParOf" srcId="{4CC3265C-51D6-3647-A1FF-3F88509E9061}" destId="{44624D56-E671-9946-AB31-933622CD4797}" srcOrd="0" destOrd="0" presId="urn:microsoft.com/office/officeart/2005/8/layout/pList2"/>
    <dgm:cxn modelId="{AC3584B8-5E1E-455B-8BE3-4B3FCDF3D353}" type="presParOf" srcId="{4CC3265C-51D6-3647-A1FF-3F88509E9061}" destId="{F385A10F-9928-3248-9E21-7103B26AED04}" srcOrd="1" destOrd="0" presId="urn:microsoft.com/office/officeart/2005/8/layout/pList2"/>
    <dgm:cxn modelId="{1CEE1ABF-ECAA-4100-8F5D-B8030205410D}" type="presParOf" srcId="{4CC3265C-51D6-3647-A1FF-3F88509E9061}" destId="{74BC0F86-E49C-AE44-A328-1A928512DFF7}" srcOrd="2" destOrd="0" presId="urn:microsoft.com/office/officeart/2005/8/layout/pList2"/>
    <dgm:cxn modelId="{8FB6F890-AA84-40F3-9A2E-AF75D245D5FA}" type="presParOf" srcId="{D5EA34C8-B0F3-9A42-BF57-DBAAE2F260FF}" destId="{B5AC63AE-5384-DD4E-9FED-9235778F204F}" srcOrd="3" destOrd="0" presId="urn:microsoft.com/office/officeart/2005/8/layout/pList2"/>
    <dgm:cxn modelId="{1D35485F-ED9A-4667-8184-6FBF5314E5EE}" type="presParOf" srcId="{D5EA34C8-B0F3-9A42-BF57-DBAAE2F260FF}" destId="{0A8547A1-E91B-7042-9CB2-B0DB891D5F84}" srcOrd="4" destOrd="0" presId="urn:microsoft.com/office/officeart/2005/8/layout/pList2"/>
    <dgm:cxn modelId="{F3BE3E56-C2F4-46E9-A504-B80654E15B6F}" type="presParOf" srcId="{0A8547A1-E91B-7042-9CB2-B0DB891D5F84}" destId="{E0417CCF-CC3E-754A-B11C-53BC82127989}" srcOrd="0" destOrd="0" presId="urn:microsoft.com/office/officeart/2005/8/layout/pList2"/>
    <dgm:cxn modelId="{6C081681-7772-48AE-BAA3-17805CB8C460}" type="presParOf" srcId="{0A8547A1-E91B-7042-9CB2-B0DB891D5F84}" destId="{7E267B19-EE57-C849-B69F-5B43CD935DA4}" srcOrd="1" destOrd="0" presId="urn:microsoft.com/office/officeart/2005/8/layout/pList2"/>
    <dgm:cxn modelId="{D1548075-5B04-41AD-80E1-6C8AB1AA077E}" type="presParOf" srcId="{0A8547A1-E91B-7042-9CB2-B0DB891D5F84}" destId="{C885EB89-3126-104B-8A5B-8D0C969602A5}"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B5D2DE-3AEE-F147-8768-0293089ED34A}">
      <dsp:nvSpPr>
        <dsp:cNvPr id="0" name=""/>
        <dsp:cNvSpPr/>
      </dsp:nvSpPr>
      <dsp:spPr>
        <a:xfrm>
          <a:off x="0" y="16708"/>
          <a:ext cx="7706791" cy="1308079"/>
        </a:xfrm>
        <a:prstGeom prst="roundRect">
          <a:avLst>
            <a:gd name="adj" fmla="val 10000"/>
          </a:avLst>
        </a:prstGeom>
        <a:gradFill rotWithShape="0">
          <a:gsLst>
            <a:gs pos="0">
              <a:srgbClr val="FFFF00"/>
            </a:gs>
            <a:gs pos="80000">
              <a:srgbClr val="FFFF95"/>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3825" tIns="82550" rIns="123825" bIns="82550" numCol="1" spcCol="1270" anchor="ctr" anchorCtr="0">
          <a:noAutofit/>
        </a:bodyPr>
        <a:lstStyle/>
        <a:p>
          <a:pPr lvl="0" algn="ctr" defTabSz="2889250">
            <a:lnSpc>
              <a:spcPct val="90000"/>
            </a:lnSpc>
            <a:spcBef>
              <a:spcPct val="0"/>
            </a:spcBef>
            <a:spcAft>
              <a:spcPct val="35000"/>
            </a:spcAft>
          </a:pPr>
          <a:r>
            <a:rPr lang="en-US" sz="6500" kern="1200" dirty="0" smtClean="0">
              <a:solidFill>
                <a:schemeClr val="tx1"/>
              </a:solidFill>
            </a:rPr>
            <a:t>Observed trends:</a:t>
          </a:r>
          <a:endParaRPr lang="en-US" sz="6500" kern="1200" dirty="0">
            <a:solidFill>
              <a:schemeClr val="tx1"/>
            </a:solidFill>
          </a:endParaRPr>
        </a:p>
      </dsp:txBody>
      <dsp:txXfrm>
        <a:off x="38312" y="55020"/>
        <a:ext cx="7630167" cy="1231455"/>
      </dsp:txXfrm>
    </dsp:sp>
    <dsp:sp modelId="{9E4FD767-A160-B341-8196-5C8EB371D337}">
      <dsp:nvSpPr>
        <dsp:cNvPr id="0" name=""/>
        <dsp:cNvSpPr/>
      </dsp:nvSpPr>
      <dsp:spPr>
        <a:xfrm>
          <a:off x="407810" y="1545709"/>
          <a:ext cx="1308079" cy="1308079"/>
        </a:xfrm>
        <a:prstGeom prst="roundRect">
          <a:avLst>
            <a:gd name="adj" fmla="val 166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3000" r="-23000"/>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4076E6B-933F-9E41-B8C5-3C2C484176B2}">
      <dsp:nvSpPr>
        <dsp:cNvPr id="0" name=""/>
        <dsp:cNvSpPr/>
      </dsp:nvSpPr>
      <dsp:spPr>
        <a:xfrm>
          <a:off x="1794375" y="1545709"/>
          <a:ext cx="6320226" cy="1308079"/>
        </a:xfrm>
        <a:prstGeom prst="roundRect">
          <a:avLst>
            <a:gd name="adj" fmla="val 16670"/>
          </a:avLst>
        </a:prstGeom>
        <a:gradFill flip="none" rotWithShape="1">
          <a:gsLst>
            <a:gs pos="0">
              <a:srgbClr val="FFFF00"/>
            </a:gs>
            <a:gs pos="98000">
              <a:schemeClr val="accent6"/>
            </a:gs>
          </a:gsLst>
          <a:lin ang="16200000" scaled="0"/>
          <a:tileRect/>
        </a:gra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206248" tIns="206248" rIns="206248" bIns="206248" numCol="1" spcCol="1270" anchor="ctr" anchorCtr="0">
          <a:noAutofit/>
        </a:bodyPr>
        <a:lstStyle/>
        <a:p>
          <a:pPr lvl="0" algn="ctr" defTabSz="1289050">
            <a:lnSpc>
              <a:spcPct val="90000"/>
            </a:lnSpc>
            <a:spcBef>
              <a:spcPct val="0"/>
            </a:spcBef>
            <a:spcAft>
              <a:spcPct val="35000"/>
            </a:spcAft>
          </a:pPr>
          <a:r>
            <a:rPr lang="en-US" sz="2900" kern="1200" dirty="0" smtClean="0">
              <a:solidFill>
                <a:schemeClr val="tx1"/>
              </a:solidFill>
            </a:rPr>
            <a:t>Interactions becoming more electronic</a:t>
          </a:r>
          <a:endParaRPr lang="en-US" sz="2900" kern="1200" dirty="0">
            <a:solidFill>
              <a:schemeClr val="tx1"/>
            </a:solidFill>
          </a:endParaRPr>
        </a:p>
      </dsp:txBody>
      <dsp:txXfrm>
        <a:off x="1858242" y="1609576"/>
        <a:ext cx="6192492" cy="1180345"/>
      </dsp:txXfrm>
    </dsp:sp>
    <dsp:sp modelId="{9CFFC5D1-BBAF-D14A-B458-CFCA0EF358C5}">
      <dsp:nvSpPr>
        <dsp:cNvPr id="0" name=""/>
        <dsp:cNvSpPr/>
      </dsp:nvSpPr>
      <dsp:spPr>
        <a:xfrm>
          <a:off x="407810" y="3010759"/>
          <a:ext cx="1308079" cy="1308079"/>
        </a:xfrm>
        <a:prstGeom prst="roundRect">
          <a:avLst>
            <a:gd name="adj" fmla="val 166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8000" r="-18000"/>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BB7A686-996E-0A4C-81CE-34AA6CA2802F}">
      <dsp:nvSpPr>
        <dsp:cNvPr id="0" name=""/>
        <dsp:cNvSpPr/>
      </dsp:nvSpPr>
      <dsp:spPr>
        <a:xfrm>
          <a:off x="1794375" y="3010759"/>
          <a:ext cx="6320226" cy="1308079"/>
        </a:xfrm>
        <a:prstGeom prst="roundRect">
          <a:avLst>
            <a:gd name="adj" fmla="val 16670"/>
          </a:avLst>
        </a:prstGeom>
        <a:gradFill rotWithShape="0">
          <a:gsLst>
            <a:gs pos="0">
              <a:srgbClr val="FFFF00"/>
            </a:gs>
            <a:gs pos="80000">
              <a:srgbClr val="FFFF95"/>
            </a:gs>
            <a:gs pos="100000">
              <a:schemeClr val="bg1"/>
            </a:gs>
          </a:gsLst>
          <a:lin ang="16200000" scaled="0"/>
        </a:gra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206248" tIns="206248" rIns="206248" bIns="206248" numCol="1" spcCol="1270" anchor="ctr" anchorCtr="0">
          <a:noAutofit/>
        </a:bodyPr>
        <a:lstStyle/>
        <a:p>
          <a:pPr lvl="0" algn="ctr" defTabSz="1289050">
            <a:lnSpc>
              <a:spcPct val="90000"/>
            </a:lnSpc>
            <a:spcBef>
              <a:spcPct val="0"/>
            </a:spcBef>
            <a:spcAft>
              <a:spcPct val="35000"/>
            </a:spcAft>
          </a:pPr>
          <a:r>
            <a:rPr lang="en-US" sz="2900" kern="1200" dirty="0" smtClean="0">
              <a:solidFill>
                <a:schemeClr val="tx1"/>
              </a:solidFill>
            </a:rPr>
            <a:t>Internet everywhere</a:t>
          </a:r>
          <a:endParaRPr lang="en-US" sz="2900" kern="1200" dirty="0">
            <a:solidFill>
              <a:schemeClr val="tx1"/>
            </a:solidFill>
          </a:endParaRPr>
        </a:p>
      </dsp:txBody>
      <dsp:txXfrm>
        <a:off x="1858242" y="3074626"/>
        <a:ext cx="6192492" cy="1180345"/>
      </dsp:txXfrm>
    </dsp:sp>
    <dsp:sp modelId="{DEAFD927-22C0-1F46-B27E-CC625D413F9A}">
      <dsp:nvSpPr>
        <dsp:cNvPr id="0" name=""/>
        <dsp:cNvSpPr/>
      </dsp:nvSpPr>
      <dsp:spPr>
        <a:xfrm>
          <a:off x="407810" y="4475808"/>
          <a:ext cx="1308079" cy="1308079"/>
        </a:xfrm>
        <a:prstGeom prst="roundRect">
          <a:avLst>
            <a:gd name="adj" fmla="val 166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0000" b="-20000"/>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CEF7E65-6BD7-744E-9872-A9C5558EB8C8}">
      <dsp:nvSpPr>
        <dsp:cNvPr id="0" name=""/>
        <dsp:cNvSpPr/>
      </dsp:nvSpPr>
      <dsp:spPr>
        <a:xfrm>
          <a:off x="1794375" y="4475808"/>
          <a:ext cx="6320226" cy="1308079"/>
        </a:xfrm>
        <a:prstGeom prst="roundRect">
          <a:avLst>
            <a:gd name="adj" fmla="val 16670"/>
          </a:avLst>
        </a:prstGeom>
        <a:gradFill rotWithShape="0">
          <a:gsLst>
            <a:gs pos="0">
              <a:srgbClr val="FFFF00"/>
            </a:gs>
            <a:gs pos="80000">
              <a:srgbClr val="FFFF95"/>
            </a:gs>
            <a:gs pos="100000">
              <a:schemeClr val="bg1"/>
            </a:gs>
          </a:gsLst>
          <a:lin ang="16200000" scaled="0"/>
        </a:gra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206248" tIns="206248" rIns="206248" bIns="206248" numCol="1" spcCol="1270" anchor="ctr" anchorCtr="0">
          <a:noAutofit/>
        </a:bodyPr>
        <a:lstStyle/>
        <a:p>
          <a:pPr lvl="0" algn="ctr" defTabSz="1289050">
            <a:lnSpc>
              <a:spcPct val="90000"/>
            </a:lnSpc>
            <a:spcBef>
              <a:spcPct val="0"/>
            </a:spcBef>
            <a:spcAft>
              <a:spcPct val="35000"/>
            </a:spcAft>
          </a:pPr>
          <a:r>
            <a:rPr lang="en-US" sz="2900" kern="1200" dirty="0" smtClean="0">
              <a:solidFill>
                <a:schemeClr val="tx1"/>
              </a:solidFill>
            </a:rPr>
            <a:t>Devices becoming smarter</a:t>
          </a:r>
        </a:p>
      </dsp:txBody>
      <dsp:txXfrm>
        <a:off x="1858242" y="4539675"/>
        <a:ext cx="6192492" cy="11803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457146"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2C8C5C20-7AF7-42BA-9B3E-018113B31F9F}" type="datetimeFigureOut">
              <a:rPr lang="en-US" altLang="en-US"/>
              <a:pPr>
                <a:defRPr/>
              </a:pPr>
              <a:t>09/01/2015</a:t>
            </a:fld>
            <a:endParaRPr lang="en-US" alt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457146"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6F2716D-022A-4F56-9013-2DC9545D5584}" type="slidenum">
              <a:rPr lang="en-US" altLang="en-US"/>
              <a:pPr>
                <a:defRPr/>
              </a:pPr>
              <a:t>‹#›</a:t>
            </a:fld>
            <a:endParaRPr lang="en-US" altLang="en-US"/>
          </a:p>
        </p:txBody>
      </p:sp>
    </p:spTree>
    <p:extLst>
      <p:ext uri="{BB962C8B-B14F-4D97-AF65-F5344CB8AC3E}">
        <p14:creationId xmlns:p14="http://schemas.microsoft.com/office/powerpoint/2010/main" val="13568939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457146"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B5BB612A-7383-4974-B945-5170A8020385}" type="datetimeFigureOut">
              <a:rPr lang="en-US" altLang="en-US"/>
              <a:pPr>
                <a:defRPr/>
              </a:pPr>
              <a:t>09/01/2015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457146"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E0CBB3C-BC11-4BAC-A379-8CE78FFFA646}" type="slidenum">
              <a:rPr lang="en-US" altLang="en-US"/>
              <a:pPr>
                <a:defRPr/>
              </a:pPr>
              <a:t>‹#›</a:t>
            </a:fld>
            <a:endParaRPr lang="en-US" altLang="en-US"/>
          </a:p>
        </p:txBody>
      </p:sp>
    </p:spTree>
    <p:extLst>
      <p:ext uri="{BB962C8B-B14F-4D97-AF65-F5344CB8AC3E}">
        <p14:creationId xmlns:p14="http://schemas.microsoft.com/office/powerpoint/2010/main" val="3364717625"/>
      </p:ext>
    </p:extLst>
  </p:cSld>
  <p:clrMap bg1="lt1" tx1="dk1" bg2="lt2" tx2="dk2" accent1="accent1" accent2="accent2" accent3="accent3" accent4="accent4" accent5="accent5" accent6="accent6" hlink="hlink" folHlink="folHlink"/>
  <p:hf hdr="0" ftr="0" dt="0"/>
  <p:notesStyle>
    <a:lvl1pPr algn="l" defTabSz="455613"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1pPr>
    <a:lvl2pPr marL="455613" algn="l" defTabSz="455613"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2813" algn="l" defTabSz="455613"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0013" algn="l" defTabSz="455613"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7213" algn="l" defTabSz="455613"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5733" algn="l" defTabSz="457146" rtl="0" eaLnBrk="1" latinLnBrk="0" hangingPunct="1">
      <a:defRPr sz="1200" kern="1200">
        <a:solidFill>
          <a:schemeClr val="tx1"/>
        </a:solidFill>
        <a:latin typeface="+mn-lt"/>
        <a:ea typeface="+mn-ea"/>
        <a:cs typeface="+mn-cs"/>
      </a:defRPr>
    </a:lvl6pPr>
    <a:lvl7pPr marL="2742879" algn="l" defTabSz="457146" rtl="0" eaLnBrk="1" latinLnBrk="0" hangingPunct="1">
      <a:defRPr sz="1200" kern="1200">
        <a:solidFill>
          <a:schemeClr val="tx1"/>
        </a:solidFill>
        <a:latin typeface="+mn-lt"/>
        <a:ea typeface="+mn-ea"/>
        <a:cs typeface="+mn-cs"/>
      </a:defRPr>
    </a:lvl7pPr>
    <a:lvl8pPr marL="3200026" algn="l" defTabSz="457146" rtl="0" eaLnBrk="1" latinLnBrk="0" hangingPunct="1">
      <a:defRPr sz="1200" kern="1200">
        <a:solidFill>
          <a:schemeClr val="tx1"/>
        </a:solidFill>
        <a:latin typeface="+mn-lt"/>
        <a:ea typeface="+mn-ea"/>
        <a:cs typeface="+mn-cs"/>
      </a:defRPr>
    </a:lvl8pPr>
    <a:lvl9pPr marL="3657172" algn="l" defTabSz="45714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buFontTx/>
              <a:buAutoNum type="arabicPeriod"/>
            </a:pPr>
            <a:endParaRPr lang="en-US" altLang="en-US" dirty="0"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09D090E-1AC2-4979-BAB0-95BDFC304290}" type="slidenum">
              <a:rPr lang="en-US" altLang="en-US" smtClean="0"/>
              <a:pPr/>
              <a:t>1</a:t>
            </a:fld>
            <a:endParaRPr lang="en-US" altLang="en-US" smtClean="0"/>
          </a:p>
        </p:txBody>
      </p:sp>
    </p:spTree>
    <p:extLst>
      <p:ext uri="{BB962C8B-B14F-4D97-AF65-F5344CB8AC3E}">
        <p14:creationId xmlns:p14="http://schemas.microsoft.com/office/powerpoint/2010/main" val="2194481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1. Required legal stuff to let you, the audience know that Sprint cannot be held responsible for anything I say. </a:t>
            </a: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313778A-8EB9-4FED-A8FD-A64B9D2E8E80}" type="slidenum">
              <a:rPr lang="en-US" altLang="en-US" smtClean="0"/>
              <a:pPr/>
              <a:t>2</a:t>
            </a:fld>
            <a:endParaRPr lang="en-US" altLang="en-US" smtClean="0"/>
          </a:p>
        </p:txBody>
      </p:sp>
    </p:spTree>
    <p:extLst>
      <p:ext uri="{BB962C8B-B14F-4D97-AF65-F5344CB8AC3E}">
        <p14:creationId xmlns:p14="http://schemas.microsoft.com/office/powerpoint/2010/main" val="4073312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endParaRPr lang="en-US" altLang="en-US" dirty="0" smtClean="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D8850242-FA12-40D5-B2FE-424855247643}" type="slidenum">
              <a:rPr lang="en-US" altLang="en-US" smtClean="0"/>
              <a:pPr>
                <a:spcBef>
                  <a:spcPct val="0"/>
                </a:spcBef>
              </a:pPr>
              <a:t>3</a:t>
            </a:fld>
            <a:endParaRPr lang="en-US" altLang="en-US" smtClean="0"/>
          </a:p>
        </p:txBody>
      </p:sp>
    </p:spTree>
    <p:extLst>
      <p:ext uri="{BB962C8B-B14F-4D97-AF65-F5344CB8AC3E}">
        <p14:creationId xmlns:p14="http://schemas.microsoft.com/office/powerpoint/2010/main" val="809552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endParaRPr lang="en-US" altLang="en-US" dirty="0" smtClean="0"/>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C320A58-B155-42D2-85B9-48CD7506238A}" type="slidenum">
              <a:rPr lang="en-US" altLang="en-US" smtClean="0"/>
              <a:pPr>
                <a:spcBef>
                  <a:spcPct val="0"/>
                </a:spcBef>
              </a:pPr>
              <a:t>4</a:t>
            </a:fld>
            <a:endParaRPr lang="en-US" altLang="en-US" smtClean="0"/>
          </a:p>
        </p:txBody>
      </p:sp>
    </p:spTree>
    <p:extLst>
      <p:ext uri="{BB962C8B-B14F-4D97-AF65-F5344CB8AC3E}">
        <p14:creationId xmlns:p14="http://schemas.microsoft.com/office/powerpoint/2010/main" val="1529759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228600" indent="-228600">
              <a:buFontTx/>
              <a:buAutoNum type="arabicPeriod"/>
              <a:defRPr/>
            </a:pPr>
            <a:endParaRPr lang="en-US" dirty="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8826AB5-830E-4192-AB6B-59085BBD4003}" type="slidenum">
              <a:rPr lang="en-US" altLang="en-US" smtClean="0"/>
              <a:pPr/>
              <a:t>5</a:t>
            </a:fld>
            <a:endParaRPr lang="en-US" altLang="en-US" smtClean="0"/>
          </a:p>
        </p:txBody>
      </p:sp>
    </p:spTree>
    <p:extLst>
      <p:ext uri="{BB962C8B-B14F-4D97-AF65-F5344CB8AC3E}">
        <p14:creationId xmlns:p14="http://schemas.microsoft.com/office/powerpoint/2010/main" val="14478618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buFontTx/>
              <a:buAutoNum type="arabicPeriod"/>
            </a:pPr>
            <a:endParaRPr lang="en-US" altLang="en-US" dirty="0" smtClean="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80265C6-F1B9-4258-B40D-4B60514F5FF7}" type="slidenum">
              <a:rPr lang="en-US" altLang="en-US" smtClean="0"/>
              <a:pPr/>
              <a:t>6</a:t>
            </a:fld>
            <a:endParaRPr lang="en-US" altLang="en-US" smtClean="0"/>
          </a:p>
        </p:txBody>
      </p:sp>
    </p:spTree>
    <p:extLst>
      <p:ext uri="{BB962C8B-B14F-4D97-AF65-F5344CB8AC3E}">
        <p14:creationId xmlns:p14="http://schemas.microsoft.com/office/powerpoint/2010/main" val="2727004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buFontTx/>
              <a:buAutoNum type="arabicPeriod"/>
            </a:pPr>
            <a:endParaRPr lang="en-US" altLang="en-US" dirty="0"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52810B5-D167-4FB2-A5AE-E5E05A9AB3D4}" type="slidenum">
              <a:rPr lang="en-US" altLang="en-US" smtClean="0"/>
              <a:pPr/>
              <a:t>7</a:t>
            </a:fld>
            <a:endParaRPr lang="en-US" altLang="en-US" smtClean="0"/>
          </a:p>
        </p:txBody>
      </p:sp>
    </p:spTree>
    <p:extLst>
      <p:ext uri="{BB962C8B-B14F-4D97-AF65-F5344CB8AC3E}">
        <p14:creationId xmlns:p14="http://schemas.microsoft.com/office/powerpoint/2010/main" val="2230471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0CDF3A5-69DB-4F61-85CE-C3B72C3E90DB}" type="slidenum">
              <a:rPr lang="en-US" altLang="en-US" smtClean="0"/>
              <a:pPr/>
              <a:t>9</a:t>
            </a:fld>
            <a:endParaRPr lang="en-US" altLang="en-US" smtClean="0"/>
          </a:p>
        </p:txBody>
      </p:sp>
    </p:spTree>
    <p:extLst>
      <p:ext uri="{BB962C8B-B14F-4D97-AF65-F5344CB8AC3E}">
        <p14:creationId xmlns:p14="http://schemas.microsoft.com/office/powerpoint/2010/main" val="3994971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95EFE9A-D5F5-4F98-85FF-60C9E24AE77C}" type="slidenum">
              <a:rPr lang="en-US" altLang="en-US" smtClean="0"/>
              <a:pPr/>
              <a:t>10</a:t>
            </a:fld>
            <a:endParaRPr lang="en-US" altLang="en-US" smtClean="0"/>
          </a:p>
        </p:txBody>
      </p:sp>
    </p:spTree>
    <p:extLst>
      <p:ext uri="{BB962C8B-B14F-4D97-AF65-F5344CB8AC3E}">
        <p14:creationId xmlns:p14="http://schemas.microsoft.com/office/powerpoint/2010/main" val="17824914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4" name="Picture 10" descr="Sprint_Black_Fin_Yellow_®.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422400"/>
            <a:ext cx="41910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220648" y="3590836"/>
            <a:ext cx="4712230" cy="600164"/>
          </a:xfrm>
        </p:spPr>
        <p:txBody>
          <a:bodyPr/>
          <a:lstStyle>
            <a:lvl1pPr algn="ctr">
              <a:defRPr lang="en-US" sz="3600" b="0" i="0" kern="1200" baseline="0" dirty="0" smtClean="0">
                <a:solidFill>
                  <a:srgbClr val="000000"/>
                </a:solidFill>
                <a:latin typeface="Sprint Sans Ofc Med Regular"/>
                <a:ea typeface="+mj-ea"/>
                <a:cs typeface="Sprint Sans Ofc Med Regular"/>
              </a:defRPr>
            </a:lvl1pPr>
          </a:lstStyle>
          <a:p>
            <a:r>
              <a:rPr lang="en-US" smtClean="0"/>
              <a:t>Click to edit Master title style</a:t>
            </a:r>
            <a:endParaRPr lang="en-US" dirty="0"/>
          </a:p>
        </p:txBody>
      </p:sp>
      <p:sp>
        <p:nvSpPr>
          <p:cNvPr id="8" name="Content Placeholder 7"/>
          <p:cNvSpPr>
            <a:spLocks noGrp="1"/>
          </p:cNvSpPr>
          <p:nvPr>
            <p:ph sz="quarter" idx="10"/>
          </p:nvPr>
        </p:nvSpPr>
        <p:spPr>
          <a:xfrm>
            <a:off x="3124200" y="4419600"/>
            <a:ext cx="3429000" cy="457200"/>
          </a:xfrm>
        </p:spPr>
        <p:txBody>
          <a:bodyPr/>
          <a:lstStyle>
            <a:lvl1pPr marL="0" marR="0" indent="0" algn="ctr" defTabSz="457200" rtl="0" eaLnBrk="1" fontAlgn="auto" latinLnBrk="0" hangingPunct="1">
              <a:lnSpc>
                <a:spcPct val="100000"/>
              </a:lnSpc>
              <a:spcBef>
                <a:spcPct val="20000"/>
              </a:spcBef>
              <a:spcAft>
                <a:spcPts val="0"/>
              </a:spcAft>
              <a:buClrTx/>
              <a:buSzTx/>
              <a:buFontTx/>
              <a:buNone/>
              <a:tabLst/>
              <a:defRPr lang="en-US" sz="2000" b="0" i="0" kern="1200" baseline="0" dirty="0" smtClean="0">
                <a:solidFill>
                  <a:srgbClr val="000000"/>
                </a:solidFill>
                <a:latin typeface="Sprint Sans Ofc Regular"/>
                <a:ea typeface="+mn-ea"/>
                <a:cs typeface="Sprint Sans Ofc Regular"/>
              </a:defRPr>
            </a:lvl1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812043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4" name="Rectangle 3"/>
          <p:cNvSpPr>
            <a:spLocks noChangeArrowheads="1"/>
          </p:cNvSpPr>
          <p:nvPr/>
        </p:nvSpPr>
        <p:spPr bwMode="auto">
          <a:xfrm>
            <a:off x="0" y="6326188"/>
            <a:ext cx="9144000" cy="531812"/>
          </a:xfrm>
          <a:prstGeom prst="rect">
            <a:avLst/>
          </a:prstGeom>
          <a:solidFill>
            <a:schemeClr val="tx1"/>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5" name="TextBox 11"/>
          <p:cNvSpPr txBox="1">
            <a:spLocks noChangeArrowheads="1"/>
          </p:cNvSpPr>
          <p:nvPr/>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pic>
        <p:nvPicPr>
          <p:cNvPr id="6" name="Picture 11" descr="Sprint® copy.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46998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lor Palette">
    <p:spTree>
      <p:nvGrpSpPr>
        <p:cNvPr id="1" name=""/>
        <p:cNvGrpSpPr/>
        <p:nvPr/>
      </p:nvGrpSpPr>
      <p:grpSpPr>
        <a:xfrm>
          <a:off x="0" y="0"/>
          <a:ext cx="0" cy="0"/>
          <a:chOff x="0" y="0"/>
          <a:chExt cx="0" cy="0"/>
        </a:xfrm>
      </p:grpSpPr>
      <p:sp>
        <p:nvSpPr>
          <p:cNvPr id="2" name="Title 1"/>
          <p:cNvSpPr>
            <a:spLocks noGrp="1"/>
          </p:cNvSpPr>
          <p:nvPr>
            <p:ph type="title"/>
          </p:nvPr>
        </p:nvSpPr>
        <p:spPr>
          <a:xfrm>
            <a:off x="473988" y="304800"/>
            <a:ext cx="6561666" cy="1100056"/>
          </a:xfrm>
          <a:prstGeom prst="rect">
            <a:avLst/>
          </a:prstGeom>
        </p:spPr>
        <p:txBody>
          <a:bodyPr/>
          <a:lstStyle>
            <a:lvl1pPr>
              <a:defRPr cap="none" baseline="0"/>
            </a:lvl1pPr>
          </a:lstStyle>
          <a:p>
            <a:r>
              <a:rPr lang="en-US" smtClean="0"/>
              <a:t>Click to edit Master title style</a:t>
            </a:r>
            <a:endParaRPr lang="en-US" dirty="0"/>
          </a:p>
        </p:txBody>
      </p:sp>
    </p:spTree>
    <p:extLst>
      <p:ext uri="{BB962C8B-B14F-4D97-AF65-F5344CB8AC3E}">
        <p14:creationId xmlns:p14="http://schemas.microsoft.com/office/powerpoint/2010/main" val="929142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ntent">
    <p:spTree>
      <p:nvGrpSpPr>
        <p:cNvPr id="1" name=""/>
        <p:cNvGrpSpPr/>
        <p:nvPr/>
      </p:nvGrpSpPr>
      <p:grpSpPr>
        <a:xfrm>
          <a:off x="0" y="0"/>
          <a:ext cx="0" cy="0"/>
          <a:chOff x="0" y="0"/>
          <a:chExt cx="0" cy="0"/>
        </a:xfrm>
      </p:grpSpPr>
      <p:sp>
        <p:nvSpPr>
          <p:cNvPr id="4" name="Rectangle 3"/>
          <p:cNvSpPr>
            <a:spLocks noChangeArrowheads="1"/>
          </p:cNvSpPr>
          <p:nvPr/>
        </p:nvSpPr>
        <p:spPr bwMode="auto">
          <a:xfrm>
            <a:off x="0" y="6326188"/>
            <a:ext cx="9144000" cy="531812"/>
          </a:xfrm>
          <a:prstGeom prst="rect">
            <a:avLst/>
          </a:prstGeom>
          <a:solidFill>
            <a:schemeClr val="tx1"/>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7" name="TextBox 11"/>
          <p:cNvSpPr txBox="1">
            <a:spLocks noChangeArrowheads="1"/>
          </p:cNvSpPr>
          <p:nvPr/>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pic>
        <p:nvPicPr>
          <p:cNvPr id="8" name="Picture 11" descr="Sprint® copy.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a:spLocks noChangeArrowheads="1"/>
          </p:cNvSpPr>
          <p:nvPr userDrawn="1"/>
        </p:nvSpPr>
        <p:spPr bwMode="auto">
          <a:xfrm>
            <a:off x="0" y="6326188"/>
            <a:ext cx="9144000" cy="531812"/>
          </a:xfrm>
          <a:prstGeom prst="rect">
            <a:avLst/>
          </a:prstGeom>
          <a:solidFill>
            <a:srgbClr val="000000"/>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10" name="TextBox 14"/>
          <p:cNvSpPr txBox="1">
            <a:spLocks noChangeArrowheads="1"/>
          </p:cNvSpPr>
          <p:nvPr userDrawn="1"/>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pic>
        <p:nvPicPr>
          <p:cNvPr id="11" name="Picture 11" descr="Sprint® copy.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Placeholder 5"/>
          <p:cNvSpPr>
            <a:spLocks noGrp="1"/>
          </p:cNvSpPr>
          <p:nvPr>
            <p:ph type="title"/>
          </p:nvPr>
        </p:nvSpPr>
        <p:spPr>
          <a:xfrm>
            <a:off x="296331" y="399444"/>
            <a:ext cx="8519585" cy="713016"/>
          </a:xfrm>
          <a:prstGeom prst="rect">
            <a:avLst/>
          </a:prstGeom>
        </p:spPr>
        <p:txBody>
          <a:bodyPr rtlCol="0"/>
          <a:lstStyle>
            <a:lvl1pPr>
              <a:defRPr baseline="0"/>
            </a:lvl1pPr>
          </a:lstStyle>
          <a:p>
            <a:r>
              <a:rPr lang="en-US" smtClean="0"/>
              <a:t>Click to edit Master title style</a:t>
            </a:r>
            <a:endParaRPr lang="en-US" dirty="0"/>
          </a:p>
        </p:txBody>
      </p:sp>
      <p:sp>
        <p:nvSpPr>
          <p:cNvPr id="6" name="Text Placeholder 3"/>
          <p:cNvSpPr>
            <a:spLocks noGrp="1"/>
          </p:cNvSpPr>
          <p:nvPr>
            <p:ph idx="1"/>
          </p:nvPr>
        </p:nvSpPr>
        <p:spPr>
          <a:xfrm>
            <a:off x="296330" y="1228404"/>
            <a:ext cx="8519585" cy="4934321"/>
          </a:xfrm>
          <a:prstGeom prst="rect">
            <a:avLst/>
          </a:prstGeom>
        </p:spPr>
        <p:txBody>
          <a:bodyPr rtlCol="0">
            <a:normAutofit/>
          </a:bodyPr>
          <a:lstStyle>
            <a:lvl2pPr>
              <a:defRPr baseline="0"/>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Slide Number Placeholder 6"/>
          <p:cNvSpPr>
            <a:spLocks noGrp="1"/>
          </p:cNvSpPr>
          <p:nvPr>
            <p:ph type="sldNum" sz="quarter" idx="10"/>
          </p:nvPr>
        </p:nvSpPr>
        <p:spPr/>
        <p:txBody>
          <a:bodyPr/>
          <a:lstStyle>
            <a:lvl1pPr>
              <a:defRPr/>
            </a:lvl1pPr>
          </a:lstStyle>
          <a:p>
            <a:pPr>
              <a:defRPr/>
            </a:pPr>
            <a:fld id="{BE612CDA-06A4-4412-8F97-0879A5F76A99}" type="slidenum">
              <a:rPr lang="en-US" altLang="en-US"/>
              <a:pPr>
                <a:defRPr/>
              </a:pPr>
              <a:t>‹#›</a:t>
            </a:fld>
            <a:endParaRPr lang="en-US" altLang="en-US"/>
          </a:p>
        </p:txBody>
      </p:sp>
    </p:spTree>
    <p:extLst>
      <p:ext uri="{BB962C8B-B14F-4D97-AF65-F5344CB8AC3E}">
        <p14:creationId xmlns:p14="http://schemas.microsoft.com/office/powerpoint/2010/main" val="1740543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ontent">
    <p:spTree>
      <p:nvGrpSpPr>
        <p:cNvPr id="1" name=""/>
        <p:cNvGrpSpPr/>
        <p:nvPr/>
      </p:nvGrpSpPr>
      <p:grpSpPr>
        <a:xfrm>
          <a:off x="0" y="0"/>
          <a:ext cx="0" cy="0"/>
          <a:chOff x="0" y="0"/>
          <a:chExt cx="0" cy="0"/>
        </a:xfrm>
      </p:grpSpPr>
      <p:sp>
        <p:nvSpPr>
          <p:cNvPr id="4" name="Rectangle 3"/>
          <p:cNvSpPr>
            <a:spLocks noChangeArrowheads="1"/>
          </p:cNvSpPr>
          <p:nvPr/>
        </p:nvSpPr>
        <p:spPr bwMode="auto">
          <a:xfrm>
            <a:off x="0" y="6326188"/>
            <a:ext cx="9144000" cy="531812"/>
          </a:xfrm>
          <a:prstGeom prst="rect">
            <a:avLst/>
          </a:prstGeom>
          <a:solidFill>
            <a:schemeClr val="tx1"/>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7" name="TextBox 11"/>
          <p:cNvSpPr txBox="1">
            <a:spLocks noChangeArrowheads="1"/>
          </p:cNvSpPr>
          <p:nvPr/>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pic>
        <p:nvPicPr>
          <p:cNvPr id="8" name="Picture 11" descr="Sprint® copy.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a:spLocks noChangeArrowheads="1"/>
          </p:cNvSpPr>
          <p:nvPr userDrawn="1"/>
        </p:nvSpPr>
        <p:spPr bwMode="auto">
          <a:xfrm>
            <a:off x="0" y="6326188"/>
            <a:ext cx="9144000" cy="531812"/>
          </a:xfrm>
          <a:prstGeom prst="rect">
            <a:avLst/>
          </a:prstGeom>
          <a:solidFill>
            <a:srgbClr val="000000"/>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10" name="TextBox 14"/>
          <p:cNvSpPr txBox="1">
            <a:spLocks noChangeArrowheads="1"/>
          </p:cNvSpPr>
          <p:nvPr userDrawn="1"/>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pic>
        <p:nvPicPr>
          <p:cNvPr id="11" name="Picture 11" descr="Sprint® copy.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Placeholder 5"/>
          <p:cNvSpPr>
            <a:spLocks noGrp="1"/>
          </p:cNvSpPr>
          <p:nvPr>
            <p:ph type="title"/>
          </p:nvPr>
        </p:nvSpPr>
        <p:spPr>
          <a:xfrm>
            <a:off x="296331" y="399444"/>
            <a:ext cx="8519585" cy="713016"/>
          </a:xfrm>
          <a:prstGeom prst="rect">
            <a:avLst/>
          </a:prstGeom>
        </p:spPr>
        <p:txBody>
          <a:bodyPr rtlCol="0"/>
          <a:lstStyle>
            <a:lvl1pPr>
              <a:defRPr baseline="0"/>
            </a:lvl1pPr>
          </a:lstStyle>
          <a:p>
            <a:r>
              <a:rPr lang="en-US" smtClean="0"/>
              <a:t>Click to edit Master title style</a:t>
            </a:r>
            <a:endParaRPr lang="en-US" dirty="0"/>
          </a:p>
        </p:txBody>
      </p:sp>
      <p:sp>
        <p:nvSpPr>
          <p:cNvPr id="6" name="Text Placeholder 3"/>
          <p:cNvSpPr>
            <a:spLocks noGrp="1"/>
          </p:cNvSpPr>
          <p:nvPr>
            <p:ph idx="1"/>
          </p:nvPr>
        </p:nvSpPr>
        <p:spPr>
          <a:xfrm>
            <a:off x="296330" y="1228404"/>
            <a:ext cx="8519585" cy="4934321"/>
          </a:xfrm>
          <a:prstGeom prst="rect">
            <a:avLst/>
          </a:prstGeom>
        </p:spPr>
        <p:txBody>
          <a:bodyPr rtlCol="0">
            <a:normAutofit/>
          </a:bodyPr>
          <a:lstStyle>
            <a:lvl1pPr marL="0" indent="0">
              <a:buNone/>
              <a:defRPr/>
            </a:lvl1pPr>
            <a:lvl2pPr marL="800100" indent="-342900">
              <a:buFont typeface="Arial"/>
              <a:buChar char="•"/>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Slide Number Placeholder 6"/>
          <p:cNvSpPr>
            <a:spLocks noGrp="1"/>
          </p:cNvSpPr>
          <p:nvPr>
            <p:ph type="sldNum" sz="quarter" idx="10"/>
          </p:nvPr>
        </p:nvSpPr>
        <p:spPr/>
        <p:txBody>
          <a:bodyPr/>
          <a:lstStyle>
            <a:lvl1pPr>
              <a:defRPr/>
            </a:lvl1pPr>
          </a:lstStyle>
          <a:p>
            <a:pPr>
              <a:defRPr/>
            </a:pPr>
            <a:fld id="{F5E349A0-F8B0-4600-A12F-4515A317FE31}" type="slidenum">
              <a:rPr lang="en-US" altLang="en-US"/>
              <a:pPr>
                <a:defRPr/>
              </a:pPr>
              <a:t>‹#›</a:t>
            </a:fld>
            <a:endParaRPr lang="en-US" altLang="en-US"/>
          </a:p>
        </p:txBody>
      </p:sp>
    </p:spTree>
    <p:extLst>
      <p:ext uri="{BB962C8B-B14F-4D97-AF65-F5344CB8AC3E}">
        <p14:creationId xmlns:p14="http://schemas.microsoft.com/office/powerpoint/2010/main" val="3508268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7" name="Title 1"/>
          <p:cNvSpPr>
            <a:spLocks noGrp="1"/>
          </p:cNvSpPr>
          <p:nvPr>
            <p:ph type="title"/>
          </p:nvPr>
        </p:nvSpPr>
        <p:spPr>
          <a:xfrm>
            <a:off x="296332" y="1679008"/>
            <a:ext cx="8523512" cy="1601977"/>
          </a:xfrm>
          <a:prstGeom prst="rect">
            <a:avLst/>
          </a:prstGeom>
        </p:spPr>
        <p:txBody>
          <a:bodyPr anchor="t"/>
          <a:lstStyle>
            <a:lvl1pPr>
              <a:defRPr sz="5400" b="1">
                <a:solidFill>
                  <a:srgbClr val="000000"/>
                </a:solidFill>
              </a:defRPr>
            </a:lvl1pPr>
          </a:lstStyle>
          <a:p>
            <a:r>
              <a:rPr lang="en-US" smtClean="0"/>
              <a:t>Click to edit Master title style</a:t>
            </a:r>
            <a:endParaRPr lang="en-US" dirty="0"/>
          </a:p>
        </p:txBody>
      </p:sp>
      <p:sp>
        <p:nvSpPr>
          <p:cNvPr id="8" name="Text Placeholder 4"/>
          <p:cNvSpPr>
            <a:spLocks noGrp="1"/>
          </p:cNvSpPr>
          <p:nvPr>
            <p:ph type="body" sz="quarter" idx="10"/>
          </p:nvPr>
        </p:nvSpPr>
        <p:spPr>
          <a:xfrm>
            <a:off x="296332" y="3306536"/>
            <a:ext cx="7008812" cy="358321"/>
          </a:xfrm>
          <a:prstGeom prst="rect">
            <a:avLst/>
          </a:prstGeom>
        </p:spPr>
        <p:txBody>
          <a:bodyPr/>
          <a:lstStyle>
            <a:lvl1pPr marL="0" indent="0" algn="l">
              <a:buFontTx/>
              <a:buNone/>
              <a:defRPr b="0" i="0" baseline="0">
                <a:solidFill>
                  <a:srgbClr val="A6A6A6"/>
                </a:solidFill>
                <a:latin typeface="Sprint Sans Ofc Med Regular"/>
                <a:cs typeface="Sprint Sans Ofc Med Regular"/>
              </a:defRPr>
            </a:lvl1pPr>
            <a:lvl2pPr algn="l">
              <a:defRPr>
                <a:solidFill>
                  <a:srgbClr val="FFE100"/>
                </a:solidFill>
              </a:defRPr>
            </a:lvl2pPr>
            <a:lvl3pPr algn="l">
              <a:defRPr>
                <a:solidFill>
                  <a:srgbClr val="FFE100"/>
                </a:solidFill>
              </a:defRPr>
            </a:lvl3pPr>
            <a:lvl4pPr algn="l">
              <a:defRPr>
                <a:solidFill>
                  <a:srgbClr val="FFE100"/>
                </a:solidFill>
              </a:defRPr>
            </a:lvl4pPr>
            <a:lvl5pPr algn="l">
              <a:defRPr>
                <a:solidFill>
                  <a:srgbClr val="FFE100"/>
                </a:solidFill>
              </a:defRPr>
            </a:lvl5pPr>
          </a:lstStyle>
          <a:p>
            <a:pPr lvl="0"/>
            <a:r>
              <a:rPr lang="en-US" smtClean="0"/>
              <a:t>Click to edit Master text styles</a:t>
            </a:r>
          </a:p>
        </p:txBody>
      </p:sp>
      <p:sp>
        <p:nvSpPr>
          <p:cNvPr id="9" name="Text Placeholder 4"/>
          <p:cNvSpPr>
            <a:spLocks noGrp="1"/>
          </p:cNvSpPr>
          <p:nvPr>
            <p:ph type="body" sz="quarter" idx="11"/>
          </p:nvPr>
        </p:nvSpPr>
        <p:spPr>
          <a:xfrm>
            <a:off x="296332" y="3701143"/>
            <a:ext cx="7008812" cy="358321"/>
          </a:xfrm>
          <a:prstGeom prst="rect">
            <a:avLst/>
          </a:prstGeom>
        </p:spPr>
        <p:txBody>
          <a:bodyPr/>
          <a:lstStyle>
            <a:lvl1pPr marL="0" indent="0" algn="l">
              <a:buFontTx/>
              <a:buNone/>
              <a:defRPr b="0" i="0" baseline="0">
                <a:solidFill>
                  <a:schemeClr val="tx1"/>
                </a:solidFill>
                <a:latin typeface="Sprint Sans Ofc Med Regular"/>
                <a:cs typeface="Sprint Sans Ofc Med Regular"/>
              </a:defRPr>
            </a:lvl1pPr>
            <a:lvl2pPr algn="l">
              <a:defRPr>
                <a:solidFill>
                  <a:srgbClr val="FFE100"/>
                </a:solidFill>
              </a:defRPr>
            </a:lvl2pPr>
            <a:lvl3pPr algn="l">
              <a:defRPr>
                <a:solidFill>
                  <a:srgbClr val="FFE100"/>
                </a:solidFill>
              </a:defRPr>
            </a:lvl3pPr>
            <a:lvl4pPr algn="l">
              <a:defRPr>
                <a:solidFill>
                  <a:srgbClr val="FFE100"/>
                </a:solidFill>
              </a:defRPr>
            </a:lvl4pPr>
            <a:lvl5pPr algn="l">
              <a:defRPr>
                <a:solidFill>
                  <a:srgbClr val="FFE100"/>
                </a:solidFill>
              </a:defRPr>
            </a:lvl5pPr>
          </a:lstStyle>
          <a:p>
            <a:pPr lvl="0"/>
            <a:r>
              <a:rPr lang="en-US" smtClean="0"/>
              <a:t>Click to edit Master text styles</a:t>
            </a:r>
          </a:p>
        </p:txBody>
      </p:sp>
      <p:sp>
        <p:nvSpPr>
          <p:cNvPr id="5" name="Slide Number Placeholder 6"/>
          <p:cNvSpPr>
            <a:spLocks noGrp="1"/>
          </p:cNvSpPr>
          <p:nvPr>
            <p:ph type="sldNum" sz="quarter" idx="12"/>
          </p:nvPr>
        </p:nvSpPr>
        <p:spPr/>
        <p:txBody>
          <a:bodyPr/>
          <a:lstStyle>
            <a:lvl1pPr>
              <a:defRPr>
                <a:solidFill>
                  <a:srgbClr val="000000"/>
                </a:solidFill>
              </a:defRPr>
            </a:lvl1pPr>
          </a:lstStyle>
          <a:p>
            <a:pPr>
              <a:defRPr/>
            </a:pPr>
            <a:fld id="{7D3951D7-2B2B-4949-9F47-0F7DC529E4D8}" type="slidenum">
              <a:rPr lang="en-US" altLang="en-US"/>
              <a:pPr>
                <a:defRPr/>
              </a:pPr>
              <a:t>‹#›</a:t>
            </a:fld>
            <a:endParaRPr lang="en-US" altLang="en-US"/>
          </a:p>
        </p:txBody>
      </p:sp>
    </p:spTree>
    <p:extLst>
      <p:ext uri="{BB962C8B-B14F-4D97-AF65-F5344CB8AC3E}">
        <p14:creationId xmlns:p14="http://schemas.microsoft.com/office/powerpoint/2010/main" val="2152287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3" name="Rectangle 2"/>
          <p:cNvSpPr>
            <a:spLocks noChangeArrowheads="1"/>
          </p:cNvSpPr>
          <p:nvPr/>
        </p:nvSpPr>
        <p:spPr bwMode="auto">
          <a:xfrm>
            <a:off x="0" y="6326188"/>
            <a:ext cx="9144000" cy="531812"/>
          </a:xfrm>
          <a:prstGeom prst="rect">
            <a:avLst/>
          </a:prstGeom>
          <a:solidFill>
            <a:schemeClr val="tx1"/>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5" name="TextBox 11"/>
          <p:cNvSpPr txBox="1">
            <a:spLocks noChangeArrowheads="1"/>
          </p:cNvSpPr>
          <p:nvPr/>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pic>
        <p:nvPicPr>
          <p:cNvPr id="6" name="Picture 11" descr="Sprint® copy.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a:spLocks noChangeArrowheads="1"/>
          </p:cNvSpPr>
          <p:nvPr userDrawn="1"/>
        </p:nvSpPr>
        <p:spPr bwMode="auto">
          <a:xfrm>
            <a:off x="0" y="6326188"/>
            <a:ext cx="9144000" cy="531812"/>
          </a:xfrm>
          <a:prstGeom prst="rect">
            <a:avLst/>
          </a:prstGeom>
          <a:solidFill>
            <a:srgbClr val="000000"/>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8" name="TextBox 14"/>
          <p:cNvSpPr txBox="1">
            <a:spLocks noChangeArrowheads="1"/>
          </p:cNvSpPr>
          <p:nvPr userDrawn="1"/>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pic>
        <p:nvPicPr>
          <p:cNvPr id="9" name="Picture 15" descr="Sprint® copy.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a:spLocks noGrp="1"/>
          </p:cNvSpPr>
          <p:nvPr>
            <p:ph type="title"/>
          </p:nvPr>
        </p:nvSpPr>
        <p:spPr>
          <a:xfrm>
            <a:off x="296331" y="399444"/>
            <a:ext cx="8519585" cy="713016"/>
          </a:xfrm>
        </p:spPr>
        <p:txBody>
          <a:bodyPr/>
          <a:lstStyle>
            <a:lvl1pPr>
              <a:defRPr/>
            </a:lvl1pPr>
          </a:lstStyle>
          <a:p>
            <a:r>
              <a:rPr lang="en-US" smtClean="0"/>
              <a:t>Click to edit Master title style</a:t>
            </a:r>
            <a:endParaRPr lang="en-US" dirty="0"/>
          </a:p>
        </p:txBody>
      </p:sp>
      <p:sp>
        <p:nvSpPr>
          <p:cNvPr id="10" name="Slide Number Placeholder 6"/>
          <p:cNvSpPr>
            <a:spLocks noGrp="1"/>
          </p:cNvSpPr>
          <p:nvPr>
            <p:ph type="sldNum" sz="quarter" idx="10"/>
          </p:nvPr>
        </p:nvSpPr>
        <p:spPr/>
        <p:txBody>
          <a:bodyPr/>
          <a:lstStyle>
            <a:lvl1pPr>
              <a:defRPr/>
            </a:lvl1pPr>
          </a:lstStyle>
          <a:p>
            <a:pPr>
              <a:defRPr/>
            </a:pPr>
            <a:fld id="{475CBD1F-9B43-4205-B551-2519602244FA}" type="slidenum">
              <a:rPr lang="en-US" altLang="en-US"/>
              <a:pPr>
                <a:defRPr/>
              </a:pPr>
              <a:t>‹#›</a:t>
            </a:fld>
            <a:endParaRPr lang="en-US" altLang="en-US"/>
          </a:p>
        </p:txBody>
      </p:sp>
    </p:spTree>
    <p:extLst>
      <p:ext uri="{BB962C8B-B14F-4D97-AF65-F5344CB8AC3E}">
        <p14:creationId xmlns:p14="http://schemas.microsoft.com/office/powerpoint/2010/main" val="1266644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6326188"/>
            <a:ext cx="9144000" cy="531812"/>
          </a:xfrm>
          <a:prstGeom prst="rect">
            <a:avLst/>
          </a:prstGeom>
          <a:solidFill>
            <a:schemeClr val="tx1"/>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6" name="TextBox 11"/>
          <p:cNvSpPr txBox="1">
            <a:spLocks noChangeArrowheads="1"/>
          </p:cNvSpPr>
          <p:nvPr/>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pic>
        <p:nvPicPr>
          <p:cNvPr id="8" name="Picture 11" descr="Sprint® copy.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a:spLocks noChangeArrowheads="1"/>
          </p:cNvSpPr>
          <p:nvPr userDrawn="1"/>
        </p:nvSpPr>
        <p:spPr bwMode="auto">
          <a:xfrm>
            <a:off x="0" y="6326188"/>
            <a:ext cx="9144000" cy="531812"/>
          </a:xfrm>
          <a:prstGeom prst="rect">
            <a:avLst/>
          </a:prstGeom>
          <a:solidFill>
            <a:srgbClr val="000000"/>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10" name="TextBox 14"/>
          <p:cNvSpPr txBox="1">
            <a:spLocks noChangeArrowheads="1"/>
          </p:cNvSpPr>
          <p:nvPr userDrawn="1"/>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pic>
        <p:nvPicPr>
          <p:cNvPr id="11" name="Picture 11" descr="Sprint® copy.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296331" y="399444"/>
            <a:ext cx="8519585" cy="713016"/>
          </a:xfrm>
        </p:spPr>
        <p:txBody>
          <a:bodyPr/>
          <a:lstStyle/>
          <a:p>
            <a:r>
              <a:rPr lang="en-US" smtClean="0"/>
              <a:t>Click to edit Master title style</a:t>
            </a:r>
            <a:endParaRPr lang="en-US" dirty="0"/>
          </a:p>
        </p:txBody>
      </p:sp>
      <p:sp>
        <p:nvSpPr>
          <p:cNvPr id="7" name="Table Placeholder 5"/>
          <p:cNvSpPr>
            <a:spLocks noGrp="1"/>
          </p:cNvSpPr>
          <p:nvPr>
            <p:ph type="tbl" sz="quarter" idx="11"/>
          </p:nvPr>
        </p:nvSpPr>
        <p:spPr>
          <a:xfrm>
            <a:off x="296863" y="1240421"/>
            <a:ext cx="8518525" cy="5000722"/>
          </a:xfrm>
        </p:spPr>
        <p:txBody>
          <a:bodyPr rtlCol="0">
            <a:normAutofit/>
          </a:bodyPr>
          <a:lstStyle>
            <a:lvl1pPr>
              <a:defRPr baseline="0"/>
            </a:lvl1pPr>
            <a:lvl2pPr>
              <a:defRPr baseline="0"/>
            </a:lvl2pPr>
          </a:lstStyle>
          <a:p>
            <a:pPr lvl="0"/>
            <a:r>
              <a:rPr lang="en-US" noProof="0" smtClean="0"/>
              <a:t>Click icon to add table</a:t>
            </a:r>
            <a:endParaRPr lang="en-US" noProof="0" dirty="0"/>
          </a:p>
        </p:txBody>
      </p:sp>
      <p:sp>
        <p:nvSpPr>
          <p:cNvPr id="12" name="Slide Number Placeholder 6"/>
          <p:cNvSpPr>
            <a:spLocks noGrp="1"/>
          </p:cNvSpPr>
          <p:nvPr>
            <p:ph type="sldNum" sz="quarter" idx="12"/>
          </p:nvPr>
        </p:nvSpPr>
        <p:spPr/>
        <p:txBody>
          <a:bodyPr/>
          <a:lstStyle>
            <a:lvl1pPr>
              <a:defRPr/>
            </a:lvl1pPr>
          </a:lstStyle>
          <a:p>
            <a:pPr>
              <a:defRPr/>
            </a:pPr>
            <a:fld id="{8F029303-2154-4838-8B90-67A44F653D07}" type="slidenum">
              <a:rPr lang="en-US" altLang="en-US"/>
              <a:pPr>
                <a:defRPr/>
              </a:pPr>
              <a:t>‹#›</a:t>
            </a:fld>
            <a:endParaRPr lang="en-US" altLang="en-US"/>
          </a:p>
        </p:txBody>
      </p:sp>
    </p:spTree>
    <p:extLst>
      <p:ext uri="{BB962C8B-B14F-4D97-AF65-F5344CB8AC3E}">
        <p14:creationId xmlns:p14="http://schemas.microsoft.com/office/powerpoint/2010/main" val="3465147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ntent and Picture">
    <p:spTree>
      <p:nvGrpSpPr>
        <p:cNvPr id="1" name=""/>
        <p:cNvGrpSpPr/>
        <p:nvPr/>
      </p:nvGrpSpPr>
      <p:grpSpPr>
        <a:xfrm>
          <a:off x="0" y="0"/>
          <a:ext cx="0" cy="0"/>
          <a:chOff x="0" y="0"/>
          <a:chExt cx="0" cy="0"/>
        </a:xfrm>
      </p:grpSpPr>
      <p:sp>
        <p:nvSpPr>
          <p:cNvPr id="5" name="Rectangle 4"/>
          <p:cNvSpPr>
            <a:spLocks noChangeArrowheads="1"/>
          </p:cNvSpPr>
          <p:nvPr/>
        </p:nvSpPr>
        <p:spPr bwMode="auto">
          <a:xfrm>
            <a:off x="0" y="6326188"/>
            <a:ext cx="9144000" cy="531812"/>
          </a:xfrm>
          <a:prstGeom prst="rect">
            <a:avLst/>
          </a:prstGeom>
          <a:solidFill>
            <a:schemeClr val="tx1"/>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6" name="TextBox 11"/>
          <p:cNvSpPr txBox="1">
            <a:spLocks noChangeArrowheads="1"/>
          </p:cNvSpPr>
          <p:nvPr/>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pic>
        <p:nvPicPr>
          <p:cNvPr id="7" name="Picture 11" descr="Sprint® copy.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a:spLocks noChangeArrowheads="1"/>
          </p:cNvSpPr>
          <p:nvPr userDrawn="1"/>
        </p:nvSpPr>
        <p:spPr bwMode="auto">
          <a:xfrm>
            <a:off x="0" y="6326188"/>
            <a:ext cx="9144000" cy="531812"/>
          </a:xfrm>
          <a:prstGeom prst="rect">
            <a:avLst/>
          </a:prstGeom>
          <a:solidFill>
            <a:srgbClr val="000000"/>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12" name="TextBox 14"/>
          <p:cNvSpPr txBox="1">
            <a:spLocks noChangeArrowheads="1"/>
          </p:cNvSpPr>
          <p:nvPr userDrawn="1"/>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pic>
        <p:nvPicPr>
          <p:cNvPr id="13" name="Picture 11" descr="Sprint® copy.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296331" y="374598"/>
            <a:ext cx="4275669" cy="1322413"/>
          </a:xfrm>
        </p:spPr>
        <p:txBody>
          <a:bodyPr/>
          <a:lstStyle/>
          <a:p>
            <a:r>
              <a:rPr lang="en-US" smtClean="0"/>
              <a:t>Click to edit Master title style</a:t>
            </a:r>
            <a:endParaRPr lang="en-US" dirty="0"/>
          </a:p>
        </p:txBody>
      </p:sp>
      <p:sp>
        <p:nvSpPr>
          <p:cNvPr id="10" name="Content Placeholder 6"/>
          <p:cNvSpPr>
            <a:spLocks noGrp="1"/>
          </p:cNvSpPr>
          <p:nvPr>
            <p:ph sz="quarter" idx="12"/>
          </p:nvPr>
        </p:nvSpPr>
        <p:spPr>
          <a:xfrm>
            <a:off x="296863" y="1820863"/>
            <a:ext cx="4275137" cy="4381500"/>
          </a:xfrm>
        </p:spPr>
        <p:txBody>
          <a:bodyPr/>
          <a:lstStyle>
            <a:lvl1pPr>
              <a:defRPr baseline="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Picture Placeholder 5"/>
          <p:cNvSpPr>
            <a:spLocks noGrp="1"/>
          </p:cNvSpPr>
          <p:nvPr>
            <p:ph type="pic" sz="quarter" idx="13"/>
          </p:nvPr>
        </p:nvSpPr>
        <p:spPr>
          <a:xfrm>
            <a:off x="4729163" y="400050"/>
            <a:ext cx="4110037" cy="5802313"/>
          </a:xfrm>
        </p:spPr>
        <p:txBody>
          <a:bodyPr rtlCol="0">
            <a:normAutofit/>
          </a:bodyPr>
          <a:lstStyle/>
          <a:p>
            <a:pPr lvl="0"/>
            <a:r>
              <a:rPr lang="en-US" noProof="0" smtClean="0"/>
              <a:t>Click icon to add picture</a:t>
            </a:r>
            <a:endParaRPr lang="en-US" noProof="0" dirty="0"/>
          </a:p>
        </p:txBody>
      </p:sp>
      <p:sp>
        <p:nvSpPr>
          <p:cNvPr id="14" name="Slide Number Placeholder 6"/>
          <p:cNvSpPr>
            <a:spLocks noGrp="1"/>
          </p:cNvSpPr>
          <p:nvPr>
            <p:ph type="sldNum" sz="quarter" idx="14"/>
          </p:nvPr>
        </p:nvSpPr>
        <p:spPr/>
        <p:txBody>
          <a:bodyPr/>
          <a:lstStyle>
            <a:lvl1pPr>
              <a:defRPr/>
            </a:lvl1pPr>
          </a:lstStyle>
          <a:p>
            <a:pPr>
              <a:defRPr/>
            </a:pPr>
            <a:fld id="{9301E2F3-3ADA-4ED2-91B7-628D0FD178EA}" type="slidenum">
              <a:rPr lang="en-US" altLang="en-US"/>
              <a:pPr>
                <a:defRPr/>
              </a:pPr>
              <a:t>‹#›</a:t>
            </a:fld>
            <a:endParaRPr lang="en-US" altLang="en-US"/>
          </a:p>
        </p:txBody>
      </p:sp>
    </p:spTree>
    <p:extLst>
      <p:ext uri="{BB962C8B-B14F-4D97-AF65-F5344CB8AC3E}">
        <p14:creationId xmlns:p14="http://schemas.microsoft.com/office/powerpoint/2010/main" val="3514143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Pictur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6326188"/>
            <a:ext cx="9144000" cy="531812"/>
          </a:xfrm>
          <a:prstGeom prst="rect">
            <a:avLst/>
          </a:prstGeom>
          <a:solidFill>
            <a:schemeClr val="tx1"/>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5" name="TextBox 11"/>
          <p:cNvSpPr txBox="1">
            <a:spLocks noChangeArrowheads="1"/>
          </p:cNvSpPr>
          <p:nvPr/>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pic>
        <p:nvPicPr>
          <p:cNvPr id="6" name="Picture 11" descr="Sprint® copy.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a:spLocks noChangeArrowheads="1"/>
          </p:cNvSpPr>
          <p:nvPr userDrawn="1"/>
        </p:nvSpPr>
        <p:spPr bwMode="auto">
          <a:xfrm>
            <a:off x="0" y="6326188"/>
            <a:ext cx="9144000" cy="531812"/>
          </a:xfrm>
          <a:prstGeom prst="rect">
            <a:avLst/>
          </a:prstGeom>
          <a:solidFill>
            <a:srgbClr val="000000"/>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10" name="TextBox 14"/>
          <p:cNvSpPr txBox="1">
            <a:spLocks noChangeArrowheads="1"/>
          </p:cNvSpPr>
          <p:nvPr userDrawn="1"/>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pic>
        <p:nvPicPr>
          <p:cNvPr id="11" name="Picture 11" descr="Sprint® copy.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296331" y="399444"/>
            <a:ext cx="8519585" cy="713016"/>
          </a:xfrm>
        </p:spPr>
        <p:txBody>
          <a:bodyPr/>
          <a:lstStyle>
            <a:lvl1pPr>
              <a:defRPr/>
            </a:lvl1pPr>
          </a:lstStyle>
          <a:p>
            <a:r>
              <a:rPr lang="en-US" smtClean="0"/>
              <a:t>Click to edit Master title style</a:t>
            </a:r>
            <a:endParaRPr lang="en-US" dirty="0"/>
          </a:p>
        </p:txBody>
      </p:sp>
      <p:sp>
        <p:nvSpPr>
          <p:cNvPr id="8" name="Picture Placeholder 5"/>
          <p:cNvSpPr>
            <a:spLocks noGrp="1"/>
          </p:cNvSpPr>
          <p:nvPr>
            <p:ph type="pic" sz="quarter" idx="13"/>
          </p:nvPr>
        </p:nvSpPr>
        <p:spPr>
          <a:xfrm>
            <a:off x="296331" y="1270000"/>
            <a:ext cx="8542869" cy="4932363"/>
          </a:xfrm>
        </p:spPr>
        <p:txBody>
          <a:bodyPr rtlCol="0">
            <a:normAutofit/>
          </a:bodyPr>
          <a:lstStyle>
            <a:lvl1pPr>
              <a:defRPr baseline="0"/>
            </a:lvl1pPr>
          </a:lstStyle>
          <a:p>
            <a:pPr lvl="0"/>
            <a:r>
              <a:rPr lang="en-US" noProof="0" smtClean="0"/>
              <a:t>Click icon to add picture</a:t>
            </a:r>
            <a:endParaRPr lang="en-US" noProof="0" dirty="0"/>
          </a:p>
        </p:txBody>
      </p:sp>
      <p:sp>
        <p:nvSpPr>
          <p:cNvPr id="12" name="Slide Number Placeholder 6"/>
          <p:cNvSpPr>
            <a:spLocks noGrp="1"/>
          </p:cNvSpPr>
          <p:nvPr>
            <p:ph type="sldNum" sz="quarter" idx="14"/>
          </p:nvPr>
        </p:nvSpPr>
        <p:spPr/>
        <p:txBody>
          <a:bodyPr/>
          <a:lstStyle>
            <a:lvl1pPr>
              <a:defRPr/>
            </a:lvl1pPr>
          </a:lstStyle>
          <a:p>
            <a:pPr>
              <a:defRPr/>
            </a:pPr>
            <a:fld id="{D749A6EB-1671-4D51-A8DF-58639FC42225}" type="slidenum">
              <a:rPr lang="en-US" altLang="en-US"/>
              <a:pPr>
                <a:defRPr/>
              </a:pPr>
              <a:t>‹#›</a:t>
            </a:fld>
            <a:endParaRPr lang="en-US" altLang="en-US"/>
          </a:p>
        </p:txBody>
      </p:sp>
    </p:spTree>
    <p:extLst>
      <p:ext uri="{BB962C8B-B14F-4D97-AF65-F5344CB8AC3E}">
        <p14:creationId xmlns:p14="http://schemas.microsoft.com/office/powerpoint/2010/main" val="4051911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pic>
        <p:nvPicPr>
          <p:cNvPr id="2" name="Picture 10" descr="Sprint_Black_Fin_Yellow_®.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181600" y="4648200"/>
            <a:ext cx="3657600"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07004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296863" y="400050"/>
            <a:ext cx="8518525"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Header Goes Here.</a:t>
            </a:r>
          </a:p>
        </p:txBody>
      </p:sp>
      <p:sp>
        <p:nvSpPr>
          <p:cNvPr id="1027" name="Text Placeholder 3"/>
          <p:cNvSpPr>
            <a:spLocks noGrp="1"/>
          </p:cNvSpPr>
          <p:nvPr>
            <p:ph type="body" idx="1"/>
          </p:nvPr>
        </p:nvSpPr>
        <p:spPr bwMode="auto">
          <a:xfrm>
            <a:off x="296863" y="1228725"/>
            <a:ext cx="8518525"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8" name="Rectangle 7"/>
          <p:cNvSpPr>
            <a:spLocks noChangeArrowheads="1"/>
          </p:cNvSpPr>
          <p:nvPr/>
        </p:nvSpPr>
        <p:spPr bwMode="auto">
          <a:xfrm>
            <a:off x="0" y="6326188"/>
            <a:ext cx="9144000" cy="531812"/>
          </a:xfrm>
          <a:prstGeom prst="rect">
            <a:avLst/>
          </a:prstGeom>
          <a:solidFill>
            <a:schemeClr val="tx1"/>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146" eaLnBrk="1" fontAlgn="auto" hangingPunct="1">
              <a:spcBef>
                <a:spcPts val="0"/>
              </a:spcBef>
              <a:spcAft>
                <a:spcPts val="0"/>
              </a:spcAft>
              <a:defRPr/>
            </a:pPr>
            <a:endParaRPr lang="en-US" dirty="0">
              <a:solidFill>
                <a:schemeClr val="bg1"/>
              </a:solidFill>
              <a:latin typeface="+mn-lt"/>
              <a:ea typeface="+mn-ea"/>
            </a:endParaRPr>
          </a:p>
        </p:txBody>
      </p:sp>
      <p:sp>
        <p:nvSpPr>
          <p:cNvPr id="1029" name="TextBox 11"/>
          <p:cNvSpPr txBox="1">
            <a:spLocks noChangeArrowheads="1"/>
          </p:cNvSpPr>
          <p:nvPr/>
        </p:nvSpPr>
        <p:spPr bwMode="auto">
          <a:xfrm>
            <a:off x="1222375" y="6380163"/>
            <a:ext cx="5127625" cy="477837"/>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5613"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defRPr/>
            </a:pPr>
            <a:r>
              <a:rPr lang="en-US" altLang="en-US" sz="500" smtClean="0">
                <a:solidFill>
                  <a:schemeClr val="bg1"/>
                </a:solidFill>
                <a:latin typeface="Sprint Sans Ofc Regular" panose="020B0503030202060203" pitchFamily="34" charset="0"/>
              </a:rPr>
              <a:t>©2015 Sprint. This information is subject to Sprint policies regarding use and </a:t>
            </a:r>
          </a:p>
          <a:p>
            <a:pPr eaLnBrk="1" hangingPunct="1">
              <a:defRPr/>
            </a:pPr>
            <a:r>
              <a:rPr lang="en-US" altLang="en-US" sz="500" smtClean="0">
                <a:solidFill>
                  <a:schemeClr val="bg1"/>
                </a:solidFill>
                <a:latin typeface="Sprint Sans Ofc Regular" panose="020B0503030202060203" pitchFamily="34" charset="0"/>
              </a:rPr>
              <a:t>is the property of Sprint and/or its relevant affiliates and may contain restricted,</a:t>
            </a:r>
            <a:br>
              <a:rPr lang="en-US" altLang="en-US" sz="500" smtClean="0">
                <a:solidFill>
                  <a:schemeClr val="bg1"/>
                </a:solidFill>
                <a:latin typeface="Sprint Sans Ofc Regular" panose="020B0503030202060203" pitchFamily="34" charset="0"/>
              </a:rPr>
            </a:br>
            <a:r>
              <a:rPr lang="en-US" altLang="en-US" sz="500" smtClean="0">
                <a:solidFill>
                  <a:schemeClr val="bg1"/>
                </a:solidFill>
                <a:latin typeface="Sprint Sans Ofc Regular" panose="020B0503030202060203" pitchFamily="34" charset="0"/>
              </a:rPr>
              <a:t>confidential or privileged materials intended for the sole use of the intended </a:t>
            </a:r>
          </a:p>
          <a:p>
            <a:pPr eaLnBrk="1" hangingPunct="1">
              <a:defRPr/>
            </a:pPr>
            <a:r>
              <a:rPr lang="en-US" altLang="en-US" sz="500" smtClean="0">
                <a:solidFill>
                  <a:schemeClr val="bg1"/>
                </a:solidFill>
                <a:latin typeface="Sprint Sans Ofc Regular" panose="020B0503030202060203" pitchFamily="34" charset="0"/>
              </a:rPr>
              <a:t>recipient. Any review, use, distribution or disclosure is prohibited without </a:t>
            </a:r>
          </a:p>
          <a:p>
            <a:pPr eaLnBrk="1" hangingPunct="1">
              <a:defRPr/>
            </a:pPr>
            <a:r>
              <a:rPr lang="en-US" altLang="en-US" sz="500" smtClean="0">
                <a:solidFill>
                  <a:schemeClr val="bg1"/>
                </a:solidFill>
                <a:latin typeface="Sprint Sans Ofc Regular" panose="020B0503030202060203" pitchFamily="34" charset="0"/>
              </a:rPr>
              <a:t>authorization. </a:t>
            </a:r>
          </a:p>
        </p:txBody>
      </p:sp>
      <p:sp>
        <p:nvSpPr>
          <p:cNvPr id="13" name="Slide Number Placeholder 6"/>
          <p:cNvSpPr>
            <a:spLocks noGrp="1"/>
          </p:cNvSpPr>
          <p:nvPr>
            <p:ph type="sldNum" sz="quarter" idx="4"/>
          </p:nvPr>
        </p:nvSpPr>
        <p:spPr>
          <a:xfrm>
            <a:off x="7848600" y="6400800"/>
            <a:ext cx="9715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3600">
                <a:solidFill>
                  <a:schemeClr val="bg1"/>
                </a:solidFill>
                <a:latin typeface="Sprint Sans Ofc Regular" panose="020B0503030202060203" pitchFamily="34" charset="0"/>
              </a:defRPr>
            </a:lvl1pPr>
          </a:lstStyle>
          <a:p>
            <a:pPr>
              <a:defRPr/>
            </a:pPr>
            <a:fld id="{268E5747-7C0C-417E-8FB2-73C956817476}" type="slidenum">
              <a:rPr lang="en-US" altLang="en-US"/>
              <a:pPr>
                <a:defRPr/>
              </a:pPr>
              <a:t>‹#›</a:t>
            </a:fld>
            <a:endParaRPr lang="en-US" altLang="en-US"/>
          </a:p>
        </p:txBody>
      </p:sp>
      <p:pic>
        <p:nvPicPr>
          <p:cNvPr id="1031" name="Picture 11" descr="Sprint® copy.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04800" y="6426200"/>
            <a:ext cx="7985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 id="2147483939" r:id="rId8"/>
    <p:sldLayoutId id="2147483940" r:id="rId9"/>
    <p:sldLayoutId id="2147483941" r:id="rId10"/>
  </p:sldLayoutIdLst>
  <p:hf hdr="0" ftr="0" dt="0"/>
  <p:txStyles>
    <p:titleStyle>
      <a:lvl1pPr algn="l" defTabSz="457200" rtl="0" eaLnBrk="0" fontAlgn="base" hangingPunct="0">
        <a:lnSpc>
          <a:spcPct val="90000"/>
        </a:lnSpc>
        <a:spcBef>
          <a:spcPct val="0"/>
        </a:spcBef>
        <a:spcAft>
          <a:spcPct val="0"/>
        </a:spcAft>
        <a:defRPr lang="en-US" sz="4400" b="1" kern="1200" dirty="0">
          <a:solidFill>
            <a:schemeClr val="tx1"/>
          </a:solidFill>
          <a:latin typeface="Sprint Sans Ofc Med Bold"/>
          <a:ea typeface="MS PGothic" panose="020B0600070205080204" pitchFamily="34" charset="-128"/>
          <a:cs typeface="Sprint Sans Ofc Med Bold"/>
        </a:defRPr>
      </a:lvl1pPr>
      <a:lvl2pPr algn="l" defTabSz="457200" rtl="0" eaLnBrk="0" fontAlgn="base" hangingPunct="0">
        <a:lnSpc>
          <a:spcPct val="90000"/>
        </a:lnSpc>
        <a:spcBef>
          <a:spcPct val="0"/>
        </a:spcBef>
        <a:spcAft>
          <a:spcPct val="0"/>
        </a:spcAft>
        <a:defRPr sz="4400" b="1">
          <a:solidFill>
            <a:schemeClr val="tx1"/>
          </a:solidFill>
          <a:latin typeface="Sprint Sans Ofc Med Bold" pitchFamily="34" charset="0"/>
          <a:ea typeface="MS PGothic" panose="020B0600070205080204" pitchFamily="34" charset="-128"/>
          <a:cs typeface="Sprint Sans Ofc Med Bold" pitchFamily="34" charset="0"/>
        </a:defRPr>
      </a:lvl2pPr>
      <a:lvl3pPr algn="l" defTabSz="457200" rtl="0" eaLnBrk="0" fontAlgn="base" hangingPunct="0">
        <a:lnSpc>
          <a:spcPct val="90000"/>
        </a:lnSpc>
        <a:spcBef>
          <a:spcPct val="0"/>
        </a:spcBef>
        <a:spcAft>
          <a:spcPct val="0"/>
        </a:spcAft>
        <a:defRPr sz="4400" b="1">
          <a:solidFill>
            <a:schemeClr val="tx1"/>
          </a:solidFill>
          <a:latin typeface="Sprint Sans Ofc Med Bold" pitchFamily="34" charset="0"/>
          <a:ea typeface="MS PGothic" panose="020B0600070205080204" pitchFamily="34" charset="-128"/>
          <a:cs typeface="Sprint Sans Ofc Med Bold" pitchFamily="34" charset="0"/>
        </a:defRPr>
      </a:lvl3pPr>
      <a:lvl4pPr algn="l" defTabSz="457200" rtl="0" eaLnBrk="0" fontAlgn="base" hangingPunct="0">
        <a:lnSpc>
          <a:spcPct val="90000"/>
        </a:lnSpc>
        <a:spcBef>
          <a:spcPct val="0"/>
        </a:spcBef>
        <a:spcAft>
          <a:spcPct val="0"/>
        </a:spcAft>
        <a:defRPr sz="4400" b="1">
          <a:solidFill>
            <a:schemeClr val="tx1"/>
          </a:solidFill>
          <a:latin typeface="Sprint Sans Ofc Med Bold" pitchFamily="34" charset="0"/>
          <a:ea typeface="MS PGothic" panose="020B0600070205080204" pitchFamily="34" charset="-128"/>
          <a:cs typeface="Sprint Sans Ofc Med Bold" pitchFamily="34" charset="0"/>
        </a:defRPr>
      </a:lvl4pPr>
      <a:lvl5pPr algn="l" defTabSz="457200" rtl="0" eaLnBrk="0" fontAlgn="base" hangingPunct="0">
        <a:lnSpc>
          <a:spcPct val="90000"/>
        </a:lnSpc>
        <a:spcBef>
          <a:spcPct val="0"/>
        </a:spcBef>
        <a:spcAft>
          <a:spcPct val="0"/>
        </a:spcAft>
        <a:defRPr sz="4400" b="1">
          <a:solidFill>
            <a:schemeClr val="tx1"/>
          </a:solidFill>
          <a:latin typeface="Sprint Sans Ofc Med Bold" pitchFamily="34" charset="0"/>
          <a:ea typeface="MS PGothic" panose="020B0600070205080204" pitchFamily="34" charset="-128"/>
          <a:cs typeface="Sprint Sans Ofc Med Bold" pitchFamily="34" charset="0"/>
        </a:defRPr>
      </a:lvl5pPr>
      <a:lvl6pPr marL="457200" algn="l" defTabSz="457200" rtl="0" fontAlgn="base">
        <a:lnSpc>
          <a:spcPct val="90000"/>
        </a:lnSpc>
        <a:spcBef>
          <a:spcPct val="0"/>
        </a:spcBef>
        <a:spcAft>
          <a:spcPct val="0"/>
        </a:spcAft>
        <a:defRPr sz="4400" b="1">
          <a:solidFill>
            <a:schemeClr val="tx1"/>
          </a:solidFill>
          <a:latin typeface="Sprint Sans Ofc Med Bold" pitchFamily="34" charset="0"/>
          <a:ea typeface="Sprint Sans Ofc Med Bold" pitchFamily="34" charset="0"/>
          <a:cs typeface="Sprint Sans Ofc Med Bold" pitchFamily="34" charset="0"/>
        </a:defRPr>
      </a:lvl6pPr>
      <a:lvl7pPr marL="914400" algn="l" defTabSz="457200" rtl="0" fontAlgn="base">
        <a:lnSpc>
          <a:spcPct val="90000"/>
        </a:lnSpc>
        <a:spcBef>
          <a:spcPct val="0"/>
        </a:spcBef>
        <a:spcAft>
          <a:spcPct val="0"/>
        </a:spcAft>
        <a:defRPr sz="4400" b="1">
          <a:solidFill>
            <a:schemeClr val="tx1"/>
          </a:solidFill>
          <a:latin typeface="Sprint Sans Ofc Med Bold" pitchFamily="34" charset="0"/>
          <a:ea typeface="Sprint Sans Ofc Med Bold" pitchFamily="34" charset="0"/>
          <a:cs typeface="Sprint Sans Ofc Med Bold" pitchFamily="34" charset="0"/>
        </a:defRPr>
      </a:lvl7pPr>
      <a:lvl8pPr marL="1371600" algn="l" defTabSz="457200" rtl="0" fontAlgn="base">
        <a:lnSpc>
          <a:spcPct val="90000"/>
        </a:lnSpc>
        <a:spcBef>
          <a:spcPct val="0"/>
        </a:spcBef>
        <a:spcAft>
          <a:spcPct val="0"/>
        </a:spcAft>
        <a:defRPr sz="4400" b="1">
          <a:solidFill>
            <a:schemeClr val="tx1"/>
          </a:solidFill>
          <a:latin typeface="Sprint Sans Ofc Med Bold" pitchFamily="34" charset="0"/>
          <a:ea typeface="Sprint Sans Ofc Med Bold" pitchFamily="34" charset="0"/>
          <a:cs typeface="Sprint Sans Ofc Med Bold" pitchFamily="34" charset="0"/>
        </a:defRPr>
      </a:lvl8pPr>
      <a:lvl9pPr marL="1828800" algn="l" defTabSz="457200" rtl="0" fontAlgn="base">
        <a:lnSpc>
          <a:spcPct val="90000"/>
        </a:lnSpc>
        <a:spcBef>
          <a:spcPct val="0"/>
        </a:spcBef>
        <a:spcAft>
          <a:spcPct val="0"/>
        </a:spcAft>
        <a:defRPr sz="4400" b="1">
          <a:solidFill>
            <a:schemeClr val="tx1"/>
          </a:solidFill>
          <a:latin typeface="Sprint Sans Ofc Med Bold" pitchFamily="34" charset="0"/>
          <a:ea typeface="Sprint Sans Ofc Med Bold" pitchFamily="34" charset="0"/>
          <a:cs typeface="Sprint Sans Ofc Med Bold"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Sprint Sans Ofc Med Regular"/>
          <a:ea typeface="MS PGothic" panose="020B0600070205080204" pitchFamily="34" charset="-128"/>
          <a:cs typeface="Sprint Sans Ofc Med Regular"/>
        </a:defRPr>
      </a:lvl1pPr>
      <a:lvl2pPr marL="800100" indent="-342900" algn="l" defTabSz="457200" rtl="0" eaLnBrk="0" fontAlgn="base" hangingPunct="0">
        <a:spcBef>
          <a:spcPct val="20000"/>
        </a:spcBef>
        <a:spcAft>
          <a:spcPct val="0"/>
        </a:spcAft>
        <a:buFont typeface="Lucida Grande" charset="0"/>
        <a:buChar char="-"/>
        <a:defRPr kern="1200">
          <a:solidFill>
            <a:srgbClr val="000000"/>
          </a:solidFill>
          <a:latin typeface="Sprint Sans Ofc Regular"/>
          <a:ea typeface="MS PGothic" panose="020B0600070205080204" pitchFamily="34" charset="-128"/>
          <a:cs typeface="Sprint Sans Ofc Regular"/>
        </a:defRPr>
      </a:lvl2pPr>
      <a:lvl3pPr marL="1257300" indent="-342900" algn="l" defTabSz="457200" rtl="0" eaLnBrk="0" fontAlgn="base" hangingPunct="0">
        <a:spcBef>
          <a:spcPct val="20000"/>
        </a:spcBef>
        <a:spcAft>
          <a:spcPct val="0"/>
        </a:spcAft>
        <a:buFont typeface="Arial" panose="020B0604020202020204" pitchFamily="34" charset="0"/>
        <a:buChar char="•"/>
        <a:defRPr sz="1600" kern="1200">
          <a:solidFill>
            <a:srgbClr val="000000"/>
          </a:solidFill>
          <a:latin typeface="Sprint Sans Ofc Med Regular"/>
          <a:ea typeface="MS PGothic" panose="020B0600070205080204" pitchFamily="34" charset="-128"/>
          <a:cs typeface="Sprint Sans Ofc Med Regular"/>
        </a:defRPr>
      </a:lvl3pPr>
      <a:lvl4pPr marL="1714500" indent="-342900" algn="l" defTabSz="457200" rtl="0" eaLnBrk="0" fontAlgn="base" hangingPunct="0">
        <a:spcBef>
          <a:spcPct val="20000"/>
        </a:spcBef>
        <a:spcAft>
          <a:spcPct val="0"/>
        </a:spcAft>
        <a:buFont typeface="Arial" panose="020B0604020202020204" pitchFamily="34" charset="0"/>
        <a:buChar char="•"/>
        <a:defRPr sz="1400" kern="1200">
          <a:solidFill>
            <a:srgbClr val="000000"/>
          </a:solidFill>
          <a:latin typeface="Sprint Sans Ofc Med Regular"/>
          <a:ea typeface="Sprint Sans Ofc Med Regular" pitchFamily="34" charset="0"/>
          <a:cs typeface="Sprint Sans Ofc Med Regular"/>
        </a:defRPr>
      </a:lvl4pPr>
      <a:lvl5pPr marL="2171700" indent="-342900" algn="l" defTabSz="457200" rtl="0" eaLnBrk="0" fontAlgn="base" hangingPunct="0">
        <a:spcBef>
          <a:spcPct val="20000"/>
        </a:spcBef>
        <a:spcAft>
          <a:spcPct val="0"/>
        </a:spcAft>
        <a:buFont typeface="Arial" panose="020B0604020202020204" pitchFamily="34" charset="0"/>
        <a:buChar char="•"/>
        <a:defRPr sz="1200" kern="1200">
          <a:solidFill>
            <a:srgbClr val="000000"/>
          </a:solidFill>
          <a:latin typeface="Sprint Sans Ofc Med Regular"/>
          <a:ea typeface="Sprint Sans Ofc Med Regular" pitchFamily="34" charset="0"/>
          <a:cs typeface="Sprint Sans Ofc Med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2"/>
          <p:cNvSpPr>
            <a:spLocks noGrp="1"/>
          </p:cNvSpPr>
          <p:nvPr>
            <p:ph type="title"/>
          </p:nvPr>
        </p:nvSpPr>
        <p:spPr bwMode="auto">
          <a:xfrm>
            <a:off x="487363" y="363538"/>
            <a:ext cx="8229600"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Color Palette.</a:t>
            </a:r>
          </a:p>
        </p:txBody>
      </p:sp>
      <p:pic>
        <p:nvPicPr>
          <p:cNvPr id="2051" name="Picture 1" descr="Screen Shot 2014-06-10 at 1.31.02 PM.png"/>
          <p:cNvPicPr>
            <a:picLocks noChangeAspect="1"/>
          </p:cNvPicPr>
          <p:nvPr/>
        </p:nvPicPr>
        <p:blipFill>
          <a:blip r:embed="rId3">
            <a:extLst>
              <a:ext uri="{28A0092B-C50C-407E-A947-70E740481C1C}">
                <a14:useLocalDpi xmlns:a14="http://schemas.microsoft.com/office/drawing/2010/main" val="0"/>
              </a:ext>
            </a:extLst>
          </a:blip>
          <a:srcRect l="2364" t="22623" r="4678" b="27971"/>
          <a:stretch>
            <a:fillRect/>
          </a:stretch>
        </p:blipFill>
        <p:spPr bwMode="auto">
          <a:xfrm>
            <a:off x="304800" y="2128838"/>
            <a:ext cx="8499475" cy="282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31" r:id="rId1"/>
  </p:sldLayoutIdLst>
  <p:hf hdr="0" ftr="0" dt="0"/>
  <p:txStyles>
    <p:titleStyle>
      <a:lvl1pPr algn="l" defTabSz="457200" rtl="0" eaLnBrk="0" fontAlgn="base" hangingPunct="0">
        <a:spcBef>
          <a:spcPct val="0"/>
        </a:spcBef>
        <a:spcAft>
          <a:spcPct val="0"/>
        </a:spcAft>
        <a:defRPr sz="4400" b="1" kern="1200">
          <a:solidFill>
            <a:schemeClr val="tx1"/>
          </a:solidFill>
          <a:latin typeface="Sprint Sans Ofc Med Regular"/>
          <a:ea typeface="MS PGothic" panose="020B0600070205080204" pitchFamily="34" charset="-128"/>
          <a:cs typeface="Sprint Sans Ofc Med Regular"/>
        </a:defRPr>
      </a:lvl1pPr>
      <a:lvl2pPr algn="l" defTabSz="457200" rtl="0" eaLnBrk="0" fontAlgn="base" hangingPunct="0">
        <a:spcBef>
          <a:spcPct val="0"/>
        </a:spcBef>
        <a:spcAft>
          <a:spcPct val="0"/>
        </a:spcAft>
        <a:defRPr sz="4400" b="1">
          <a:solidFill>
            <a:schemeClr val="tx1"/>
          </a:solidFill>
          <a:latin typeface="Sprint Sans Ofc Med Regular" pitchFamily="34" charset="0"/>
          <a:ea typeface="MS PGothic" panose="020B0600070205080204" pitchFamily="34" charset="-128"/>
          <a:cs typeface="Sprint Sans Ofc Med Regular" pitchFamily="34" charset="0"/>
        </a:defRPr>
      </a:lvl2pPr>
      <a:lvl3pPr algn="l" defTabSz="457200" rtl="0" eaLnBrk="0" fontAlgn="base" hangingPunct="0">
        <a:spcBef>
          <a:spcPct val="0"/>
        </a:spcBef>
        <a:spcAft>
          <a:spcPct val="0"/>
        </a:spcAft>
        <a:defRPr sz="4400" b="1">
          <a:solidFill>
            <a:schemeClr val="tx1"/>
          </a:solidFill>
          <a:latin typeface="Sprint Sans Ofc Med Regular" pitchFamily="34" charset="0"/>
          <a:ea typeface="MS PGothic" panose="020B0600070205080204" pitchFamily="34" charset="-128"/>
          <a:cs typeface="Sprint Sans Ofc Med Regular" pitchFamily="34" charset="0"/>
        </a:defRPr>
      </a:lvl3pPr>
      <a:lvl4pPr algn="l" defTabSz="457200" rtl="0" eaLnBrk="0" fontAlgn="base" hangingPunct="0">
        <a:spcBef>
          <a:spcPct val="0"/>
        </a:spcBef>
        <a:spcAft>
          <a:spcPct val="0"/>
        </a:spcAft>
        <a:defRPr sz="4400" b="1">
          <a:solidFill>
            <a:schemeClr val="tx1"/>
          </a:solidFill>
          <a:latin typeface="Sprint Sans Ofc Med Regular" pitchFamily="34" charset="0"/>
          <a:ea typeface="MS PGothic" panose="020B0600070205080204" pitchFamily="34" charset="-128"/>
          <a:cs typeface="Sprint Sans Ofc Med Regular" pitchFamily="34" charset="0"/>
        </a:defRPr>
      </a:lvl4pPr>
      <a:lvl5pPr algn="l" defTabSz="457200" rtl="0" eaLnBrk="0" fontAlgn="base" hangingPunct="0">
        <a:spcBef>
          <a:spcPct val="0"/>
        </a:spcBef>
        <a:spcAft>
          <a:spcPct val="0"/>
        </a:spcAft>
        <a:defRPr sz="4400" b="1">
          <a:solidFill>
            <a:schemeClr val="tx1"/>
          </a:solidFill>
          <a:latin typeface="Sprint Sans Ofc Med Regular" pitchFamily="34" charset="0"/>
          <a:ea typeface="MS PGothic" panose="020B0600070205080204" pitchFamily="34" charset="-128"/>
          <a:cs typeface="Sprint Sans Ofc Med Regular" pitchFamily="34" charset="0"/>
        </a:defRPr>
      </a:lvl5pPr>
      <a:lvl6pPr marL="457200" algn="l" defTabSz="457200" rtl="0" fontAlgn="base">
        <a:spcBef>
          <a:spcPct val="0"/>
        </a:spcBef>
        <a:spcAft>
          <a:spcPct val="0"/>
        </a:spcAft>
        <a:defRPr sz="4400" b="1">
          <a:solidFill>
            <a:schemeClr val="tx1"/>
          </a:solidFill>
          <a:latin typeface="Sprint Sans Ofc Med Regular" pitchFamily="34" charset="0"/>
          <a:ea typeface="Sprint Sans Ofc Med Regular" pitchFamily="34" charset="0"/>
          <a:cs typeface="Sprint Sans Ofc Med Regular" pitchFamily="34" charset="0"/>
        </a:defRPr>
      </a:lvl6pPr>
      <a:lvl7pPr marL="914400" algn="l" defTabSz="457200" rtl="0" fontAlgn="base">
        <a:spcBef>
          <a:spcPct val="0"/>
        </a:spcBef>
        <a:spcAft>
          <a:spcPct val="0"/>
        </a:spcAft>
        <a:defRPr sz="4400" b="1">
          <a:solidFill>
            <a:schemeClr val="tx1"/>
          </a:solidFill>
          <a:latin typeface="Sprint Sans Ofc Med Regular" pitchFamily="34" charset="0"/>
          <a:ea typeface="Sprint Sans Ofc Med Regular" pitchFamily="34" charset="0"/>
          <a:cs typeface="Sprint Sans Ofc Med Regular" pitchFamily="34" charset="0"/>
        </a:defRPr>
      </a:lvl7pPr>
      <a:lvl8pPr marL="1371600" algn="l" defTabSz="457200" rtl="0" fontAlgn="base">
        <a:spcBef>
          <a:spcPct val="0"/>
        </a:spcBef>
        <a:spcAft>
          <a:spcPct val="0"/>
        </a:spcAft>
        <a:defRPr sz="4400" b="1">
          <a:solidFill>
            <a:schemeClr val="tx1"/>
          </a:solidFill>
          <a:latin typeface="Sprint Sans Ofc Med Regular" pitchFamily="34" charset="0"/>
          <a:ea typeface="Sprint Sans Ofc Med Regular" pitchFamily="34" charset="0"/>
          <a:cs typeface="Sprint Sans Ofc Med Regular" pitchFamily="34" charset="0"/>
        </a:defRPr>
      </a:lvl8pPr>
      <a:lvl9pPr marL="1828800" algn="l" defTabSz="457200" rtl="0" fontAlgn="base">
        <a:spcBef>
          <a:spcPct val="0"/>
        </a:spcBef>
        <a:spcAft>
          <a:spcPct val="0"/>
        </a:spcAft>
        <a:defRPr sz="4400" b="1">
          <a:solidFill>
            <a:schemeClr val="tx1"/>
          </a:solidFill>
          <a:latin typeface="Sprint Sans Ofc Med Regular" pitchFamily="34" charset="0"/>
          <a:ea typeface="Sprint Sans Ofc Med Regular" pitchFamily="34" charset="0"/>
          <a:cs typeface="Sprint Sans Ofc Med Regular" pitchFamily="34" charset="0"/>
        </a:defRPr>
      </a:lvl9pPr>
    </p:titleStyle>
    <p:bodyStyle>
      <a:lvl1pPr marL="342900" indent="-342900" algn="ctr" defTabSz="457200" rtl="0" eaLnBrk="0" fontAlgn="base" hangingPunct="0">
        <a:spcBef>
          <a:spcPct val="20000"/>
        </a:spcBef>
        <a:spcAft>
          <a:spcPct val="0"/>
        </a:spcAft>
        <a:defRPr sz="1600" kern="1200">
          <a:solidFill>
            <a:srgbClr val="FFFFFF"/>
          </a:solidFill>
          <a:latin typeface="Sprint Sans Medium"/>
          <a:ea typeface="MS PGothic" panose="020B0600070205080204" pitchFamily="34" charset="-128"/>
          <a:cs typeface="Sprint Sans Medium"/>
        </a:defRPr>
      </a:lvl1pPr>
      <a:lvl2pPr marL="457200" algn="ctr" defTabSz="457200" rtl="0" eaLnBrk="0" fontAlgn="base" hangingPunct="0">
        <a:spcBef>
          <a:spcPct val="20000"/>
        </a:spcBef>
        <a:spcAft>
          <a:spcPct val="0"/>
        </a:spcAft>
        <a:defRPr sz="1400" kern="1200">
          <a:solidFill>
            <a:srgbClr val="FFFFFF"/>
          </a:solidFill>
          <a:latin typeface="Sprint Sans Medium"/>
          <a:ea typeface="Sprint Sans Medium" pitchFamily="34" charset="0"/>
          <a:cs typeface="Sprint Sans Medium"/>
        </a:defRPr>
      </a:lvl2pPr>
      <a:lvl3pPr marL="914400" algn="ctr" defTabSz="457200" rtl="0" eaLnBrk="0" fontAlgn="base" hangingPunct="0">
        <a:spcBef>
          <a:spcPct val="20000"/>
        </a:spcBef>
        <a:spcAft>
          <a:spcPct val="0"/>
        </a:spcAft>
        <a:defRPr sz="1200" kern="1200">
          <a:solidFill>
            <a:srgbClr val="FFFFFF"/>
          </a:solidFill>
          <a:latin typeface="Sprint Sans Medium"/>
          <a:ea typeface="Sprint Sans Medium" pitchFamily="34" charset="0"/>
          <a:cs typeface="Sprint Sans Medium"/>
        </a:defRPr>
      </a:lvl3pPr>
      <a:lvl4pPr marL="1371600" algn="ctr" defTabSz="457200" rtl="0" eaLnBrk="0" fontAlgn="base" hangingPunct="0">
        <a:spcBef>
          <a:spcPct val="20000"/>
        </a:spcBef>
        <a:spcAft>
          <a:spcPct val="0"/>
        </a:spcAft>
        <a:defRPr sz="1100" kern="1200">
          <a:solidFill>
            <a:srgbClr val="FFFFFF"/>
          </a:solidFill>
          <a:latin typeface="Sprint Sans Medium"/>
          <a:ea typeface="Sprint Sans Medium" pitchFamily="34" charset="0"/>
          <a:cs typeface="Sprint Sans Medium"/>
        </a:defRPr>
      </a:lvl4pPr>
      <a:lvl5pPr marL="1828800" algn="ctr" defTabSz="457200" rtl="0" eaLnBrk="0" fontAlgn="base" hangingPunct="0">
        <a:spcBef>
          <a:spcPct val="20000"/>
        </a:spcBef>
        <a:spcAft>
          <a:spcPct val="0"/>
        </a:spcAft>
        <a:defRPr sz="1100" kern="1200">
          <a:solidFill>
            <a:srgbClr val="FFFFFF"/>
          </a:solidFill>
          <a:latin typeface="Sprint Sans Medium"/>
          <a:ea typeface="Sprint Sans Medium" pitchFamily="34" charset="0"/>
          <a:cs typeface="Sprint Sans Medium"/>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hyperlink" Target="https://www.youtube.com/watch?v=P5souMYIlhY" TargetMode="Externa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447800" y="3276600"/>
            <a:ext cx="5486400" cy="590550"/>
          </a:xfrm>
        </p:spPr>
        <p:txBody>
          <a:bodyPr/>
          <a:lstStyle/>
          <a:p>
            <a:pPr eaLnBrk="1" hangingPunct="1"/>
            <a:r>
              <a:rPr altLang="en-US" dirty="0" smtClean="0">
                <a:latin typeface="Sprint Sans Ofc Med Regular" panose="020B0603030202060203" pitchFamily="34" charset="0"/>
                <a:ea typeface="MS PGothic" panose="020B0600070205080204" pitchFamily="34" charset="-128"/>
                <a:cs typeface="Sprint Sans Ofc Med Bold" panose="020B0903030202060203" pitchFamily="34" charset="0"/>
              </a:rPr>
              <a:t>Views on 5G in 3GPP</a:t>
            </a:r>
            <a:endParaRPr altLang="en-US" dirty="0">
              <a:latin typeface="Sprint Sans Ofc Med Regular" panose="020B0603030202060203" pitchFamily="34" charset="0"/>
              <a:ea typeface="MS PGothic" panose="020B0600070205080204" pitchFamily="34" charset="-128"/>
              <a:cs typeface="Sprint Sans Ofc Med Bold" panose="020B0903030202060203" pitchFamily="34" charset="0"/>
            </a:endParaRPr>
          </a:p>
        </p:txBody>
      </p:sp>
      <p:sp>
        <p:nvSpPr>
          <p:cNvPr id="15363" name="Content Placeholder 3"/>
          <p:cNvSpPr>
            <a:spLocks noGrp="1"/>
          </p:cNvSpPr>
          <p:nvPr>
            <p:ph sz="quarter" idx="10"/>
          </p:nvPr>
        </p:nvSpPr>
        <p:spPr>
          <a:xfrm>
            <a:off x="1371600" y="4205288"/>
            <a:ext cx="5638800" cy="1412875"/>
          </a:xfrm>
        </p:spPr>
        <p:txBody>
          <a:bodyPr/>
          <a:lstStyle/>
          <a:p>
            <a:pPr fontAlgn="base">
              <a:spcAft>
                <a:spcPct val="0"/>
              </a:spcAft>
            </a:pPr>
            <a:r>
              <a:rPr altLang="en-US" sz="1800" b="1" dirty="0">
                <a:latin typeface="Sprint Sans Ofc Regular" panose="020B0503030202060203" pitchFamily="34" charset="0"/>
                <a:ea typeface="MS PGothic" panose="020B0600070205080204" pitchFamily="34" charset="-128"/>
                <a:cs typeface="Sprint Sans Ofc Med Regular" panose="020B0603030202060203" pitchFamily="34" charset="0"/>
              </a:rPr>
              <a:t>Scott F. </a:t>
            </a:r>
            <a:r>
              <a:rPr altLang="en-US" sz="1800" b="1" dirty="0" smtClean="0">
                <a:latin typeface="Sprint Sans Ofc Regular" panose="020B0503030202060203" pitchFamily="34" charset="0"/>
                <a:ea typeface="MS PGothic" panose="020B0600070205080204" pitchFamily="34" charset="-128"/>
                <a:cs typeface="Sprint Sans Ofc Med Regular" panose="020B0603030202060203" pitchFamily="34" charset="0"/>
              </a:rPr>
              <a:t>Migaldi</a:t>
            </a:r>
          </a:p>
          <a:p>
            <a:pPr fontAlgn="base">
              <a:spcAft>
                <a:spcPct val="0"/>
              </a:spcAft>
            </a:pPr>
            <a:r>
              <a:rPr altLang="en-US" sz="1800" b="1" dirty="0" smtClean="0">
                <a:latin typeface="Sprint Sans Ofc Regular" panose="020B0503030202060203" pitchFamily="34" charset="0"/>
                <a:ea typeface="MS PGothic" panose="020B0600070205080204" pitchFamily="34" charset="-128"/>
                <a:cs typeface="Sprint Sans Ofc Med Regular" panose="020B0603030202060203" pitchFamily="34" charset="0"/>
              </a:rPr>
              <a:t>Sr</a:t>
            </a:r>
            <a:r>
              <a:rPr altLang="en-US" sz="1800" b="1" dirty="0">
                <a:latin typeface="Sprint Sans Ofc Regular" panose="020B0503030202060203" pitchFamily="34" charset="0"/>
                <a:ea typeface="MS PGothic" panose="020B0600070205080204" pitchFamily="34" charset="-128"/>
                <a:cs typeface="Sprint Sans Ofc Med Regular" panose="020B0603030202060203" pitchFamily="34" charset="0"/>
              </a:rPr>
              <a:t>. Research Scientist</a:t>
            </a:r>
          </a:p>
          <a:p>
            <a:pPr fontAlgn="base">
              <a:spcAft>
                <a:spcPct val="0"/>
              </a:spcAft>
            </a:pPr>
            <a:endParaRPr altLang="en-US" sz="900" b="1" dirty="0">
              <a:latin typeface="Sprint Sans Ofc Regular" panose="020B0503030202060203" pitchFamily="34" charset="0"/>
              <a:ea typeface="MS PGothic" panose="020B0600070205080204" pitchFamily="34" charset="-128"/>
              <a:cs typeface="Sprint Sans Ofc Med Regular" panose="020B0603030202060203" pitchFamily="34" charset="0"/>
            </a:endParaRPr>
          </a:p>
          <a:p>
            <a:pPr fontAlgn="base">
              <a:spcAft>
                <a:spcPct val="0"/>
              </a:spcAft>
            </a:pPr>
            <a:r>
              <a:rPr altLang="en-US" sz="1600" b="1" dirty="0" smtClean="0">
                <a:latin typeface="Sprint Sans Ofc Regular" panose="020B0503030202060203" pitchFamily="34" charset="0"/>
                <a:ea typeface="MS PGothic" panose="020B0600070205080204" pitchFamily="34" charset="-128"/>
                <a:cs typeface="Sprint Sans Ofc Med Regular" panose="020B0603030202060203" pitchFamily="34" charset="0"/>
              </a:rPr>
              <a:t>September </a:t>
            </a:r>
            <a:r>
              <a:rPr altLang="en-US" sz="1600" b="1" dirty="0">
                <a:latin typeface="Sprint Sans Ofc Regular" panose="020B0503030202060203" pitchFamily="34" charset="0"/>
                <a:ea typeface="MS PGothic" panose="020B0600070205080204" pitchFamily="34" charset="-128"/>
                <a:cs typeface="Sprint Sans Ofc Med Regular" panose="020B0603030202060203" pitchFamily="34" charset="0"/>
              </a:rPr>
              <a:t>2015</a:t>
            </a:r>
          </a:p>
        </p:txBody>
      </p:sp>
      <p:sp>
        <p:nvSpPr>
          <p:cNvPr id="2" name="TextBox 1"/>
          <p:cNvSpPr txBox="1"/>
          <p:nvPr/>
        </p:nvSpPr>
        <p:spPr>
          <a:xfrm>
            <a:off x="228600" y="304800"/>
            <a:ext cx="3200400" cy="923330"/>
          </a:xfrm>
          <a:prstGeom prst="rect">
            <a:avLst/>
          </a:prstGeom>
          <a:noFill/>
        </p:spPr>
        <p:txBody>
          <a:bodyPr wrap="square" rtlCol="0">
            <a:spAutoFit/>
          </a:bodyPr>
          <a:lstStyle/>
          <a:p>
            <a:r>
              <a:rPr lang="en-US" dirty="0" smtClean="0"/>
              <a:t>3GPP RAN Workshop on 5G</a:t>
            </a:r>
          </a:p>
          <a:p>
            <a:r>
              <a:rPr lang="en-US" dirty="0" smtClean="0"/>
              <a:t>Phoenix, USA</a:t>
            </a:r>
          </a:p>
          <a:p>
            <a:r>
              <a:rPr lang="en-US" dirty="0" smtClean="0"/>
              <a:t>17-18 September, 2015</a:t>
            </a:r>
          </a:p>
        </p:txBody>
      </p:sp>
      <p:sp>
        <p:nvSpPr>
          <p:cNvPr id="3" name="TextBox 2"/>
          <p:cNvSpPr txBox="1"/>
          <p:nvPr/>
        </p:nvSpPr>
        <p:spPr>
          <a:xfrm>
            <a:off x="6400800" y="304800"/>
            <a:ext cx="2438400" cy="369332"/>
          </a:xfrm>
          <a:prstGeom prst="rect">
            <a:avLst/>
          </a:prstGeom>
          <a:noFill/>
        </p:spPr>
        <p:txBody>
          <a:bodyPr wrap="square" rtlCol="0">
            <a:spAutoFit/>
          </a:bodyPr>
          <a:lstStyle/>
          <a:p>
            <a:pPr algn="r"/>
            <a:r>
              <a:rPr lang="en-US" dirty="0" smtClean="0"/>
              <a:t>RWS-150066</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3"/>
          <p:cNvSpPr txBox="1">
            <a:spLocks/>
          </p:cNvSpPr>
          <p:nvPr/>
        </p:nvSpPr>
        <p:spPr bwMode="auto">
          <a:xfrm>
            <a:off x="296863" y="2193925"/>
            <a:ext cx="8523287"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ct val="20000"/>
              </a:spcBef>
              <a:buFont typeface="Arial" panose="020B0604020202020204" pitchFamily="34" charset="0"/>
              <a:buChar char="•"/>
              <a:defRPr sz="2000">
                <a:solidFill>
                  <a:schemeClr val="tx1"/>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1pPr>
            <a:lvl2pPr marL="742950" indent="-285750" defTabSz="457200">
              <a:spcBef>
                <a:spcPct val="20000"/>
              </a:spcBef>
              <a:buFont typeface="Lucida Grande" charset="0"/>
              <a:buChar char="-"/>
              <a:defRPr>
                <a:solidFill>
                  <a:srgbClr val="000000"/>
                </a:solidFill>
                <a:latin typeface="Sprint Sans Ofc Regular" panose="020B0503030202060203" pitchFamily="34" charset="0"/>
                <a:ea typeface="MS PGothic" panose="020B0600070205080204" pitchFamily="34" charset="-128"/>
                <a:cs typeface="Sprint Sans Ofc Regular" panose="020B0503030202060203" pitchFamily="34" charset="0"/>
              </a:defRPr>
            </a:lvl2pPr>
            <a:lvl3pPr marL="1143000" indent="-228600" defTabSz="457200">
              <a:spcBef>
                <a:spcPct val="20000"/>
              </a:spcBef>
              <a:buFont typeface="Arial" panose="020B0604020202020204" pitchFamily="34" charset="0"/>
              <a:buChar char="•"/>
              <a:defRPr sz="1600">
                <a:solidFill>
                  <a:srgbClr val="000000"/>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3pPr>
            <a:lvl4pPr marL="1600200" indent="-228600" defTabSz="457200">
              <a:spcBef>
                <a:spcPct val="20000"/>
              </a:spcBef>
              <a:buFont typeface="Arial" panose="020B0604020202020204" pitchFamily="34" charset="0"/>
              <a:buChar char="•"/>
              <a:defRPr sz="14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4pPr>
            <a:lvl5pPr marL="2057400" indent="-228600" defTabSz="457200">
              <a:spcBef>
                <a:spcPct val="20000"/>
              </a:spcBef>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9pPr>
          </a:lstStyle>
          <a:p>
            <a:pPr algn="ctr" eaLnBrk="1" hangingPunct="1">
              <a:lnSpc>
                <a:spcPct val="90000"/>
              </a:lnSpc>
              <a:spcBef>
                <a:spcPct val="0"/>
              </a:spcBef>
              <a:buFontTx/>
              <a:buNone/>
            </a:pPr>
            <a:r>
              <a:rPr lang="en-US" altLang="en-US" sz="5400">
                <a:solidFill>
                  <a:srgbClr val="000000"/>
                </a:solidFill>
                <a:latin typeface="Sprint Sans Ofc Med Bold" panose="020B0903030202060203" pitchFamily="34" charset="0"/>
              </a:rPr>
              <a:t>Thank you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1"/>
          <p:cNvSpPr>
            <a:spLocks noGrp="1"/>
          </p:cNvSpPr>
          <p:nvPr>
            <p:ph type="sldNum" sz="quarter" idx="10"/>
          </p:nvPr>
        </p:nvSpPr>
        <p:spPr bwMode="auto">
          <a:xfrm>
            <a:off x="7848600" y="6400800"/>
            <a:ext cx="971550" cy="366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000">
                <a:solidFill>
                  <a:schemeClr val="tx1"/>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1pPr>
            <a:lvl2pPr marL="742950" indent="-285750">
              <a:spcBef>
                <a:spcPct val="20000"/>
              </a:spcBef>
              <a:buFont typeface="Lucida Grande" charset="0"/>
              <a:buChar char="-"/>
              <a:defRPr>
                <a:solidFill>
                  <a:srgbClr val="000000"/>
                </a:solidFill>
                <a:latin typeface="Sprint Sans Ofc Regular" panose="020B0503030202060203" pitchFamily="34" charset="0"/>
                <a:ea typeface="MS PGothic" panose="020B0600070205080204" pitchFamily="34" charset="-128"/>
                <a:cs typeface="Sprint Sans Ofc Regular" panose="020B0503030202060203" pitchFamily="34" charset="0"/>
              </a:defRPr>
            </a:lvl2pPr>
            <a:lvl3pPr marL="1143000" indent="-228600">
              <a:spcBef>
                <a:spcPct val="20000"/>
              </a:spcBef>
              <a:buFont typeface="Arial" panose="020B0604020202020204" pitchFamily="34" charset="0"/>
              <a:buChar char="•"/>
              <a:defRPr sz="1600">
                <a:solidFill>
                  <a:srgbClr val="000000"/>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3pPr>
            <a:lvl4pPr marL="1600200" indent="-228600">
              <a:spcBef>
                <a:spcPct val="20000"/>
              </a:spcBef>
              <a:buFont typeface="Arial" panose="020B0604020202020204" pitchFamily="34" charset="0"/>
              <a:buChar char="•"/>
              <a:defRPr sz="14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4pPr>
            <a:lvl5pPr marL="2057400" indent="-228600">
              <a:spcBef>
                <a:spcPct val="20000"/>
              </a:spcBef>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5pPr>
            <a:lvl6pPr marL="25146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6pPr>
            <a:lvl7pPr marL="29718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7pPr>
            <a:lvl8pPr marL="34290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8pPr>
            <a:lvl9pPr marL="38862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9pPr>
          </a:lstStyle>
          <a:p>
            <a:pPr>
              <a:spcBef>
                <a:spcPct val="0"/>
              </a:spcBef>
              <a:buFontTx/>
              <a:buNone/>
            </a:pPr>
            <a:fld id="{484F7236-06EA-44B5-8235-F4CAF84A3256}" type="slidenum">
              <a:rPr lang="en-US" altLang="en-US" sz="1200" smtClean="0">
                <a:solidFill>
                  <a:schemeClr val="bg1"/>
                </a:solidFill>
                <a:latin typeface="Sprint Sans Ofc Regular" panose="020B0503030202060203" pitchFamily="34" charset="0"/>
              </a:rPr>
              <a:pPr>
                <a:spcBef>
                  <a:spcPct val="0"/>
                </a:spcBef>
                <a:buFontTx/>
                <a:buNone/>
              </a:pPr>
              <a:t>2</a:t>
            </a:fld>
            <a:endParaRPr lang="en-US" altLang="en-US" sz="1200" smtClean="0">
              <a:solidFill>
                <a:schemeClr val="bg1"/>
              </a:solidFill>
              <a:latin typeface="Sprint Sans Ofc Regular" panose="020B0503030202060203" pitchFamily="34" charset="0"/>
            </a:endParaRPr>
          </a:p>
        </p:txBody>
      </p:sp>
      <p:sp>
        <p:nvSpPr>
          <p:cNvPr id="7" name="Rectangle 6"/>
          <p:cNvSpPr/>
          <p:nvPr/>
        </p:nvSpPr>
        <p:spPr>
          <a:xfrm>
            <a:off x="228600" y="381000"/>
            <a:ext cx="8805863" cy="954088"/>
          </a:xfrm>
          <a:prstGeom prst="rect">
            <a:avLst/>
          </a:prstGeom>
        </p:spPr>
        <p:txBody>
          <a:bodyPr>
            <a:spAutoFit/>
          </a:bodyPr>
          <a:lstStyle/>
          <a:p>
            <a:pPr marL="155575" indent="-155575" defTabSz="457146" eaLnBrk="1" fontAlgn="auto" hangingPunct="1">
              <a:spcBef>
                <a:spcPts val="0"/>
              </a:spcBef>
              <a:spcAft>
                <a:spcPts val="0"/>
              </a:spcAft>
              <a:defRPr/>
            </a:pPr>
            <a:r>
              <a:rPr lang="en-US" sz="2800" dirty="0">
                <a:latin typeface="Sprint Sans Ofc Med Regular" panose="020B0603030202060203" pitchFamily="34" charset="0"/>
                <a:ea typeface="+mj-ea"/>
                <a:cs typeface="Sprint Sans Ofc Med Bold"/>
              </a:rPr>
              <a:t>"Safe Harbor" Statement under the Private Securities Litigation Reform Act of 1995</a:t>
            </a:r>
            <a:endParaRPr lang="en-US" sz="3200" dirty="0">
              <a:latin typeface="Sprint Sans Ofc Med Regular" panose="020B0603030202060203" pitchFamily="34" charset="0"/>
              <a:ea typeface="+mj-ea"/>
              <a:cs typeface="Sprint Sans Ofc Med Bold"/>
            </a:endParaRPr>
          </a:p>
        </p:txBody>
      </p:sp>
      <p:sp>
        <p:nvSpPr>
          <p:cNvPr id="17412" name="Rectangle 7"/>
          <p:cNvSpPr>
            <a:spLocks noChangeArrowheads="1"/>
          </p:cNvSpPr>
          <p:nvPr/>
        </p:nvSpPr>
        <p:spPr bwMode="auto">
          <a:xfrm>
            <a:off x="371475" y="2078038"/>
            <a:ext cx="84486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000">
                <a:solidFill>
                  <a:schemeClr val="tx1"/>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1pPr>
            <a:lvl2pPr marL="742950" indent="-285750">
              <a:spcBef>
                <a:spcPct val="20000"/>
              </a:spcBef>
              <a:buFont typeface="Lucida Grande" charset="0"/>
              <a:buChar char="-"/>
              <a:defRPr>
                <a:solidFill>
                  <a:srgbClr val="000000"/>
                </a:solidFill>
                <a:latin typeface="Sprint Sans Ofc Regular" panose="020B0503030202060203" pitchFamily="34" charset="0"/>
                <a:ea typeface="MS PGothic" panose="020B0600070205080204" pitchFamily="34" charset="-128"/>
                <a:cs typeface="Sprint Sans Ofc Regular" panose="020B0503030202060203" pitchFamily="34" charset="0"/>
              </a:defRPr>
            </a:lvl2pPr>
            <a:lvl3pPr marL="1143000" indent="-228600">
              <a:spcBef>
                <a:spcPct val="20000"/>
              </a:spcBef>
              <a:buFont typeface="Arial" panose="020B0604020202020204" pitchFamily="34" charset="0"/>
              <a:buChar char="•"/>
              <a:defRPr sz="1600">
                <a:solidFill>
                  <a:srgbClr val="000000"/>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3pPr>
            <a:lvl4pPr marL="1600200" indent="-228600">
              <a:spcBef>
                <a:spcPct val="20000"/>
              </a:spcBef>
              <a:buFont typeface="Arial" panose="020B0604020202020204" pitchFamily="34" charset="0"/>
              <a:buChar char="•"/>
              <a:defRPr sz="14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4pPr>
            <a:lvl5pPr marL="2057400" indent="-228600">
              <a:spcBef>
                <a:spcPct val="20000"/>
              </a:spcBef>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5pPr>
            <a:lvl6pPr marL="25146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6pPr>
            <a:lvl7pPr marL="29718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7pPr>
            <a:lvl8pPr marL="34290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8pPr>
            <a:lvl9pPr marL="38862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9pPr>
          </a:lstStyle>
          <a:p>
            <a:pPr eaLnBrk="1" hangingPunct="1">
              <a:spcBef>
                <a:spcPct val="0"/>
              </a:spcBef>
              <a:buFontTx/>
              <a:buNone/>
            </a:pPr>
            <a:r>
              <a:rPr lang="en-US" altLang="en-US" sz="1800" i="1">
                <a:latin typeface="Sprint Sans Ofc Regular" panose="020B0503030202060203" pitchFamily="34" charset="0"/>
              </a:rPr>
              <a:t>This presentation includes “forward-looking statements” within the meaning of the securities laws. The statements regarding the Sprint network, including network performance, speeds, coverage and capabilities, build economics, business and network efficiencies, timing of deployment, and products and services as well as other statements that are not historical facts, are forward-looking statements and involves risks and uncertainties. </a:t>
            </a:r>
            <a:br>
              <a:rPr lang="en-US" altLang="en-US" sz="1800" i="1">
                <a:latin typeface="Sprint Sans Ofc Regular" panose="020B0503030202060203" pitchFamily="34" charset="0"/>
              </a:rPr>
            </a:br>
            <a:endParaRPr lang="en-US" altLang="en-US" sz="1800" i="1">
              <a:latin typeface="Sprint Sans Ofc Regular" panose="020B0503030202060203" pitchFamily="34" charset="0"/>
            </a:endParaRPr>
          </a:p>
          <a:p>
            <a:pPr eaLnBrk="1" hangingPunct="1">
              <a:spcBef>
                <a:spcPct val="0"/>
              </a:spcBef>
              <a:buFontTx/>
              <a:buNone/>
            </a:pPr>
            <a:r>
              <a:rPr lang="en-US" altLang="en-US" sz="1800" i="1">
                <a:latin typeface="Sprint Sans Ofc Regular" panose="020B0503030202060203" pitchFamily="34" charset="0"/>
              </a:rPr>
              <a:t>Please refer to our Form 10-K and Form 10-Qs for risk factors.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1000" y="23813"/>
            <a:ext cx="7435850" cy="714375"/>
          </a:xfrm>
        </p:spPr>
        <p:txBody>
          <a:bodyPr/>
          <a:lstStyle/>
          <a:p>
            <a:pPr eaLnBrk="1" hangingPunct="1"/>
            <a:r>
              <a:rPr altLang="en-US" smtClean="0">
                <a:latin typeface="Sprint Sans Ofc Med Bold" panose="020B0903030202060203" pitchFamily="34" charset="0"/>
                <a:cs typeface="Sprint Sans Ofc Med Bold" panose="020B0903030202060203" pitchFamily="34" charset="0"/>
              </a:rPr>
              <a:t>Timeline of Generations</a:t>
            </a:r>
          </a:p>
        </p:txBody>
      </p:sp>
      <p:graphicFrame>
        <p:nvGraphicFramePr>
          <p:cNvPr id="7" name="Diagram 6"/>
          <p:cNvGraphicFramePr/>
          <p:nvPr/>
        </p:nvGraphicFramePr>
        <p:xfrm>
          <a:off x="344714" y="943428"/>
          <a:ext cx="8799285" cy="50763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altLang="en-US" smtClean="0">
                <a:latin typeface="Sprint Sans Ofc Med Bold" panose="020B0903030202060203" pitchFamily="34" charset="0"/>
                <a:cs typeface="Sprint Sans Ofc Med Bold" panose="020B0903030202060203" pitchFamily="34" charset="0"/>
              </a:rPr>
              <a:t>Growth of Mobile Data</a:t>
            </a:r>
          </a:p>
        </p:txBody>
      </p:sp>
      <p:sp>
        <p:nvSpPr>
          <p:cNvPr id="21507" name="Content Placeholder 2"/>
          <p:cNvSpPr>
            <a:spLocks noGrp="1"/>
          </p:cNvSpPr>
          <p:nvPr>
            <p:ph idx="1"/>
          </p:nvPr>
        </p:nvSpPr>
        <p:spPr>
          <a:xfrm>
            <a:off x="296863" y="1228725"/>
            <a:ext cx="8518525" cy="3876675"/>
          </a:xfrm>
        </p:spPr>
        <p:txBody>
          <a:bodyPr/>
          <a:lstStyle/>
          <a:p>
            <a:pPr eaLnBrk="1" hangingPunct="1"/>
            <a:endParaRPr lang="en-US" altLang="en-US" smtClean="0">
              <a:latin typeface="Sprint Sans Ofc Med Regular" panose="020B0603030202060203" pitchFamily="34" charset="0"/>
              <a:cs typeface="Sprint Sans Ofc Med Regular" panose="020B0603030202060203" pitchFamily="34" charset="0"/>
            </a:endParaRPr>
          </a:p>
          <a:p>
            <a:pPr eaLnBrk="1" hangingPunct="1"/>
            <a:endParaRPr lang="en-US" altLang="en-US" smtClean="0">
              <a:latin typeface="Sprint Sans Ofc Med Regular" panose="020B0603030202060203" pitchFamily="34" charset="0"/>
              <a:cs typeface="Sprint Sans Ofc Med Regular" panose="020B0603030202060203" pitchFamily="34" charset="0"/>
            </a:endParaRPr>
          </a:p>
          <a:p>
            <a:pPr eaLnBrk="1" hangingPunct="1"/>
            <a:endParaRPr lang="en-US" altLang="en-US" smtClean="0">
              <a:latin typeface="Sprint Sans Ofc Med Regular" panose="020B0603030202060203" pitchFamily="34" charset="0"/>
              <a:cs typeface="Sprint Sans Ofc Med Regular" panose="020B0603030202060203" pitchFamily="34" charset="0"/>
            </a:endParaRPr>
          </a:p>
          <a:p>
            <a:pPr eaLnBrk="1" hangingPunct="1"/>
            <a:endParaRPr lang="en-US" altLang="en-US" smtClean="0">
              <a:latin typeface="Sprint Sans Ofc Med Regular" panose="020B0603030202060203" pitchFamily="34" charset="0"/>
              <a:cs typeface="Sprint Sans Ofc Med Regular" panose="020B0603030202060203" pitchFamily="34" charset="0"/>
            </a:endParaRPr>
          </a:p>
          <a:p>
            <a:pPr eaLnBrk="1" hangingPunct="1"/>
            <a:endParaRPr lang="en-US" altLang="en-US" smtClean="0">
              <a:latin typeface="Sprint Sans Ofc Med Regular" panose="020B0603030202060203" pitchFamily="34" charset="0"/>
              <a:cs typeface="Sprint Sans Ofc Med Regular" panose="020B0603030202060203" pitchFamily="34" charset="0"/>
            </a:endParaRPr>
          </a:p>
          <a:p>
            <a:pPr eaLnBrk="1" hangingPunct="1"/>
            <a:endParaRPr lang="en-US" altLang="en-US" smtClean="0">
              <a:latin typeface="Sprint Sans Ofc Med Regular" panose="020B0603030202060203" pitchFamily="34" charset="0"/>
              <a:cs typeface="Sprint Sans Ofc Med Regular" panose="020B0603030202060203" pitchFamily="34" charset="0"/>
            </a:endParaRPr>
          </a:p>
          <a:p>
            <a:pPr eaLnBrk="1" hangingPunct="1"/>
            <a:endParaRPr lang="en-US" altLang="en-US" smtClean="0">
              <a:latin typeface="Sprint Sans Ofc Med Regular" panose="020B0603030202060203" pitchFamily="34" charset="0"/>
              <a:cs typeface="Sprint Sans Ofc Med Regular" panose="020B0603030202060203" pitchFamily="34" charset="0"/>
            </a:endParaRPr>
          </a:p>
          <a:p>
            <a:pPr eaLnBrk="1" hangingPunct="1"/>
            <a:endParaRPr lang="en-US" altLang="en-US" smtClean="0">
              <a:latin typeface="Sprint Sans Ofc Med Regular" panose="020B0603030202060203" pitchFamily="34" charset="0"/>
              <a:cs typeface="Sprint Sans Ofc Med Regular" panose="020B0603030202060203" pitchFamily="34" charset="0"/>
            </a:endParaRPr>
          </a:p>
          <a:p>
            <a:pPr eaLnBrk="1" hangingPunct="1"/>
            <a:endParaRPr lang="en-US" altLang="en-US" smtClean="0">
              <a:latin typeface="Sprint Sans Ofc Med Regular" panose="020B0603030202060203" pitchFamily="34" charset="0"/>
              <a:cs typeface="Sprint Sans Ofc Med Regular" panose="020B0603030202060203" pitchFamily="34" charset="0"/>
            </a:endParaRPr>
          </a:p>
        </p:txBody>
      </p:sp>
      <p:sp>
        <p:nvSpPr>
          <p:cNvPr id="21508" name="TextBox 3"/>
          <p:cNvSpPr txBox="1">
            <a:spLocks noChangeArrowheads="1"/>
          </p:cNvSpPr>
          <p:nvPr/>
        </p:nvSpPr>
        <p:spPr bwMode="auto">
          <a:xfrm>
            <a:off x="381000" y="5943600"/>
            <a:ext cx="4267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000">
                <a:solidFill>
                  <a:schemeClr val="tx1"/>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1pPr>
            <a:lvl2pPr marL="742950" indent="-285750">
              <a:spcBef>
                <a:spcPct val="20000"/>
              </a:spcBef>
              <a:buFont typeface="Lucida Grande" charset="0"/>
              <a:buChar char="-"/>
              <a:defRPr>
                <a:solidFill>
                  <a:srgbClr val="000000"/>
                </a:solidFill>
                <a:latin typeface="Sprint Sans Ofc Regular" panose="020B0503030202060203" pitchFamily="34" charset="0"/>
                <a:ea typeface="MS PGothic" panose="020B0600070205080204" pitchFamily="34" charset="-128"/>
                <a:cs typeface="Sprint Sans Ofc Regular" panose="020B0503030202060203" pitchFamily="34" charset="0"/>
              </a:defRPr>
            </a:lvl2pPr>
            <a:lvl3pPr marL="1143000" indent="-228600">
              <a:spcBef>
                <a:spcPct val="20000"/>
              </a:spcBef>
              <a:buFont typeface="Arial" panose="020B0604020202020204" pitchFamily="34" charset="0"/>
              <a:buChar char="•"/>
              <a:defRPr sz="1600">
                <a:solidFill>
                  <a:srgbClr val="000000"/>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3pPr>
            <a:lvl4pPr marL="1600200" indent="-228600">
              <a:spcBef>
                <a:spcPct val="20000"/>
              </a:spcBef>
              <a:buFont typeface="Arial" panose="020B0604020202020204" pitchFamily="34" charset="0"/>
              <a:buChar char="•"/>
              <a:defRPr sz="14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4pPr>
            <a:lvl5pPr marL="2057400" indent="-228600">
              <a:spcBef>
                <a:spcPct val="20000"/>
              </a:spcBef>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5pPr>
            <a:lvl6pPr marL="25146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6pPr>
            <a:lvl7pPr marL="29718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7pPr>
            <a:lvl8pPr marL="34290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8pPr>
            <a:lvl9pPr marL="38862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9pPr>
          </a:lstStyle>
          <a:p>
            <a:pPr eaLnBrk="1" hangingPunct="1">
              <a:spcBef>
                <a:spcPct val="0"/>
              </a:spcBef>
              <a:buFontTx/>
              <a:buNone/>
            </a:pPr>
            <a:r>
              <a:rPr lang="en-US" altLang="en-US" sz="1800">
                <a:latin typeface="Calibri" panose="020F0502020204030204" pitchFamily="34" charset="0"/>
              </a:rPr>
              <a:t>Source: VNI Mobile Forecast 2014-2019 </a:t>
            </a:r>
          </a:p>
        </p:txBody>
      </p:sp>
      <p:sp>
        <p:nvSpPr>
          <p:cNvPr id="6" name="TextBox 5"/>
          <p:cNvSpPr txBox="1"/>
          <p:nvPr/>
        </p:nvSpPr>
        <p:spPr>
          <a:xfrm>
            <a:off x="1676400" y="481310"/>
            <a:ext cx="5867400" cy="5386090"/>
          </a:xfrm>
          <a:prstGeom prst="rect">
            <a:avLst/>
          </a:prstGeom>
          <a:noFill/>
        </p:spPr>
        <p:txBody>
          <a:bodyPr>
            <a:spAutoFit/>
          </a:bodyPr>
          <a:lstStyle/>
          <a:p>
            <a:pPr defTabSz="457146" eaLnBrk="1" fontAlgn="auto" hangingPunct="1">
              <a:spcBef>
                <a:spcPts val="0"/>
              </a:spcBef>
              <a:spcAft>
                <a:spcPts val="0"/>
              </a:spcAft>
              <a:defRPr/>
            </a:pPr>
            <a:r>
              <a:rPr lang="en-US" sz="3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rPr>
              <a:t>7x</a:t>
            </a:r>
            <a:r>
              <a:rPr lang="en-US"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rPr>
              <a:t> </a:t>
            </a:r>
            <a:r>
              <a:rPr lang="en-US" b="1" dirty="0">
                <a:latin typeface="+mn-lt"/>
                <a:ea typeface="+mn-ea"/>
              </a:rPr>
              <a:t>by 2019</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64733" y="200345"/>
          <a:ext cx="8522413" cy="57860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pic>
        <p:nvPicPr>
          <p:cNvPr id="20" name="Picture 19"/>
          <p:cNvPicPr>
            <a:picLocks noChangeAspect="1"/>
          </p:cNvPicPr>
          <p:nvPr/>
        </p:nvPicPr>
        <p:blipFill>
          <a:blip r:embed="rId3"/>
          <a:stretch>
            <a:fillRect/>
          </a:stretch>
        </p:blipFill>
        <p:spPr>
          <a:xfrm>
            <a:off x="94100" y="27137"/>
            <a:ext cx="8955800" cy="6803726"/>
          </a:xfrm>
          <a:prstGeom prst="rect">
            <a:avLst/>
          </a:prstGeom>
        </p:spPr>
      </p:pic>
      <p:sp>
        <p:nvSpPr>
          <p:cNvPr id="21" name="Rectangle 20"/>
          <p:cNvSpPr/>
          <p:nvPr/>
        </p:nvSpPr>
        <p:spPr>
          <a:xfrm>
            <a:off x="4800600" y="1981200"/>
            <a:ext cx="4572000" cy="307777"/>
          </a:xfrm>
          <a:prstGeom prst="rect">
            <a:avLst/>
          </a:prstGeom>
        </p:spPr>
        <p:txBody>
          <a:bodyPr>
            <a:spAutoFit/>
          </a:bodyPr>
          <a:lstStyle/>
          <a:p>
            <a:r>
              <a:rPr lang="en-US" sz="1400" dirty="0">
                <a:hlinkClick r:id="rId4"/>
              </a:rPr>
              <a:t>https://</a:t>
            </a:r>
            <a:r>
              <a:rPr lang="en-US" sz="1400" dirty="0" smtClean="0">
                <a:hlinkClick r:id="rId4"/>
              </a:rPr>
              <a:t>www.youtube.com/watch?v=P5souMYIlhY</a:t>
            </a:r>
            <a:r>
              <a:rPr lang="en-US" sz="1400" dirty="0" smtClean="0"/>
              <a:t> </a:t>
            </a:r>
            <a:endParaRPr lang="en-US"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175493947"/>
              </p:ext>
            </p:extLst>
          </p:nvPr>
        </p:nvGraphicFramePr>
        <p:xfrm>
          <a:off x="296330" y="720404"/>
          <a:ext cx="8519585" cy="49343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651" name="TextBox 1"/>
          <p:cNvSpPr txBox="1">
            <a:spLocks noChangeArrowheads="1"/>
          </p:cNvSpPr>
          <p:nvPr/>
        </p:nvSpPr>
        <p:spPr bwMode="auto">
          <a:xfrm>
            <a:off x="1752600" y="4495800"/>
            <a:ext cx="38100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000">
                <a:solidFill>
                  <a:schemeClr val="tx1"/>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1pPr>
            <a:lvl2pPr marL="742950" indent="-285750">
              <a:spcBef>
                <a:spcPct val="20000"/>
              </a:spcBef>
              <a:buFont typeface="Lucida Grande" charset="0"/>
              <a:buChar char="-"/>
              <a:defRPr>
                <a:solidFill>
                  <a:srgbClr val="000000"/>
                </a:solidFill>
                <a:latin typeface="Sprint Sans Ofc Regular" panose="020B0503030202060203" pitchFamily="34" charset="0"/>
                <a:ea typeface="MS PGothic" panose="020B0600070205080204" pitchFamily="34" charset="-128"/>
                <a:cs typeface="Sprint Sans Ofc Regular" panose="020B0503030202060203" pitchFamily="34" charset="0"/>
              </a:defRPr>
            </a:lvl2pPr>
            <a:lvl3pPr marL="1143000" indent="-228600">
              <a:spcBef>
                <a:spcPct val="20000"/>
              </a:spcBef>
              <a:buFont typeface="Arial" panose="020B0604020202020204" pitchFamily="34" charset="0"/>
              <a:buChar char="•"/>
              <a:defRPr sz="1600">
                <a:solidFill>
                  <a:srgbClr val="000000"/>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3pPr>
            <a:lvl4pPr marL="1600200" indent="-228600">
              <a:spcBef>
                <a:spcPct val="20000"/>
              </a:spcBef>
              <a:buFont typeface="Arial" panose="020B0604020202020204" pitchFamily="34" charset="0"/>
              <a:buChar char="•"/>
              <a:defRPr sz="14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4pPr>
            <a:lvl5pPr marL="2057400" indent="-228600">
              <a:spcBef>
                <a:spcPct val="20000"/>
              </a:spcBef>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5pPr>
            <a:lvl6pPr marL="25146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6pPr>
            <a:lvl7pPr marL="29718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7pPr>
            <a:lvl8pPr marL="34290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8pPr>
            <a:lvl9pPr marL="38862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9pPr>
          </a:lstStyle>
          <a:p>
            <a:pPr eaLnBrk="1" hangingPunct="1">
              <a:spcBef>
                <a:spcPct val="0"/>
              </a:spcBef>
              <a:buFontTx/>
              <a:buNone/>
            </a:pPr>
            <a:endParaRPr lang="en-US" altLang="en-US" sz="1800">
              <a:solidFill>
                <a:schemeClr val="bg1"/>
              </a:solidFill>
              <a:latin typeface="Calibri" panose="020F0502020204030204" pitchFamily="34" charset="0"/>
            </a:endParaRPr>
          </a:p>
        </p:txBody>
      </p:sp>
      <p:sp>
        <p:nvSpPr>
          <p:cNvPr id="27652" name="TextBox 2"/>
          <p:cNvSpPr txBox="1">
            <a:spLocks noChangeArrowheads="1"/>
          </p:cNvSpPr>
          <p:nvPr/>
        </p:nvSpPr>
        <p:spPr bwMode="auto">
          <a:xfrm>
            <a:off x="4343400" y="4495800"/>
            <a:ext cx="30480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000">
                <a:solidFill>
                  <a:schemeClr val="tx1"/>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1pPr>
            <a:lvl2pPr marL="742950" indent="-285750">
              <a:spcBef>
                <a:spcPct val="20000"/>
              </a:spcBef>
              <a:buFont typeface="Lucida Grande" charset="0"/>
              <a:buChar char="-"/>
              <a:defRPr>
                <a:solidFill>
                  <a:srgbClr val="000000"/>
                </a:solidFill>
                <a:latin typeface="Sprint Sans Ofc Regular" panose="020B0503030202060203" pitchFamily="34" charset="0"/>
                <a:ea typeface="MS PGothic" panose="020B0600070205080204" pitchFamily="34" charset="-128"/>
                <a:cs typeface="Sprint Sans Ofc Regular" panose="020B0503030202060203" pitchFamily="34" charset="0"/>
              </a:defRPr>
            </a:lvl2pPr>
            <a:lvl3pPr marL="1143000" indent="-228600">
              <a:spcBef>
                <a:spcPct val="20000"/>
              </a:spcBef>
              <a:buFont typeface="Arial" panose="020B0604020202020204" pitchFamily="34" charset="0"/>
              <a:buChar char="•"/>
              <a:defRPr sz="1600">
                <a:solidFill>
                  <a:srgbClr val="000000"/>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3pPr>
            <a:lvl4pPr marL="1600200" indent="-228600">
              <a:spcBef>
                <a:spcPct val="20000"/>
              </a:spcBef>
              <a:buFont typeface="Arial" panose="020B0604020202020204" pitchFamily="34" charset="0"/>
              <a:buChar char="•"/>
              <a:defRPr sz="14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4pPr>
            <a:lvl5pPr marL="2057400" indent="-228600">
              <a:spcBef>
                <a:spcPct val="20000"/>
              </a:spcBef>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5pPr>
            <a:lvl6pPr marL="25146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6pPr>
            <a:lvl7pPr marL="29718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7pPr>
            <a:lvl8pPr marL="34290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8pPr>
            <a:lvl9pPr marL="38862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9pPr>
          </a:lstStyle>
          <a:p>
            <a:pPr eaLnBrk="1" hangingPunct="1">
              <a:spcBef>
                <a:spcPct val="0"/>
              </a:spcBef>
              <a:buFontTx/>
              <a:buNone/>
            </a:pPr>
            <a:endParaRPr lang="en-US" altLang="en-US" sz="1800">
              <a:latin typeface="Calibri" panose="020F0502020204030204" pitchFamily="34" charset="0"/>
            </a:endParaRPr>
          </a:p>
        </p:txBody>
      </p:sp>
      <p:sp>
        <p:nvSpPr>
          <p:cNvPr id="27653" name="TextBox 4"/>
          <p:cNvSpPr txBox="1">
            <a:spLocks noChangeArrowheads="1"/>
          </p:cNvSpPr>
          <p:nvPr/>
        </p:nvSpPr>
        <p:spPr bwMode="auto">
          <a:xfrm>
            <a:off x="7162800" y="4495800"/>
            <a:ext cx="30480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000">
                <a:solidFill>
                  <a:schemeClr val="tx1"/>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1pPr>
            <a:lvl2pPr marL="742950" indent="-285750">
              <a:spcBef>
                <a:spcPct val="20000"/>
              </a:spcBef>
              <a:buFont typeface="Lucida Grande" charset="0"/>
              <a:buChar char="-"/>
              <a:defRPr>
                <a:solidFill>
                  <a:srgbClr val="000000"/>
                </a:solidFill>
                <a:latin typeface="Sprint Sans Ofc Regular" panose="020B0503030202060203" pitchFamily="34" charset="0"/>
                <a:ea typeface="MS PGothic" panose="020B0600070205080204" pitchFamily="34" charset="-128"/>
                <a:cs typeface="Sprint Sans Ofc Regular" panose="020B0503030202060203" pitchFamily="34" charset="0"/>
              </a:defRPr>
            </a:lvl2pPr>
            <a:lvl3pPr marL="1143000" indent="-228600">
              <a:spcBef>
                <a:spcPct val="20000"/>
              </a:spcBef>
              <a:buFont typeface="Arial" panose="020B0604020202020204" pitchFamily="34" charset="0"/>
              <a:buChar char="•"/>
              <a:defRPr sz="1600">
                <a:solidFill>
                  <a:srgbClr val="000000"/>
                </a:solidFill>
                <a:latin typeface="Sprint Sans Ofc Med Regular" panose="020B0603030202060203" pitchFamily="34" charset="0"/>
                <a:ea typeface="MS PGothic" panose="020B0600070205080204" pitchFamily="34" charset="-128"/>
                <a:cs typeface="Sprint Sans Ofc Med Regular" panose="020B0603030202060203" pitchFamily="34" charset="0"/>
              </a:defRPr>
            </a:lvl3pPr>
            <a:lvl4pPr marL="1600200" indent="-228600">
              <a:spcBef>
                <a:spcPct val="20000"/>
              </a:spcBef>
              <a:buFont typeface="Arial" panose="020B0604020202020204" pitchFamily="34" charset="0"/>
              <a:buChar char="•"/>
              <a:defRPr sz="14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4pPr>
            <a:lvl5pPr marL="2057400" indent="-228600">
              <a:spcBef>
                <a:spcPct val="20000"/>
              </a:spcBef>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5pPr>
            <a:lvl6pPr marL="25146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6pPr>
            <a:lvl7pPr marL="29718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7pPr>
            <a:lvl8pPr marL="34290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8pPr>
            <a:lvl9pPr marL="3886200" indent="-228600" defTabSz="455613" eaLnBrk="0" fontAlgn="base" hangingPunct="0">
              <a:spcBef>
                <a:spcPct val="20000"/>
              </a:spcBef>
              <a:spcAft>
                <a:spcPct val="0"/>
              </a:spcAft>
              <a:buFont typeface="Arial" panose="020B0604020202020204" pitchFamily="34" charset="0"/>
              <a:buChar char="•"/>
              <a:defRPr sz="1200">
                <a:solidFill>
                  <a:srgbClr val="000000"/>
                </a:solidFill>
                <a:latin typeface="Sprint Sans Ofc Med Regular" panose="020B0603030202060203" pitchFamily="34" charset="0"/>
                <a:ea typeface="Sprint Sans Ofc Med Regular" panose="020B0603030202060203" pitchFamily="34" charset="0"/>
                <a:cs typeface="Sprint Sans Ofc Med Regular" panose="020B0603030202060203" pitchFamily="34" charset="0"/>
              </a:defRPr>
            </a:lvl9pPr>
          </a:lstStyle>
          <a:p>
            <a:pPr eaLnBrk="1" hangingPunct="1">
              <a:spcBef>
                <a:spcPct val="0"/>
              </a:spcBef>
              <a:buFontTx/>
              <a:buNone/>
            </a:pPr>
            <a:endParaRPr lang="en-US" altLang="en-US" sz="1800">
              <a:latin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863" y="405578"/>
            <a:ext cx="8518525" cy="701731"/>
          </a:xfrm>
        </p:spPr>
        <p:txBody>
          <a:bodyPr/>
          <a:lstStyle/>
          <a:p>
            <a:r>
              <a:rPr lang="en-US" dirty="0" smtClean="0"/>
              <a:t>Sprint’s Specific 3GPP Needs</a:t>
            </a:r>
            <a:endParaRPr lang="en-US" dirty="0"/>
          </a:p>
        </p:txBody>
      </p:sp>
      <p:sp>
        <p:nvSpPr>
          <p:cNvPr id="3" name="Content Placeholder 2"/>
          <p:cNvSpPr>
            <a:spLocks noGrp="1"/>
          </p:cNvSpPr>
          <p:nvPr>
            <p:ph idx="1"/>
          </p:nvPr>
        </p:nvSpPr>
        <p:spPr/>
        <p:txBody>
          <a:bodyPr/>
          <a:lstStyle/>
          <a:p>
            <a:r>
              <a:rPr lang="en-US" dirty="0" smtClean="0"/>
              <a:t>RAN should not make 5G all about just a new air interface</a:t>
            </a:r>
          </a:p>
          <a:p>
            <a:endParaRPr lang="en-US" dirty="0" smtClean="0"/>
          </a:p>
          <a:p>
            <a:r>
              <a:rPr lang="en-US" dirty="0" smtClean="0"/>
              <a:t>Ensure that voice is not an afterthought. It should be supported from the beginning of any new AI</a:t>
            </a:r>
          </a:p>
          <a:p>
            <a:endParaRPr lang="en-US" dirty="0" smtClean="0"/>
          </a:p>
          <a:p>
            <a:r>
              <a:rPr lang="en-US" dirty="0" smtClean="0"/>
              <a:t>Recognize that networks will be </a:t>
            </a:r>
            <a:r>
              <a:rPr lang="en-US" smtClean="0"/>
              <a:t>multi-RAT: </a:t>
            </a:r>
          </a:p>
          <a:p>
            <a:r>
              <a:rPr lang="en-US" smtClean="0"/>
              <a:t>includes </a:t>
            </a:r>
            <a:r>
              <a:rPr lang="en-US" dirty="0" err="1" smtClean="0"/>
              <a:t>SIMless</a:t>
            </a:r>
            <a:endParaRPr lang="en-US" dirty="0" smtClean="0"/>
          </a:p>
          <a:p>
            <a:endParaRPr lang="en-US" dirty="0" smtClean="0"/>
          </a:p>
          <a:p>
            <a:r>
              <a:rPr lang="en-US" dirty="0" smtClean="0"/>
              <a:t>Load balancing, traffic steering, intuitive handover are key as any new AI will not be a standalone replacement for LTE</a:t>
            </a:r>
          </a:p>
          <a:p>
            <a:endParaRPr lang="en-US" dirty="0"/>
          </a:p>
          <a:p>
            <a:r>
              <a:rPr lang="en-US" dirty="0" smtClean="0"/>
              <a:t>Any new AI needs to support low to high complexity UEs</a:t>
            </a:r>
          </a:p>
          <a:p>
            <a:endParaRPr lang="en-US" dirty="0"/>
          </a:p>
          <a:p>
            <a:r>
              <a:rPr lang="en-US" dirty="0" smtClean="0"/>
              <a:t>Take a holistic approach to RAN technology  </a:t>
            </a:r>
          </a:p>
          <a:p>
            <a:endParaRPr lang="en-US" dirty="0"/>
          </a:p>
          <a:p>
            <a:endParaRPr lang="en-US" dirty="0"/>
          </a:p>
        </p:txBody>
      </p:sp>
    </p:spTree>
    <p:extLst>
      <p:ext uri="{BB962C8B-B14F-4D97-AF65-F5344CB8AC3E}">
        <p14:creationId xmlns:p14="http://schemas.microsoft.com/office/powerpoint/2010/main" val="83416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3"/>
          <p:cNvSpPr>
            <a:spLocks noGrp="1"/>
          </p:cNvSpPr>
          <p:nvPr>
            <p:ph type="title"/>
          </p:nvPr>
        </p:nvSpPr>
        <p:spPr>
          <a:xfrm>
            <a:off x="296863" y="2193925"/>
            <a:ext cx="8523287" cy="854075"/>
          </a:xfrm>
        </p:spPr>
        <p:txBody>
          <a:bodyPr/>
          <a:lstStyle/>
          <a:p>
            <a:pPr algn="ctr" eaLnBrk="1" hangingPunct="1"/>
            <a:r>
              <a:rPr altLang="en-US" b="0" smtClean="0">
                <a:latin typeface="Sprint Sans Ofc Med Bold" panose="020B0903030202060203" pitchFamily="34" charset="0"/>
                <a:cs typeface="Sprint Sans Ofc Med Bold" panose="020B0903030202060203" pitchFamily="34" charset="0"/>
              </a:rPr>
              <a:t>Questions?</a:t>
            </a:r>
          </a:p>
        </p:txBody>
      </p:sp>
    </p:spTree>
  </p:cSld>
  <p:clrMapOvr>
    <a:masterClrMapping/>
  </p:clrMapOvr>
</p:sld>
</file>

<file path=ppt/theme/theme1.xml><?xml version="1.0" encoding="utf-8"?>
<a:theme xmlns:a="http://schemas.openxmlformats.org/drawingml/2006/main" name="Sprint_PowerPoint_Template_9.12.14">
  <a:themeElements>
    <a:clrScheme name="Sprint Theme">
      <a:dk1>
        <a:sysClr val="windowText" lastClr="000000"/>
      </a:dk1>
      <a:lt1>
        <a:sysClr val="window" lastClr="FFFFFF"/>
      </a:lt1>
      <a:dk2>
        <a:srgbClr val="1F497D"/>
      </a:dk2>
      <a:lt2>
        <a:srgbClr val="EEECE1"/>
      </a:lt2>
      <a:accent1>
        <a:srgbClr val="04C5CC"/>
      </a:accent1>
      <a:accent2>
        <a:srgbClr val="7D0082"/>
      </a:accent2>
      <a:accent3>
        <a:srgbClr val="F54C2D"/>
      </a:accent3>
      <a:accent4>
        <a:srgbClr val="FFE100"/>
      </a:accent4>
      <a:accent5>
        <a:srgbClr val="80C113"/>
      </a:accent5>
      <a:accent6>
        <a:srgbClr val="FFFFF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lor Palette">
  <a:themeElements>
    <a:clrScheme name="Sprint Theme">
      <a:dk1>
        <a:sysClr val="windowText" lastClr="000000"/>
      </a:dk1>
      <a:lt1>
        <a:sysClr val="window" lastClr="FFFFFF"/>
      </a:lt1>
      <a:dk2>
        <a:srgbClr val="1F497D"/>
      </a:dk2>
      <a:lt2>
        <a:srgbClr val="EEECE1"/>
      </a:lt2>
      <a:accent1>
        <a:srgbClr val="04C5CC"/>
      </a:accent1>
      <a:accent2>
        <a:srgbClr val="7D0082"/>
      </a:accent2>
      <a:accent3>
        <a:srgbClr val="F54C2D"/>
      </a:accent3>
      <a:accent4>
        <a:srgbClr val="FFE100"/>
      </a:accent4>
      <a:accent5>
        <a:srgbClr val="80C113"/>
      </a:accent5>
      <a:accent6>
        <a:srgbClr val="FFFFFF"/>
      </a:accent6>
      <a:hlink>
        <a:srgbClr val="0000FF"/>
      </a:hlink>
      <a:folHlink>
        <a:srgbClr val="800080"/>
      </a:folHlink>
    </a:clrScheme>
    <a:fontScheme name="Sprint Theme">
      <a:majorFont>
        <a:latin typeface="Sprint Sans Ofc Med Bold"/>
        <a:ea typeface=""/>
        <a:cs typeface=""/>
      </a:majorFont>
      <a:minorFont>
        <a:latin typeface="Sprint Sans Ofc M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Sprint_PowerPoint_Template_9.16.14</Template>
  <TotalTime>388</TotalTime>
  <Words>349</Words>
  <Application>Microsoft Office PowerPoint</Application>
  <PresentationFormat>Letter Paper (8.5x11 in)</PresentationFormat>
  <Paragraphs>81</Paragraphs>
  <Slides>10</Slides>
  <Notes>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10</vt:i4>
      </vt:variant>
    </vt:vector>
  </HeadingPairs>
  <TitlesOfParts>
    <vt:vector size="20" baseType="lpstr">
      <vt:lpstr>MS PGothic</vt:lpstr>
      <vt:lpstr>Arial</vt:lpstr>
      <vt:lpstr>Calibri</vt:lpstr>
      <vt:lpstr>Lucida Grande</vt:lpstr>
      <vt:lpstr>Sprint Sans Medium</vt:lpstr>
      <vt:lpstr>Sprint Sans Ofc Med Bold</vt:lpstr>
      <vt:lpstr>Sprint Sans Ofc Med Regular</vt:lpstr>
      <vt:lpstr>Sprint Sans Ofc Regular</vt:lpstr>
      <vt:lpstr>Sprint_PowerPoint_Template_9.12.14</vt:lpstr>
      <vt:lpstr>Color Palette</vt:lpstr>
      <vt:lpstr>Views on 5G in 3GPP</vt:lpstr>
      <vt:lpstr>PowerPoint Presentation</vt:lpstr>
      <vt:lpstr>Timeline of Generations</vt:lpstr>
      <vt:lpstr>Growth of Mobile Data</vt:lpstr>
      <vt:lpstr>PowerPoint Presentation</vt:lpstr>
      <vt:lpstr>PowerPoint Presentation</vt:lpstr>
      <vt:lpstr>PowerPoint Presentation</vt:lpstr>
      <vt:lpstr>Sprint’s Specific 3GPP Needs</vt:lpstr>
      <vt:lpstr>Questions?</vt:lpstr>
      <vt:lpstr>PowerPoint Presentation</vt:lpstr>
    </vt:vector>
  </TitlesOfParts>
  <Company>Sprint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Sprint</dc:creator>
  <cp:lastModifiedBy>Migaldi, Scott [CTO]</cp:lastModifiedBy>
  <cp:revision>54</cp:revision>
  <cp:lastPrinted>2015-09-01T18:26:23Z</cp:lastPrinted>
  <dcterms:created xsi:type="dcterms:W3CDTF">2015-01-12T18:34:22Z</dcterms:created>
  <dcterms:modified xsi:type="dcterms:W3CDTF">2015-09-01T18:26:43Z</dcterms:modified>
</cp:coreProperties>
</file>