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theme/theme8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9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embeddings/oleObject1.bin" ContentType="application/vnd.openxmlformats-officedocument.oleObject"/>
  <Override PartName="/ppt/tags/tag20.xml" ContentType="application/vnd.openxmlformats-officedocument.presentationml.tags+xml"/>
  <Override PartName="/ppt/embeddings/oleObject2.bin" ContentType="application/vnd.openxmlformats-officedocument.oleObject"/>
  <Override PartName="/ppt/tags/tag21.xml" ContentType="application/vnd.openxmlformats-officedocument.presentationml.tags+xml"/>
  <Override PartName="/ppt/embeddings/oleObject3.bin" ContentType="application/vnd.openxmlformats-officedocument.oleObject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4"/>
    <p:sldMasterId id="2147483653" r:id="rId5"/>
    <p:sldMasterId id="2147483659" r:id="rId6"/>
    <p:sldMasterId id="2147483745" r:id="rId7"/>
    <p:sldMasterId id="2147483757" r:id="rId8"/>
    <p:sldMasterId id="2147483784" r:id="rId9"/>
    <p:sldMasterId id="2147483787" r:id="rId10"/>
    <p:sldMasterId id="2147483791" r:id="rId11"/>
    <p:sldMasterId id="2147483793" r:id="rId12"/>
  </p:sldMasterIdLst>
  <p:notesMasterIdLst>
    <p:notesMasterId r:id="rId24"/>
  </p:notesMasterIdLst>
  <p:sldIdLst>
    <p:sldId id="545" r:id="rId13"/>
    <p:sldId id="541" r:id="rId14"/>
    <p:sldId id="459" r:id="rId15"/>
    <p:sldId id="549" r:id="rId16"/>
    <p:sldId id="551" r:id="rId17"/>
    <p:sldId id="550" r:id="rId18"/>
    <p:sldId id="546" r:id="rId19"/>
    <p:sldId id="553" r:id="rId20"/>
    <p:sldId id="542" r:id="rId21"/>
    <p:sldId id="544" r:id="rId22"/>
    <p:sldId id="552" r:id="rId23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67">
          <p15:clr>
            <a:srgbClr val="A4A3A4"/>
          </p15:clr>
        </p15:guide>
        <p15:guide id="3" pos="3515">
          <p15:clr>
            <a:srgbClr val="A4A3A4"/>
          </p15:clr>
        </p15:guide>
        <p15:guide id="4" orient="horz" pos="935">
          <p15:clr>
            <a:srgbClr val="A4A3A4"/>
          </p15:clr>
        </p15:guide>
        <p15:guide id="5" pos="3696">
          <p15:clr>
            <a:srgbClr val="A4A3A4"/>
          </p15:clr>
        </p15:guide>
        <p15:guide id="6" orient="horz" pos="890">
          <p15:clr>
            <a:srgbClr val="A4A3A4"/>
          </p15:clr>
        </p15:guide>
        <p15:guide id="7" pos="6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GNACIO BERBERANA FDEZ.MURIAS" initials="IBF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352E"/>
    <a:srgbClr val="009933"/>
    <a:srgbClr val="999933"/>
    <a:srgbClr val="336600"/>
    <a:srgbClr val="663300"/>
    <a:srgbClr val="DD7F6D"/>
    <a:srgbClr val="E37213"/>
    <a:srgbClr val="FFFEB0"/>
    <a:srgbClr val="FFFFFF"/>
    <a:srgbClr val="FF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71" autoAdjust="0"/>
    <p:restoredTop sz="94713" autoAdjust="0"/>
  </p:normalViewPr>
  <p:slideViewPr>
    <p:cSldViewPr showGuides="1">
      <p:cViewPr varScale="1">
        <p:scale>
          <a:sx n="86" d="100"/>
          <a:sy n="86" d="100"/>
        </p:scale>
        <p:origin x="-120" y="-352"/>
      </p:cViewPr>
      <p:guideLst>
        <p:guide orient="horz" pos="2160"/>
        <p:guide orient="horz" pos="935"/>
        <p:guide orient="horz" pos="890"/>
        <p:guide pos="567"/>
        <p:guide pos="3515"/>
        <p:guide pos="3696"/>
        <p:guide pos="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6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commentAuthors" Target="commentAuthor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1" Type="http://schemas.openxmlformats.org/officeDocument/2006/relationships/slideMaster" Target="slideMasters/slideMaster8.xml"/><Relationship Id="rId12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FA7898-69D9-4F2B-9045-DE475021290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95CB6A2-7F3D-4799-9E7C-AC2C2174A93B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en-US" dirty="0" smtClean="0"/>
            <a:t>New waveforms:</a:t>
          </a:r>
          <a:endParaRPr lang="es-ES" dirty="0"/>
        </a:p>
      </dgm:t>
    </dgm:pt>
    <dgm:pt modelId="{4DC83F5E-AB9B-4D0C-A178-98CAAB8122C2}" type="parTrans" cxnId="{BDE772F7-FF4A-453E-B74C-D38AF5B008CA}">
      <dgm:prSet/>
      <dgm:spPr/>
      <dgm:t>
        <a:bodyPr/>
        <a:lstStyle/>
        <a:p>
          <a:endParaRPr lang="es-ES"/>
        </a:p>
      </dgm:t>
    </dgm:pt>
    <dgm:pt modelId="{AA805F00-95ED-4477-962C-2CAE75B9E1E2}" type="sibTrans" cxnId="{BDE772F7-FF4A-453E-B74C-D38AF5B008CA}">
      <dgm:prSet/>
      <dgm:spPr/>
      <dgm:t>
        <a:bodyPr/>
        <a:lstStyle/>
        <a:p>
          <a:endParaRPr lang="es-ES"/>
        </a:p>
      </dgm:t>
    </dgm:pt>
    <dgm:pt modelId="{DE7626C7-649C-4664-8E4F-84D2179F7638}">
      <dgm:prSet/>
      <dgm:spPr/>
      <dgm:t>
        <a:bodyPr/>
        <a:lstStyle/>
        <a:p>
          <a:pPr rtl="0"/>
          <a:r>
            <a:rPr lang="en-US" dirty="0" smtClean="0"/>
            <a:t>Does the advantages provided by non orthogonal multiple access compensate for the potential additional complexity in devices?</a:t>
          </a:r>
          <a:endParaRPr lang="es-ES" dirty="0"/>
        </a:p>
      </dgm:t>
    </dgm:pt>
    <dgm:pt modelId="{F9E73F19-EA00-4A7C-BAEE-DCC4A827A386}" type="parTrans" cxnId="{F9FDCE40-F600-4CEE-A5C8-901938711CF6}">
      <dgm:prSet/>
      <dgm:spPr/>
      <dgm:t>
        <a:bodyPr/>
        <a:lstStyle/>
        <a:p>
          <a:endParaRPr lang="es-ES"/>
        </a:p>
      </dgm:t>
    </dgm:pt>
    <dgm:pt modelId="{85B9C2C1-2D78-4179-8225-1F76EAB8F324}" type="sibTrans" cxnId="{F9FDCE40-F600-4CEE-A5C8-901938711CF6}">
      <dgm:prSet/>
      <dgm:spPr/>
      <dgm:t>
        <a:bodyPr/>
        <a:lstStyle/>
        <a:p>
          <a:endParaRPr lang="es-ES"/>
        </a:p>
      </dgm:t>
    </dgm:pt>
    <dgm:pt modelId="{F45E83D3-889C-42A2-817F-D3FB853FC4CA}">
      <dgm:prSet/>
      <dgm:spPr/>
      <dgm:t>
        <a:bodyPr/>
        <a:lstStyle/>
        <a:p>
          <a:pPr rtl="0"/>
          <a:r>
            <a:rPr lang="en-US" dirty="0" smtClean="0"/>
            <a:t>Is tunable OFDM the best way to integrate LTE radio interface in the 5G radio interface, preserving backwards compatibility?  </a:t>
          </a:r>
          <a:endParaRPr lang="es-ES" dirty="0"/>
        </a:p>
      </dgm:t>
    </dgm:pt>
    <dgm:pt modelId="{93AF0079-C595-4AEF-9D9B-D2BD2D10100E}" type="parTrans" cxnId="{927C6214-357E-4DAA-B8EE-3723EA095DC1}">
      <dgm:prSet/>
      <dgm:spPr/>
      <dgm:t>
        <a:bodyPr/>
        <a:lstStyle/>
        <a:p>
          <a:endParaRPr lang="es-ES"/>
        </a:p>
      </dgm:t>
    </dgm:pt>
    <dgm:pt modelId="{169E5113-54F7-4FC3-9941-9F0CB49832C8}" type="sibTrans" cxnId="{927C6214-357E-4DAA-B8EE-3723EA095DC1}">
      <dgm:prSet/>
      <dgm:spPr/>
      <dgm:t>
        <a:bodyPr/>
        <a:lstStyle/>
        <a:p>
          <a:endParaRPr lang="es-ES"/>
        </a:p>
      </dgm:t>
    </dgm:pt>
    <dgm:pt modelId="{DE538F7B-E673-4C01-88A9-E981FC1FE55B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en-US" smtClean="0"/>
            <a:t>Single RAT/multi RAT:</a:t>
          </a:r>
          <a:endParaRPr lang="es-ES"/>
        </a:p>
      </dgm:t>
    </dgm:pt>
    <dgm:pt modelId="{ED3FCD57-1639-495C-AECC-A7D0CCF55F25}" type="parTrans" cxnId="{C6BBBF4C-D878-4329-BFD5-B988668D2385}">
      <dgm:prSet/>
      <dgm:spPr/>
      <dgm:t>
        <a:bodyPr/>
        <a:lstStyle/>
        <a:p>
          <a:endParaRPr lang="es-ES"/>
        </a:p>
      </dgm:t>
    </dgm:pt>
    <dgm:pt modelId="{15B4D55E-E7FA-4721-AD89-DE4896D700D2}" type="sibTrans" cxnId="{C6BBBF4C-D878-4329-BFD5-B988668D2385}">
      <dgm:prSet/>
      <dgm:spPr/>
      <dgm:t>
        <a:bodyPr/>
        <a:lstStyle/>
        <a:p>
          <a:endParaRPr lang="es-ES"/>
        </a:p>
      </dgm:t>
    </dgm:pt>
    <dgm:pt modelId="{1AD881F8-4077-4EAD-956A-60578F425354}">
      <dgm:prSet/>
      <dgm:spPr/>
      <dgm:t>
        <a:bodyPr/>
        <a:lstStyle/>
        <a:p>
          <a:pPr rtl="0"/>
          <a:r>
            <a:rPr lang="en-US" smtClean="0"/>
            <a:t>Same radio interface for all potential frequency bands? Need to preserve backwards compatibility with LTE? Both in the user plane and the control plane or only in the control plane?</a:t>
          </a:r>
          <a:endParaRPr lang="es-ES"/>
        </a:p>
      </dgm:t>
    </dgm:pt>
    <dgm:pt modelId="{6DA0F2DC-EB29-4BAE-9563-5681791127BC}" type="parTrans" cxnId="{DAFD4990-6E48-4163-AE55-FD1C1659C122}">
      <dgm:prSet/>
      <dgm:spPr/>
      <dgm:t>
        <a:bodyPr/>
        <a:lstStyle/>
        <a:p>
          <a:endParaRPr lang="es-ES"/>
        </a:p>
      </dgm:t>
    </dgm:pt>
    <dgm:pt modelId="{1C30BE33-99A5-4988-AA4A-972406F455D7}" type="sibTrans" cxnId="{DAFD4990-6E48-4163-AE55-FD1C1659C122}">
      <dgm:prSet/>
      <dgm:spPr/>
      <dgm:t>
        <a:bodyPr/>
        <a:lstStyle/>
        <a:p>
          <a:endParaRPr lang="es-ES"/>
        </a:p>
      </dgm:t>
    </dgm:pt>
    <dgm:pt modelId="{6C6AC497-B095-4441-B3B7-8C6635A7C9D3}">
      <dgm:prSet/>
      <dgm:spPr/>
      <dgm:t>
        <a:bodyPr/>
        <a:lstStyle/>
        <a:p>
          <a:pPr rtl="0"/>
          <a:r>
            <a:rPr lang="en-US" dirty="0" smtClean="0"/>
            <a:t>Should a specific radio interface be developed for some special use cases (e.g. massive </a:t>
          </a:r>
          <a:r>
            <a:rPr lang="en-US" dirty="0" err="1" smtClean="0"/>
            <a:t>IoT</a:t>
          </a:r>
          <a:r>
            <a:rPr lang="en-US" dirty="0" smtClean="0"/>
            <a:t>, ultra low latency services)?</a:t>
          </a:r>
          <a:endParaRPr lang="es-ES" dirty="0"/>
        </a:p>
      </dgm:t>
    </dgm:pt>
    <dgm:pt modelId="{6F857437-CE29-4EA9-B834-B60B636D6CC2}" type="parTrans" cxnId="{0DF9647A-36D4-4C2D-99C0-DF8A2E5E6F8C}">
      <dgm:prSet/>
      <dgm:spPr/>
      <dgm:t>
        <a:bodyPr/>
        <a:lstStyle/>
        <a:p>
          <a:endParaRPr lang="es-ES"/>
        </a:p>
      </dgm:t>
    </dgm:pt>
    <dgm:pt modelId="{16296277-5AE8-46AD-AB8A-A371E41BE645}" type="sibTrans" cxnId="{0DF9647A-36D4-4C2D-99C0-DF8A2E5E6F8C}">
      <dgm:prSet/>
      <dgm:spPr/>
      <dgm:t>
        <a:bodyPr/>
        <a:lstStyle/>
        <a:p>
          <a:endParaRPr lang="es-ES"/>
        </a:p>
      </dgm:t>
    </dgm:pt>
    <dgm:pt modelId="{BD185009-979B-4CDF-B367-BBE7B6E1CC76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en-US" smtClean="0"/>
            <a:t>Massive MIMO:</a:t>
          </a:r>
          <a:endParaRPr lang="es-ES"/>
        </a:p>
      </dgm:t>
    </dgm:pt>
    <dgm:pt modelId="{AF654367-F7AD-4C97-A241-E7F94D51E399}" type="parTrans" cxnId="{61ACE0FD-01B8-43D4-A411-1F1C384EF484}">
      <dgm:prSet/>
      <dgm:spPr/>
      <dgm:t>
        <a:bodyPr/>
        <a:lstStyle/>
        <a:p>
          <a:endParaRPr lang="es-ES"/>
        </a:p>
      </dgm:t>
    </dgm:pt>
    <dgm:pt modelId="{48E77657-3A56-4BA4-984B-4977154382B9}" type="sibTrans" cxnId="{61ACE0FD-01B8-43D4-A411-1F1C384EF484}">
      <dgm:prSet/>
      <dgm:spPr/>
      <dgm:t>
        <a:bodyPr/>
        <a:lstStyle/>
        <a:p>
          <a:endParaRPr lang="es-ES"/>
        </a:p>
      </dgm:t>
    </dgm:pt>
    <dgm:pt modelId="{9004B2BC-8E2D-425E-AE3D-49BD221825EF}">
      <dgm:prSet/>
      <dgm:spPr/>
      <dgm:t>
        <a:bodyPr/>
        <a:lstStyle/>
        <a:p>
          <a:pPr rtl="0"/>
          <a:r>
            <a:rPr lang="en-US" dirty="0" smtClean="0"/>
            <a:t>Is M-MIMO feasible in high frequency bands? If yes, how high? How many users can be served when using high frequency bands? Is FDD feasible with reasonable feedback complexity?</a:t>
          </a:r>
          <a:endParaRPr lang="es-ES" dirty="0"/>
        </a:p>
      </dgm:t>
    </dgm:pt>
    <dgm:pt modelId="{65A7F971-02BD-4CD7-A40D-D98BB24B4579}" type="parTrans" cxnId="{3C132CED-FC67-4F25-93AC-FD7E23622AA5}">
      <dgm:prSet/>
      <dgm:spPr/>
      <dgm:t>
        <a:bodyPr/>
        <a:lstStyle/>
        <a:p>
          <a:endParaRPr lang="es-ES"/>
        </a:p>
      </dgm:t>
    </dgm:pt>
    <dgm:pt modelId="{CAF58211-9D89-4034-A956-0BBB3A7F6A5F}" type="sibTrans" cxnId="{3C132CED-FC67-4F25-93AC-FD7E23622AA5}">
      <dgm:prSet/>
      <dgm:spPr/>
      <dgm:t>
        <a:bodyPr/>
        <a:lstStyle/>
        <a:p>
          <a:endParaRPr lang="es-ES"/>
        </a:p>
      </dgm:t>
    </dgm:pt>
    <dgm:pt modelId="{BF4E193F-4456-4069-9BA8-D37074DB7B0A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en-US" smtClean="0"/>
            <a:t>Full duplex:</a:t>
          </a:r>
          <a:endParaRPr lang="es-ES"/>
        </a:p>
      </dgm:t>
    </dgm:pt>
    <dgm:pt modelId="{9AF5A615-6C54-4EF6-8EAE-281C822733F4}" type="parTrans" cxnId="{4FA503AB-F8AE-44A8-BCAB-1A0FAA9C40E1}">
      <dgm:prSet/>
      <dgm:spPr/>
      <dgm:t>
        <a:bodyPr/>
        <a:lstStyle/>
        <a:p>
          <a:endParaRPr lang="es-ES"/>
        </a:p>
      </dgm:t>
    </dgm:pt>
    <dgm:pt modelId="{866F6394-8497-4C74-ACBB-CF9C31DD6D22}" type="sibTrans" cxnId="{4FA503AB-F8AE-44A8-BCAB-1A0FAA9C40E1}">
      <dgm:prSet/>
      <dgm:spPr/>
      <dgm:t>
        <a:bodyPr/>
        <a:lstStyle/>
        <a:p>
          <a:endParaRPr lang="es-ES"/>
        </a:p>
      </dgm:t>
    </dgm:pt>
    <dgm:pt modelId="{57961572-485E-460F-A57F-F5C37BA2FD98}">
      <dgm:prSet/>
      <dgm:spPr/>
      <dgm:t>
        <a:bodyPr/>
        <a:lstStyle/>
        <a:p>
          <a:pPr rtl="0"/>
          <a:r>
            <a:rPr lang="en-US" dirty="0" smtClean="0"/>
            <a:t>Will full duplex be feasible in user devices or only in network elements (e.g. relays)?</a:t>
          </a:r>
          <a:endParaRPr lang="es-ES" dirty="0"/>
        </a:p>
      </dgm:t>
    </dgm:pt>
    <dgm:pt modelId="{D05F7EBB-71A6-423D-8724-1D0EBF22DA76}" type="parTrans" cxnId="{3CD21B80-CF78-478C-B8A9-63654A66C6DF}">
      <dgm:prSet/>
      <dgm:spPr/>
      <dgm:t>
        <a:bodyPr/>
        <a:lstStyle/>
        <a:p>
          <a:endParaRPr lang="es-ES"/>
        </a:p>
      </dgm:t>
    </dgm:pt>
    <dgm:pt modelId="{71F17E53-BBFA-4731-905B-36114B947C95}" type="sibTrans" cxnId="{3CD21B80-CF78-478C-B8A9-63654A66C6DF}">
      <dgm:prSet/>
      <dgm:spPr/>
      <dgm:t>
        <a:bodyPr/>
        <a:lstStyle/>
        <a:p>
          <a:endParaRPr lang="es-ES"/>
        </a:p>
      </dgm:t>
    </dgm:pt>
    <dgm:pt modelId="{EA4CF0DC-FF13-470C-B51F-2453D0D497BA}">
      <dgm:prSet/>
      <dgm:spPr>
        <a:solidFill>
          <a:schemeClr val="accent5"/>
        </a:solidFill>
      </dgm:spPr>
      <dgm:t>
        <a:bodyPr/>
        <a:lstStyle/>
        <a:p>
          <a:pPr rtl="0"/>
          <a:r>
            <a:rPr lang="en-US" smtClean="0"/>
            <a:t>Device centric/cell-less architectures</a:t>
          </a:r>
          <a:endParaRPr lang="es-ES"/>
        </a:p>
      </dgm:t>
    </dgm:pt>
    <dgm:pt modelId="{7BA40C8A-9FBE-4D0F-839D-C7DFD5B351F2}" type="parTrans" cxnId="{A6FD9AB1-A220-4491-BE18-22646EA9BDF2}">
      <dgm:prSet/>
      <dgm:spPr/>
      <dgm:t>
        <a:bodyPr/>
        <a:lstStyle/>
        <a:p>
          <a:endParaRPr lang="es-ES"/>
        </a:p>
      </dgm:t>
    </dgm:pt>
    <dgm:pt modelId="{999F7133-DB5A-4CE1-A6F6-E39A689E6144}" type="sibTrans" cxnId="{A6FD9AB1-A220-4491-BE18-22646EA9BDF2}">
      <dgm:prSet/>
      <dgm:spPr/>
      <dgm:t>
        <a:bodyPr/>
        <a:lstStyle/>
        <a:p>
          <a:endParaRPr lang="es-ES"/>
        </a:p>
      </dgm:t>
    </dgm:pt>
    <dgm:pt modelId="{83C2CDC6-B6DA-44A5-95F9-D18799A56A15}">
      <dgm:prSet/>
      <dgm:spPr/>
      <dgm:t>
        <a:bodyPr/>
        <a:lstStyle/>
        <a:p>
          <a:pPr rtl="0"/>
          <a:r>
            <a:rPr lang="en-US" dirty="0" smtClean="0"/>
            <a:t>Is this the natural trend in ultra-dense networks? Can centralized processing improve the (so far, not very promising) performance of </a:t>
          </a:r>
          <a:r>
            <a:rPr lang="en-US" dirty="0" err="1" smtClean="0"/>
            <a:t>CoMP</a:t>
          </a:r>
          <a:r>
            <a:rPr lang="en-US" dirty="0" smtClean="0"/>
            <a:t>?</a:t>
          </a:r>
          <a:endParaRPr lang="es-ES" dirty="0"/>
        </a:p>
      </dgm:t>
    </dgm:pt>
    <dgm:pt modelId="{03D6B5B9-F4F4-4FFE-B050-05499364CD84}" type="parTrans" cxnId="{00A449E5-544B-45C5-AF5F-41ABA4841EEB}">
      <dgm:prSet/>
      <dgm:spPr/>
      <dgm:t>
        <a:bodyPr/>
        <a:lstStyle/>
        <a:p>
          <a:endParaRPr lang="es-ES"/>
        </a:p>
      </dgm:t>
    </dgm:pt>
    <dgm:pt modelId="{41A56C8A-D87A-452C-83AB-41D0E920A9FD}" type="sibTrans" cxnId="{00A449E5-544B-45C5-AF5F-41ABA4841EEB}">
      <dgm:prSet/>
      <dgm:spPr/>
      <dgm:t>
        <a:bodyPr/>
        <a:lstStyle/>
        <a:p>
          <a:endParaRPr lang="es-ES"/>
        </a:p>
      </dgm:t>
    </dgm:pt>
    <dgm:pt modelId="{6CD4A6D1-BD0A-4D6A-8731-DE2D27DF443D}" type="pres">
      <dgm:prSet presAssocID="{98FA7898-69D9-4F2B-9045-DE47502129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D4BA6A2-D75F-403C-8823-FC06C7156F9F}" type="pres">
      <dgm:prSet presAssocID="{B95CB6A2-7F3D-4799-9E7C-AC2C2174A93B}" presName="parentLin" presStyleCnt="0"/>
      <dgm:spPr/>
    </dgm:pt>
    <dgm:pt modelId="{F34DD77D-5674-4AD3-8FB0-5D0833938975}" type="pres">
      <dgm:prSet presAssocID="{B95CB6A2-7F3D-4799-9E7C-AC2C2174A93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9A0C0BDF-C451-4FAA-828F-0C494E47A356}" type="pres">
      <dgm:prSet presAssocID="{B95CB6A2-7F3D-4799-9E7C-AC2C2174A93B}" presName="parentText" presStyleLbl="node1" presStyleIdx="0" presStyleCnt="5" custScaleY="8393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6E08AD5-8CFD-45AC-8238-9699AFA099B8}" type="pres">
      <dgm:prSet presAssocID="{B95CB6A2-7F3D-4799-9E7C-AC2C2174A93B}" presName="negativeSpace" presStyleCnt="0"/>
      <dgm:spPr/>
    </dgm:pt>
    <dgm:pt modelId="{30D5DA96-60BF-4E02-99BD-AF7633A611DE}" type="pres">
      <dgm:prSet presAssocID="{B95CB6A2-7F3D-4799-9E7C-AC2C2174A93B}" presName="childText" presStyleLbl="conFgAcc1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32E3136-3697-4E61-8FA1-80DD5E9DB9FC}" type="pres">
      <dgm:prSet presAssocID="{AA805F00-95ED-4477-962C-2CAE75B9E1E2}" presName="spaceBetweenRectangles" presStyleCnt="0"/>
      <dgm:spPr/>
    </dgm:pt>
    <dgm:pt modelId="{1B676F86-70D1-4925-890C-6DECA0DF80A3}" type="pres">
      <dgm:prSet presAssocID="{DE538F7B-E673-4C01-88A9-E981FC1FE55B}" presName="parentLin" presStyleCnt="0"/>
      <dgm:spPr/>
    </dgm:pt>
    <dgm:pt modelId="{B453F966-DF50-41D4-9F54-AB38B7494BCD}" type="pres">
      <dgm:prSet presAssocID="{DE538F7B-E673-4C01-88A9-E981FC1FE55B}" presName="parentLeftMargin" presStyleLbl="node1" presStyleIdx="0" presStyleCnt="5"/>
      <dgm:spPr/>
      <dgm:t>
        <a:bodyPr/>
        <a:lstStyle/>
        <a:p>
          <a:endParaRPr lang="es-ES"/>
        </a:p>
      </dgm:t>
    </dgm:pt>
    <dgm:pt modelId="{6E652FB8-3EDC-4F9D-B08B-3472CA868B52}" type="pres">
      <dgm:prSet presAssocID="{DE538F7B-E673-4C01-88A9-E981FC1FE55B}" presName="parentText" presStyleLbl="node1" presStyleIdx="1" presStyleCnt="5" custScaleY="8900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CA53EEF-990A-42A9-96D1-D3F6B61D1086}" type="pres">
      <dgm:prSet presAssocID="{DE538F7B-E673-4C01-88A9-E981FC1FE55B}" presName="negativeSpace" presStyleCnt="0"/>
      <dgm:spPr/>
    </dgm:pt>
    <dgm:pt modelId="{C8A991E5-09BC-4521-914E-39601222E57E}" type="pres">
      <dgm:prSet presAssocID="{DE538F7B-E673-4C01-88A9-E981FC1FE55B}" presName="childText" presStyleLbl="conFgAcc1" presStyleIdx="1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0A34822-3A10-4183-A4E6-116BC2CF2685}" type="pres">
      <dgm:prSet presAssocID="{15B4D55E-E7FA-4721-AD89-DE4896D700D2}" presName="spaceBetweenRectangles" presStyleCnt="0"/>
      <dgm:spPr/>
    </dgm:pt>
    <dgm:pt modelId="{88DF4E73-AF99-492E-AD0A-C18AB1909030}" type="pres">
      <dgm:prSet presAssocID="{BD185009-979B-4CDF-B367-BBE7B6E1CC76}" presName="parentLin" presStyleCnt="0"/>
      <dgm:spPr/>
    </dgm:pt>
    <dgm:pt modelId="{5022F5F0-97D0-4F8C-A6D1-F0D2E3B9C0BD}" type="pres">
      <dgm:prSet presAssocID="{BD185009-979B-4CDF-B367-BBE7B6E1CC76}" presName="parentLeftMargin" presStyleLbl="node1" presStyleIdx="1" presStyleCnt="5"/>
      <dgm:spPr/>
      <dgm:t>
        <a:bodyPr/>
        <a:lstStyle/>
        <a:p>
          <a:endParaRPr lang="es-ES"/>
        </a:p>
      </dgm:t>
    </dgm:pt>
    <dgm:pt modelId="{1EFE8F50-A4D3-49C8-A26A-C51B03FA1FCA}" type="pres">
      <dgm:prSet presAssocID="{BD185009-979B-4CDF-B367-BBE7B6E1CC76}" presName="parentText" presStyleLbl="node1" presStyleIdx="2" presStyleCnt="5" custScaleY="8900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32FB024-06B1-4D1E-BB1B-6C52FFB52222}" type="pres">
      <dgm:prSet presAssocID="{BD185009-979B-4CDF-B367-BBE7B6E1CC76}" presName="negativeSpace" presStyleCnt="0"/>
      <dgm:spPr/>
    </dgm:pt>
    <dgm:pt modelId="{043EAD41-6AB0-4E98-BA7B-37BD8E201F66}" type="pres">
      <dgm:prSet presAssocID="{BD185009-979B-4CDF-B367-BBE7B6E1CC76}" presName="childText" presStyleLbl="conFgAcc1" presStyleIdx="2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653DEB-E93B-4D26-A7E2-B9CA047E4A12}" type="pres">
      <dgm:prSet presAssocID="{48E77657-3A56-4BA4-984B-4977154382B9}" presName="spaceBetweenRectangles" presStyleCnt="0"/>
      <dgm:spPr/>
    </dgm:pt>
    <dgm:pt modelId="{03DF6BD2-374C-4E32-8EC6-53A11ECD6558}" type="pres">
      <dgm:prSet presAssocID="{BF4E193F-4456-4069-9BA8-D37074DB7B0A}" presName="parentLin" presStyleCnt="0"/>
      <dgm:spPr/>
    </dgm:pt>
    <dgm:pt modelId="{0DF618E6-1B86-4E3D-B54F-5835D4CE205D}" type="pres">
      <dgm:prSet presAssocID="{BF4E193F-4456-4069-9BA8-D37074DB7B0A}" presName="parentLeftMargin" presStyleLbl="node1" presStyleIdx="2" presStyleCnt="5"/>
      <dgm:spPr/>
      <dgm:t>
        <a:bodyPr/>
        <a:lstStyle/>
        <a:p>
          <a:endParaRPr lang="es-ES"/>
        </a:p>
      </dgm:t>
    </dgm:pt>
    <dgm:pt modelId="{D5B2A8D1-0712-4B21-AB30-86B0552B92EA}" type="pres">
      <dgm:prSet presAssocID="{BF4E193F-4456-4069-9BA8-D37074DB7B0A}" presName="parentText" presStyleLbl="node1" presStyleIdx="3" presStyleCnt="5" custScaleY="77798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8CA4340-3DF6-42C2-A1CB-9CE97B193ECD}" type="pres">
      <dgm:prSet presAssocID="{BF4E193F-4456-4069-9BA8-D37074DB7B0A}" presName="negativeSpace" presStyleCnt="0"/>
      <dgm:spPr/>
    </dgm:pt>
    <dgm:pt modelId="{6C5CBF5B-8D66-4458-986D-C641D385177E}" type="pres">
      <dgm:prSet presAssocID="{BF4E193F-4456-4069-9BA8-D37074DB7B0A}" presName="childText" presStyleLbl="conFgAcc1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25D87B-1ED1-46C1-8AC5-EDA1495F9C28}" type="pres">
      <dgm:prSet presAssocID="{866F6394-8497-4C74-ACBB-CF9C31DD6D22}" presName="spaceBetweenRectangles" presStyleCnt="0"/>
      <dgm:spPr/>
    </dgm:pt>
    <dgm:pt modelId="{FD845FB6-2CEE-4634-BEA0-7F069FEDB959}" type="pres">
      <dgm:prSet presAssocID="{EA4CF0DC-FF13-470C-B51F-2453D0D497BA}" presName="parentLin" presStyleCnt="0"/>
      <dgm:spPr/>
    </dgm:pt>
    <dgm:pt modelId="{02F3FDB6-69B8-43C3-AF4B-03D9DD48D493}" type="pres">
      <dgm:prSet presAssocID="{EA4CF0DC-FF13-470C-B51F-2453D0D497BA}" presName="parentLeftMargin" presStyleLbl="node1" presStyleIdx="3" presStyleCnt="5"/>
      <dgm:spPr/>
      <dgm:t>
        <a:bodyPr/>
        <a:lstStyle/>
        <a:p>
          <a:endParaRPr lang="es-ES"/>
        </a:p>
      </dgm:t>
    </dgm:pt>
    <dgm:pt modelId="{83400F71-D8DD-48F9-9DDA-72489678E22A}" type="pres">
      <dgm:prSet presAssocID="{EA4CF0DC-FF13-470C-B51F-2453D0D497BA}" presName="parentText" presStyleLbl="node1" presStyleIdx="4" presStyleCnt="5" custScaleY="87189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44A0852-4590-4B27-ABAC-DEE222B00C02}" type="pres">
      <dgm:prSet presAssocID="{EA4CF0DC-FF13-470C-B51F-2453D0D497BA}" presName="negativeSpace" presStyleCnt="0"/>
      <dgm:spPr/>
    </dgm:pt>
    <dgm:pt modelId="{B6965296-006E-480A-A82F-4317504301C6}" type="pres">
      <dgm:prSet presAssocID="{EA4CF0DC-FF13-470C-B51F-2453D0D497BA}" presName="childText" presStyleLbl="conFgAcc1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671ADCE-C5B7-4164-9023-58D4B3281C84}" type="presOf" srcId="{DE538F7B-E673-4C01-88A9-E981FC1FE55B}" destId="{B453F966-DF50-41D4-9F54-AB38B7494BCD}" srcOrd="0" destOrd="0" presId="urn:microsoft.com/office/officeart/2005/8/layout/list1"/>
    <dgm:cxn modelId="{CC32A2D8-D80A-496A-92A8-5211910611CC}" type="presOf" srcId="{98FA7898-69D9-4F2B-9045-DE4750212904}" destId="{6CD4A6D1-BD0A-4D6A-8731-DE2D27DF443D}" srcOrd="0" destOrd="0" presId="urn:microsoft.com/office/officeart/2005/8/layout/list1"/>
    <dgm:cxn modelId="{60E4BBFF-CA4B-4D80-8C74-C1372DF2CB3D}" type="presOf" srcId="{F45E83D3-889C-42A2-817F-D3FB853FC4CA}" destId="{30D5DA96-60BF-4E02-99BD-AF7633A611DE}" srcOrd="0" destOrd="1" presId="urn:microsoft.com/office/officeart/2005/8/layout/list1"/>
    <dgm:cxn modelId="{C0F3A23B-8F7E-4F1C-8CCD-B2E17C8DD01D}" type="presOf" srcId="{BF4E193F-4456-4069-9BA8-D37074DB7B0A}" destId="{0DF618E6-1B86-4E3D-B54F-5835D4CE205D}" srcOrd="0" destOrd="0" presId="urn:microsoft.com/office/officeart/2005/8/layout/list1"/>
    <dgm:cxn modelId="{3CD21B80-CF78-478C-B8A9-63654A66C6DF}" srcId="{BF4E193F-4456-4069-9BA8-D37074DB7B0A}" destId="{57961572-485E-460F-A57F-F5C37BA2FD98}" srcOrd="0" destOrd="0" parTransId="{D05F7EBB-71A6-423D-8724-1D0EBF22DA76}" sibTransId="{71F17E53-BBFA-4731-905B-36114B947C95}"/>
    <dgm:cxn modelId="{0DF9647A-36D4-4C2D-99C0-DF8A2E5E6F8C}" srcId="{DE538F7B-E673-4C01-88A9-E981FC1FE55B}" destId="{6C6AC497-B095-4441-B3B7-8C6635A7C9D3}" srcOrd="1" destOrd="0" parTransId="{6F857437-CE29-4EA9-B834-B60B636D6CC2}" sibTransId="{16296277-5AE8-46AD-AB8A-A371E41BE645}"/>
    <dgm:cxn modelId="{ABB7B8E9-5507-4837-AEDD-0C601400A11F}" type="presOf" srcId="{DE538F7B-E673-4C01-88A9-E981FC1FE55B}" destId="{6E652FB8-3EDC-4F9D-B08B-3472CA868B52}" srcOrd="1" destOrd="0" presId="urn:microsoft.com/office/officeart/2005/8/layout/list1"/>
    <dgm:cxn modelId="{C6BBBF4C-D878-4329-BFD5-B988668D2385}" srcId="{98FA7898-69D9-4F2B-9045-DE4750212904}" destId="{DE538F7B-E673-4C01-88A9-E981FC1FE55B}" srcOrd="1" destOrd="0" parTransId="{ED3FCD57-1639-495C-AECC-A7D0CCF55F25}" sibTransId="{15B4D55E-E7FA-4721-AD89-DE4896D700D2}"/>
    <dgm:cxn modelId="{28A05945-205E-4F37-B099-174835E6798E}" type="presOf" srcId="{BD185009-979B-4CDF-B367-BBE7B6E1CC76}" destId="{1EFE8F50-A4D3-49C8-A26A-C51B03FA1FCA}" srcOrd="1" destOrd="0" presId="urn:microsoft.com/office/officeart/2005/8/layout/list1"/>
    <dgm:cxn modelId="{CEF9EE3D-6446-4D0E-B622-2CF7FAF24021}" type="presOf" srcId="{EA4CF0DC-FF13-470C-B51F-2453D0D497BA}" destId="{02F3FDB6-69B8-43C3-AF4B-03D9DD48D493}" srcOrd="0" destOrd="0" presId="urn:microsoft.com/office/officeart/2005/8/layout/list1"/>
    <dgm:cxn modelId="{F9FDCE40-F600-4CEE-A5C8-901938711CF6}" srcId="{B95CB6A2-7F3D-4799-9E7C-AC2C2174A93B}" destId="{DE7626C7-649C-4664-8E4F-84D2179F7638}" srcOrd="0" destOrd="0" parTransId="{F9E73F19-EA00-4A7C-BAEE-DCC4A827A386}" sibTransId="{85B9C2C1-2D78-4179-8225-1F76EAB8F324}"/>
    <dgm:cxn modelId="{25FC08C3-F77B-490F-9890-E122BE2D4B07}" type="presOf" srcId="{6C6AC497-B095-4441-B3B7-8C6635A7C9D3}" destId="{C8A991E5-09BC-4521-914E-39601222E57E}" srcOrd="0" destOrd="1" presId="urn:microsoft.com/office/officeart/2005/8/layout/list1"/>
    <dgm:cxn modelId="{80E06D16-6839-4991-B983-365F88C620F2}" type="presOf" srcId="{BF4E193F-4456-4069-9BA8-D37074DB7B0A}" destId="{D5B2A8D1-0712-4B21-AB30-86B0552B92EA}" srcOrd="1" destOrd="0" presId="urn:microsoft.com/office/officeart/2005/8/layout/list1"/>
    <dgm:cxn modelId="{8A014766-8119-40E1-B7F8-F90918EAD3E2}" type="presOf" srcId="{83C2CDC6-B6DA-44A5-95F9-D18799A56A15}" destId="{B6965296-006E-480A-A82F-4317504301C6}" srcOrd="0" destOrd="0" presId="urn:microsoft.com/office/officeart/2005/8/layout/list1"/>
    <dgm:cxn modelId="{D2B6C75D-6585-47BB-A772-60ED1916E8B2}" type="presOf" srcId="{B95CB6A2-7F3D-4799-9E7C-AC2C2174A93B}" destId="{F34DD77D-5674-4AD3-8FB0-5D0833938975}" srcOrd="0" destOrd="0" presId="urn:microsoft.com/office/officeart/2005/8/layout/list1"/>
    <dgm:cxn modelId="{927C6214-357E-4DAA-B8EE-3723EA095DC1}" srcId="{B95CB6A2-7F3D-4799-9E7C-AC2C2174A93B}" destId="{F45E83D3-889C-42A2-817F-D3FB853FC4CA}" srcOrd="1" destOrd="0" parTransId="{93AF0079-C595-4AEF-9D9B-D2BD2D10100E}" sibTransId="{169E5113-54F7-4FC3-9941-9F0CB49832C8}"/>
    <dgm:cxn modelId="{C273F57C-4520-42F1-AD7A-2BBA2B1B9054}" type="presOf" srcId="{9004B2BC-8E2D-425E-AE3D-49BD221825EF}" destId="{043EAD41-6AB0-4E98-BA7B-37BD8E201F66}" srcOrd="0" destOrd="0" presId="urn:microsoft.com/office/officeart/2005/8/layout/list1"/>
    <dgm:cxn modelId="{BDE772F7-FF4A-453E-B74C-D38AF5B008CA}" srcId="{98FA7898-69D9-4F2B-9045-DE4750212904}" destId="{B95CB6A2-7F3D-4799-9E7C-AC2C2174A93B}" srcOrd="0" destOrd="0" parTransId="{4DC83F5E-AB9B-4D0C-A178-98CAAB8122C2}" sibTransId="{AA805F00-95ED-4477-962C-2CAE75B9E1E2}"/>
    <dgm:cxn modelId="{3C132CED-FC67-4F25-93AC-FD7E23622AA5}" srcId="{BD185009-979B-4CDF-B367-BBE7B6E1CC76}" destId="{9004B2BC-8E2D-425E-AE3D-49BD221825EF}" srcOrd="0" destOrd="0" parTransId="{65A7F971-02BD-4CD7-A40D-D98BB24B4579}" sibTransId="{CAF58211-9D89-4034-A956-0BBB3A7F6A5F}"/>
    <dgm:cxn modelId="{F44380F4-A5B4-4350-B17B-E93E2B5E8966}" type="presOf" srcId="{BD185009-979B-4CDF-B367-BBE7B6E1CC76}" destId="{5022F5F0-97D0-4F8C-A6D1-F0D2E3B9C0BD}" srcOrd="0" destOrd="0" presId="urn:microsoft.com/office/officeart/2005/8/layout/list1"/>
    <dgm:cxn modelId="{4DE14095-ECB9-47AF-A2D7-108E89EE9D3A}" type="presOf" srcId="{DE7626C7-649C-4664-8E4F-84D2179F7638}" destId="{30D5DA96-60BF-4E02-99BD-AF7633A611DE}" srcOrd="0" destOrd="0" presId="urn:microsoft.com/office/officeart/2005/8/layout/list1"/>
    <dgm:cxn modelId="{C637A76F-E590-43B1-BA53-88C6555C903D}" type="presOf" srcId="{1AD881F8-4077-4EAD-956A-60578F425354}" destId="{C8A991E5-09BC-4521-914E-39601222E57E}" srcOrd="0" destOrd="0" presId="urn:microsoft.com/office/officeart/2005/8/layout/list1"/>
    <dgm:cxn modelId="{61ACE0FD-01B8-43D4-A411-1F1C384EF484}" srcId="{98FA7898-69D9-4F2B-9045-DE4750212904}" destId="{BD185009-979B-4CDF-B367-BBE7B6E1CC76}" srcOrd="2" destOrd="0" parTransId="{AF654367-F7AD-4C97-A241-E7F94D51E399}" sibTransId="{48E77657-3A56-4BA4-984B-4977154382B9}"/>
    <dgm:cxn modelId="{DAFD4990-6E48-4163-AE55-FD1C1659C122}" srcId="{DE538F7B-E673-4C01-88A9-E981FC1FE55B}" destId="{1AD881F8-4077-4EAD-956A-60578F425354}" srcOrd="0" destOrd="0" parTransId="{6DA0F2DC-EB29-4BAE-9563-5681791127BC}" sibTransId="{1C30BE33-99A5-4988-AA4A-972406F455D7}"/>
    <dgm:cxn modelId="{4FA503AB-F8AE-44A8-BCAB-1A0FAA9C40E1}" srcId="{98FA7898-69D9-4F2B-9045-DE4750212904}" destId="{BF4E193F-4456-4069-9BA8-D37074DB7B0A}" srcOrd="3" destOrd="0" parTransId="{9AF5A615-6C54-4EF6-8EAE-281C822733F4}" sibTransId="{866F6394-8497-4C74-ACBB-CF9C31DD6D22}"/>
    <dgm:cxn modelId="{00A449E5-544B-45C5-AF5F-41ABA4841EEB}" srcId="{EA4CF0DC-FF13-470C-B51F-2453D0D497BA}" destId="{83C2CDC6-B6DA-44A5-95F9-D18799A56A15}" srcOrd="0" destOrd="0" parTransId="{03D6B5B9-F4F4-4FFE-B050-05499364CD84}" sibTransId="{41A56C8A-D87A-452C-83AB-41D0E920A9FD}"/>
    <dgm:cxn modelId="{8EAFA539-A398-48AC-8BB5-61564D3C38D0}" type="presOf" srcId="{57961572-485E-460F-A57F-F5C37BA2FD98}" destId="{6C5CBF5B-8D66-4458-986D-C641D385177E}" srcOrd="0" destOrd="0" presId="urn:microsoft.com/office/officeart/2005/8/layout/list1"/>
    <dgm:cxn modelId="{AC7100A3-6AED-428D-A871-EDE9EFE1E287}" type="presOf" srcId="{B95CB6A2-7F3D-4799-9E7C-AC2C2174A93B}" destId="{9A0C0BDF-C451-4FAA-828F-0C494E47A356}" srcOrd="1" destOrd="0" presId="urn:microsoft.com/office/officeart/2005/8/layout/list1"/>
    <dgm:cxn modelId="{A6FD9AB1-A220-4491-BE18-22646EA9BDF2}" srcId="{98FA7898-69D9-4F2B-9045-DE4750212904}" destId="{EA4CF0DC-FF13-470C-B51F-2453D0D497BA}" srcOrd="4" destOrd="0" parTransId="{7BA40C8A-9FBE-4D0F-839D-C7DFD5B351F2}" sibTransId="{999F7133-DB5A-4CE1-A6F6-E39A689E6144}"/>
    <dgm:cxn modelId="{466B2D80-E31C-4836-B748-4650897F0F0E}" type="presOf" srcId="{EA4CF0DC-FF13-470C-B51F-2453D0D497BA}" destId="{83400F71-D8DD-48F9-9DDA-72489678E22A}" srcOrd="1" destOrd="0" presId="urn:microsoft.com/office/officeart/2005/8/layout/list1"/>
    <dgm:cxn modelId="{485DBD33-B608-429C-8B48-FFFEDAAD7E23}" type="presParOf" srcId="{6CD4A6D1-BD0A-4D6A-8731-DE2D27DF443D}" destId="{FD4BA6A2-D75F-403C-8823-FC06C7156F9F}" srcOrd="0" destOrd="0" presId="urn:microsoft.com/office/officeart/2005/8/layout/list1"/>
    <dgm:cxn modelId="{9CADB1AC-F5D0-47A9-BA1B-09E830860913}" type="presParOf" srcId="{FD4BA6A2-D75F-403C-8823-FC06C7156F9F}" destId="{F34DD77D-5674-4AD3-8FB0-5D0833938975}" srcOrd="0" destOrd="0" presId="urn:microsoft.com/office/officeart/2005/8/layout/list1"/>
    <dgm:cxn modelId="{F01010D0-8208-478A-AC95-4A8814564389}" type="presParOf" srcId="{FD4BA6A2-D75F-403C-8823-FC06C7156F9F}" destId="{9A0C0BDF-C451-4FAA-828F-0C494E47A356}" srcOrd="1" destOrd="0" presId="urn:microsoft.com/office/officeart/2005/8/layout/list1"/>
    <dgm:cxn modelId="{E64CBD05-EF64-4F5E-9CAA-DAAA3CA7DF94}" type="presParOf" srcId="{6CD4A6D1-BD0A-4D6A-8731-DE2D27DF443D}" destId="{A6E08AD5-8CFD-45AC-8238-9699AFA099B8}" srcOrd="1" destOrd="0" presId="urn:microsoft.com/office/officeart/2005/8/layout/list1"/>
    <dgm:cxn modelId="{901D91A2-7D95-44A1-AD47-F9CC8791417B}" type="presParOf" srcId="{6CD4A6D1-BD0A-4D6A-8731-DE2D27DF443D}" destId="{30D5DA96-60BF-4E02-99BD-AF7633A611DE}" srcOrd="2" destOrd="0" presId="urn:microsoft.com/office/officeart/2005/8/layout/list1"/>
    <dgm:cxn modelId="{AB8C152D-4A48-492D-9683-C838BBC0D3C6}" type="presParOf" srcId="{6CD4A6D1-BD0A-4D6A-8731-DE2D27DF443D}" destId="{932E3136-3697-4E61-8FA1-80DD5E9DB9FC}" srcOrd="3" destOrd="0" presId="urn:microsoft.com/office/officeart/2005/8/layout/list1"/>
    <dgm:cxn modelId="{383AF7AF-7C24-4C8D-8463-A37345EDEDB0}" type="presParOf" srcId="{6CD4A6D1-BD0A-4D6A-8731-DE2D27DF443D}" destId="{1B676F86-70D1-4925-890C-6DECA0DF80A3}" srcOrd="4" destOrd="0" presId="urn:microsoft.com/office/officeart/2005/8/layout/list1"/>
    <dgm:cxn modelId="{824AE4ED-9519-43A9-86D2-7BFB4A95EB46}" type="presParOf" srcId="{1B676F86-70D1-4925-890C-6DECA0DF80A3}" destId="{B453F966-DF50-41D4-9F54-AB38B7494BCD}" srcOrd="0" destOrd="0" presId="urn:microsoft.com/office/officeart/2005/8/layout/list1"/>
    <dgm:cxn modelId="{64C5F437-064A-495C-91A8-8038AF43E42A}" type="presParOf" srcId="{1B676F86-70D1-4925-890C-6DECA0DF80A3}" destId="{6E652FB8-3EDC-4F9D-B08B-3472CA868B52}" srcOrd="1" destOrd="0" presId="urn:microsoft.com/office/officeart/2005/8/layout/list1"/>
    <dgm:cxn modelId="{52521C72-4D7E-4A80-8CEC-C189D04D4BB7}" type="presParOf" srcId="{6CD4A6D1-BD0A-4D6A-8731-DE2D27DF443D}" destId="{8CA53EEF-990A-42A9-96D1-D3F6B61D1086}" srcOrd="5" destOrd="0" presId="urn:microsoft.com/office/officeart/2005/8/layout/list1"/>
    <dgm:cxn modelId="{E24632EE-CD70-44C7-BDC7-A377C97541F8}" type="presParOf" srcId="{6CD4A6D1-BD0A-4D6A-8731-DE2D27DF443D}" destId="{C8A991E5-09BC-4521-914E-39601222E57E}" srcOrd="6" destOrd="0" presId="urn:microsoft.com/office/officeart/2005/8/layout/list1"/>
    <dgm:cxn modelId="{6919E0A2-EABF-427B-BD7A-97D267145663}" type="presParOf" srcId="{6CD4A6D1-BD0A-4D6A-8731-DE2D27DF443D}" destId="{A0A34822-3A10-4183-A4E6-116BC2CF2685}" srcOrd="7" destOrd="0" presId="urn:microsoft.com/office/officeart/2005/8/layout/list1"/>
    <dgm:cxn modelId="{A0AA245F-AC57-431E-ACA1-B623E6824A2F}" type="presParOf" srcId="{6CD4A6D1-BD0A-4D6A-8731-DE2D27DF443D}" destId="{88DF4E73-AF99-492E-AD0A-C18AB1909030}" srcOrd="8" destOrd="0" presId="urn:microsoft.com/office/officeart/2005/8/layout/list1"/>
    <dgm:cxn modelId="{FA87246E-1BDE-416E-82A0-55CC92FD9EC3}" type="presParOf" srcId="{88DF4E73-AF99-492E-AD0A-C18AB1909030}" destId="{5022F5F0-97D0-4F8C-A6D1-F0D2E3B9C0BD}" srcOrd="0" destOrd="0" presId="urn:microsoft.com/office/officeart/2005/8/layout/list1"/>
    <dgm:cxn modelId="{CAB08A57-A5A5-466A-B3DC-6B452AFC84CB}" type="presParOf" srcId="{88DF4E73-AF99-492E-AD0A-C18AB1909030}" destId="{1EFE8F50-A4D3-49C8-A26A-C51B03FA1FCA}" srcOrd="1" destOrd="0" presId="urn:microsoft.com/office/officeart/2005/8/layout/list1"/>
    <dgm:cxn modelId="{553C65A0-6A5E-4BFE-8E0F-B01B67F3F88D}" type="presParOf" srcId="{6CD4A6D1-BD0A-4D6A-8731-DE2D27DF443D}" destId="{232FB024-06B1-4D1E-BB1B-6C52FFB52222}" srcOrd="9" destOrd="0" presId="urn:microsoft.com/office/officeart/2005/8/layout/list1"/>
    <dgm:cxn modelId="{2A2D0264-B58B-40D2-A6B7-6D3B9D6DB8B3}" type="presParOf" srcId="{6CD4A6D1-BD0A-4D6A-8731-DE2D27DF443D}" destId="{043EAD41-6AB0-4E98-BA7B-37BD8E201F66}" srcOrd="10" destOrd="0" presId="urn:microsoft.com/office/officeart/2005/8/layout/list1"/>
    <dgm:cxn modelId="{FBA5454E-EDF5-4F24-835D-E1B788F6B5C5}" type="presParOf" srcId="{6CD4A6D1-BD0A-4D6A-8731-DE2D27DF443D}" destId="{05653DEB-E93B-4D26-A7E2-B9CA047E4A12}" srcOrd="11" destOrd="0" presId="urn:microsoft.com/office/officeart/2005/8/layout/list1"/>
    <dgm:cxn modelId="{88E5930C-4C4D-45F8-8064-A8CBBD2F7083}" type="presParOf" srcId="{6CD4A6D1-BD0A-4D6A-8731-DE2D27DF443D}" destId="{03DF6BD2-374C-4E32-8EC6-53A11ECD6558}" srcOrd="12" destOrd="0" presId="urn:microsoft.com/office/officeart/2005/8/layout/list1"/>
    <dgm:cxn modelId="{C374328F-4428-4A69-84D2-1B23708B79A9}" type="presParOf" srcId="{03DF6BD2-374C-4E32-8EC6-53A11ECD6558}" destId="{0DF618E6-1B86-4E3D-B54F-5835D4CE205D}" srcOrd="0" destOrd="0" presId="urn:microsoft.com/office/officeart/2005/8/layout/list1"/>
    <dgm:cxn modelId="{E285B3D0-538B-4102-A047-8793AF4B9814}" type="presParOf" srcId="{03DF6BD2-374C-4E32-8EC6-53A11ECD6558}" destId="{D5B2A8D1-0712-4B21-AB30-86B0552B92EA}" srcOrd="1" destOrd="0" presId="urn:microsoft.com/office/officeart/2005/8/layout/list1"/>
    <dgm:cxn modelId="{5E4A6A24-AB03-48D7-A815-0ACEB7517014}" type="presParOf" srcId="{6CD4A6D1-BD0A-4D6A-8731-DE2D27DF443D}" destId="{F8CA4340-3DF6-42C2-A1CB-9CE97B193ECD}" srcOrd="13" destOrd="0" presId="urn:microsoft.com/office/officeart/2005/8/layout/list1"/>
    <dgm:cxn modelId="{6BD94EE3-5083-43B9-9B98-BE8CD1905217}" type="presParOf" srcId="{6CD4A6D1-BD0A-4D6A-8731-DE2D27DF443D}" destId="{6C5CBF5B-8D66-4458-986D-C641D385177E}" srcOrd="14" destOrd="0" presId="urn:microsoft.com/office/officeart/2005/8/layout/list1"/>
    <dgm:cxn modelId="{09B2225E-6C19-4D95-8FCF-C312E5F406ED}" type="presParOf" srcId="{6CD4A6D1-BD0A-4D6A-8731-DE2D27DF443D}" destId="{1225D87B-1ED1-46C1-8AC5-EDA1495F9C28}" srcOrd="15" destOrd="0" presId="urn:microsoft.com/office/officeart/2005/8/layout/list1"/>
    <dgm:cxn modelId="{FD40FCFA-BB69-4E43-9612-5B8AF3D6126A}" type="presParOf" srcId="{6CD4A6D1-BD0A-4D6A-8731-DE2D27DF443D}" destId="{FD845FB6-2CEE-4634-BEA0-7F069FEDB959}" srcOrd="16" destOrd="0" presId="urn:microsoft.com/office/officeart/2005/8/layout/list1"/>
    <dgm:cxn modelId="{DF6DA831-04D5-4A78-82E9-58244E000A80}" type="presParOf" srcId="{FD845FB6-2CEE-4634-BEA0-7F069FEDB959}" destId="{02F3FDB6-69B8-43C3-AF4B-03D9DD48D493}" srcOrd="0" destOrd="0" presId="urn:microsoft.com/office/officeart/2005/8/layout/list1"/>
    <dgm:cxn modelId="{A3ADF480-AB0A-44BD-8723-BF09017DB7FB}" type="presParOf" srcId="{FD845FB6-2CEE-4634-BEA0-7F069FEDB959}" destId="{83400F71-D8DD-48F9-9DDA-72489678E22A}" srcOrd="1" destOrd="0" presId="urn:microsoft.com/office/officeart/2005/8/layout/list1"/>
    <dgm:cxn modelId="{2F484351-AC1F-418F-934E-E74319DB28FC}" type="presParOf" srcId="{6CD4A6D1-BD0A-4D6A-8731-DE2D27DF443D}" destId="{D44A0852-4590-4B27-ABAC-DEE222B00C02}" srcOrd="17" destOrd="0" presId="urn:microsoft.com/office/officeart/2005/8/layout/list1"/>
    <dgm:cxn modelId="{08F4B680-EB49-4FA7-BD10-ED517FFBEA94}" type="presParOf" srcId="{6CD4A6D1-BD0A-4D6A-8731-DE2D27DF443D}" destId="{B6965296-006E-480A-A82F-4317504301C6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FA7898-69D9-4F2B-9045-DE475021290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6CD4A6D1-BD0A-4D6A-8731-DE2D27DF443D}" type="pres">
      <dgm:prSet presAssocID="{98FA7898-69D9-4F2B-9045-DE47502129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</dgm:ptLst>
  <dgm:cxnLst>
    <dgm:cxn modelId="{FBFB4AC7-4949-423C-BCA9-4687D4298C31}" type="presOf" srcId="{98FA7898-69D9-4F2B-9045-DE4750212904}" destId="{6CD4A6D1-BD0A-4D6A-8731-DE2D27DF443D}" srcOrd="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D5DA96-60BF-4E02-99BD-AF7633A611DE}">
      <dsp:nvSpPr>
        <dsp:cNvPr id="0" name=""/>
        <dsp:cNvSpPr/>
      </dsp:nvSpPr>
      <dsp:spPr>
        <a:xfrm>
          <a:off x="0" y="247017"/>
          <a:ext cx="8692455" cy="1126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631" tIns="270764" rIns="674631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Does the advantages provided by non orthogonal multiple access compensate for the potential additional complexity in devices?</a:t>
          </a:r>
          <a:endParaRPr lang="es-ES" sz="1300" kern="1200" dirty="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Is tunable OFDM the best way to integrate LTE radio interface in the 5G radio interface, preserving backwards compatibility?  </a:t>
          </a:r>
          <a:endParaRPr lang="es-ES" sz="1300" kern="1200" dirty="0"/>
        </a:p>
      </dsp:txBody>
      <dsp:txXfrm>
        <a:off x="0" y="247017"/>
        <a:ext cx="8692455" cy="1126125"/>
      </dsp:txXfrm>
    </dsp:sp>
    <dsp:sp modelId="{9A0C0BDF-C451-4FAA-828F-0C494E47A356}">
      <dsp:nvSpPr>
        <dsp:cNvPr id="0" name=""/>
        <dsp:cNvSpPr/>
      </dsp:nvSpPr>
      <dsp:spPr>
        <a:xfrm>
          <a:off x="434622" y="116788"/>
          <a:ext cx="6084718" cy="322108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988" tIns="0" rIns="2299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New waveforms:</a:t>
          </a:r>
          <a:endParaRPr lang="es-ES" sz="1300" kern="1200" dirty="0"/>
        </a:p>
      </dsp:txBody>
      <dsp:txXfrm>
        <a:off x="450346" y="132512"/>
        <a:ext cx="6053270" cy="290660"/>
      </dsp:txXfrm>
    </dsp:sp>
    <dsp:sp modelId="{C8A991E5-09BC-4521-914E-39601222E57E}">
      <dsp:nvSpPr>
        <dsp:cNvPr id="0" name=""/>
        <dsp:cNvSpPr/>
      </dsp:nvSpPr>
      <dsp:spPr>
        <a:xfrm>
          <a:off x="0" y="1593008"/>
          <a:ext cx="8692455" cy="1126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631" tIns="270764" rIns="674631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smtClean="0"/>
            <a:t>Same radio interface for all potential frequency bands? Need to preserve backwards compatibility with LTE? Both in the user plane and the control plane or only in the control plane?</a:t>
          </a:r>
          <a:endParaRPr lang="es-ES" sz="1300" kern="1200"/>
        </a:p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Should a specific radio interface be developed for some special use cases (e.g. massive </a:t>
          </a:r>
          <a:r>
            <a:rPr lang="en-US" sz="1300" kern="1200" dirty="0" err="1" smtClean="0"/>
            <a:t>IoT</a:t>
          </a:r>
          <a:r>
            <a:rPr lang="en-US" sz="1300" kern="1200" dirty="0" smtClean="0"/>
            <a:t>, ultra low latency services)?</a:t>
          </a:r>
          <a:endParaRPr lang="es-ES" sz="1300" kern="1200" dirty="0"/>
        </a:p>
      </dsp:txBody>
      <dsp:txXfrm>
        <a:off x="0" y="1593008"/>
        <a:ext cx="8692455" cy="1126125"/>
      </dsp:txXfrm>
    </dsp:sp>
    <dsp:sp modelId="{6E652FB8-3EDC-4F9D-B08B-3472CA868B52}">
      <dsp:nvSpPr>
        <dsp:cNvPr id="0" name=""/>
        <dsp:cNvSpPr/>
      </dsp:nvSpPr>
      <dsp:spPr>
        <a:xfrm>
          <a:off x="434622" y="1443342"/>
          <a:ext cx="6084718" cy="341546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988" tIns="0" rIns="2299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Single RAT/multi RAT:</a:t>
          </a:r>
          <a:endParaRPr lang="es-ES" sz="1300" kern="1200"/>
        </a:p>
      </dsp:txBody>
      <dsp:txXfrm>
        <a:off x="451295" y="1460015"/>
        <a:ext cx="6051372" cy="308200"/>
      </dsp:txXfrm>
    </dsp:sp>
    <dsp:sp modelId="{043EAD41-6AB0-4E98-BA7B-37BD8E201F66}">
      <dsp:nvSpPr>
        <dsp:cNvPr id="0" name=""/>
        <dsp:cNvSpPr/>
      </dsp:nvSpPr>
      <dsp:spPr>
        <a:xfrm>
          <a:off x="0" y="2939000"/>
          <a:ext cx="8692455" cy="737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631" tIns="270764" rIns="674631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Is M-MIMO feasible in high frequency bands? If yes, how high? How many users can be served when using high frequency bands? Is FDD feasible with reasonable feedback complexity?</a:t>
          </a:r>
          <a:endParaRPr lang="es-ES" sz="1300" kern="1200" dirty="0"/>
        </a:p>
      </dsp:txBody>
      <dsp:txXfrm>
        <a:off x="0" y="2939000"/>
        <a:ext cx="8692455" cy="737100"/>
      </dsp:txXfrm>
    </dsp:sp>
    <dsp:sp modelId="{1EFE8F50-A4D3-49C8-A26A-C51B03FA1FCA}">
      <dsp:nvSpPr>
        <dsp:cNvPr id="0" name=""/>
        <dsp:cNvSpPr/>
      </dsp:nvSpPr>
      <dsp:spPr>
        <a:xfrm>
          <a:off x="434622" y="2789333"/>
          <a:ext cx="6084718" cy="341546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988" tIns="0" rIns="2299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Massive MIMO:</a:t>
          </a:r>
          <a:endParaRPr lang="es-ES" sz="1300" kern="1200"/>
        </a:p>
      </dsp:txBody>
      <dsp:txXfrm>
        <a:off x="451295" y="2806006"/>
        <a:ext cx="6051372" cy="308200"/>
      </dsp:txXfrm>
    </dsp:sp>
    <dsp:sp modelId="{6C5CBF5B-8D66-4458-986D-C641D385177E}">
      <dsp:nvSpPr>
        <dsp:cNvPr id="0" name=""/>
        <dsp:cNvSpPr/>
      </dsp:nvSpPr>
      <dsp:spPr>
        <a:xfrm>
          <a:off x="0" y="3852977"/>
          <a:ext cx="8692455" cy="552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631" tIns="270764" rIns="674631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Will full duplex be feasible in user devices or only in network elements (e.g. relays)?</a:t>
          </a:r>
          <a:endParaRPr lang="es-ES" sz="1300" kern="1200" dirty="0"/>
        </a:p>
      </dsp:txBody>
      <dsp:txXfrm>
        <a:off x="0" y="3852977"/>
        <a:ext cx="8692455" cy="552825"/>
      </dsp:txXfrm>
    </dsp:sp>
    <dsp:sp modelId="{D5B2A8D1-0712-4B21-AB30-86B0552B92EA}">
      <dsp:nvSpPr>
        <dsp:cNvPr id="0" name=""/>
        <dsp:cNvSpPr/>
      </dsp:nvSpPr>
      <dsp:spPr>
        <a:xfrm>
          <a:off x="434622" y="3746300"/>
          <a:ext cx="6084718" cy="298557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988" tIns="0" rIns="2299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Full duplex:</a:t>
          </a:r>
          <a:endParaRPr lang="es-ES" sz="1300" kern="1200"/>
        </a:p>
      </dsp:txBody>
      <dsp:txXfrm>
        <a:off x="449196" y="3760874"/>
        <a:ext cx="6055570" cy="269409"/>
      </dsp:txXfrm>
    </dsp:sp>
    <dsp:sp modelId="{B6965296-006E-480A-A82F-4317504301C6}">
      <dsp:nvSpPr>
        <dsp:cNvPr id="0" name=""/>
        <dsp:cNvSpPr/>
      </dsp:nvSpPr>
      <dsp:spPr>
        <a:xfrm>
          <a:off x="0" y="4618719"/>
          <a:ext cx="8692455" cy="7371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74631" tIns="270764" rIns="674631" bIns="92456" numCol="1" spcCol="1270" anchor="t" anchorCtr="0">
          <a:noAutofit/>
        </a:bodyPr>
        <a:lstStyle/>
        <a:p>
          <a:pPr marL="114300" lvl="1" indent="-114300" algn="l" defTabSz="5778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300" kern="1200" dirty="0" smtClean="0"/>
            <a:t>Is this the natural trend in ultra-dense networks? Can centralized processing improve the (so far, not very promising) performance of </a:t>
          </a:r>
          <a:r>
            <a:rPr lang="en-US" sz="1300" kern="1200" dirty="0" err="1" smtClean="0"/>
            <a:t>CoMP</a:t>
          </a:r>
          <a:r>
            <a:rPr lang="en-US" sz="1300" kern="1200" dirty="0" smtClean="0"/>
            <a:t>?</a:t>
          </a:r>
          <a:endParaRPr lang="es-ES" sz="1300" kern="1200" dirty="0"/>
        </a:p>
      </dsp:txBody>
      <dsp:txXfrm>
        <a:off x="0" y="4618719"/>
        <a:ext cx="8692455" cy="737100"/>
      </dsp:txXfrm>
    </dsp:sp>
    <dsp:sp modelId="{83400F71-D8DD-48F9-9DDA-72489678E22A}">
      <dsp:nvSpPr>
        <dsp:cNvPr id="0" name=""/>
        <dsp:cNvSpPr/>
      </dsp:nvSpPr>
      <dsp:spPr>
        <a:xfrm>
          <a:off x="434622" y="4476002"/>
          <a:ext cx="6084718" cy="334596"/>
        </a:xfrm>
        <a:prstGeom prst="roundRect">
          <a:avLst/>
        </a:prstGeom>
        <a:solidFill>
          <a:schemeClr val="accent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9988" tIns="0" rIns="229988" bIns="0" numCol="1" spcCol="1270" anchor="ctr" anchorCtr="0">
          <a:noAutofit/>
        </a:bodyPr>
        <a:lstStyle/>
        <a:p>
          <a:pPr lvl="0" algn="l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Device centric/cell-less architectures</a:t>
          </a:r>
          <a:endParaRPr lang="es-ES" sz="1300" kern="1200"/>
        </a:p>
      </dsp:txBody>
      <dsp:txXfrm>
        <a:off x="450956" y="4492336"/>
        <a:ext cx="6052050" cy="3019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D8503-F5A1-47DE-81B4-020935D2FEDD}" type="datetimeFigureOut">
              <a:rPr lang="en-US" smtClean="0"/>
              <a:t>02/09/15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B951B-3A57-4B7B-9395-DA8935C9F4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187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0275" y="741363"/>
            <a:ext cx="4937125" cy="37020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4241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 slide to start with, text on right is too small</a:t>
            </a:r>
            <a:r>
              <a:rPr lang="en-US" baseline="0" dirty="0" smtClean="0"/>
              <a:t> but probably ok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91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Text on this slide is too small to be read.  Right hand matrix</a:t>
            </a:r>
            <a:r>
              <a:rPr lang="en-US" baseline="0" dirty="0" smtClean="0"/>
              <a:t> is OK small but left hand something needs to be done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1754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01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01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21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Text is too small.  Lots</a:t>
            </a:r>
            <a:r>
              <a:rPr lang="en-US" baseline="0" dirty="0" smtClean="0"/>
              <a:t> of space wasted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60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Text is too small.  Lots</a:t>
            </a:r>
            <a:r>
              <a:rPr lang="en-US" baseline="0" dirty="0" smtClean="0"/>
              <a:t> of space wasted here.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B951B-3A57-4B7B-9395-DA8935C9F4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860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4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1" Type="http://schemas.openxmlformats.org/officeDocument/2006/relationships/vmlDrawing" Target="../drawings/vmlDrawing2.vml"/><Relationship Id="rId2" Type="http://schemas.openxmlformats.org/officeDocument/2006/relationships/tags" Target="../tags/tag2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4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1" Type="http://schemas.openxmlformats.org/officeDocument/2006/relationships/vmlDrawing" Target="../drawings/vmlDrawing3.vml"/><Relationship Id="rId2" Type="http://schemas.openxmlformats.org/officeDocument/2006/relationships/tags" Target="../tags/tag2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Títul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23446" y="2286000"/>
            <a:ext cx="9167446" cy="2159000"/>
            <a:chOff x="-23446" y="2286000"/>
            <a:chExt cx="9167446" cy="2159000"/>
          </a:xfrm>
        </p:grpSpPr>
        <p:sp>
          <p:nvSpPr>
            <p:cNvPr id="3" name="Rectangle 1"/>
            <p:cNvSpPr>
              <a:spLocks/>
            </p:cNvSpPr>
            <p:nvPr userDrawn="1"/>
          </p:nvSpPr>
          <p:spPr bwMode="auto">
            <a:xfrm>
              <a:off x="128954" y="2286000"/>
              <a:ext cx="8663354" cy="2159000"/>
            </a:xfrm>
            <a:prstGeom prst="rect">
              <a:avLst/>
            </a:prstGeom>
            <a:solidFill>
              <a:srgbClr val="E7E7E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4" name="Rectangle 9"/>
            <p:cNvSpPr>
              <a:spLocks/>
            </p:cNvSpPr>
            <p:nvPr userDrawn="1"/>
          </p:nvSpPr>
          <p:spPr bwMode="auto">
            <a:xfrm>
              <a:off x="-23446" y="2286000"/>
              <a:ext cx="152400" cy="2159000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5" name="Rectangle 10"/>
            <p:cNvSpPr>
              <a:spLocks/>
            </p:cNvSpPr>
            <p:nvPr userDrawn="1"/>
          </p:nvSpPr>
          <p:spPr bwMode="auto">
            <a:xfrm>
              <a:off x="128954" y="2286000"/>
              <a:ext cx="82062" cy="2159000"/>
            </a:xfrm>
            <a:prstGeom prst="rect">
              <a:avLst/>
            </a:prstGeom>
            <a:solidFill>
              <a:schemeClr val="tx2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6" name="Rectangle 11"/>
            <p:cNvSpPr>
              <a:spLocks/>
            </p:cNvSpPr>
            <p:nvPr userDrawn="1"/>
          </p:nvSpPr>
          <p:spPr bwMode="auto">
            <a:xfrm>
              <a:off x="8792308" y="2286000"/>
              <a:ext cx="351692" cy="2159000"/>
            </a:xfrm>
            <a:prstGeom prst="rect">
              <a:avLst/>
            </a:prstGeom>
            <a:solidFill>
              <a:schemeClr val="tx2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/>
            </a:p>
          </p:txBody>
        </p:sp>
      </p:grp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970085" y="2408239"/>
            <a:ext cx="7772400" cy="1020762"/>
          </a:xfrm>
          <a:prstGeom prst="rect">
            <a:avLst/>
          </a:prstGeom>
        </p:spPr>
        <p:txBody>
          <a:bodyPr anchor="ctr"/>
          <a:lstStyle>
            <a:lvl1pPr algn="r">
              <a:defRPr sz="3000" b="1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Presentation Title</a:t>
            </a:r>
            <a:br>
              <a:rPr lang="en-GB" dirty="0" smtClean="0"/>
            </a:br>
            <a:r>
              <a:rPr lang="en-GB" dirty="0" smtClean="0"/>
              <a:t>Two lines and 30 </a:t>
            </a:r>
            <a:r>
              <a:rPr lang="en-GB" dirty="0" err="1" smtClean="0"/>
              <a:t>pt</a:t>
            </a:r>
            <a:r>
              <a:rPr lang="en-GB" dirty="0" smtClean="0"/>
              <a:t>_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41686" y="3486605"/>
            <a:ext cx="6400800" cy="8858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Subtitle front page (if necessary) 18pt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65941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0639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oup 21"/>
          <p:cNvGrpSpPr/>
          <p:nvPr userDrawn="1"/>
        </p:nvGrpSpPr>
        <p:grpSpPr bwMode="auto">
          <a:xfrm>
            <a:off x="-23446" y="2286000"/>
            <a:ext cx="9167446" cy="2159000"/>
            <a:chOff x="-23446" y="2286000"/>
            <a:chExt cx="9167446" cy="2159000"/>
          </a:xfrm>
        </p:grpSpPr>
        <p:sp>
          <p:nvSpPr>
            <p:cNvPr id="23" name="Rectangle 1"/>
            <p:cNvSpPr>
              <a:spLocks/>
            </p:cNvSpPr>
            <p:nvPr userDrawn="1"/>
          </p:nvSpPr>
          <p:spPr bwMode="auto">
            <a:xfrm>
              <a:off x="128954" y="2286000"/>
              <a:ext cx="8663354" cy="2159000"/>
            </a:xfrm>
            <a:prstGeom prst="rect">
              <a:avLst/>
            </a:prstGeom>
            <a:solidFill>
              <a:srgbClr val="E7E7E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4" name="Rectangle 9"/>
            <p:cNvSpPr>
              <a:spLocks/>
            </p:cNvSpPr>
            <p:nvPr userDrawn="1"/>
          </p:nvSpPr>
          <p:spPr bwMode="auto">
            <a:xfrm>
              <a:off x="-23446" y="2286000"/>
              <a:ext cx="152400" cy="2159000"/>
            </a:xfrm>
            <a:prstGeom prst="rect">
              <a:avLst/>
            </a:prstGeom>
            <a:solidFill>
              <a:srgbClr val="4BACC6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5" name="Rectangle 10"/>
            <p:cNvSpPr>
              <a:spLocks/>
            </p:cNvSpPr>
            <p:nvPr userDrawn="1"/>
          </p:nvSpPr>
          <p:spPr bwMode="auto">
            <a:xfrm>
              <a:off x="128954" y="2286000"/>
              <a:ext cx="82062" cy="2159000"/>
            </a:xfrm>
            <a:prstGeom prst="rect">
              <a:avLst/>
            </a:prstGeom>
            <a:solidFill>
              <a:srgbClr val="003245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6" name="Rectangle 11"/>
            <p:cNvSpPr>
              <a:spLocks/>
            </p:cNvSpPr>
            <p:nvPr userDrawn="1"/>
          </p:nvSpPr>
          <p:spPr bwMode="auto">
            <a:xfrm>
              <a:off x="8792308" y="2286000"/>
              <a:ext cx="351692" cy="2159000"/>
            </a:xfrm>
            <a:prstGeom prst="rect">
              <a:avLst/>
            </a:prstGeom>
            <a:solidFill>
              <a:srgbClr val="003245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4" name="Working Draft Text" hidden="1"/>
          <p:cNvSpPr txBox="1">
            <a:spLocks noChangeArrowheads="1"/>
          </p:cNvSpPr>
          <p:nvPr/>
        </p:nvSpPr>
        <p:spPr bwMode="auto">
          <a:xfrm>
            <a:off x="372209" y="1454136"/>
            <a:ext cx="836768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31" b="1" dirty="0" smtClean="0">
                <a:solidFill>
                  <a:srgbClr val="003245"/>
                </a:solidFill>
                <a:latin typeface="Trebuchet MS"/>
              </a:rPr>
              <a:t>WORKING DRAFT</a:t>
            </a:r>
          </a:p>
        </p:txBody>
      </p:sp>
      <p:sp>
        <p:nvSpPr>
          <p:cNvPr id="6" name="Working Draft" hidden="1"/>
          <p:cNvSpPr txBox="1">
            <a:spLocks noChangeArrowheads="1"/>
          </p:cNvSpPr>
          <p:nvPr/>
        </p:nvSpPr>
        <p:spPr bwMode="auto">
          <a:xfrm>
            <a:off x="372209" y="1612872"/>
            <a:ext cx="2516715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31" smtClean="0">
                <a:solidFill>
                  <a:srgbClr val="003245"/>
                </a:solidFill>
                <a:latin typeface="Trebuchet MS"/>
              </a:rPr>
              <a:t>Last Modified 5/1/2014 5:34 PM India Standard Time</a:t>
            </a:r>
            <a:endParaRPr lang="en-US" sz="831" dirty="0" smtClean="0">
              <a:solidFill>
                <a:srgbClr val="003245"/>
              </a:solidFill>
              <a:latin typeface="Trebuchet MS"/>
            </a:endParaRPr>
          </a:p>
        </p:txBody>
      </p:sp>
      <p:sp>
        <p:nvSpPr>
          <p:cNvPr id="7" name="Printed" hidden="1"/>
          <p:cNvSpPr txBox="1">
            <a:spLocks noChangeArrowheads="1"/>
          </p:cNvSpPr>
          <p:nvPr/>
        </p:nvSpPr>
        <p:spPr bwMode="auto">
          <a:xfrm>
            <a:off x="372209" y="1773228"/>
            <a:ext cx="2426946" cy="1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31" smtClean="0">
                <a:solidFill>
                  <a:srgbClr val="003245"/>
                </a:solidFill>
                <a:latin typeface="Trebuchet MS"/>
              </a:rPr>
              <a:t>Printed 30/04/2014 10:23 Romance Standard Time</a:t>
            </a:r>
            <a:endParaRPr lang="en-US" sz="831" dirty="0" smtClean="0">
              <a:solidFill>
                <a:srgbClr val="003245"/>
              </a:solidFill>
              <a:latin typeface="Trebuchet MS"/>
            </a:endParaRPr>
          </a:p>
        </p:txBody>
      </p:sp>
      <p:grpSp>
        <p:nvGrpSpPr>
          <p:cNvPr id="8" name="McK Title Elements" hidden="1"/>
          <p:cNvGrpSpPr>
            <a:grpSpLocks/>
          </p:cNvGrpSpPr>
          <p:nvPr userDrawn="1"/>
        </p:nvGrpSpPr>
        <p:grpSpPr bwMode="auto">
          <a:xfrm>
            <a:off x="372208" y="6315951"/>
            <a:ext cx="5036084" cy="353106"/>
            <a:chOff x="1663" y="3193"/>
            <a:chExt cx="3109" cy="218"/>
          </a:xfrm>
        </p:grpSpPr>
        <p:sp>
          <p:nvSpPr>
            <p:cNvPr id="9" name="McK Document type"/>
            <p:cNvSpPr txBox="1">
              <a:spLocks noChangeArrowheads="1"/>
            </p:cNvSpPr>
            <p:nvPr/>
          </p:nvSpPr>
          <p:spPr bwMode="auto">
            <a:xfrm>
              <a:off x="1663" y="3193"/>
              <a:ext cx="3109" cy="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8" dirty="0" smtClean="0">
                  <a:solidFill>
                    <a:srgbClr val="003245"/>
                  </a:solidFill>
                  <a:latin typeface="Trebuchet MS"/>
                </a:rPr>
                <a:t>Document type</a:t>
              </a:r>
            </a:p>
          </p:txBody>
        </p:sp>
        <p:sp>
          <p:nvSpPr>
            <p:cNvPr id="10" name="McK Date"/>
            <p:cNvSpPr txBox="1">
              <a:spLocks noChangeArrowheads="1"/>
            </p:cNvSpPr>
            <p:nvPr/>
          </p:nvSpPr>
          <p:spPr bwMode="auto">
            <a:xfrm>
              <a:off x="1663" y="3306"/>
              <a:ext cx="3109" cy="1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8" dirty="0" smtClean="0">
                  <a:solidFill>
                    <a:srgbClr val="003245"/>
                  </a:solidFill>
                  <a:latin typeface="Trebuchet MS"/>
                </a:rPr>
                <a:t>Date</a:t>
              </a:r>
            </a:p>
          </p:txBody>
        </p:sp>
      </p:grpSp>
      <p:sp>
        <p:nvSpPr>
          <p:cNvPr id="13314" name="Rectangle 1026"/>
          <p:cNvSpPr>
            <a:spLocks noGrp="1" noChangeArrowheads="1"/>
          </p:cNvSpPr>
          <p:nvPr userDrawn="1">
            <p:ph type="ctrTitle"/>
          </p:nvPr>
        </p:nvSpPr>
        <p:spPr bwMode="auto">
          <a:xfrm>
            <a:off x="356629" y="3025085"/>
            <a:ext cx="8309758" cy="426142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r">
              <a:defRPr sz="2769" b="1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13315" name="Rectangle 1027"/>
          <p:cNvSpPr>
            <a:spLocks noGrp="1" noChangeArrowheads="1"/>
          </p:cNvSpPr>
          <p:nvPr userDrawn="1">
            <p:ph type="subTitle" idx="1"/>
          </p:nvPr>
        </p:nvSpPr>
        <p:spPr bwMode="auto">
          <a:xfrm>
            <a:off x="356629" y="3486607"/>
            <a:ext cx="8309758" cy="255776"/>
          </a:xfrm>
        </p:spPr>
        <p:txBody>
          <a:bodyPr wrap="square" anchor="t">
            <a:spAutoFit/>
          </a:bodyPr>
          <a:lstStyle>
            <a:lvl1pPr algn="r">
              <a:defRPr sz="1662" baseline="0">
                <a:latin typeface="+mj-lt"/>
                <a:ea typeface="+mj-ea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  <p:sp>
        <p:nvSpPr>
          <p:cNvPr id="28" name="AutoShape 2"/>
          <p:cNvSpPr>
            <a:spLocks/>
          </p:cNvSpPr>
          <p:nvPr userDrawn="1"/>
        </p:nvSpPr>
        <p:spPr bwMode="auto">
          <a:xfrm>
            <a:off x="372208" y="581025"/>
            <a:ext cx="1676400" cy="5016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2147483647 w 21600"/>
              <a:gd name="T77" fmla="*/ 2147483647 h 21600"/>
              <a:gd name="T78" fmla="*/ 2147483647 w 21600"/>
              <a:gd name="T79" fmla="*/ 2147483647 h 21600"/>
              <a:gd name="T80" fmla="*/ 2147483647 w 21600"/>
              <a:gd name="T81" fmla="*/ 2147483647 h 21600"/>
              <a:gd name="T82" fmla="*/ 2147483647 w 21600"/>
              <a:gd name="T83" fmla="*/ 2147483647 h 21600"/>
              <a:gd name="T84" fmla="*/ 2147483647 w 21600"/>
              <a:gd name="T85" fmla="*/ 2147483647 h 21600"/>
              <a:gd name="T86" fmla="*/ 2147483647 w 21600"/>
              <a:gd name="T87" fmla="*/ 2147483647 h 21600"/>
              <a:gd name="T88" fmla="*/ 2147483647 w 21600"/>
              <a:gd name="T89" fmla="*/ 2147483647 h 21600"/>
              <a:gd name="T90" fmla="*/ 2147483647 w 21600"/>
              <a:gd name="T91" fmla="*/ 2147483647 h 21600"/>
              <a:gd name="T92" fmla="*/ 2147483647 w 21600"/>
              <a:gd name="T93" fmla="*/ 2147483647 h 21600"/>
              <a:gd name="T94" fmla="*/ 2147483647 w 21600"/>
              <a:gd name="T95" fmla="*/ 2147483647 h 21600"/>
              <a:gd name="T96" fmla="*/ 2147483647 w 21600"/>
              <a:gd name="T97" fmla="*/ 2147483647 h 21600"/>
              <a:gd name="T98" fmla="*/ 2147483647 w 21600"/>
              <a:gd name="T99" fmla="*/ 2147483647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1600"/>
              <a:gd name="T160" fmla="*/ 0 h 21600"/>
              <a:gd name="T161" fmla="*/ 21600 w 21600"/>
              <a:gd name="T162" fmla="*/ 21600 h 2160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245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es-ES_tradnl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40" name="doc id"/>
          <p:cNvSpPr>
            <a:spLocks noChangeArrowheads="1"/>
          </p:cNvSpPr>
          <p:nvPr userDrawn="1"/>
        </p:nvSpPr>
        <p:spPr bwMode="auto">
          <a:xfrm>
            <a:off x="7642331" y="37255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843276" fontAlgn="base">
              <a:spcBef>
                <a:spcPct val="0"/>
              </a:spcBef>
              <a:spcAft>
                <a:spcPct val="0"/>
              </a:spcAft>
            </a:pPr>
            <a:endParaRPr lang="en-US" sz="738" dirty="0">
              <a:solidFill>
                <a:srgbClr val="000000"/>
              </a:solidFill>
            </a:endParaRPr>
          </a:p>
        </p:txBody>
      </p:sp>
      <p:grpSp>
        <p:nvGrpSpPr>
          <p:cNvPr id="18" name="Group 4"/>
          <p:cNvGrpSpPr>
            <a:grpSpLocks/>
          </p:cNvGrpSpPr>
          <p:nvPr userDrawn="1"/>
        </p:nvGrpSpPr>
        <p:grpSpPr bwMode="auto">
          <a:xfrm>
            <a:off x="7749406" y="6437315"/>
            <a:ext cx="1042902" cy="231775"/>
            <a:chOff x="0" y="0"/>
            <a:chExt cx="591" cy="111"/>
          </a:xfrm>
        </p:grpSpPr>
        <p:sp>
          <p:nvSpPr>
            <p:cNvPr id="19" name="AutoShape 2"/>
            <p:cNvSpPr>
              <a:spLocks/>
            </p:cNvSpPr>
            <p:nvPr/>
          </p:nvSpPr>
          <p:spPr bwMode="auto">
            <a:xfrm>
              <a:off x="0" y="0"/>
              <a:ext cx="54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600"/>
                <a:gd name="T154" fmla="*/ 0 h 21600"/>
                <a:gd name="T155" fmla="*/ 21600 w 21600"/>
                <a:gd name="T156" fmla="*/ 21600 h 21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600" h="21600">
                  <a:moveTo>
                    <a:pt x="2236" y="9904"/>
                  </a:moveTo>
                  <a:cubicBezTo>
                    <a:pt x="2490" y="10359"/>
                    <a:pt x="2636" y="10997"/>
                    <a:pt x="2734" y="11787"/>
                  </a:cubicBezTo>
                  <a:cubicBezTo>
                    <a:pt x="2833" y="12577"/>
                    <a:pt x="2864" y="13428"/>
                    <a:pt x="2864" y="14460"/>
                  </a:cubicBezTo>
                  <a:cubicBezTo>
                    <a:pt x="2864" y="16952"/>
                    <a:pt x="2688" y="18501"/>
                    <a:pt x="2444" y="19473"/>
                  </a:cubicBezTo>
                  <a:cubicBezTo>
                    <a:pt x="2174" y="20567"/>
                    <a:pt x="1764" y="21175"/>
                    <a:pt x="1105" y="21175"/>
                  </a:cubicBezTo>
                  <a:lnTo>
                    <a:pt x="0" y="21175"/>
                  </a:lnTo>
                  <a:lnTo>
                    <a:pt x="623" y="395"/>
                  </a:lnTo>
                  <a:lnTo>
                    <a:pt x="1717" y="395"/>
                  </a:lnTo>
                  <a:cubicBezTo>
                    <a:pt x="2226" y="395"/>
                    <a:pt x="2480" y="942"/>
                    <a:pt x="2636" y="1671"/>
                  </a:cubicBezTo>
                  <a:cubicBezTo>
                    <a:pt x="2823" y="2552"/>
                    <a:pt x="2885" y="3797"/>
                    <a:pt x="2885" y="4982"/>
                  </a:cubicBezTo>
                  <a:cubicBezTo>
                    <a:pt x="2885" y="7017"/>
                    <a:pt x="2703" y="8871"/>
                    <a:pt x="2236" y="9904"/>
                  </a:cubicBezTo>
                  <a:close/>
                  <a:moveTo>
                    <a:pt x="908" y="17742"/>
                  </a:moveTo>
                  <a:lnTo>
                    <a:pt x="1188" y="17742"/>
                  </a:lnTo>
                  <a:cubicBezTo>
                    <a:pt x="1484" y="17742"/>
                    <a:pt x="1645" y="17529"/>
                    <a:pt x="1775" y="17134"/>
                  </a:cubicBezTo>
                  <a:cubicBezTo>
                    <a:pt x="1920" y="16679"/>
                    <a:pt x="2039" y="15919"/>
                    <a:pt x="2039" y="14643"/>
                  </a:cubicBezTo>
                  <a:cubicBezTo>
                    <a:pt x="2039" y="13792"/>
                    <a:pt x="1987" y="13155"/>
                    <a:pt x="1899" y="12760"/>
                  </a:cubicBezTo>
                  <a:cubicBezTo>
                    <a:pt x="1800" y="12304"/>
                    <a:pt x="1650" y="12091"/>
                    <a:pt x="1437" y="12091"/>
                  </a:cubicBezTo>
                  <a:lnTo>
                    <a:pt x="1079" y="12091"/>
                  </a:lnTo>
                  <a:lnTo>
                    <a:pt x="908" y="17742"/>
                  </a:lnTo>
                  <a:close/>
                  <a:moveTo>
                    <a:pt x="1183" y="8658"/>
                  </a:moveTo>
                  <a:lnTo>
                    <a:pt x="1365" y="8658"/>
                  </a:lnTo>
                  <a:cubicBezTo>
                    <a:pt x="1645" y="8658"/>
                    <a:pt x="1800" y="8324"/>
                    <a:pt x="1909" y="7838"/>
                  </a:cubicBezTo>
                  <a:cubicBezTo>
                    <a:pt x="2018" y="7352"/>
                    <a:pt x="2081" y="6623"/>
                    <a:pt x="2081" y="5742"/>
                  </a:cubicBezTo>
                  <a:cubicBezTo>
                    <a:pt x="2081" y="5134"/>
                    <a:pt x="2055" y="4739"/>
                    <a:pt x="1998" y="4405"/>
                  </a:cubicBezTo>
                  <a:cubicBezTo>
                    <a:pt x="1935" y="4071"/>
                    <a:pt x="1831" y="3828"/>
                    <a:pt x="1603" y="3828"/>
                  </a:cubicBezTo>
                  <a:lnTo>
                    <a:pt x="1328" y="3828"/>
                  </a:lnTo>
                  <a:lnTo>
                    <a:pt x="1183" y="8658"/>
                  </a:lnTo>
                  <a:close/>
                  <a:moveTo>
                    <a:pt x="4140" y="17742"/>
                  </a:moveTo>
                  <a:lnTo>
                    <a:pt x="5749" y="17742"/>
                  </a:lnTo>
                  <a:lnTo>
                    <a:pt x="5650" y="21175"/>
                  </a:lnTo>
                  <a:lnTo>
                    <a:pt x="3227" y="21175"/>
                  </a:lnTo>
                  <a:lnTo>
                    <a:pt x="3850" y="395"/>
                  </a:lnTo>
                  <a:lnTo>
                    <a:pt x="6247" y="395"/>
                  </a:lnTo>
                  <a:lnTo>
                    <a:pt x="6081" y="3828"/>
                  </a:lnTo>
                  <a:lnTo>
                    <a:pt x="4556" y="3828"/>
                  </a:lnTo>
                  <a:lnTo>
                    <a:pt x="4405" y="8871"/>
                  </a:lnTo>
                  <a:lnTo>
                    <a:pt x="5624" y="8871"/>
                  </a:lnTo>
                  <a:lnTo>
                    <a:pt x="5515" y="12425"/>
                  </a:lnTo>
                  <a:lnTo>
                    <a:pt x="4296" y="12425"/>
                  </a:lnTo>
                  <a:lnTo>
                    <a:pt x="4140" y="17742"/>
                  </a:lnTo>
                  <a:close/>
                  <a:moveTo>
                    <a:pt x="8540" y="395"/>
                  </a:moveTo>
                  <a:lnTo>
                    <a:pt x="9298" y="11878"/>
                  </a:lnTo>
                  <a:lnTo>
                    <a:pt x="10792" y="395"/>
                  </a:lnTo>
                  <a:lnTo>
                    <a:pt x="11456" y="395"/>
                  </a:lnTo>
                  <a:lnTo>
                    <a:pt x="10834" y="21175"/>
                  </a:lnTo>
                  <a:lnTo>
                    <a:pt x="10092" y="21175"/>
                  </a:lnTo>
                  <a:lnTo>
                    <a:pt x="10450" y="9053"/>
                  </a:lnTo>
                  <a:lnTo>
                    <a:pt x="9495" y="16436"/>
                  </a:lnTo>
                  <a:lnTo>
                    <a:pt x="8872" y="16436"/>
                  </a:lnTo>
                  <a:lnTo>
                    <a:pt x="8354" y="8658"/>
                  </a:lnTo>
                  <a:lnTo>
                    <a:pt x="7975" y="21175"/>
                  </a:lnTo>
                  <a:lnTo>
                    <a:pt x="7295" y="21175"/>
                  </a:lnTo>
                  <a:lnTo>
                    <a:pt x="7918" y="395"/>
                  </a:lnTo>
                  <a:lnTo>
                    <a:pt x="8540" y="395"/>
                  </a:lnTo>
                  <a:close/>
                  <a:moveTo>
                    <a:pt x="11685" y="13640"/>
                  </a:moveTo>
                  <a:cubicBezTo>
                    <a:pt x="11685" y="10451"/>
                    <a:pt x="11820" y="7321"/>
                    <a:pt x="12058" y="4921"/>
                  </a:cubicBezTo>
                  <a:cubicBezTo>
                    <a:pt x="12380" y="1701"/>
                    <a:pt x="12893" y="0"/>
                    <a:pt x="13610" y="0"/>
                  </a:cubicBezTo>
                  <a:cubicBezTo>
                    <a:pt x="14429" y="0"/>
                    <a:pt x="14990" y="2521"/>
                    <a:pt x="14990" y="7959"/>
                  </a:cubicBezTo>
                  <a:cubicBezTo>
                    <a:pt x="14990" y="11149"/>
                    <a:pt x="14855" y="14278"/>
                    <a:pt x="14616" y="16678"/>
                  </a:cubicBezTo>
                  <a:cubicBezTo>
                    <a:pt x="14295" y="19899"/>
                    <a:pt x="13781" y="21600"/>
                    <a:pt x="13065" y="21600"/>
                  </a:cubicBezTo>
                  <a:cubicBezTo>
                    <a:pt x="12245" y="21600"/>
                    <a:pt x="11685" y="19078"/>
                    <a:pt x="11685" y="13640"/>
                  </a:cubicBezTo>
                  <a:close/>
                  <a:moveTo>
                    <a:pt x="12790" y="6775"/>
                  </a:moveTo>
                  <a:cubicBezTo>
                    <a:pt x="12619" y="8688"/>
                    <a:pt x="12520" y="11180"/>
                    <a:pt x="12520" y="13640"/>
                  </a:cubicBezTo>
                  <a:cubicBezTo>
                    <a:pt x="12520" y="16770"/>
                    <a:pt x="12764" y="17894"/>
                    <a:pt x="13127" y="17894"/>
                  </a:cubicBezTo>
                  <a:cubicBezTo>
                    <a:pt x="13469" y="17894"/>
                    <a:pt x="13713" y="16709"/>
                    <a:pt x="13885" y="14825"/>
                  </a:cubicBezTo>
                  <a:cubicBezTo>
                    <a:pt x="14056" y="12912"/>
                    <a:pt x="14154" y="10420"/>
                    <a:pt x="14154" y="7960"/>
                  </a:cubicBezTo>
                  <a:cubicBezTo>
                    <a:pt x="14154" y="4830"/>
                    <a:pt x="13911" y="3706"/>
                    <a:pt x="13547" y="3706"/>
                  </a:cubicBezTo>
                  <a:cubicBezTo>
                    <a:pt x="13205" y="3706"/>
                    <a:pt x="12961" y="4891"/>
                    <a:pt x="12790" y="6775"/>
                  </a:cubicBezTo>
                  <a:close/>
                  <a:moveTo>
                    <a:pt x="18098" y="10177"/>
                  </a:moveTo>
                  <a:cubicBezTo>
                    <a:pt x="17963" y="11271"/>
                    <a:pt x="17745" y="12182"/>
                    <a:pt x="17459" y="12851"/>
                  </a:cubicBezTo>
                  <a:lnTo>
                    <a:pt x="18009" y="21175"/>
                  </a:lnTo>
                  <a:lnTo>
                    <a:pt x="17143" y="21175"/>
                  </a:lnTo>
                  <a:lnTo>
                    <a:pt x="16728" y="13641"/>
                  </a:lnTo>
                  <a:lnTo>
                    <a:pt x="16251" y="13641"/>
                  </a:lnTo>
                  <a:lnTo>
                    <a:pt x="16027" y="21175"/>
                  </a:lnTo>
                  <a:lnTo>
                    <a:pt x="15218" y="21175"/>
                  </a:lnTo>
                  <a:lnTo>
                    <a:pt x="15841" y="395"/>
                  </a:lnTo>
                  <a:lnTo>
                    <a:pt x="17050" y="395"/>
                  </a:lnTo>
                  <a:cubicBezTo>
                    <a:pt x="17491" y="395"/>
                    <a:pt x="17797" y="942"/>
                    <a:pt x="17989" y="1914"/>
                  </a:cubicBezTo>
                  <a:cubicBezTo>
                    <a:pt x="18202" y="2977"/>
                    <a:pt x="18290" y="4526"/>
                    <a:pt x="18290" y="6319"/>
                  </a:cubicBezTo>
                  <a:cubicBezTo>
                    <a:pt x="18290" y="7807"/>
                    <a:pt x="18227" y="9114"/>
                    <a:pt x="18098" y="10177"/>
                  </a:cubicBezTo>
                  <a:close/>
                  <a:moveTo>
                    <a:pt x="16354" y="10208"/>
                  </a:moveTo>
                  <a:lnTo>
                    <a:pt x="16666" y="10208"/>
                  </a:lnTo>
                  <a:cubicBezTo>
                    <a:pt x="16915" y="10208"/>
                    <a:pt x="17138" y="9934"/>
                    <a:pt x="17288" y="9114"/>
                  </a:cubicBezTo>
                  <a:cubicBezTo>
                    <a:pt x="17408" y="8476"/>
                    <a:pt x="17486" y="7443"/>
                    <a:pt x="17486" y="6349"/>
                  </a:cubicBezTo>
                  <a:cubicBezTo>
                    <a:pt x="17486" y="5651"/>
                    <a:pt x="17454" y="5012"/>
                    <a:pt x="17382" y="4587"/>
                  </a:cubicBezTo>
                  <a:cubicBezTo>
                    <a:pt x="17299" y="4101"/>
                    <a:pt x="17169" y="3828"/>
                    <a:pt x="16951" y="3828"/>
                  </a:cubicBezTo>
                  <a:lnTo>
                    <a:pt x="16546" y="3828"/>
                  </a:lnTo>
                  <a:lnTo>
                    <a:pt x="16354" y="10208"/>
                  </a:lnTo>
                  <a:close/>
                  <a:moveTo>
                    <a:pt x="19493" y="17742"/>
                  </a:moveTo>
                  <a:lnTo>
                    <a:pt x="21102" y="17742"/>
                  </a:lnTo>
                  <a:lnTo>
                    <a:pt x="21003" y="21175"/>
                  </a:lnTo>
                  <a:lnTo>
                    <a:pt x="18580" y="21175"/>
                  </a:lnTo>
                  <a:lnTo>
                    <a:pt x="19203" y="395"/>
                  </a:lnTo>
                  <a:lnTo>
                    <a:pt x="21600" y="395"/>
                  </a:lnTo>
                  <a:lnTo>
                    <a:pt x="21434" y="3828"/>
                  </a:lnTo>
                  <a:lnTo>
                    <a:pt x="19909" y="3828"/>
                  </a:lnTo>
                  <a:lnTo>
                    <a:pt x="19758" y="8871"/>
                  </a:lnTo>
                  <a:lnTo>
                    <a:pt x="20977" y="8871"/>
                  </a:lnTo>
                  <a:lnTo>
                    <a:pt x="20868" y="12425"/>
                  </a:lnTo>
                  <a:lnTo>
                    <a:pt x="19649" y="12425"/>
                  </a:lnTo>
                  <a:lnTo>
                    <a:pt x="19493" y="17742"/>
                  </a:lnTo>
                  <a:close/>
                  <a:moveTo>
                    <a:pt x="19493" y="17742"/>
                  </a:moveTo>
                </a:path>
              </a:pathLst>
            </a:custGeom>
            <a:solidFill>
              <a:srgbClr val="003245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_tradnl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0" name="AutoShape 3"/>
            <p:cNvSpPr>
              <a:spLocks/>
            </p:cNvSpPr>
            <p:nvPr/>
          </p:nvSpPr>
          <p:spPr bwMode="auto">
            <a:xfrm>
              <a:off x="533" y="98"/>
              <a:ext cx="5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21600"/>
                  </a:moveTo>
                  <a:lnTo>
                    <a:pt x="870" y="0"/>
                  </a:lnTo>
                  <a:lnTo>
                    <a:pt x="21600" y="0"/>
                  </a:lnTo>
                  <a:lnTo>
                    <a:pt x="20730" y="216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rgbClr val="7DFE9D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defRPr/>
              </a:pPr>
              <a:endParaRPr lang="es-ES_tradnl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4284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5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466" y="1589"/>
          <a:ext cx="146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3" name="think-cell Slide" r:id="rId4" imgW="381" imgH="406" progId="TCLayout.ActiveDocument.1">
                  <p:embed/>
                </p:oleObj>
              </mc:Choice>
              <mc:Fallback>
                <p:oleObj name="think-cell Slide" r:id="rId4" imgW="381" imgH="40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66" y="1589"/>
                        <a:ext cx="1465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McK 2. 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"/>
          <p:cNvSpPr txBox="1">
            <a:spLocks/>
          </p:cNvSpPr>
          <p:nvPr userDrawn="1"/>
        </p:nvSpPr>
        <p:spPr bwMode="auto">
          <a:xfrm>
            <a:off x="8860539" y="6548862"/>
            <a:ext cx="205184" cy="14202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z="923" smtClean="0">
                <a:solidFill>
                  <a:srgbClr val="072534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923" dirty="0">
              <a:solidFill>
                <a:srgbClr val="0725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203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3" name="2 Conector recto"/>
          <p:cNvCxnSpPr/>
          <p:nvPr userDrawn="1"/>
        </p:nvCxnSpPr>
        <p:spPr>
          <a:xfrm>
            <a:off x="8848586" y="6463947"/>
            <a:ext cx="0" cy="327759"/>
          </a:xfrm>
          <a:prstGeom prst="line">
            <a:avLst/>
          </a:prstGeom>
          <a:ln>
            <a:solidFill>
              <a:srgbClr val="8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"/>
          <p:cNvSpPr txBox="1">
            <a:spLocks/>
          </p:cNvSpPr>
          <p:nvPr userDrawn="1"/>
        </p:nvSpPr>
        <p:spPr bwMode="auto">
          <a:xfrm>
            <a:off x="8860539" y="6548862"/>
            <a:ext cx="205184" cy="142027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z="923" smtClean="0">
                <a:solidFill>
                  <a:srgbClr val="072534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923" dirty="0">
              <a:solidFill>
                <a:srgbClr val="07253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0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.Contenido_Vacio*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/>
          </p:cNvSpPr>
          <p:nvPr userDrawn="1"/>
        </p:nvSpPr>
        <p:spPr bwMode="auto">
          <a:xfrm>
            <a:off x="8416926" y="2"/>
            <a:ext cx="66675" cy="836613"/>
          </a:xfrm>
          <a:prstGeom prst="rect">
            <a:avLst/>
          </a:prstGeom>
          <a:solidFill>
            <a:srgbClr val="003B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 altLang="es-ES" sz="1477">
              <a:solidFill>
                <a:srgbClr val="003245"/>
              </a:solidFill>
              <a:latin typeface="Trebuchet MS" pitchFamily="34" charset="0"/>
              <a:cs typeface="ヒラギノ角ゴ ProN W3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flipH="1">
            <a:off x="-1" y="247874"/>
            <a:ext cx="8417169" cy="340863"/>
          </a:xfrm>
          <a:prstGeom prst="rect">
            <a:avLst/>
          </a:prstGeo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8460432" y="-149959"/>
            <a:ext cx="683568" cy="113653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78110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lefónica - Titular dos  lí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 flipH="1">
            <a:off x="179512" y="0"/>
            <a:ext cx="8064897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/>
          <a:p>
            <a:pPr lvl="0"/>
            <a:r>
              <a:rPr lang="en-GB" dirty="0" smtClean="0"/>
              <a:t>Titular de la </a:t>
            </a:r>
            <a:r>
              <a:rPr lang="en-GB" dirty="0" err="1" smtClean="0"/>
              <a:t>diapositiva</a:t>
            </a:r>
            <a:r>
              <a:rPr lang="en-GB" dirty="0" smtClean="0"/>
              <a:t> (24 </a:t>
            </a:r>
            <a:r>
              <a:rPr lang="en-GB" dirty="0" err="1" smtClean="0"/>
              <a:t>puntos</a:t>
            </a:r>
            <a:r>
              <a:rPr lang="en-GB" dirty="0" smtClean="0"/>
              <a:t> – 1 </a:t>
            </a:r>
            <a:r>
              <a:rPr lang="en-GB" dirty="0" err="1" smtClean="0"/>
              <a:t>línea</a:t>
            </a:r>
            <a:r>
              <a:rPr lang="en-GB" dirty="0" smtClean="0"/>
              <a:t>)</a:t>
            </a:r>
            <a:endParaRPr lang="en-US" sz="2215" dirty="0">
              <a:solidFill>
                <a:srgbClr val="072534"/>
              </a:solidFill>
              <a:latin typeface="Trebuchet MS" pitchFamily="34" charset="0"/>
              <a:ea typeface="ヒラギノ角ゴ Pro W3" charset="-128"/>
              <a:sym typeface="Trebuchet MS" pitchFamily="34" charset="0"/>
            </a:endParaRPr>
          </a:p>
        </p:txBody>
      </p:sp>
      <p:sp>
        <p:nvSpPr>
          <p:cNvPr id="10" name="22 CuadroTexto"/>
          <p:cNvSpPr txBox="1"/>
          <p:nvPr userDrawn="1"/>
        </p:nvSpPr>
        <p:spPr>
          <a:xfrm>
            <a:off x="58865" y="6525345"/>
            <a:ext cx="1762021" cy="2343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923" dirty="0" smtClean="0">
                <a:solidFill>
                  <a:srgbClr val="93CDDD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Telefónica Recursos Globales</a:t>
            </a:r>
            <a:endParaRPr lang="en-US" sz="923" dirty="0">
              <a:solidFill>
                <a:srgbClr val="93CDDD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3515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58215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Titular dos  lí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8460432" y="-1"/>
            <a:ext cx="683568" cy="836613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en-US" dirty="0" smtClean="0"/>
              <a:t>Nº</a:t>
            </a:r>
            <a:endParaRPr lang="en-GB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 flipH="1">
            <a:off x="-1" y="0"/>
            <a:ext cx="8417169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>
            <a:lvl1pPr>
              <a:defRPr/>
            </a:lvl1pPr>
          </a:lstStyle>
          <a:p>
            <a:pPr lvl="0"/>
            <a:r>
              <a:rPr lang="en-GB" dirty="0" smtClean="0"/>
              <a:t>Slide Title (24 </a:t>
            </a:r>
            <a:r>
              <a:rPr lang="en-GB" dirty="0" err="1" smtClean="0"/>
              <a:t>pts</a:t>
            </a:r>
            <a:r>
              <a:rPr lang="en-GB" dirty="0" smtClean="0"/>
              <a:t> – 1 line)</a:t>
            </a:r>
            <a:endParaRPr lang="en-US" sz="2400" dirty="0">
              <a:solidFill>
                <a:srgbClr val="072534"/>
              </a:solidFill>
              <a:latin typeface="Trebuchet MS" pitchFamily="34" charset="0"/>
              <a:ea typeface="ヒラギノ角ゴ Pro W3" charset="-128"/>
              <a:sym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318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lefónica - Títul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23446" y="2286000"/>
            <a:ext cx="9167446" cy="2159000"/>
            <a:chOff x="-23446" y="2286000"/>
            <a:chExt cx="9167446" cy="2159000"/>
          </a:xfrm>
        </p:grpSpPr>
        <p:sp>
          <p:nvSpPr>
            <p:cNvPr id="3" name="Rectangle 1"/>
            <p:cNvSpPr>
              <a:spLocks/>
            </p:cNvSpPr>
            <p:nvPr userDrawn="1"/>
          </p:nvSpPr>
          <p:spPr bwMode="auto">
            <a:xfrm>
              <a:off x="128954" y="2286000"/>
              <a:ext cx="8663354" cy="2159000"/>
            </a:xfrm>
            <a:prstGeom prst="rect">
              <a:avLst/>
            </a:prstGeom>
            <a:solidFill>
              <a:srgbClr val="E7E7E0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 sz="1662"/>
            </a:p>
          </p:txBody>
        </p:sp>
        <p:sp>
          <p:nvSpPr>
            <p:cNvPr id="4" name="Rectangle 9"/>
            <p:cNvSpPr>
              <a:spLocks/>
            </p:cNvSpPr>
            <p:nvPr userDrawn="1"/>
          </p:nvSpPr>
          <p:spPr bwMode="auto">
            <a:xfrm>
              <a:off x="-23446" y="2286000"/>
              <a:ext cx="152400" cy="2159000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 sz="1662"/>
            </a:p>
          </p:txBody>
        </p:sp>
        <p:sp>
          <p:nvSpPr>
            <p:cNvPr id="5" name="Rectangle 10"/>
            <p:cNvSpPr>
              <a:spLocks/>
            </p:cNvSpPr>
            <p:nvPr userDrawn="1"/>
          </p:nvSpPr>
          <p:spPr bwMode="auto">
            <a:xfrm>
              <a:off x="128954" y="2286000"/>
              <a:ext cx="82062" cy="2159000"/>
            </a:xfrm>
            <a:prstGeom prst="rect">
              <a:avLst/>
            </a:prstGeom>
            <a:solidFill>
              <a:schemeClr val="tx2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 sz="1662"/>
            </a:p>
          </p:txBody>
        </p:sp>
        <p:sp>
          <p:nvSpPr>
            <p:cNvPr id="6" name="Rectangle 11"/>
            <p:cNvSpPr>
              <a:spLocks/>
            </p:cNvSpPr>
            <p:nvPr userDrawn="1"/>
          </p:nvSpPr>
          <p:spPr bwMode="auto">
            <a:xfrm>
              <a:off x="8792308" y="2286000"/>
              <a:ext cx="351692" cy="2159000"/>
            </a:xfrm>
            <a:prstGeom prst="rect">
              <a:avLst/>
            </a:prstGeom>
            <a:solidFill>
              <a:schemeClr val="tx2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" sz="1662"/>
            </a:p>
          </p:txBody>
        </p:sp>
      </p:grp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970085" y="2408239"/>
            <a:ext cx="7772400" cy="1020762"/>
          </a:xfrm>
          <a:prstGeom prst="rect">
            <a:avLst/>
          </a:prstGeom>
        </p:spPr>
        <p:txBody>
          <a:bodyPr anchor="ctr"/>
          <a:lstStyle>
            <a:lvl1pPr algn="r">
              <a:defRPr sz="2769" b="1">
                <a:solidFill>
                  <a:schemeClr val="tx2"/>
                </a:solidFill>
              </a:defRPr>
            </a:lvl1pPr>
          </a:lstStyle>
          <a:p>
            <a:r>
              <a:rPr lang="en-GB" dirty="0" smtClean="0"/>
              <a:t>Presentation Title</a:t>
            </a:r>
            <a:br>
              <a:rPr lang="en-GB" dirty="0" smtClean="0"/>
            </a:br>
            <a:r>
              <a:rPr lang="en-GB" dirty="0" smtClean="0"/>
              <a:t>Two lines and 30 </a:t>
            </a:r>
            <a:r>
              <a:rPr lang="en-GB" dirty="0" err="1" smtClean="0"/>
              <a:t>pt</a:t>
            </a:r>
            <a:r>
              <a:rPr lang="en-GB" dirty="0" smtClean="0"/>
              <a:t>_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341686" y="3486612"/>
            <a:ext cx="6400800" cy="8858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62">
                <a:solidFill>
                  <a:schemeClr val="tx2"/>
                </a:solidFill>
              </a:defRPr>
            </a:lvl1pPr>
            <a:lvl2pPr marL="422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4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66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102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32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54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Subtitle front page (if necessary) 18pt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184513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lefónica - Títul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3418262"/>
      </p:ext>
    </p:extLst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6256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13002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Introdu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31224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lefónica - Títul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977434"/>
      </p:ext>
    </p:extLst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4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20" Type="http://schemas.openxmlformats.org/officeDocument/2006/relationships/tags" Target="../tags/tag13.xml"/><Relationship Id="rId21" Type="http://schemas.openxmlformats.org/officeDocument/2006/relationships/tags" Target="../tags/tag14.xml"/><Relationship Id="rId22" Type="http://schemas.openxmlformats.org/officeDocument/2006/relationships/tags" Target="../tags/tag15.xml"/><Relationship Id="rId23" Type="http://schemas.openxmlformats.org/officeDocument/2006/relationships/tags" Target="../tags/tag16.xml"/><Relationship Id="rId24" Type="http://schemas.openxmlformats.org/officeDocument/2006/relationships/tags" Target="../tags/tag17.xml"/><Relationship Id="rId25" Type="http://schemas.openxmlformats.org/officeDocument/2006/relationships/tags" Target="../tags/tag18.xml"/><Relationship Id="rId26" Type="http://schemas.openxmlformats.org/officeDocument/2006/relationships/tags" Target="../tags/tag19.xml"/><Relationship Id="rId27" Type="http://schemas.openxmlformats.org/officeDocument/2006/relationships/oleObject" Target="../embeddings/oleObject1.bin"/><Relationship Id="rId28" Type="http://schemas.openxmlformats.org/officeDocument/2006/relationships/image" Target="../media/image2.emf"/><Relationship Id="rId10" Type="http://schemas.openxmlformats.org/officeDocument/2006/relationships/tags" Target="../tags/tag3.xml"/><Relationship Id="rId11" Type="http://schemas.openxmlformats.org/officeDocument/2006/relationships/tags" Target="../tags/tag4.xml"/><Relationship Id="rId12" Type="http://schemas.openxmlformats.org/officeDocument/2006/relationships/tags" Target="../tags/tag5.xml"/><Relationship Id="rId13" Type="http://schemas.openxmlformats.org/officeDocument/2006/relationships/tags" Target="../tags/tag6.xml"/><Relationship Id="rId14" Type="http://schemas.openxmlformats.org/officeDocument/2006/relationships/tags" Target="../tags/tag7.xml"/><Relationship Id="rId15" Type="http://schemas.openxmlformats.org/officeDocument/2006/relationships/tags" Target="../tags/tag8.xml"/><Relationship Id="rId16" Type="http://schemas.openxmlformats.org/officeDocument/2006/relationships/tags" Target="../tags/tag9.xml"/><Relationship Id="rId17" Type="http://schemas.openxmlformats.org/officeDocument/2006/relationships/tags" Target="../tags/tag10.xml"/><Relationship Id="rId18" Type="http://schemas.openxmlformats.org/officeDocument/2006/relationships/tags" Target="../tags/tag11.xml"/><Relationship Id="rId19" Type="http://schemas.openxmlformats.org/officeDocument/2006/relationships/tags" Target="../tags/tag12.xml"/><Relationship Id="rId1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theme" Target="../theme/theme9.xml"/><Relationship Id="rId7" Type="http://schemas.openxmlformats.org/officeDocument/2006/relationships/vmlDrawing" Target="../drawings/vmlDrawing1.vml"/><Relationship Id="rId8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/>
          </p:cNvSpPr>
          <p:nvPr userDrawn="1"/>
        </p:nvSpPr>
        <p:spPr bwMode="auto">
          <a:xfrm>
            <a:off x="372208" y="581025"/>
            <a:ext cx="1676400" cy="50165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2147483647 w 21600"/>
              <a:gd name="T77" fmla="*/ 2147483647 h 21600"/>
              <a:gd name="T78" fmla="*/ 2147483647 w 21600"/>
              <a:gd name="T79" fmla="*/ 2147483647 h 21600"/>
              <a:gd name="T80" fmla="*/ 2147483647 w 21600"/>
              <a:gd name="T81" fmla="*/ 2147483647 h 21600"/>
              <a:gd name="T82" fmla="*/ 2147483647 w 21600"/>
              <a:gd name="T83" fmla="*/ 2147483647 h 21600"/>
              <a:gd name="T84" fmla="*/ 2147483647 w 21600"/>
              <a:gd name="T85" fmla="*/ 2147483647 h 21600"/>
              <a:gd name="T86" fmla="*/ 2147483647 w 21600"/>
              <a:gd name="T87" fmla="*/ 2147483647 h 21600"/>
              <a:gd name="T88" fmla="*/ 2147483647 w 21600"/>
              <a:gd name="T89" fmla="*/ 2147483647 h 21600"/>
              <a:gd name="T90" fmla="*/ 2147483647 w 21600"/>
              <a:gd name="T91" fmla="*/ 2147483647 h 21600"/>
              <a:gd name="T92" fmla="*/ 2147483647 w 21600"/>
              <a:gd name="T93" fmla="*/ 2147483647 h 21600"/>
              <a:gd name="T94" fmla="*/ 2147483647 w 21600"/>
              <a:gd name="T95" fmla="*/ 2147483647 h 21600"/>
              <a:gd name="T96" fmla="*/ 2147483647 w 21600"/>
              <a:gd name="T97" fmla="*/ 2147483647 h 21600"/>
              <a:gd name="T98" fmla="*/ 2147483647 w 21600"/>
              <a:gd name="T99" fmla="*/ 2147483647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1600"/>
              <a:gd name="T160" fmla="*/ 0 h 21600"/>
              <a:gd name="T161" fmla="*/ 21600 w 21600"/>
              <a:gd name="T162" fmla="*/ 21600 h 2160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chemeClr val="accent1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s-ES_tradnl"/>
          </a:p>
        </p:txBody>
      </p:sp>
      <p:grpSp>
        <p:nvGrpSpPr>
          <p:cNvPr id="4099" name="Group 4"/>
          <p:cNvGrpSpPr>
            <a:grpSpLocks/>
          </p:cNvGrpSpPr>
          <p:nvPr userDrawn="1"/>
        </p:nvGrpSpPr>
        <p:grpSpPr bwMode="auto">
          <a:xfrm>
            <a:off x="7630258" y="6437314"/>
            <a:ext cx="1129811" cy="231775"/>
            <a:chOff x="0" y="0"/>
            <a:chExt cx="591" cy="111"/>
          </a:xfrm>
        </p:grpSpPr>
        <p:sp>
          <p:nvSpPr>
            <p:cNvPr id="2056" name="AutoShape 2"/>
            <p:cNvSpPr>
              <a:spLocks/>
            </p:cNvSpPr>
            <p:nvPr/>
          </p:nvSpPr>
          <p:spPr bwMode="auto">
            <a:xfrm>
              <a:off x="0" y="0"/>
              <a:ext cx="54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600"/>
                <a:gd name="T154" fmla="*/ 0 h 21600"/>
                <a:gd name="T155" fmla="*/ 21600 w 21600"/>
                <a:gd name="T156" fmla="*/ 21600 h 21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600" h="21600">
                  <a:moveTo>
                    <a:pt x="2236" y="9904"/>
                  </a:moveTo>
                  <a:cubicBezTo>
                    <a:pt x="2490" y="10359"/>
                    <a:pt x="2636" y="10997"/>
                    <a:pt x="2734" y="11787"/>
                  </a:cubicBezTo>
                  <a:cubicBezTo>
                    <a:pt x="2833" y="12577"/>
                    <a:pt x="2864" y="13428"/>
                    <a:pt x="2864" y="14460"/>
                  </a:cubicBezTo>
                  <a:cubicBezTo>
                    <a:pt x="2864" y="16952"/>
                    <a:pt x="2688" y="18501"/>
                    <a:pt x="2444" y="19473"/>
                  </a:cubicBezTo>
                  <a:cubicBezTo>
                    <a:pt x="2174" y="20567"/>
                    <a:pt x="1764" y="21175"/>
                    <a:pt x="1105" y="21175"/>
                  </a:cubicBezTo>
                  <a:lnTo>
                    <a:pt x="0" y="21175"/>
                  </a:lnTo>
                  <a:lnTo>
                    <a:pt x="623" y="395"/>
                  </a:lnTo>
                  <a:lnTo>
                    <a:pt x="1717" y="395"/>
                  </a:lnTo>
                  <a:cubicBezTo>
                    <a:pt x="2226" y="395"/>
                    <a:pt x="2480" y="942"/>
                    <a:pt x="2636" y="1671"/>
                  </a:cubicBezTo>
                  <a:cubicBezTo>
                    <a:pt x="2823" y="2552"/>
                    <a:pt x="2885" y="3797"/>
                    <a:pt x="2885" y="4982"/>
                  </a:cubicBezTo>
                  <a:cubicBezTo>
                    <a:pt x="2885" y="7017"/>
                    <a:pt x="2703" y="8871"/>
                    <a:pt x="2236" y="9904"/>
                  </a:cubicBezTo>
                  <a:close/>
                  <a:moveTo>
                    <a:pt x="908" y="17742"/>
                  </a:moveTo>
                  <a:lnTo>
                    <a:pt x="1188" y="17742"/>
                  </a:lnTo>
                  <a:cubicBezTo>
                    <a:pt x="1484" y="17742"/>
                    <a:pt x="1645" y="17529"/>
                    <a:pt x="1775" y="17134"/>
                  </a:cubicBezTo>
                  <a:cubicBezTo>
                    <a:pt x="1920" y="16679"/>
                    <a:pt x="2039" y="15919"/>
                    <a:pt x="2039" y="14643"/>
                  </a:cubicBezTo>
                  <a:cubicBezTo>
                    <a:pt x="2039" y="13792"/>
                    <a:pt x="1987" y="13155"/>
                    <a:pt x="1899" y="12760"/>
                  </a:cubicBezTo>
                  <a:cubicBezTo>
                    <a:pt x="1800" y="12304"/>
                    <a:pt x="1650" y="12091"/>
                    <a:pt x="1437" y="12091"/>
                  </a:cubicBezTo>
                  <a:lnTo>
                    <a:pt x="1079" y="12091"/>
                  </a:lnTo>
                  <a:lnTo>
                    <a:pt x="908" y="17742"/>
                  </a:lnTo>
                  <a:close/>
                  <a:moveTo>
                    <a:pt x="1183" y="8658"/>
                  </a:moveTo>
                  <a:lnTo>
                    <a:pt x="1365" y="8658"/>
                  </a:lnTo>
                  <a:cubicBezTo>
                    <a:pt x="1645" y="8658"/>
                    <a:pt x="1800" y="8324"/>
                    <a:pt x="1909" y="7838"/>
                  </a:cubicBezTo>
                  <a:cubicBezTo>
                    <a:pt x="2018" y="7352"/>
                    <a:pt x="2081" y="6623"/>
                    <a:pt x="2081" y="5742"/>
                  </a:cubicBezTo>
                  <a:cubicBezTo>
                    <a:pt x="2081" y="5134"/>
                    <a:pt x="2055" y="4739"/>
                    <a:pt x="1998" y="4405"/>
                  </a:cubicBezTo>
                  <a:cubicBezTo>
                    <a:pt x="1935" y="4071"/>
                    <a:pt x="1831" y="3828"/>
                    <a:pt x="1603" y="3828"/>
                  </a:cubicBezTo>
                  <a:lnTo>
                    <a:pt x="1328" y="3828"/>
                  </a:lnTo>
                  <a:lnTo>
                    <a:pt x="1183" y="8658"/>
                  </a:lnTo>
                  <a:close/>
                  <a:moveTo>
                    <a:pt x="4140" y="17742"/>
                  </a:moveTo>
                  <a:lnTo>
                    <a:pt x="5749" y="17742"/>
                  </a:lnTo>
                  <a:lnTo>
                    <a:pt x="5650" y="21175"/>
                  </a:lnTo>
                  <a:lnTo>
                    <a:pt x="3227" y="21175"/>
                  </a:lnTo>
                  <a:lnTo>
                    <a:pt x="3850" y="395"/>
                  </a:lnTo>
                  <a:lnTo>
                    <a:pt x="6247" y="395"/>
                  </a:lnTo>
                  <a:lnTo>
                    <a:pt x="6081" y="3828"/>
                  </a:lnTo>
                  <a:lnTo>
                    <a:pt x="4556" y="3828"/>
                  </a:lnTo>
                  <a:lnTo>
                    <a:pt x="4405" y="8871"/>
                  </a:lnTo>
                  <a:lnTo>
                    <a:pt x="5624" y="8871"/>
                  </a:lnTo>
                  <a:lnTo>
                    <a:pt x="5515" y="12425"/>
                  </a:lnTo>
                  <a:lnTo>
                    <a:pt x="4296" y="12425"/>
                  </a:lnTo>
                  <a:lnTo>
                    <a:pt x="4140" y="17742"/>
                  </a:lnTo>
                  <a:close/>
                  <a:moveTo>
                    <a:pt x="8540" y="395"/>
                  </a:moveTo>
                  <a:lnTo>
                    <a:pt x="9298" y="11878"/>
                  </a:lnTo>
                  <a:lnTo>
                    <a:pt x="10792" y="395"/>
                  </a:lnTo>
                  <a:lnTo>
                    <a:pt x="11456" y="395"/>
                  </a:lnTo>
                  <a:lnTo>
                    <a:pt x="10834" y="21175"/>
                  </a:lnTo>
                  <a:lnTo>
                    <a:pt x="10092" y="21175"/>
                  </a:lnTo>
                  <a:lnTo>
                    <a:pt x="10450" y="9053"/>
                  </a:lnTo>
                  <a:lnTo>
                    <a:pt x="9495" y="16436"/>
                  </a:lnTo>
                  <a:lnTo>
                    <a:pt x="8872" y="16436"/>
                  </a:lnTo>
                  <a:lnTo>
                    <a:pt x="8354" y="8658"/>
                  </a:lnTo>
                  <a:lnTo>
                    <a:pt x="7975" y="21175"/>
                  </a:lnTo>
                  <a:lnTo>
                    <a:pt x="7295" y="21175"/>
                  </a:lnTo>
                  <a:lnTo>
                    <a:pt x="7918" y="395"/>
                  </a:lnTo>
                  <a:lnTo>
                    <a:pt x="8540" y="395"/>
                  </a:lnTo>
                  <a:close/>
                  <a:moveTo>
                    <a:pt x="11685" y="13640"/>
                  </a:moveTo>
                  <a:cubicBezTo>
                    <a:pt x="11685" y="10451"/>
                    <a:pt x="11820" y="7321"/>
                    <a:pt x="12058" y="4921"/>
                  </a:cubicBezTo>
                  <a:cubicBezTo>
                    <a:pt x="12380" y="1701"/>
                    <a:pt x="12893" y="0"/>
                    <a:pt x="13610" y="0"/>
                  </a:cubicBezTo>
                  <a:cubicBezTo>
                    <a:pt x="14429" y="0"/>
                    <a:pt x="14990" y="2521"/>
                    <a:pt x="14990" y="7959"/>
                  </a:cubicBezTo>
                  <a:cubicBezTo>
                    <a:pt x="14990" y="11149"/>
                    <a:pt x="14855" y="14278"/>
                    <a:pt x="14616" y="16678"/>
                  </a:cubicBezTo>
                  <a:cubicBezTo>
                    <a:pt x="14295" y="19899"/>
                    <a:pt x="13781" y="21600"/>
                    <a:pt x="13065" y="21600"/>
                  </a:cubicBezTo>
                  <a:cubicBezTo>
                    <a:pt x="12245" y="21600"/>
                    <a:pt x="11685" y="19078"/>
                    <a:pt x="11685" y="13640"/>
                  </a:cubicBezTo>
                  <a:close/>
                  <a:moveTo>
                    <a:pt x="12790" y="6775"/>
                  </a:moveTo>
                  <a:cubicBezTo>
                    <a:pt x="12619" y="8688"/>
                    <a:pt x="12520" y="11180"/>
                    <a:pt x="12520" y="13640"/>
                  </a:cubicBezTo>
                  <a:cubicBezTo>
                    <a:pt x="12520" y="16770"/>
                    <a:pt x="12764" y="17894"/>
                    <a:pt x="13127" y="17894"/>
                  </a:cubicBezTo>
                  <a:cubicBezTo>
                    <a:pt x="13469" y="17894"/>
                    <a:pt x="13713" y="16709"/>
                    <a:pt x="13885" y="14825"/>
                  </a:cubicBezTo>
                  <a:cubicBezTo>
                    <a:pt x="14056" y="12912"/>
                    <a:pt x="14154" y="10420"/>
                    <a:pt x="14154" y="7960"/>
                  </a:cubicBezTo>
                  <a:cubicBezTo>
                    <a:pt x="14154" y="4830"/>
                    <a:pt x="13911" y="3706"/>
                    <a:pt x="13547" y="3706"/>
                  </a:cubicBezTo>
                  <a:cubicBezTo>
                    <a:pt x="13205" y="3706"/>
                    <a:pt x="12961" y="4891"/>
                    <a:pt x="12790" y="6775"/>
                  </a:cubicBezTo>
                  <a:close/>
                  <a:moveTo>
                    <a:pt x="18098" y="10177"/>
                  </a:moveTo>
                  <a:cubicBezTo>
                    <a:pt x="17963" y="11271"/>
                    <a:pt x="17745" y="12182"/>
                    <a:pt x="17459" y="12851"/>
                  </a:cubicBezTo>
                  <a:lnTo>
                    <a:pt x="18009" y="21175"/>
                  </a:lnTo>
                  <a:lnTo>
                    <a:pt x="17143" y="21175"/>
                  </a:lnTo>
                  <a:lnTo>
                    <a:pt x="16728" y="13641"/>
                  </a:lnTo>
                  <a:lnTo>
                    <a:pt x="16251" y="13641"/>
                  </a:lnTo>
                  <a:lnTo>
                    <a:pt x="16027" y="21175"/>
                  </a:lnTo>
                  <a:lnTo>
                    <a:pt x="15218" y="21175"/>
                  </a:lnTo>
                  <a:lnTo>
                    <a:pt x="15841" y="395"/>
                  </a:lnTo>
                  <a:lnTo>
                    <a:pt x="17050" y="395"/>
                  </a:lnTo>
                  <a:cubicBezTo>
                    <a:pt x="17491" y="395"/>
                    <a:pt x="17797" y="942"/>
                    <a:pt x="17989" y="1914"/>
                  </a:cubicBezTo>
                  <a:cubicBezTo>
                    <a:pt x="18202" y="2977"/>
                    <a:pt x="18290" y="4526"/>
                    <a:pt x="18290" y="6319"/>
                  </a:cubicBezTo>
                  <a:cubicBezTo>
                    <a:pt x="18290" y="7807"/>
                    <a:pt x="18227" y="9114"/>
                    <a:pt x="18098" y="10177"/>
                  </a:cubicBezTo>
                  <a:close/>
                  <a:moveTo>
                    <a:pt x="16354" y="10208"/>
                  </a:moveTo>
                  <a:lnTo>
                    <a:pt x="16666" y="10208"/>
                  </a:lnTo>
                  <a:cubicBezTo>
                    <a:pt x="16915" y="10208"/>
                    <a:pt x="17138" y="9934"/>
                    <a:pt x="17288" y="9114"/>
                  </a:cubicBezTo>
                  <a:cubicBezTo>
                    <a:pt x="17408" y="8476"/>
                    <a:pt x="17486" y="7443"/>
                    <a:pt x="17486" y="6349"/>
                  </a:cubicBezTo>
                  <a:cubicBezTo>
                    <a:pt x="17486" y="5651"/>
                    <a:pt x="17454" y="5012"/>
                    <a:pt x="17382" y="4587"/>
                  </a:cubicBezTo>
                  <a:cubicBezTo>
                    <a:pt x="17299" y="4101"/>
                    <a:pt x="17169" y="3828"/>
                    <a:pt x="16951" y="3828"/>
                  </a:cubicBezTo>
                  <a:lnTo>
                    <a:pt x="16546" y="3828"/>
                  </a:lnTo>
                  <a:lnTo>
                    <a:pt x="16354" y="10208"/>
                  </a:lnTo>
                  <a:close/>
                  <a:moveTo>
                    <a:pt x="19493" y="17742"/>
                  </a:moveTo>
                  <a:lnTo>
                    <a:pt x="21102" y="17742"/>
                  </a:lnTo>
                  <a:lnTo>
                    <a:pt x="21003" y="21175"/>
                  </a:lnTo>
                  <a:lnTo>
                    <a:pt x="18580" y="21175"/>
                  </a:lnTo>
                  <a:lnTo>
                    <a:pt x="19203" y="395"/>
                  </a:lnTo>
                  <a:lnTo>
                    <a:pt x="21600" y="395"/>
                  </a:lnTo>
                  <a:lnTo>
                    <a:pt x="21434" y="3828"/>
                  </a:lnTo>
                  <a:lnTo>
                    <a:pt x="19909" y="3828"/>
                  </a:lnTo>
                  <a:lnTo>
                    <a:pt x="19758" y="8871"/>
                  </a:lnTo>
                  <a:lnTo>
                    <a:pt x="20977" y="8871"/>
                  </a:lnTo>
                  <a:lnTo>
                    <a:pt x="20868" y="12425"/>
                  </a:lnTo>
                  <a:lnTo>
                    <a:pt x="19649" y="12425"/>
                  </a:lnTo>
                  <a:lnTo>
                    <a:pt x="19493" y="17742"/>
                  </a:lnTo>
                  <a:close/>
                  <a:moveTo>
                    <a:pt x="19493" y="17742"/>
                  </a:moveTo>
                </a:path>
              </a:pathLst>
            </a:cu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_tradnl"/>
            </a:p>
          </p:txBody>
        </p:sp>
        <p:sp>
          <p:nvSpPr>
            <p:cNvPr id="2057" name="AutoShape 3"/>
            <p:cNvSpPr>
              <a:spLocks/>
            </p:cNvSpPr>
            <p:nvPr/>
          </p:nvSpPr>
          <p:spPr bwMode="auto">
            <a:xfrm>
              <a:off x="533" y="98"/>
              <a:ext cx="5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21600"/>
                  </a:moveTo>
                  <a:lnTo>
                    <a:pt x="870" y="0"/>
                  </a:lnTo>
                  <a:lnTo>
                    <a:pt x="21600" y="0"/>
                  </a:lnTo>
                  <a:lnTo>
                    <a:pt x="20730" y="216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rgbClr val="7DFE9D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02810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sp>
        <p:nvSpPr>
          <p:cNvPr id="6148" name="Rectangle 13"/>
          <p:cNvSpPr>
            <a:spLocks/>
          </p:cNvSpPr>
          <p:nvPr/>
        </p:nvSpPr>
        <p:spPr bwMode="auto">
          <a:xfrm rot="10800000">
            <a:off x="7164292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6149" name="Rectangle 12"/>
          <p:cNvSpPr>
            <a:spLocks/>
          </p:cNvSpPr>
          <p:nvPr/>
        </p:nvSpPr>
        <p:spPr bwMode="auto">
          <a:xfrm rot="10800000">
            <a:off x="8015680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6150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6151" name="Rectangle 15"/>
          <p:cNvSpPr>
            <a:spLocks/>
          </p:cNvSpPr>
          <p:nvPr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 smtClean="0"/>
              <a:pPr/>
              <a:t>‹#›</a:t>
            </a:fld>
            <a:endParaRPr lang="en-GB" dirty="0"/>
          </a:p>
        </p:txBody>
      </p:sp>
      <p:grpSp>
        <p:nvGrpSpPr>
          <p:cNvPr id="11" name="Grupo 10"/>
          <p:cNvGrpSpPr/>
          <p:nvPr userDrawn="1"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12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15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  <p:sp>
            <p:nvSpPr>
              <p:cNvPr id="16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13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i="1" noProof="0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DISCOVER</a:t>
              </a:r>
              <a:r>
                <a:rPr lang="en-US" sz="1000" b="0" i="1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DISRUPT, DELIVER</a:t>
              </a:r>
              <a:endParaRPr lang="en-US" sz="1000" b="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100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7B4C6"/>
          </a:solidFill>
          <a:latin typeface="+mj-lt"/>
          <a:ea typeface="+mj-ea"/>
          <a:cs typeface="+mj-cs"/>
          <a:sym typeface="Gill Sans" pitchFamily="12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1333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778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2222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667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31242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72534"/>
                </a:solidFill>
                <a:latin typeface="Trebuchet MS" pitchFamily="34" charset="0"/>
                <a:ea typeface="ヒラギノ角ゴ ProN W3" pitchFamily="122" charset="-128"/>
                <a:sym typeface="Trebuchet MS" pitchFamily="34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pitchFamily="122" charset="0"/>
                <a:ea typeface="ヒラギノ角ゴ ProN W3" pitchFamily="122" charset="-128"/>
                <a:sym typeface="Gill Sans" pitchFamily="122" charset="0"/>
              </a:defRPr>
            </a:lvl9pPr>
          </a:lstStyle>
          <a:p>
            <a:fld id="{9D9F8B9A-560A-470D-9EA6-79F5999904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172" name="Rectangle 13"/>
          <p:cNvSpPr>
            <a:spLocks/>
          </p:cNvSpPr>
          <p:nvPr userDrawn="1"/>
        </p:nvSpPr>
        <p:spPr bwMode="auto">
          <a:xfrm rot="10800000">
            <a:off x="7164293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7173" name="Rectangle 12"/>
          <p:cNvSpPr>
            <a:spLocks/>
          </p:cNvSpPr>
          <p:nvPr userDrawn="1"/>
        </p:nvSpPr>
        <p:spPr bwMode="auto">
          <a:xfrm rot="10800000">
            <a:off x="8015681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7174" name="Rectangle 14"/>
          <p:cNvSpPr>
            <a:spLocks/>
          </p:cNvSpPr>
          <p:nvPr userDrawn="1"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7175" name="Rectangle 15"/>
          <p:cNvSpPr>
            <a:spLocks/>
          </p:cNvSpPr>
          <p:nvPr userDrawn="1"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7176" name="Rectangle 4"/>
          <p:cNvSpPr>
            <a:spLocks/>
          </p:cNvSpPr>
          <p:nvPr userDrawn="1"/>
        </p:nvSpPr>
        <p:spPr bwMode="auto">
          <a:xfrm>
            <a:off x="8417169" y="55"/>
            <a:ext cx="65943" cy="836613"/>
          </a:xfrm>
          <a:prstGeom prst="rect">
            <a:avLst/>
          </a:prstGeom>
          <a:solidFill>
            <a:srgbClr val="003B45"/>
          </a:solidFill>
          <a:ln>
            <a:noFill/>
          </a:ln>
          <a:extLst/>
        </p:spPr>
        <p:txBody>
          <a:bodyPr lIns="0" tIns="0" rIns="0" bIns="0"/>
          <a:lstStyle/>
          <a:p>
            <a:endParaRPr lang="es-ES"/>
          </a:p>
        </p:txBody>
      </p:sp>
      <p:grpSp>
        <p:nvGrpSpPr>
          <p:cNvPr id="7177" name="Agrupar 13"/>
          <p:cNvGrpSpPr>
            <a:grpSpLocks/>
          </p:cNvGrpSpPr>
          <p:nvPr userDrawn="1"/>
        </p:nvGrpSpPr>
        <p:grpSpPr bwMode="auto">
          <a:xfrm flipH="1">
            <a:off x="-5862" y="836613"/>
            <a:ext cx="9144000" cy="49212"/>
            <a:chOff x="-6350" y="6332112"/>
            <a:chExt cx="9906000" cy="49216"/>
          </a:xfrm>
        </p:grpSpPr>
        <p:sp>
          <p:nvSpPr>
            <p:cNvPr id="7179" name="Rectangle 13"/>
            <p:cNvSpPr>
              <a:spLocks/>
            </p:cNvSpPr>
            <p:nvPr userDrawn="1"/>
          </p:nvSpPr>
          <p:spPr bwMode="auto">
            <a:xfrm rot="10800000">
              <a:off x="7761312" y="6332112"/>
              <a:ext cx="936102" cy="49215"/>
            </a:xfrm>
            <a:prstGeom prst="rect">
              <a:avLst/>
            </a:prstGeom>
            <a:solidFill>
              <a:srgbClr val="15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7180" name="Rectangle 12"/>
            <p:cNvSpPr>
              <a:spLocks/>
            </p:cNvSpPr>
            <p:nvPr userDrawn="1"/>
          </p:nvSpPr>
          <p:spPr bwMode="auto">
            <a:xfrm rot="10800000">
              <a:off x="8682892" y="6332114"/>
              <a:ext cx="1216758" cy="49148"/>
            </a:xfrm>
            <a:prstGeom prst="rect">
              <a:avLst/>
            </a:prstGeom>
            <a:solidFill>
              <a:srgbClr val="115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7181" name="Rectangle 14"/>
            <p:cNvSpPr>
              <a:spLocks/>
            </p:cNvSpPr>
            <p:nvPr userDrawn="1"/>
          </p:nvSpPr>
          <p:spPr bwMode="auto">
            <a:xfrm rot="10800000">
              <a:off x="6791568" y="6332112"/>
              <a:ext cx="969744" cy="49215"/>
            </a:xfrm>
            <a:prstGeom prst="rect">
              <a:avLst/>
            </a:prstGeom>
            <a:solidFill>
              <a:srgbClr val="1C8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ES"/>
            </a:p>
          </p:txBody>
        </p:sp>
        <p:sp>
          <p:nvSpPr>
            <p:cNvPr id="7182" name="Rectangle 15"/>
            <p:cNvSpPr>
              <a:spLocks/>
            </p:cNvSpPr>
            <p:nvPr userDrawn="1"/>
          </p:nvSpPr>
          <p:spPr bwMode="auto">
            <a:xfrm rot="10800000">
              <a:off x="-6350" y="6332115"/>
              <a:ext cx="6797675" cy="49213"/>
            </a:xfrm>
            <a:prstGeom prst="rect">
              <a:avLst/>
            </a:prstGeom>
            <a:solidFill>
              <a:srgbClr val="29C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s-ES"/>
            </a:p>
          </p:txBody>
        </p:sp>
      </p:grpSp>
      <p:sp>
        <p:nvSpPr>
          <p:cNvPr id="7178" name="AutoShape 5"/>
          <p:cNvSpPr>
            <a:spLocks/>
          </p:cNvSpPr>
          <p:nvPr userDrawn="1"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GB"/>
          </a:p>
        </p:txBody>
      </p:sp>
      <p:grpSp>
        <p:nvGrpSpPr>
          <p:cNvPr id="2" name="Grupo 1"/>
          <p:cNvGrpSpPr/>
          <p:nvPr userDrawn="1"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20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21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  <p:sp>
            <p:nvSpPr>
              <p:cNvPr id="22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23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i="1" noProof="0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DISCOVER</a:t>
              </a:r>
              <a:r>
                <a:rPr lang="en-US" sz="1000" b="0" i="1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DISRUPT, DELIVER</a:t>
              </a:r>
              <a:endParaRPr lang="en-US" sz="1000" b="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7806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800" r:id="rId2"/>
    <p:sldLayoutId id="2147483801" r:id="rId3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marL="174625" indent="0" algn="l" rtl="0" eaLnBrk="0" fontAlgn="base" hangingPunct="0">
        <a:spcBef>
          <a:spcPct val="0"/>
        </a:spcBef>
        <a:spcAft>
          <a:spcPct val="0"/>
        </a:spcAft>
        <a:defRPr lang="en-US" sz="2400" kern="1200" dirty="0">
          <a:solidFill>
            <a:schemeClr val="tx1"/>
          </a:solidFill>
          <a:latin typeface="Trebuchet MS" pitchFamily="34" charset="0"/>
          <a:ea typeface="ヒラギノ角ゴ Pro W3" charset="-128"/>
          <a:cs typeface="+mn-cs"/>
          <a:sym typeface="Trebuchet MS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GB">
              <a:solidFill>
                <a:srgbClr val="003245"/>
              </a:solidFill>
            </a:endParaRPr>
          </a:p>
        </p:txBody>
      </p:sp>
      <p:sp>
        <p:nvSpPr>
          <p:cNvPr id="6148" name="Rectangle 13"/>
          <p:cNvSpPr>
            <a:spLocks/>
          </p:cNvSpPr>
          <p:nvPr/>
        </p:nvSpPr>
        <p:spPr bwMode="auto">
          <a:xfrm rot="10800000">
            <a:off x="7164292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49" name="Rectangle 12"/>
          <p:cNvSpPr>
            <a:spLocks/>
          </p:cNvSpPr>
          <p:nvPr/>
        </p:nvSpPr>
        <p:spPr bwMode="auto">
          <a:xfrm rot="10800000">
            <a:off x="8015680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0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1" name="Rectangle 15"/>
          <p:cNvSpPr>
            <a:spLocks/>
          </p:cNvSpPr>
          <p:nvPr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  <p:sp>
        <p:nvSpPr>
          <p:cNvPr id="11" name="AutoShape 1"/>
          <p:cNvSpPr>
            <a:spLocks/>
          </p:cNvSpPr>
          <p:nvPr userDrawn="1"/>
        </p:nvSpPr>
        <p:spPr bwMode="auto">
          <a:xfrm>
            <a:off x="4812407" y="46567"/>
            <a:ext cx="4287838" cy="701675"/>
          </a:xfrm>
          <a:custGeom>
            <a:avLst/>
            <a:gdLst>
              <a:gd name="T0" fmla="*/ 2458 w 21600"/>
              <a:gd name="T1" fmla="*/ 2391 h 21600"/>
              <a:gd name="T2" fmla="*/ 2237 w 21600"/>
              <a:gd name="T3" fmla="*/ 15634 h 21600"/>
              <a:gd name="T4" fmla="*/ 0 w 21600"/>
              <a:gd name="T5" fmla="*/ 18315 h 21600"/>
              <a:gd name="T6" fmla="*/ 1376 w 21600"/>
              <a:gd name="T7" fmla="*/ 341 h 21600"/>
              <a:gd name="T8" fmla="*/ 971 w 21600"/>
              <a:gd name="T9" fmla="*/ 15319 h 21600"/>
              <a:gd name="T10" fmla="*/ 2028 w 21600"/>
              <a:gd name="T11" fmla="*/ 7436 h 21600"/>
              <a:gd name="T12" fmla="*/ 1359 w 21600"/>
              <a:gd name="T13" fmla="*/ 3337 h 21600"/>
              <a:gd name="T14" fmla="*/ 750 w 21600"/>
              <a:gd name="T15" fmla="*/ 15319 h 21600"/>
              <a:gd name="T16" fmla="*/ 3591 w 21600"/>
              <a:gd name="T17" fmla="*/ 18315 h 21600"/>
              <a:gd name="T18" fmla="*/ 3438 w 21600"/>
              <a:gd name="T19" fmla="*/ 341 h 21600"/>
              <a:gd name="T20" fmla="*/ 5406 w 21600"/>
              <a:gd name="T21" fmla="*/ 11010 h 21600"/>
              <a:gd name="T22" fmla="*/ 5176 w 21600"/>
              <a:gd name="T23" fmla="*/ 15529 h 21600"/>
              <a:gd name="T24" fmla="*/ 4196 w 21600"/>
              <a:gd name="T25" fmla="*/ 17606 h 21600"/>
              <a:gd name="T26" fmla="*/ 6088 w 21600"/>
              <a:gd name="T27" fmla="*/ 17185 h 21600"/>
              <a:gd name="T28" fmla="*/ 5832 w 21600"/>
              <a:gd name="T29" fmla="*/ 8014 h 21600"/>
              <a:gd name="T30" fmla="*/ 5151 w 21600"/>
              <a:gd name="T31" fmla="*/ 5071 h 21600"/>
              <a:gd name="T32" fmla="*/ 6373 w 21600"/>
              <a:gd name="T33" fmla="*/ 3836 h 21600"/>
              <a:gd name="T34" fmla="*/ 5700 w 21600"/>
              <a:gd name="T35" fmla="*/ 0 h 21600"/>
              <a:gd name="T36" fmla="*/ 4516 w 21600"/>
              <a:gd name="T37" fmla="*/ 5570 h 21600"/>
              <a:gd name="T38" fmla="*/ 5406 w 21600"/>
              <a:gd name="T39" fmla="*/ 11010 h 21600"/>
              <a:gd name="T40" fmla="*/ 8384 w 21600"/>
              <a:gd name="T41" fmla="*/ 0 h 21600"/>
              <a:gd name="T42" fmla="*/ 6787 w 21600"/>
              <a:gd name="T43" fmla="*/ 11562 h 21600"/>
              <a:gd name="T44" fmla="*/ 8708 w 21600"/>
              <a:gd name="T45" fmla="*/ 18131 h 21600"/>
              <a:gd name="T46" fmla="*/ 8137 w 21600"/>
              <a:gd name="T47" fmla="*/ 15504 h 21600"/>
              <a:gd name="T48" fmla="*/ 7473 w 21600"/>
              <a:gd name="T49" fmla="*/ 11324 h 21600"/>
              <a:gd name="T50" fmla="*/ 8431 w 21600"/>
              <a:gd name="T51" fmla="*/ 3179 h 21600"/>
              <a:gd name="T52" fmla="*/ 9194 w 21600"/>
              <a:gd name="T53" fmla="*/ 867 h 21600"/>
              <a:gd name="T54" fmla="*/ 9569 w 21600"/>
              <a:gd name="T55" fmla="*/ 4257 h 21600"/>
              <a:gd name="T56" fmla="*/ 11976 w 21600"/>
              <a:gd name="T57" fmla="*/ 6884 h 21600"/>
              <a:gd name="T58" fmla="*/ 10395 w 21600"/>
              <a:gd name="T59" fmla="*/ 18683 h 21600"/>
              <a:gd name="T60" fmla="*/ 10169 w 21600"/>
              <a:gd name="T61" fmla="*/ 5860 h 21600"/>
              <a:gd name="T62" fmla="*/ 10446 w 21600"/>
              <a:gd name="T63" fmla="*/ 15477 h 21600"/>
              <a:gd name="T64" fmla="*/ 11290 w 21600"/>
              <a:gd name="T65" fmla="*/ 6884 h 21600"/>
              <a:gd name="T66" fmla="*/ 10169 w 21600"/>
              <a:gd name="T67" fmla="*/ 5860 h 21600"/>
              <a:gd name="T68" fmla="*/ 12811 w 21600"/>
              <a:gd name="T69" fmla="*/ 18315 h 21600"/>
              <a:gd name="T70" fmla="*/ 15009 w 21600"/>
              <a:gd name="T71" fmla="*/ 341 h 21600"/>
              <a:gd name="T72" fmla="*/ 13314 w 21600"/>
              <a:gd name="T73" fmla="*/ 13585 h 21600"/>
              <a:gd name="T74" fmla="*/ 12308 w 21600"/>
              <a:gd name="T75" fmla="*/ 341 h 21600"/>
              <a:gd name="T76" fmla="*/ 16726 w 21600"/>
              <a:gd name="T77" fmla="*/ 10747 h 21600"/>
              <a:gd name="T78" fmla="*/ 15815 w 21600"/>
              <a:gd name="T79" fmla="*/ 7673 h 21600"/>
              <a:gd name="T80" fmla="*/ 17191 w 21600"/>
              <a:gd name="T81" fmla="*/ 3311 h 21600"/>
              <a:gd name="T82" fmla="*/ 15359 w 21600"/>
              <a:gd name="T83" fmla="*/ 341 h 21600"/>
              <a:gd name="T84" fmla="*/ 16837 w 21600"/>
              <a:gd name="T85" fmla="*/ 18315 h 21600"/>
              <a:gd name="T86" fmla="*/ 15597 w 21600"/>
              <a:gd name="T87" fmla="*/ 15346 h 21600"/>
              <a:gd name="T88" fmla="*/ 19700 w 21600"/>
              <a:gd name="T89" fmla="*/ 8803 h 21600"/>
              <a:gd name="T90" fmla="*/ 19628 w 21600"/>
              <a:gd name="T91" fmla="*/ 18315 h 21600"/>
              <a:gd name="T92" fmla="*/ 18575 w 21600"/>
              <a:gd name="T93" fmla="*/ 11799 h 21600"/>
              <a:gd name="T94" fmla="*/ 18000 w 21600"/>
              <a:gd name="T95" fmla="*/ 18315 h 21600"/>
              <a:gd name="T96" fmla="*/ 17847 w 21600"/>
              <a:gd name="T97" fmla="*/ 341 h 21600"/>
              <a:gd name="T98" fmla="*/ 19611 w 21600"/>
              <a:gd name="T99" fmla="*/ 1655 h 21600"/>
              <a:gd name="T100" fmla="*/ 19700 w 21600"/>
              <a:gd name="T101" fmla="*/ 8803 h 21600"/>
              <a:gd name="T102" fmla="*/ 18524 w 21600"/>
              <a:gd name="T103" fmla="*/ 8830 h 21600"/>
              <a:gd name="T104" fmla="*/ 19197 w 21600"/>
              <a:gd name="T105" fmla="*/ 5492 h 21600"/>
              <a:gd name="T106" fmla="*/ 18758 w 21600"/>
              <a:gd name="T107" fmla="*/ 3311 h 21600"/>
              <a:gd name="T108" fmla="*/ 18268 w 21600"/>
              <a:gd name="T109" fmla="*/ 8830 h 21600"/>
              <a:gd name="T110" fmla="*/ 21600 w 21600"/>
              <a:gd name="T111" fmla="*/ 19051 h 21600"/>
              <a:gd name="T112" fmla="*/ 19696 w 21600"/>
              <a:gd name="T113" fmla="*/ 21600 h 21600"/>
              <a:gd name="T114" fmla="*/ 21523 w 21600"/>
              <a:gd name="T1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00" h="21600">
                <a:moveTo>
                  <a:pt x="1376" y="341"/>
                </a:moveTo>
                <a:cubicBezTo>
                  <a:pt x="1811" y="341"/>
                  <a:pt x="2215" y="815"/>
                  <a:pt x="2458" y="2391"/>
                </a:cubicBezTo>
                <a:cubicBezTo>
                  <a:pt x="2650" y="3626"/>
                  <a:pt x="2714" y="5334"/>
                  <a:pt x="2714" y="7357"/>
                </a:cubicBezTo>
                <a:cubicBezTo>
                  <a:pt x="2714" y="10564"/>
                  <a:pt x="2556" y="13612"/>
                  <a:pt x="2237" y="15634"/>
                </a:cubicBezTo>
                <a:cubicBezTo>
                  <a:pt x="1900" y="17764"/>
                  <a:pt x="1431" y="18315"/>
                  <a:pt x="903" y="18315"/>
                </a:cubicBezTo>
                <a:lnTo>
                  <a:pt x="0" y="18315"/>
                </a:lnTo>
                <a:lnTo>
                  <a:pt x="511" y="341"/>
                </a:lnTo>
                <a:lnTo>
                  <a:pt x="1376" y="341"/>
                </a:lnTo>
                <a:close/>
                <a:moveTo>
                  <a:pt x="750" y="15319"/>
                </a:moveTo>
                <a:lnTo>
                  <a:pt x="971" y="15319"/>
                </a:lnTo>
                <a:cubicBezTo>
                  <a:pt x="1333" y="15319"/>
                  <a:pt x="1572" y="14768"/>
                  <a:pt x="1760" y="13112"/>
                </a:cubicBezTo>
                <a:cubicBezTo>
                  <a:pt x="1913" y="11745"/>
                  <a:pt x="2028" y="9669"/>
                  <a:pt x="2028" y="7436"/>
                </a:cubicBezTo>
                <a:cubicBezTo>
                  <a:pt x="2028" y="6070"/>
                  <a:pt x="1985" y="5098"/>
                  <a:pt x="1887" y="4415"/>
                </a:cubicBezTo>
                <a:cubicBezTo>
                  <a:pt x="1785" y="3705"/>
                  <a:pt x="1623" y="3337"/>
                  <a:pt x="1359" y="3337"/>
                </a:cubicBezTo>
                <a:lnTo>
                  <a:pt x="1091" y="3337"/>
                </a:lnTo>
                <a:lnTo>
                  <a:pt x="750" y="15319"/>
                </a:lnTo>
                <a:close/>
                <a:moveTo>
                  <a:pt x="2927" y="18315"/>
                </a:moveTo>
                <a:lnTo>
                  <a:pt x="3591" y="18315"/>
                </a:lnTo>
                <a:lnTo>
                  <a:pt x="4103" y="341"/>
                </a:lnTo>
                <a:lnTo>
                  <a:pt x="3438" y="341"/>
                </a:lnTo>
                <a:lnTo>
                  <a:pt x="2927" y="18315"/>
                </a:lnTo>
                <a:close/>
                <a:moveTo>
                  <a:pt x="5406" y="11010"/>
                </a:moveTo>
                <a:cubicBezTo>
                  <a:pt x="5671" y="11667"/>
                  <a:pt x="5777" y="12298"/>
                  <a:pt x="5777" y="13296"/>
                </a:cubicBezTo>
                <a:cubicBezTo>
                  <a:pt x="5777" y="15083"/>
                  <a:pt x="5449" y="15529"/>
                  <a:pt x="5176" y="15529"/>
                </a:cubicBezTo>
                <a:cubicBezTo>
                  <a:pt x="4895" y="15529"/>
                  <a:pt x="4567" y="15109"/>
                  <a:pt x="4329" y="14558"/>
                </a:cubicBezTo>
                <a:lnTo>
                  <a:pt x="4196" y="17606"/>
                </a:lnTo>
                <a:cubicBezTo>
                  <a:pt x="4524" y="18341"/>
                  <a:pt x="4861" y="18682"/>
                  <a:pt x="5172" y="18682"/>
                </a:cubicBezTo>
                <a:cubicBezTo>
                  <a:pt x="5547" y="18682"/>
                  <a:pt x="5862" y="18183"/>
                  <a:pt x="6088" y="17185"/>
                </a:cubicBezTo>
                <a:cubicBezTo>
                  <a:pt x="6331" y="16108"/>
                  <a:pt x="6425" y="14557"/>
                  <a:pt x="6425" y="12876"/>
                </a:cubicBezTo>
                <a:cubicBezTo>
                  <a:pt x="6425" y="10563"/>
                  <a:pt x="6241" y="9039"/>
                  <a:pt x="5832" y="8014"/>
                </a:cubicBezTo>
                <a:lnTo>
                  <a:pt x="5581" y="7384"/>
                </a:lnTo>
                <a:cubicBezTo>
                  <a:pt x="5244" y="6542"/>
                  <a:pt x="5151" y="5859"/>
                  <a:pt x="5151" y="5071"/>
                </a:cubicBezTo>
                <a:cubicBezTo>
                  <a:pt x="5151" y="3731"/>
                  <a:pt x="5394" y="3153"/>
                  <a:pt x="5700" y="3153"/>
                </a:cubicBezTo>
                <a:cubicBezTo>
                  <a:pt x="5909" y="3153"/>
                  <a:pt x="6143" y="3415"/>
                  <a:pt x="6373" y="3836"/>
                </a:cubicBezTo>
                <a:lnTo>
                  <a:pt x="6540" y="946"/>
                </a:lnTo>
                <a:cubicBezTo>
                  <a:pt x="6250" y="341"/>
                  <a:pt x="5986" y="0"/>
                  <a:pt x="5700" y="0"/>
                </a:cubicBezTo>
                <a:cubicBezTo>
                  <a:pt x="5368" y="0"/>
                  <a:pt x="5074" y="473"/>
                  <a:pt x="4870" y="1340"/>
                </a:cubicBezTo>
                <a:cubicBezTo>
                  <a:pt x="4644" y="2285"/>
                  <a:pt x="4516" y="3758"/>
                  <a:pt x="4516" y="5570"/>
                </a:cubicBezTo>
                <a:cubicBezTo>
                  <a:pt x="4516" y="7830"/>
                  <a:pt x="4716" y="9276"/>
                  <a:pt x="5155" y="10379"/>
                </a:cubicBezTo>
                <a:lnTo>
                  <a:pt x="5406" y="11010"/>
                </a:lnTo>
                <a:close/>
                <a:moveTo>
                  <a:pt x="9194" y="867"/>
                </a:moveTo>
                <a:cubicBezTo>
                  <a:pt x="8947" y="368"/>
                  <a:pt x="8678" y="0"/>
                  <a:pt x="8384" y="0"/>
                </a:cubicBezTo>
                <a:cubicBezTo>
                  <a:pt x="7988" y="0"/>
                  <a:pt x="7601" y="605"/>
                  <a:pt x="7298" y="2602"/>
                </a:cubicBezTo>
                <a:cubicBezTo>
                  <a:pt x="6949" y="4914"/>
                  <a:pt x="6787" y="8592"/>
                  <a:pt x="6787" y="11562"/>
                </a:cubicBezTo>
                <a:cubicBezTo>
                  <a:pt x="6787" y="16423"/>
                  <a:pt x="7204" y="18683"/>
                  <a:pt x="7988" y="18683"/>
                </a:cubicBezTo>
                <a:cubicBezTo>
                  <a:pt x="8244" y="18683"/>
                  <a:pt x="8525" y="18446"/>
                  <a:pt x="8708" y="18131"/>
                </a:cubicBezTo>
                <a:lnTo>
                  <a:pt x="8725" y="15135"/>
                </a:lnTo>
                <a:cubicBezTo>
                  <a:pt x="8546" y="15346"/>
                  <a:pt x="8320" y="15504"/>
                  <a:pt x="8137" y="15504"/>
                </a:cubicBezTo>
                <a:cubicBezTo>
                  <a:pt x="7903" y="15504"/>
                  <a:pt x="7711" y="15240"/>
                  <a:pt x="7596" y="14294"/>
                </a:cubicBezTo>
                <a:cubicBezTo>
                  <a:pt x="7502" y="13532"/>
                  <a:pt x="7473" y="12429"/>
                  <a:pt x="7473" y="11324"/>
                </a:cubicBezTo>
                <a:cubicBezTo>
                  <a:pt x="7473" y="9224"/>
                  <a:pt x="7583" y="6884"/>
                  <a:pt x="7733" y="5440"/>
                </a:cubicBezTo>
                <a:cubicBezTo>
                  <a:pt x="7916" y="3652"/>
                  <a:pt x="8163" y="3179"/>
                  <a:pt x="8431" y="3179"/>
                </a:cubicBezTo>
                <a:cubicBezTo>
                  <a:pt x="8644" y="3179"/>
                  <a:pt x="8849" y="3469"/>
                  <a:pt x="9028" y="3784"/>
                </a:cubicBezTo>
                <a:lnTo>
                  <a:pt x="9194" y="867"/>
                </a:lnTo>
                <a:close/>
                <a:moveTo>
                  <a:pt x="9262" y="11799"/>
                </a:moveTo>
                <a:cubicBezTo>
                  <a:pt x="9262" y="9039"/>
                  <a:pt x="9373" y="6333"/>
                  <a:pt x="9569" y="4257"/>
                </a:cubicBezTo>
                <a:cubicBezTo>
                  <a:pt x="9833" y="1472"/>
                  <a:pt x="10255" y="0"/>
                  <a:pt x="10843" y="0"/>
                </a:cubicBezTo>
                <a:cubicBezTo>
                  <a:pt x="11516" y="0"/>
                  <a:pt x="11976" y="2181"/>
                  <a:pt x="11976" y="6884"/>
                </a:cubicBezTo>
                <a:cubicBezTo>
                  <a:pt x="11976" y="9644"/>
                  <a:pt x="11865" y="12350"/>
                  <a:pt x="11669" y="14426"/>
                </a:cubicBezTo>
                <a:cubicBezTo>
                  <a:pt x="11405" y="17211"/>
                  <a:pt x="10983" y="18683"/>
                  <a:pt x="10395" y="18683"/>
                </a:cubicBezTo>
                <a:cubicBezTo>
                  <a:pt x="9722" y="18683"/>
                  <a:pt x="9262" y="16502"/>
                  <a:pt x="9262" y="11799"/>
                </a:cubicBezTo>
                <a:moveTo>
                  <a:pt x="10169" y="5860"/>
                </a:moveTo>
                <a:cubicBezTo>
                  <a:pt x="10029" y="7516"/>
                  <a:pt x="9948" y="9670"/>
                  <a:pt x="9948" y="11799"/>
                </a:cubicBezTo>
                <a:cubicBezTo>
                  <a:pt x="9948" y="14505"/>
                  <a:pt x="10148" y="15477"/>
                  <a:pt x="10446" y="15477"/>
                </a:cubicBezTo>
                <a:cubicBezTo>
                  <a:pt x="10727" y="15477"/>
                  <a:pt x="10928" y="14452"/>
                  <a:pt x="11068" y="12823"/>
                </a:cubicBezTo>
                <a:cubicBezTo>
                  <a:pt x="11209" y="11167"/>
                  <a:pt x="11290" y="9013"/>
                  <a:pt x="11290" y="6884"/>
                </a:cubicBezTo>
                <a:cubicBezTo>
                  <a:pt x="11290" y="4178"/>
                  <a:pt x="11090" y="3206"/>
                  <a:pt x="10791" y="3206"/>
                </a:cubicBezTo>
                <a:cubicBezTo>
                  <a:pt x="10510" y="3206"/>
                  <a:pt x="10310" y="4231"/>
                  <a:pt x="10169" y="5860"/>
                </a:cubicBezTo>
                <a:moveTo>
                  <a:pt x="12308" y="341"/>
                </a:moveTo>
                <a:lnTo>
                  <a:pt x="12811" y="18315"/>
                </a:lnTo>
                <a:lnTo>
                  <a:pt x="13531" y="18315"/>
                </a:lnTo>
                <a:lnTo>
                  <a:pt x="15009" y="341"/>
                </a:lnTo>
                <a:lnTo>
                  <a:pt x="14328" y="341"/>
                </a:lnTo>
                <a:lnTo>
                  <a:pt x="13314" y="13585"/>
                </a:lnTo>
                <a:lnTo>
                  <a:pt x="12994" y="341"/>
                </a:lnTo>
                <a:lnTo>
                  <a:pt x="12308" y="341"/>
                </a:lnTo>
                <a:close/>
                <a:moveTo>
                  <a:pt x="15725" y="10747"/>
                </a:moveTo>
                <a:lnTo>
                  <a:pt x="16726" y="10747"/>
                </a:lnTo>
                <a:lnTo>
                  <a:pt x="16815" y="7673"/>
                </a:lnTo>
                <a:lnTo>
                  <a:pt x="15815" y="7673"/>
                </a:lnTo>
                <a:lnTo>
                  <a:pt x="15938" y="3311"/>
                </a:lnTo>
                <a:lnTo>
                  <a:pt x="17191" y="3311"/>
                </a:lnTo>
                <a:lnTo>
                  <a:pt x="17327" y="341"/>
                </a:lnTo>
                <a:lnTo>
                  <a:pt x="15359" y="341"/>
                </a:lnTo>
                <a:lnTo>
                  <a:pt x="14847" y="18315"/>
                </a:lnTo>
                <a:lnTo>
                  <a:pt x="16837" y="18315"/>
                </a:lnTo>
                <a:lnTo>
                  <a:pt x="16918" y="15346"/>
                </a:lnTo>
                <a:lnTo>
                  <a:pt x="15597" y="15346"/>
                </a:lnTo>
                <a:lnTo>
                  <a:pt x="15725" y="10747"/>
                </a:lnTo>
                <a:close/>
                <a:moveTo>
                  <a:pt x="19700" y="8803"/>
                </a:moveTo>
                <a:cubicBezTo>
                  <a:pt x="19589" y="9748"/>
                  <a:pt x="19410" y="10537"/>
                  <a:pt x="19176" y="11115"/>
                </a:cubicBezTo>
                <a:lnTo>
                  <a:pt x="19628" y="18315"/>
                </a:lnTo>
                <a:lnTo>
                  <a:pt x="18916" y="18315"/>
                </a:lnTo>
                <a:lnTo>
                  <a:pt x="18575" y="11799"/>
                </a:lnTo>
                <a:lnTo>
                  <a:pt x="18183" y="11799"/>
                </a:lnTo>
                <a:lnTo>
                  <a:pt x="18000" y="18315"/>
                </a:lnTo>
                <a:lnTo>
                  <a:pt x="17336" y="18315"/>
                </a:lnTo>
                <a:lnTo>
                  <a:pt x="17847" y="341"/>
                </a:lnTo>
                <a:lnTo>
                  <a:pt x="18839" y="341"/>
                </a:lnTo>
                <a:cubicBezTo>
                  <a:pt x="19201" y="341"/>
                  <a:pt x="19453" y="815"/>
                  <a:pt x="19611" y="1655"/>
                </a:cubicBezTo>
                <a:cubicBezTo>
                  <a:pt x="19785" y="2575"/>
                  <a:pt x="19858" y="3915"/>
                  <a:pt x="19858" y="5466"/>
                </a:cubicBezTo>
                <a:cubicBezTo>
                  <a:pt x="19858" y="6753"/>
                  <a:pt x="19806" y="7883"/>
                  <a:pt x="19700" y="8803"/>
                </a:cubicBezTo>
                <a:moveTo>
                  <a:pt x="18268" y="8830"/>
                </a:moveTo>
                <a:lnTo>
                  <a:pt x="18524" y="8830"/>
                </a:lnTo>
                <a:cubicBezTo>
                  <a:pt x="18729" y="8830"/>
                  <a:pt x="18912" y="8592"/>
                  <a:pt x="19035" y="7883"/>
                </a:cubicBezTo>
                <a:cubicBezTo>
                  <a:pt x="19133" y="7331"/>
                  <a:pt x="19197" y="6437"/>
                  <a:pt x="19197" y="5492"/>
                </a:cubicBezTo>
                <a:cubicBezTo>
                  <a:pt x="19197" y="4887"/>
                  <a:pt x="19172" y="4336"/>
                  <a:pt x="19112" y="3968"/>
                </a:cubicBezTo>
                <a:cubicBezTo>
                  <a:pt x="19044" y="3548"/>
                  <a:pt x="18937" y="3311"/>
                  <a:pt x="18758" y="3311"/>
                </a:cubicBezTo>
                <a:lnTo>
                  <a:pt x="18426" y="3311"/>
                </a:lnTo>
                <a:lnTo>
                  <a:pt x="18268" y="8830"/>
                </a:lnTo>
                <a:close/>
                <a:moveTo>
                  <a:pt x="21523" y="21600"/>
                </a:moveTo>
                <a:lnTo>
                  <a:pt x="21600" y="19051"/>
                </a:lnTo>
                <a:lnTo>
                  <a:pt x="19772" y="19051"/>
                </a:lnTo>
                <a:lnTo>
                  <a:pt x="19696" y="21600"/>
                </a:lnTo>
                <a:lnTo>
                  <a:pt x="21523" y="21600"/>
                </a:lnTo>
                <a:close/>
                <a:moveTo>
                  <a:pt x="21523" y="21600"/>
                </a:moveTo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12" name="AutoShape 1"/>
          <p:cNvSpPr>
            <a:spLocks noChangeAspect="1"/>
          </p:cNvSpPr>
          <p:nvPr userDrawn="1"/>
        </p:nvSpPr>
        <p:spPr bwMode="auto">
          <a:xfrm>
            <a:off x="6184751" y="476250"/>
            <a:ext cx="2701308" cy="423427"/>
          </a:xfrm>
          <a:custGeom>
            <a:avLst/>
            <a:gdLst>
              <a:gd name="T0" fmla="*/ 2458 w 21600"/>
              <a:gd name="T1" fmla="*/ 2391 h 21600"/>
              <a:gd name="T2" fmla="*/ 2237 w 21600"/>
              <a:gd name="T3" fmla="*/ 15634 h 21600"/>
              <a:gd name="T4" fmla="*/ 0 w 21600"/>
              <a:gd name="T5" fmla="*/ 18315 h 21600"/>
              <a:gd name="T6" fmla="*/ 1376 w 21600"/>
              <a:gd name="T7" fmla="*/ 341 h 21600"/>
              <a:gd name="T8" fmla="*/ 971 w 21600"/>
              <a:gd name="T9" fmla="*/ 15319 h 21600"/>
              <a:gd name="T10" fmla="*/ 2028 w 21600"/>
              <a:gd name="T11" fmla="*/ 7436 h 21600"/>
              <a:gd name="T12" fmla="*/ 1359 w 21600"/>
              <a:gd name="T13" fmla="*/ 3337 h 21600"/>
              <a:gd name="T14" fmla="*/ 750 w 21600"/>
              <a:gd name="T15" fmla="*/ 15319 h 21600"/>
              <a:gd name="T16" fmla="*/ 3591 w 21600"/>
              <a:gd name="T17" fmla="*/ 18315 h 21600"/>
              <a:gd name="T18" fmla="*/ 3438 w 21600"/>
              <a:gd name="T19" fmla="*/ 341 h 21600"/>
              <a:gd name="T20" fmla="*/ 5406 w 21600"/>
              <a:gd name="T21" fmla="*/ 11010 h 21600"/>
              <a:gd name="T22" fmla="*/ 5176 w 21600"/>
              <a:gd name="T23" fmla="*/ 15529 h 21600"/>
              <a:gd name="T24" fmla="*/ 4196 w 21600"/>
              <a:gd name="T25" fmla="*/ 17606 h 21600"/>
              <a:gd name="T26" fmla="*/ 6088 w 21600"/>
              <a:gd name="T27" fmla="*/ 17185 h 21600"/>
              <a:gd name="T28" fmla="*/ 5832 w 21600"/>
              <a:gd name="T29" fmla="*/ 8014 h 21600"/>
              <a:gd name="T30" fmla="*/ 5151 w 21600"/>
              <a:gd name="T31" fmla="*/ 5071 h 21600"/>
              <a:gd name="T32" fmla="*/ 6373 w 21600"/>
              <a:gd name="T33" fmla="*/ 3836 h 21600"/>
              <a:gd name="T34" fmla="*/ 5700 w 21600"/>
              <a:gd name="T35" fmla="*/ 0 h 21600"/>
              <a:gd name="T36" fmla="*/ 4516 w 21600"/>
              <a:gd name="T37" fmla="*/ 5570 h 21600"/>
              <a:gd name="T38" fmla="*/ 5406 w 21600"/>
              <a:gd name="T39" fmla="*/ 11010 h 21600"/>
              <a:gd name="T40" fmla="*/ 8384 w 21600"/>
              <a:gd name="T41" fmla="*/ 0 h 21600"/>
              <a:gd name="T42" fmla="*/ 6787 w 21600"/>
              <a:gd name="T43" fmla="*/ 11562 h 21600"/>
              <a:gd name="T44" fmla="*/ 8708 w 21600"/>
              <a:gd name="T45" fmla="*/ 18131 h 21600"/>
              <a:gd name="T46" fmla="*/ 8137 w 21600"/>
              <a:gd name="T47" fmla="*/ 15504 h 21600"/>
              <a:gd name="T48" fmla="*/ 7473 w 21600"/>
              <a:gd name="T49" fmla="*/ 11324 h 21600"/>
              <a:gd name="T50" fmla="*/ 8431 w 21600"/>
              <a:gd name="T51" fmla="*/ 3179 h 21600"/>
              <a:gd name="T52" fmla="*/ 9194 w 21600"/>
              <a:gd name="T53" fmla="*/ 867 h 21600"/>
              <a:gd name="T54" fmla="*/ 9569 w 21600"/>
              <a:gd name="T55" fmla="*/ 4257 h 21600"/>
              <a:gd name="T56" fmla="*/ 11976 w 21600"/>
              <a:gd name="T57" fmla="*/ 6884 h 21600"/>
              <a:gd name="T58" fmla="*/ 10395 w 21600"/>
              <a:gd name="T59" fmla="*/ 18683 h 21600"/>
              <a:gd name="T60" fmla="*/ 10169 w 21600"/>
              <a:gd name="T61" fmla="*/ 5860 h 21600"/>
              <a:gd name="T62" fmla="*/ 10446 w 21600"/>
              <a:gd name="T63" fmla="*/ 15477 h 21600"/>
              <a:gd name="T64" fmla="*/ 11290 w 21600"/>
              <a:gd name="T65" fmla="*/ 6884 h 21600"/>
              <a:gd name="T66" fmla="*/ 10169 w 21600"/>
              <a:gd name="T67" fmla="*/ 5860 h 21600"/>
              <a:gd name="T68" fmla="*/ 12811 w 21600"/>
              <a:gd name="T69" fmla="*/ 18315 h 21600"/>
              <a:gd name="T70" fmla="*/ 15009 w 21600"/>
              <a:gd name="T71" fmla="*/ 341 h 21600"/>
              <a:gd name="T72" fmla="*/ 13314 w 21600"/>
              <a:gd name="T73" fmla="*/ 13585 h 21600"/>
              <a:gd name="T74" fmla="*/ 12308 w 21600"/>
              <a:gd name="T75" fmla="*/ 341 h 21600"/>
              <a:gd name="T76" fmla="*/ 16726 w 21600"/>
              <a:gd name="T77" fmla="*/ 10747 h 21600"/>
              <a:gd name="T78" fmla="*/ 15815 w 21600"/>
              <a:gd name="T79" fmla="*/ 7673 h 21600"/>
              <a:gd name="T80" fmla="*/ 17191 w 21600"/>
              <a:gd name="T81" fmla="*/ 3311 h 21600"/>
              <a:gd name="T82" fmla="*/ 15359 w 21600"/>
              <a:gd name="T83" fmla="*/ 341 h 21600"/>
              <a:gd name="T84" fmla="*/ 16837 w 21600"/>
              <a:gd name="T85" fmla="*/ 18315 h 21600"/>
              <a:gd name="T86" fmla="*/ 15597 w 21600"/>
              <a:gd name="T87" fmla="*/ 15346 h 21600"/>
              <a:gd name="T88" fmla="*/ 19700 w 21600"/>
              <a:gd name="T89" fmla="*/ 8803 h 21600"/>
              <a:gd name="T90" fmla="*/ 19628 w 21600"/>
              <a:gd name="T91" fmla="*/ 18315 h 21600"/>
              <a:gd name="T92" fmla="*/ 18575 w 21600"/>
              <a:gd name="T93" fmla="*/ 11799 h 21600"/>
              <a:gd name="T94" fmla="*/ 18000 w 21600"/>
              <a:gd name="T95" fmla="*/ 18315 h 21600"/>
              <a:gd name="T96" fmla="*/ 17847 w 21600"/>
              <a:gd name="T97" fmla="*/ 341 h 21600"/>
              <a:gd name="T98" fmla="*/ 19611 w 21600"/>
              <a:gd name="T99" fmla="*/ 1655 h 21600"/>
              <a:gd name="T100" fmla="*/ 19700 w 21600"/>
              <a:gd name="T101" fmla="*/ 8803 h 21600"/>
              <a:gd name="T102" fmla="*/ 18524 w 21600"/>
              <a:gd name="T103" fmla="*/ 8830 h 21600"/>
              <a:gd name="T104" fmla="*/ 19197 w 21600"/>
              <a:gd name="T105" fmla="*/ 5492 h 21600"/>
              <a:gd name="T106" fmla="*/ 18758 w 21600"/>
              <a:gd name="T107" fmla="*/ 3311 h 21600"/>
              <a:gd name="T108" fmla="*/ 18268 w 21600"/>
              <a:gd name="T109" fmla="*/ 8830 h 21600"/>
              <a:gd name="T110" fmla="*/ 21600 w 21600"/>
              <a:gd name="T111" fmla="*/ 19051 h 21600"/>
              <a:gd name="T112" fmla="*/ 19696 w 21600"/>
              <a:gd name="T113" fmla="*/ 21600 h 21600"/>
              <a:gd name="T114" fmla="*/ 21523 w 21600"/>
              <a:gd name="T1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00" h="21600">
                <a:moveTo>
                  <a:pt x="1376" y="341"/>
                </a:moveTo>
                <a:cubicBezTo>
                  <a:pt x="1811" y="341"/>
                  <a:pt x="2215" y="815"/>
                  <a:pt x="2458" y="2391"/>
                </a:cubicBezTo>
                <a:cubicBezTo>
                  <a:pt x="2650" y="3626"/>
                  <a:pt x="2714" y="5334"/>
                  <a:pt x="2714" y="7357"/>
                </a:cubicBezTo>
                <a:cubicBezTo>
                  <a:pt x="2714" y="10564"/>
                  <a:pt x="2556" y="13612"/>
                  <a:pt x="2237" y="15634"/>
                </a:cubicBezTo>
                <a:cubicBezTo>
                  <a:pt x="1900" y="17764"/>
                  <a:pt x="1431" y="18315"/>
                  <a:pt x="903" y="18315"/>
                </a:cubicBezTo>
                <a:lnTo>
                  <a:pt x="0" y="18315"/>
                </a:lnTo>
                <a:lnTo>
                  <a:pt x="511" y="341"/>
                </a:lnTo>
                <a:lnTo>
                  <a:pt x="1376" y="341"/>
                </a:lnTo>
                <a:close/>
                <a:moveTo>
                  <a:pt x="750" y="15319"/>
                </a:moveTo>
                <a:lnTo>
                  <a:pt x="971" y="15319"/>
                </a:lnTo>
                <a:cubicBezTo>
                  <a:pt x="1333" y="15319"/>
                  <a:pt x="1572" y="14768"/>
                  <a:pt x="1760" y="13112"/>
                </a:cubicBezTo>
                <a:cubicBezTo>
                  <a:pt x="1913" y="11745"/>
                  <a:pt x="2028" y="9669"/>
                  <a:pt x="2028" y="7436"/>
                </a:cubicBezTo>
                <a:cubicBezTo>
                  <a:pt x="2028" y="6070"/>
                  <a:pt x="1985" y="5098"/>
                  <a:pt x="1887" y="4415"/>
                </a:cubicBezTo>
                <a:cubicBezTo>
                  <a:pt x="1785" y="3705"/>
                  <a:pt x="1623" y="3337"/>
                  <a:pt x="1359" y="3337"/>
                </a:cubicBezTo>
                <a:lnTo>
                  <a:pt x="1091" y="3337"/>
                </a:lnTo>
                <a:lnTo>
                  <a:pt x="750" y="15319"/>
                </a:lnTo>
                <a:close/>
                <a:moveTo>
                  <a:pt x="2927" y="18315"/>
                </a:moveTo>
                <a:lnTo>
                  <a:pt x="3591" y="18315"/>
                </a:lnTo>
                <a:lnTo>
                  <a:pt x="4103" y="341"/>
                </a:lnTo>
                <a:lnTo>
                  <a:pt x="3438" y="341"/>
                </a:lnTo>
                <a:lnTo>
                  <a:pt x="2927" y="18315"/>
                </a:lnTo>
                <a:close/>
                <a:moveTo>
                  <a:pt x="5406" y="11010"/>
                </a:moveTo>
                <a:cubicBezTo>
                  <a:pt x="5671" y="11667"/>
                  <a:pt x="5777" y="12298"/>
                  <a:pt x="5777" y="13296"/>
                </a:cubicBezTo>
                <a:cubicBezTo>
                  <a:pt x="5777" y="15083"/>
                  <a:pt x="5449" y="15529"/>
                  <a:pt x="5176" y="15529"/>
                </a:cubicBezTo>
                <a:cubicBezTo>
                  <a:pt x="4895" y="15529"/>
                  <a:pt x="4567" y="15109"/>
                  <a:pt x="4329" y="14558"/>
                </a:cubicBezTo>
                <a:lnTo>
                  <a:pt x="4196" y="17606"/>
                </a:lnTo>
                <a:cubicBezTo>
                  <a:pt x="4524" y="18341"/>
                  <a:pt x="4861" y="18682"/>
                  <a:pt x="5172" y="18682"/>
                </a:cubicBezTo>
                <a:cubicBezTo>
                  <a:pt x="5547" y="18682"/>
                  <a:pt x="5862" y="18183"/>
                  <a:pt x="6088" y="17185"/>
                </a:cubicBezTo>
                <a:cubicBezTo>
                  <a:pt x="6331" y="16108"/>
                  <a:pt x="6425" y="14557"/>
                  <a:pt x="6425" y="12876"/>
                </a:cubicBezTo>
                <a:cubicBezTo>
                  <a:pt x="6425" y="10563"/>
                  <a:pt x="6241" y="9039"/>
                  <a:pt x="5832" y="8014"/>
                </a:cubicBezTo>
                <a:lnTo>
                  <a:pt x="5581" y="7384"/>
                </a:lnTo>
                <a:cubicBezTo>
                  <a:pt x="5244" y="6542"/>
                  <a:pt x="5151" y="5859"/>
                  <a:pt x="5151" y="5071"/>
                </a:cubicBezTo>
                <a:cubicBezTo>
                  <a:pt x="5151" y="3731"/>
                  <a:pt x="5394" y="3153"/>
                  <a:pt x="5700" y="3153"/>
                </a:cubicBezTo>
                <a:cubicBezTo>
                  <a:pt x="5909" y="3153"/>
                  <a:pt x="6143" y="3415"/>
                  <a:pt x="6373" y="3836"/>
                </a:cubicBezTo>
                <a:lnTo>
                  <a:pt x="6540" y="946"/>
                </a:lnTo>
                <a:cubicBezTo>
                  <a:pt x="6250" y="341"/>
                  <a:pt x="5986" y="0"/>
                  <a:pt x="5700" y="0"/>
                </a:cubicBezTo>
                <a:cubicBezTo>
                  <a:pt x="5368" y="0"/>
                  <a:pt x="5074" y="473"/>
                  <a:pt x="4870" y="1340"/>
                </a:cubicBezTo>
                <a:cubicBezTo>
                  <a:pt x="4644" y="2285"/>
                  <a:pt x="4516" y="3758"/>
                  <a:pt x="4516" y="5570"/>
                </a:cubicBezTo>
                <a:cubicBezTo>
                  <a:pt x="4516" y="7830"/>
                  <a:pt x="4716" y="9276"/>
                  <a:pt x="5155" y="10379"/>
                </a:cubicBezTo>
                <a:lnTo>
                  <a:pt x="5406" y="11010"/>
                </a:lnTo>
                <a:close/>
                <a:moveTo>
                  <a:pt x="9194" y="867"/>
                </a:moveTo>
                <a:cubicBezTo>
                  <a:pt x="8947" y="368"/>
                  <a:pt x="8678" y="0"/>
                  <a:pt x="8384" y="0"/>
                </a:cubicBezTo>
                <a:cubicBezTo>
                  <a:pt x="7988" y="0"/>
                  <a:pt x="7601" y="605"/>
                  <a:pt x="7298" y="2602"/>
                </a:cubicBezTo>
                <a:cubicBezTo>
                  <a:pt x="6949" y="4914"/>
                  <a:pt x="6787" y="8592"/>
                  <a:pt x="6787" y="11562"/>
                </a:cubicBezTo>
                <a:cubicBezTo>
                  <a:pt x="6787" y="16423"/>
                  <a:pt x="7204" y="18683"/>
                  <a:pt x="7988" y="18683"/>
                </a:cubicBezTo>
                <a:cubicBezTo>
                  <a:pt x="8244" y="18683"/>
                  <a:pt x="8525" y="18446"/>
                  <a:pt x="8708" y="18131"/>
                </a:cubicBezTo>
                <a:lnTo>
                  <a:pt x="8725" y="15135"/>
                </a:lnTo>
                <a:cubicBezTo>
                  <a:pt x="8546" y="15346"/>
                  <a:pt x="8320" y="15504"/>
                  <a:pt x="8137" y="15504"/>
                </a:cubicBezTo>
                <a:cubicBezTo>
                  <a:pt x="7903" y="15504"/>
                  <a:pt x="7711" y="15240"/>
                  <a:pt x="7596" y="14294"/>
                </a:cubicBezTo>
                <a:cubicBezTo>
                  <a:pt x="7502" y="13532"/>
                  <a:pt x="7473" y="12429"/>
                  <a:pt x="7473" y="11324"/>
                </a:cubicBezTo>
                <a:cubicBezTo>
                  <a:pt x="7473" y="9224"/>
                  <a:pt x="7583" y="6884"/>
                  <a:pt x="7733" y="5440"/>
                </a:cubicBezTo>
                <a:cubicBezTo>
                  <a:pt x="7916" y="3652"/>
                  <a:pt x="8163" y="3179"/>
                  <a:pt x="8431" y="3179"/>
                </a:cubicBezTo>
                <a:cubicBezTo>
                  <a:pt x="8644" y="3179"/>
                  <a:pt x="8849" y="3469"/>
                  <a:pt x="9028" y="3784"/>
                </a:cubicBezTo>
                <a:lnTo>
                  <a:pt x="9194" y="867"/>
                </a:lnTo>
                <a:close/>
                <a:moveTo>
                  <a:pt x="9262" y="11799"/>
                </a:moveTo>
                <a:cubicBezTo>
                  <a:pt x="9262" y="9039"/>
                  <a:pt x="9373" y="6333"/>
                  <a:pt x="9569" y="4257"/>
                </a:cubicBezTo>
                <a:cubicBezTo>
                  <a:pt x="9833" y="1472"/>
                  <a:pt x="10255" y="0"/>
                  <a:pt x="10843" y="0"/>
                </a:cubicBezTo>
                <a:cubicBezTo>
                  <a:pt x="11516" y="0"/>
                  <a:pt x="11976" y="2181"/>
                  <a:pt x="11976" y="6884"/>
                </a:cubicBezTo>
                <a:cubicBezTo>
                  <a:pt x="11976" y="9644"/>
                  <a:pt x="11865" y="12350"/>
                  <a:pt x="11669" y="14426"/>
                </a:cubicBezTo>
                <a:cubicBezTo>
                  <a:pt x="11405" y="17211"/>
                  <a:pt x="10983" y="18683"/>
                  <a:pt x="10395" y="18683"/>
                </a:cubicBezTo>
                <a:cubicBezTo>
                  <a:pt x="9722" y="18683"/>
                  <a:pt x="9262" y="16502"/>
                  <a:pt x="9262" y="11799"/>
                </a:cubicBezTo>
                <a:moveTo>
                  <a:pt x="10169" y="5860"/>
                </a:moveTo>
                <a:cubicBezTo>
                  <a:pt x="10029" y="7516"/>
                  <a:pt x="9948" y="9670"/>
                  <a:pt x="9948" y="11799"/>
                </a:cubicBezTo>
                <a:cubicBezTo>
                  <a:pt x="9948" y="14505"/>
                  <a:pt x="10148" y="15477"/>
                  <a:pt x="10446" y="15477"/>
                </a:cubicBezTo>
                <a:cubicBezTo>
                  <a:pt x="10727" y="15477"/>
                  <a:pt x="10928" y="14452"/>
                  <a:pt x="11068" y="12823"/>
                </a:cubicBezTo>
                <a:cubicBezTo>
                  <a:pt x="11209" y="11167"/>
                  <a:pt x="11290" y="9013"/>
                  <a:pt x="11290" y="6884"/>
                </a:cubicBezTo>
                <a:cubicBezTo>
                  <a:pt x="11290" y="4178"/>
                  <a:pt x="11090" y="3206"/>
                  <a:pt x="10791" y="3206"/>
                </a:cubicBezTo>
                <a:cubicBezTo>
                  <a:pt x="10510" y="3206"/>
                  <a:pt x="10310" y="4231"/>
                  <a:pt x="10169" y="5860"/>
                </a:cubicBezTo>
                <a:moveTo>
                  <a:pt x="12308" y="341"/>
                </a:moveTo>
                <a:lnTo>
                  <a:pt x="12811" y="18315"/>
                </a:lnTo>
                <a:lnTo>
                  <a:pt x="13531" y="18315"/>
                </a:lnTo>
                <a:lnTo>
                  <a:pt x="15009" y="341"/>
                </a:lnTo>
                <a:lnTo>
                  <a:pt x="14328" y="341"/>
                </a:lnTo>
                <a:lnTo>
                  <a:pt x="13314" y="13585"/>
                </a:lnTo>
                <a:lnTo>
                  <a:pt x="12994" y="341"/>
                </a:lnTo>
                <a:lnTo>
                  <a:pt x="12308" y="341"/>
                </a:lnTo>
                <a:close/>
                <a:moveTo>
                  <a:pt x="15725" y="10747"/>
                </a:moveTo>
                <a:lnTo>
                  <a:pt x="16726" y="10747"/>
                </a:lnTo>
                <a:lnTo>
                  <a:pt x="16815" y="7673"/>
                </a:lnTo>
                <a:lnTo>
                  <a:pt x="15815" y="7673"/>
                </a:lnTo>
                <a:lnTo>
                  <a:pt x="15938" y="3311"/>
                </a:lnTo>
                <a:lnTo>
                  <a:pt x="17191" y="3311"/>
                </a:lnTo>
                <a:lnTo>
                  <a:pt x="17327" y="341"/>
                </a:lnTo>
                <a:lnTo>
                  <a:pt x="15359" y="341"/>
                </a:lnTo>
                <a:lnTo>
                  <a:pt x="14847" y="18315"/>
                </a:lnTo>
                <a:lnTo>
                  <a:pt x="16837" y="18315"/>
                </a:lnTo>
                <a:lnTo>
                  <a:pt x="16918" y="15346"/>
                </a:lnTo>
                <a:lnTo>
                  <a:pt x="15597" y="15346"/>
                </a:lnTo>
                <a:lnTo>
                  <a:pt x="15725" y="10747"/>
                </a:lnTo>
                <a:close/>
                <a:moveTo>
                  <a:pt x="19700" y="8803"/>
                </a:moveTo>
                <a:cubicBezTo>
                  <a:pt x="19589" y="9748"/>
                  <a:pt x="19410" y="10537"/>
                  <a:pt x="19176" y="11115"/>
                </a:cubicBezTo>
                <a:lnTo>
                  <a:pt x="19628" y="18315"/>
                </a:lnTo>
                <a:lnTo>
                  <a:pt x="18916" y="18315"/>
                </a:lnTo>
                <a:lnTo>
                  <a:pt x="18575" y="11799"/>
                </a:lnTo>
                <a:lnTo>
                  <a:pt x="18183" y="11799"/>
                </a:lnTo>
                <a:lnTo>
                  <a:pt x="18000" y="18315"/>
                </a:lnTo>
                <a:lnTo>
                  <a:pt x="17336" y="18315"/>
                </a:lnTo>
                <a:lnTo>
                  <a:pt x="17847" y="341"/>
                </a:lnTo>
                <a:lnTo>
                  <a:pt x="18839" y="341"/>
                </a:lnTo>
                <a:cubicBezTo>
                  <a:pt x="19201" y="341"/>
                  <a:pt x="19453" y="815"/>
                  <a:pt x="19611" y="1655"/>
                </a:cubicBezTo>
                <a:cubicBezTo>
                  <a:pt x="19785" y="2575"/>
                  <a:pt x="19858" y="3915"/>
                  <a:pt x="19858" y="5466"/>
                </a:cubicBezTo>
                <a:cubicBezTo>
                  <a:pt x="19858" y="6753"/>
                  <a:pt x="19806" y="7883"/>
                  <a:pt x="19700" y="8803"/>
                </a:cubicBezTo>
                <a:moveTo>
                  <a:pt x="18268" y="8830"/>
                </a:moveTo>
                <a:lnTo>
                  <a:pt x="18524" y="8830"/>
                </a:lnTo>
                <a:cubicBezTo>
                  <a:pt x="18729" y="8830"/>
                  <a:pt x="18912" y="8592"/>
                  <a:pt x="19035" y="7883"/>
                </a:cubicBezTo>
                <a:cubicBezTo>
                  <a:pt x="19133" y="7331"/>
                  <a:pt x="19197" y="6437"/>
                  <a:pt x="19197" y="5492"/>
                </a:cubicBezTo>
                <a:cubicBezTo>
                  <a:pt x="19197" y="4887"/>
                  <a:pt x="19172" y="4336"/>
                  <a:pt x="19112" y="3968"/>
                </a:cubicBezTo>
                <a:cubicBezTo>
                  <a:pt x="19044" y="3548"/>
                  <a:pt x="18937" y="3311"/>
                  <a:pt x="18758" y="3311"/>
                </a:cubicBezTo>
                <a:lnTo>
                  <a:pt x="18426" y="3311"/>
                </a:lnTo>
                <a:lnTo>
                  <a:pt x="18268" y="8830"/>
                </a:lnTo>
                <a:close/>
                <a:moveTo>
                  <a:pt x="21523" y="21600"/>
                </a:moveTo>
                <a:lnTo>
                  <a:pt x="21600" y="19051"/>
                </a:lnTo>
                <a:lnTo>
                  <a:pt x="19772" y="19051"/>
                </a:lnTo>
                <a:lnTo>
                  <a:pt x="19696" y="21600"/>
                </a:lnTo>
                <a:lnTo>
                  <a:pt x="21523" y="21600"/>
                </a:lnTo>
                <a:close/>
                <a:moveTo>
                  <a:pt x="21523" y="21600"/>
                </a:moveTo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grpSp>
        <p:nvGrpSpPr>
          <p:cNvPr id="15" name="Grupo 14"/>
          <p:cNvGrpSpPr/>
          <p:nvPr userDrawn="1"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16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22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  <p:sp>
            <p:nvSpPr>
              <p:cNvPr id="23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17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i="1" noProof="0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DISCOVER</a:t>
              </a:r>
              <a:r>
                <a:rPr lang="en-US" sz="1000" b="0" i="1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DISRUPT, DELIVER</a:t>
              </a:r>
              <a:endParaRPr lang="en-US" sz="1000" b="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260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7B4C6"/>
          </a:solidFill>
          <a:latin typeface="+mj-lt"/>
          <a:ea typeface="+mj-ea"/>
          <a:cs typeface="+mj-cs"/>
          <a:sym typeface="Gill Sans" pitchFamily="12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1333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778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2222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667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31242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GB">
              <a:solidFill>
                <a:srgbClr val="003245"/>
              </a:solidFill>
            </a:endParaRPr>
          </a:p>
        </p:txBody>
      </p:sp>
      <p:sp>
        <p:nvSpPr>
          <p:cNvPr id="6148" name="Rectangle 13"/>
          <p:cNvSpPr>
            <a:spLocks/>
          </p:cNvSpPr>
          <p:nvPr/>
        </p:nvSpPr>
        <p:spPr bwMode="auto">
          <a:xfrm rot="10800000">
            <a:off x="7164292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49" name="Rectangle 12"/>
          <p:cNvSpPr>
            <a:spLocks/>
          </p:cNvSpPr>
          <p:nvPr/>
        </p:nvSpPr>
        <p:spPr bwMode="auto">
          <a:xfrm rot="10800000">
            <a:off x="8015680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0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1" name="Rectangle 15"/>
          <p:cNvSpPr>
            <a:spLocks/>
          </p:cNvSpPr>
          <p:nvPr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  <p:sp>
        <p:nvSpPr>
          <p:cNvPr id="20" name="AutoShape 3"/>
          <p:cNvSpPr>
            <a:spLocks/>
          </p:cNvSpPr>
          <p:nvPr userDrawn="1"/>
        </p:nvSpPr>
        <p:spPr bwMode="auto">
          <a:xfrm>
            <a:off x="5521839" y="44450"/>
            <a:ext cx="3578225" cy="706537"/>
          </a:xfrm>
          <a:custGeom>
            <a:avLst/>
            <a:gdLst>
              <a:gd name="T0" fmla="*/ 2763 w 21600"/>
              <a:gd name="T1" fmla="*/ 2391 h 21600"/>
              <a:gd name="T2" fmla="*/ 2514 w 21600"/>
              <a:gd name="T3" fmla="*/ 15636 h 21600"/>
              <a:gd name="T4" fmla="*/ 0 w 21600"/>
              <a:gd name="T5" fmla="*/ 18316 h 21600"/>
              <a:gd name="T6" fmla="*/ 1547 w 21600"/>
              <a:gd name="T7" fmla="*/ 342 h 21600"/>
              <a:gd name="T8" fmla="*/ 1092 w 21600"/>
              <a:gd name="T9" fmla="*/ 15320 h 21600"/>
              <a:gd name="T10" fmla="*/ 2279 w 21600"/>
              <a:gd name="T11" fmla="*/ 7438 h 21600"/>
              <a:gd name="T12" fmla="*/ 1527 w 21600"/>
              <a:gd name="T13" fmla="*/ 3338 h 21600"/>
              <a:gd name="T14" fmla="*/ 843 w 21600"/>
              <a:gd name="T15" fmla="*/ 15320 h 21600"/>
              <a:gd name="T16" fmla="*/ 4037 w 21600"/>
              <a:gd name="T17" fmla="*/ 18316 h 21600"/>
              <a:gd name="T18" fmla="*/ 3864 w 21600"/>
              <a:gd name="T19" fmla="*/ 342 h 21600"/>
              <a:gd name="T20" fmla="*/ 6076 w 21600"/>
              <a:gd name="T21" fmla="*/ 11011 h 21600"/>
              <a:gd name="T22" fmla="*/ 5818 w 21600"/>
              <a:gd name="T23" fmla="*/ 15531 h 21600"/>
              <a:gd name="T24" fmla="*/ 4717 w 21600"/>
              <a:gd name="T25" fmla="*/ 17606 h 21600"/>
              <a:gd name="T26" fmla="*/ 6843 w 21600"/>
              <a:gd name="T27" fmla="*/ 17186 h 21600"/>
              <a:gd name="T28" fmla="*/ 6555 w 21600"/>
              <a:gd name="T29" fmla="*/ 8015 h 21600"/>
              <a:gd name="T30" fmla="*/ 5789 w 21600"/>
              <a:gd name="T31" fmla="*/ 5071 h 21600"/>
              <a:gd name="T32" fmla="*/ 7163 w 21600"/>
              <a:gd name="T33" fmla="*/ 3837 h 21600"/>
              <a:gd name="T34" fmla="*/ 6407 w 21600"/>
              <a:gd name="T35" fmla="*/ 0 h 21600"/>
              <a:gd name="T36" fmla="*/ 5076 w 21600"/>
              <a:gd name="T37" fmla="*/ 5571 h 21600"/>
              <a:gd name="T38" fmla="*/ 6076 w 21600"/>
              <a:gd name="T39" fmla="*/ 11011 h 21600"/>
              <a:gd name="T40" fmla="*/ 9668 w 21600"/>
              <a:gd name="T41" fmla="*/ 11116 h 21600"/>
              <a:gd name="T42" fmla="*/ 9375 w 21600"/>
              <a:gd name="T43" fmla="*/ 18316 h 21600"/>
              <a:gd name="T44" fmla="*/ 8552 w 21600"/>
              <a:gd name="T45" fmla="*/ 11799 h 21600"/>
              <a:gd name="T46" fmla="*/ 7599 w 21600"/>
              <a:gd name="T47" fmla="*/ 18316 h 21600"/>
              <a:gd name="T48" fmla="*/ 9289 w 21600"/>
              <a:gd name="T49" fmla="*/ 342 h 21600"/>
              <a:gd name="T50" fmla="*/ 10434 w 21600"/>
              <a:gd name="T51" fmla="*/ 5466 h 21600"/>
              <a:gd name="T52" fmla="*/ 8648 w 21600"/>
              <a:gd name="T53" fmla="*/ 8830 h 21600"/>
              <a:gd name="T54" fmla="*/ 9510 w 21600"/>
              <a:gd name="T55" fmla="*/ 7884 h 21600"/>
              <a:gd name="T56" fmla="*/ 9596 w 21600"/>
              <a:gd name="T57" fmla="*/ 3969 h 21600"/>
              <a:gd name="T58" fmla="*/ 8825 w 21600"/>
              <a:gd name="T59" fmla="*/ 3312 h 21600"/>
              <a:gd name="T60" fmla="*/ 12885 w 21600"/>
              <a:gd name="T61" fmla="*/ 11169 h 21600"/>
              <a:gd name="T62" fmla="*/ 12134 w 21600"/>
              <a:gd name="T63" fmla="*/ 15557 h 21600"/>
              <a:gd name="T64" fmla="*/ 11588 w 21600"/>
              <a:gd name="T65" fmla="*/ 12640 h 21600"/>
              <a:gd name="T66" fmla="*/ 11961 w 21600"/>
              <a:gd name="T67" fmla="*/ 342 h 21600"/>
              <a:gd name="T68" fmla="*/ 10922 w 21600"/>
              <a:gd name="T69" fmla="*/ 9855 h 21600"/>
              <a:gd name="T70" fmla="*/ 11190 w 21600"/>
              <a:gd name="T71" fmla="*/ 17108 h 21600"/>
              <a:gd name="T72" fmla="*/ 13077 w 21600"/>
              <a:gd name="T73" fmla="*/ 17029 h 21600"/>
              <a:gd name="T74" fmla="*/ 13900 w 21600"/>
              <a:gd name="T75" fmla="*/ 343 h 21600"/>
              <a:gd name="T76" fmla="*/ 12885 w 21600"/>
              <a:gd name="T77" fmla="*/ 11169 h 21600"/>
              <a:gd name="T78" fmla="*/ 14025 w 21600"/>
              <a:gd name="T79" fmla="*/ 18316 h 21600"/>
              <a:gd name="T80" fmla="*/ 15644 w 21600"/>
              <a:gd name="T81" fmla="*/ 343 h 21600"/>
              <a:gd name="T82" fmla="*/ 16855 w 21600"/>
              <a:gd name="T83" fmla="*/ 5518 h 21600"/>
              <a:gd name="T84" fmla="*/ 15352 w 21600"/>
              <a:gd name="T85" fmla="*/ 12115 h 21600"/>
              <a:gd name="T86" fmla="*/ 14772 w 21600"/>
              <a:gd name="T87" fmla="*/ 18316 h 21600"/>
              <a:gd name="T88" fmla="*/ 15371 w 21600"/>
              <a:gd name="T89" fmla="*/ 9039 h 21600"/>
              <a:gd name="T90" fmla="*/ 16113 w 21600"/>
              <a:gd name="T91" fmla="*/ 5676 h 21600"/>
              <a:gd name="T92" fmla="*/ 15576 w 21600"/>
              <a:gd name="T93" fmla="*/ 3312 h 21600"/>
              <a:gd name="T94" fmla="*/ 15069 w 21600"/>
              <a:gd name="T95" fmla="*/ 9039 h 21600"/>
              <a:gd name="T96" fmla="*/ 17717 w 21600"/>
              <a:gd name="T97" fmla="*/ 18316 h 21600"/>
              <a:gd name="T98" fmla="*/ 18943 w 21600"/>
              <a:gd name="T99" fmla="*/ 3312 h 21600"/>
              <a:gd name="T100" fmla="*/ 20087 w 21600"/>
              <a:gd name="T101" fmla="*/ 342 h 21600"/>
              <a:gd name="T102" fmla="*/ 17180 w 21600"/>
              <a:gd name="T103" fmla="*/ 3312 h 21600"/>
              <a:gd name="T104" fmla="*/ 21514 w 21600"/>
              <a:gd name="T105" fmla="*/ 21600 h 21600"/>
              <a:gd name="T106" fmla="*/ 19546 w 21600"/>
              <a:gd name="T107" fmla="*/ 19052 h 21600"/>
              <a:gd name="T108" fmla="*/ 21514 w 21600"/>
              <a:gd name="T10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00" h="21600">
                <a:moveTo>
                  <a:pt x="1547" y="342"/>
                </a:moveTo>
                <a:cubicBezTo>
                  <a:pt x="2035" y="342"/>
                  <a:pt x="2490" y="815"/>
                  <a:pt x="2763" y="2391"/>
                </a:cubicBezTo>
                <a:cubicBezTo>
                  <a:pt x="2978" y="3627"/>
                  <a:pt x="3050" y="5335"/>
                  <a:pt x="3050" y="7358"/>
                </a:cubicBezTo>
                <a:cubicBezTo>
                  <a:pt x="3050" y="10564"/>
                  <a:pt x="2873" y="13612"/>
                  <a:pt x="2514" y="15636"/>
                </a:cubicBezTo>
                <a:cubicBezTo>
                  <a:pt x="2136" y="17763"/>
                  <a:pt x="1609" y="18316"/>
                  <a:pt x="1015" y="18316"/>
                </a:cubicBezTo>
                <a:lnTo>
                  <a:pt x="0" y="18316"/>
                </a:lnTo>
                <a:lnTo>
                  <a:pt x="575" y="342"/>
                </a:lnTo>
                <a:lnTo>
                  <a:pt x="1547" y="342"/>
                </a:lnTo>
                <a:close/>
                <a:moveTo>
                  <a:pt x="843" y="15320"/>
                </a:moveTo>
                <a:lnTo>
                  <a:pt x="1092" y="15320"/>
                </a:lnTo>
                <a:cubicBezTo>
                  <a:pt x="1499" y="15320"/>
                  <a:pt x="1767" y="14768"/>
                  <a:pt x="1977" y="13113"/>
                </a:cubicBezTo>
                <a:cubicBezTo>
                  <a:pt x="2150" y="11746"/>
                  <a:pt x="2279" y="9670"/>
                  <a:pt x="2279" y="7438"/>
                </a:cubicBezTo>
                <a:cubicBezTo>
                  <a:pt x="2279" y="6070"/>
                  <a:pt x="2231" y="5099"/>
                  <a:pt x="2121" y="4414"/>
                </a:cubicBezTo>
                <a:cubicBezTo>
                  <a:pt x="2006" y="3706"/>
                  <a:pt x="1824" y="3338"/>
                  <a:pt x="1527" y="3338"/>
                </a:cubicBezTo>
                <a:lnTo>
                  <a:pt x="1226" y="3338"/>
                </a:lnTo>
                <a:lnTo>
                  <a:pt x="843" y="15320"/>
                </a:lnTo>
                <a:close/>
                <a:moveTo>
                  <a:pt x="3290" y="18316"/>
                </a:moveTo>
                <a:lnTo>
                  <a:pt x="4037" y="18316"/>
                </a:lnTo>
                <a:lnTo>
                  <a:pt x="4611" y="342"/>
                </a:lnTo>
                <a:lnTo>
                  <a:pt x="3864" y="342"/>
                </a:lnTo>
                <a:lnTo>
                  <a:pt x="3290" y="18316"/>
                </a:lnTo>
                <a:close/>
                <a:moveTo>
                  <a:pt x="6076" y="11011"/>
                </a:moveTo>
                <a:cubicBezTo>
                  <a:pt x="6373" y="11668"/>
                  <a:pt x="6493" y="12298"/>
                  <a:pt x="6493" y="13296"/>
                </a:cubicBezTo>
                <a:cubicBezTo>
                  <a:pt x="6493" y="15084"/>
                  <a:pt x="6124" y="15531"/>
                  <a:pt x="5818" y="15531"/>
                </a:cubicBezTo>
                <a:cubicBezTo>
                  <a:pt x="5502" y="15531"/>
                  <a:pt x="5133" y="15110"/>
                  <a:pt x="4865" y="14558"/>
                </a:cubicBezTo>
                <a:lnTo>
                  <a:pt x="4717" y="17606"/>
                </a:lnTo>
                <a:cubicBezTo>
                  <a:pt x="5085" y="18342"/>
                  <a:pt x="5463" y="18684"/>
                  <a:pt x="5813" y="18684"/>
                </a:cubicBezTo>
                <a:cubicBezTo>
                  <a:pt x="6234" y="18684"/>
                  <a:pt x="6589" y="18185"/>
                  <a:pt x="6843" y="17186"/>
                </a:cubicBezTo>
                <a:cubicBezTo>
                  <a:pt x="7115" y="16109"/>
                  <a:pt x="7221" y="14558"/>
                  <a:pt x="7221" y="12877"/>
                </a:cubicBezTo>
                <a:cubicBezTo>
                  <a:pt x="7221" y="10564"/>
                  <a:pt x="7015" y="9039"/>
                  <a:pt x="6555" y="8015"/>
                </a:cubicBezTo>
                <a:lnTo>
                  <a:pt x="6273" y="7385"/>
                </a:lnTo>
                <a:cubicBezTo>
                  <a:pt x="5894" y="6543"/>
                  <a:pt x="5789" y="5861"/>
                  <a:pt x="5789" y="5071"/>
                </a:cubicBezTo>
                <a:cubicBezTo>
                  <a:pt x="5789" y="3732"/>
                  <a:pt x="6062" y="3154"/>
                  <a:pt x="6407" y="3154"/>
                </a:cubicBezTo>
                <a:cubicBezTo>
                  <a:pt x="6641" y="3154"/>
                  <a:pt x="6905" y="3417"/>
                  <a:pt x="7163" y="3837"/>
                </a:cubicBezTo>
                <a:lnTo>
                  <a:pt x="7350" y="946"/>
                </a:lnTo>
                <a:cubicBezTo>
                  <a:pt x="7024" y="342"/>
                  <a:pt x="6728" y="0"/>
                  <a:pt x="6407" y="0"/>
                </a:cubicBezTo>
                <a:cubicBezTo>
                  <a:pt x="6033" y="0"/>
                  <a:pt x="5703" y="474"/>
                  <a:pt x="5473" y="1340"/>
                </a:cubicBezTo>
                <a:cubicBezTo>
                  <a:pt x="5219" y="2286"/>
                  <a:pt x="5076" y="3759"/>
                  <a:pt x="5076" y="5571"/>
                </a:cubicBezTo>
                <a:cubicBezTo>
                  <a:pt x="5076" y="7832"/>
                  <a:pt x="5301" y="9276"/>
                  <a:pt x="5794" y="10380"/>
                </a:cubicBezTo>
                <a:lnTo>
                  <a:pt x="6076" y="11011"/>
                </a:lnTo>
                <a:close/>
                <a:moveTo>
                  <a:pt x="10257" y="8803"/>
                </a:moveTo>
                <a:cubicBezTo>
                  <a:pt x="10132" y="9749"/>
                  <a:pt x="9931" y="10538"/>
                  <a:pt x="9668" y="11116"/>
                </a:cubicBezTo>
                <a:lnTo>
                  <a:pt x="10175" y="18316"/>
                </a:lnTo>
                <a:lnTo>
                  <a:pt x="9375" y="18316"/>
                </a:lnTo>
                <a:lnTo>
                  <a:pt x="8993" y="11799"/>
                </a:lnTo>
                <a:lnTo>
                  <a:pt x="8552" y="11799"/>
                </a:lnTo>
                <a:lnTo>
                  <a:pt x="8346" y="18316"/>
                </a:lnTo>
                <a:lnTo>
                  <a:pt x="7599" y="18316"/>
                </a:lnTo>
                <a:lnTo>
                  <a:pt x="8174" y="342"/>
                </a:lnTo>
                <a:lnTo>
                  <a:pt x="9289" y="342"/>
                </a:lnTo>
                <a:cubicBezTo>
                  <a:pt x="9696" y="342"/>
                  <a:pt x="9979" y="816"/>
                  <a:pt x="10156" y="1656"/>
                </a:cubicBezTo>
                <a:cubicBezTo>
                  <a:pt x="10352" y="2576"/>
                  <a:pt x="10434" y="3917"/>
                  <a:pt x="10434" y="5466"/>
                </a:cubicBezTo>
                <a:cubicBezTo>
                  <a:pt x="10434" y="6753"/>
                  <a:pt x="10376" y="7884"/>
                  <a:pt x="10257" y="8803"/>
                </a:cubicBezTo>
                <a:moveTo>
                  <a:pt x="8648" y="8830"/>
                </a:moveTo>
                <a:lnTo>
                  <a:pt x="8935" y="8830"/>
                </a:lnTo>
                <a:cubicBezTo>
                  <a:pt x="9165" y="8830"/>
                  <a:pt x="9371" y="8593"/>
                  <a:pt x="9510" y="7884"/>
                </a:cubicBezTo>
                <a:cubicBezTo>
                  <a:pt x="9620" y="7333"/>
                  <a:pt x="9692" y="6439"/>
                  <a:pt x="9692" y="5493"/>
                </a:cubicBezTo>
                <a:cubicBezTo>
                  <a:pt x="9692" y="4889"/>
                  <a:pt x="9663" y="4336"/>
                  <a:pt x="9596" y="3969"/>
                </a:cubicBezTo>
                <a:cubicBezTo>
                  <a:pt x="9519" y="3549"/>
                  <a:pt x="9400" y="3312"/>
                  <a:pt x="9198" y="3312"/>
                </a:cubicBezTo>
                <a:lnTo>
                  <a:pt x="8825" y="3312"/>
                </a:lnTo>
                <a:lnTo>
                  <a:pt x="8648" y="8830"/>
                </a:lnTo>
                <a:close/>
                <a:moveTo>
                  <a:pt x="12885" y="11169"/>
                </a:moveTo>
                <a:cubicBezTo>
                  <a:pt x="12828" y="12929"/>
                  <a:pt x="12746" y="13874"/>
                  <a:pt x="12651" y="14453"/>
                </a:cubicBezTo>
                <a:cubicBezTo>
                  <a:pt x="12555" y="15031"/>
                  <a:pt x="12387" y="15557"/>
                  <a:pt x="12134" y="15557"/>
                </a:cubicBezTo>
                <a:cubicBezTo>
                  <a:pt x="11928" y="15557"/>
                  <a:pt x="11779" y="15215"/>
                  <a:pt x="11688" y="14558"/>
                </a:cubicBezTo>
                <a:cubicBezTo>
                  <a:pt x="11612" y="14007"/>
                  <a:pt x="11588" y="13323"/>
                  <a:pt x="11588" y="12640"/>
                </a:cubicBezTo>
                <a:cubicBezTo>
                  <a:pt x="11588" y="12088"/>
                  <a:pt x="11602" y="11536"/>
                  <a:pt x="11621" y="10906"/>
                </a:cubicBezTo>
                <a:lnTo>
                  <a:pt x="11961" y="342"/>
                </a:lnTo>
                <a:lnTo>
                  <a:pt x="11229" y="342"/>
                </a:lnTo>
                <a:lnTo>
                  <a:pt x="10922" y="9855"/>
                </a:lnTo>
                <a:cubicBezTo>
                  <a:pt x="10884" y="11064"/>
                  <a:pt x="10865" y="12035"/>
                  <a:pt x="10865" y="12798"/>
                </a:cubicBezTo>
                <a:cubicBezTo>
                  <a:pt x="10865" y="14558"/>
                  <a:pt x="10970" y="16057"/>
                  <a:pt x="11190" y="17108"/>
                </a:cubicBezTo>
                <a:cubicBezTo>
                  <a:pt x="11415" y="18185"/>
                  <a:pt x="11741" y="18684"/>
                  <a:pt x="12114" y="18684"/>
                </a:cubicBezTo>
                <a:cubicBezTo>
                  <a:pt x="12454" y="18684"/>
                  <a:pt x="12809" y="18263"/>
                  <a:pt x="13077" y="17029"/>
                </a:cubicBezTo>
                <a:cubicBezTo>
                  <a:pt x="13283" y="16083"/>
                  <a:pt x="13441" y="14664"/>
                  <a:pt x="13513" y="12404"/>
                </a:cubicBezTo>
                <a:lnTo>
                  <a:pt x="13900" y="343"/>
                </a:lnTo>
                <a:lnTo>
                  <a:pt x="13230" y="343"/>
                </a:lnTo>
                <a:lnTo>
                  <a:pt x="12885" y="11169"/>
                </a:lnTo>
                <a:close/>
                <a:moveTo>
                  <a:pt x="14772" y="18316"/>
                </a:moveTo>
                <a:lnTo>
                  <a:pt x="14025" y="18316"/>
                </a:lnTo>
                <a:lnTo>
                  <a:pt x="14600" y="343"/>
                </a:lnTo>
                <a:lnTo>
                  <a:pt x="15644" y="343"/>
                </a:lnTo>
                <a:cubicBezTo>
                  <a:pt x="16084" y="343"/>
                  <a:pt x="16400" y="921"/>
                  <a:pt x="16587" y="1814"/>
                </a:cubicBezTo>
                <a:cubicBezTo>
                  <a:pt x="16735" y="2523"/>
                  <a:pt x="16855" y="3679"/>
                  <a:pt x="16855" y="5518"/>
                </a:cubicBezTo>
                <a:cubicBezTo>
                  <a:pt x="16855" y="7438"/>
                  <a:pt x="16721" y="9066"/>
                  <a:pt x="16524" y="10117"/>
                </a:cubicBezTo>
                <a:cubicBezTo>
                  <a:pt x="16261" y="11536"/>
                  <a:pt x="15859" y="12115"/>
                  <a:pt x="15352" y="12115"/>
                </a:cubicBezTo>
                <a:lnTo>
                  <a:pt x="14968" y="12115"/>
                </a:lnTo>
                <a:lnTo>
                  <a:pt x="14772" y="18316"/>
                </a:lnTo>
                <a:close/>
                <a:moveTo>
                  <a:pt x="15069" y="9039"/>
                </a:moveTo>
                <a:lnTo>
                  <a:pt x="15371" y="9039"/>
                </a:lnTo>
                <a:cubicBezTo>
                  <a:pt x="15581" y="9039"/>
                  <a:pt x="15759" y="8856"/>
                  <a:pt x="15897" y="8279"/>
                </a:cubicBezTo>
                <a:cubicBezTo>
                  <a:pt x="16046" y="7647"/>
                  <a:pt x="16113" y="6675"/>
                  <a:pt x="16113" y="5676"/>
                </a:cubicBezTo>
                <a:cubicBezTo>
                  <a:pt x="16113" y="4967"/>
                  <a:pt x="16079" y="4468"/>
                  <a:pt x="16027" y="4126"/>
                </a:cubicBezTo>
                <a:cubicBezTo>
                  <a:pt x="15955" y="3654"/>
                  <a:pt x="15821" y="3312"/>
                  <a:pt x="15576" y="3312"/>
                </a:cubicBezTo>
                <a:lnTo>
                  <a:pt x="15251" y="3312"/>
                </a:lnTo>
                <a:lnTo>
                  <a:pt x="15069" y="9039"/>
                </a:lnTo>
                <a:close/>
                <a:moveTo>
                  <a:pt x="18196" y="3312"/>
                </a:moveTo>
                <a:lnTo>
                  <a:pt x="17717" y="18316"/>
                </a:lnTo>
                <a:lnTo>
                  <a:pt x="18464" y="18316"/>
                </a:lnTo>
                <a:lnTo>
                  <a:pt x="18943" y="3312"/>
                </a:lnTo>
                <a:lnTo>
                  <a:pt x="19934" y="3312"/>
                </a:lnTo>
                <a:lnTo>
                  <a:pt x="20087" y="342"/>
                </a:lnTo>
                <a:lnTo>
                  <a:pt x="17276" y="342"/>
                </a:lnTo>
                <a:lnTo>
                  <a:pt x="17180" y="3312"/>
                </a:lnTo>
                <a:lnTo>
                  <a:pt x="18196" y="3312"/>
                </a:lnTo>
                <a:close/>
                <a:moveTo>
                  <a:pt x="21514" y="21600"/>
                </a:moveTo>
                <a:lnTo>
                  <a:pt x="21600" y="19052"/>
                </a:lnTo>
                <a:lnTo>
                  <a:pt x="19546" y="19052"/>
                </a:lnTo>
                <a:lnTo>
                  <a:pt x="19460" y="21600"/>
                </a:lnTo>
                <a:lnTo>
                  <a:pt x="21514" y="21600"/>
                </a:lnTo>
                <a:close/>
                <a:moveTo>
                  <a:pt x="21514" y="21600"/>
                </a:moveTo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21" name="AutoShape 3"/>
          <p:cNvSpPr>
            <a:spLocks noChangeAspect="1"/>
          </p:cNvSpPr>
          <p:nvPr userDrawn="1"/>
        </p:nvSpPr>
        <p:spPr bwMode="auto">
          <a:xfrm>
            <a:off x="6481013" y="476250"/>
            <a:ext cx="2405046" cy="423427"/>
          </a:xfrm>
          <a:custGeom>
            <a:avLst/>
            <a:gdLst>
              <a:gd name="T0" fmla="*/ 2763 w 21600"/>
              <a:gd name="T1" fmla="*/ 2391 h 21600"/>
              <a:gd name="T2" fmla="*/ 2514 w 21600"/>
              <a:gd name="T3" fmla="*/ 15636 h 21600"/>
              <a:gd name="T4" fmla="*/ 0 w 21600"/>
              <a:gd name="T5" fmla="*/ 18316 h 21600"/>
              <a:gd name="T6" fmla="*/ 1547 w 21600"/>
              <a:gd name="T7" fmla="*/ 342 h 21600"/>
              <a:gd name="T8" fmla="*/ 1092 w 21600"/>
              <a:gd name="T9" fmla="*/ 15320 h 21600"/>
              <a:gd name="T10" fmla="*/ 2279 w 21600"/>
              <a:gd name="T11" fmla="*/ 7438 h 21600"/>
              <a:gd name="T12" fmla="*/ 1527 w 21600"/>
              <a:gd name="T13" fmla="*/ 3338 h 21600"/>
              <a:gd name="T14" fmla="*/ 843 w 21600"/>
              <a:gd name="T15" fmla="*/ 15320 h 21600"/>
              <a:gd name="T16" fmla="*/ 4037 w 21600"/>
              <a:gd name="T17" fmla="*/ 18316 h 21600"/>
              <a:gd name="T18" fmla="*/ 3864 w 21600"/>
              <a:gd name="T19" fmla="*/ 342 h 21600"/>
              <a:gd name="T20" fmla="*/ 6076 w 21600"/>
              <a:gd name="T21" fmla="*/ 11011 h 21600"/>
              <a:gd name="T22" fmla="*/ 5818 w 21600"/>
              <a:gd name="T23" fmla="*/ 15531 h 21600"/>
              <a:gd name="T24" fmla="*/ 4717 w 21600"/>
              <a:gd name="T25" fmla="*/ 17606 h 21600"/>
              <a:gd name="T26" fmla="*/ 6843 w 21600"/>
              <a:gd name="T27" fmla="*/ 17186 h 21600"/>
              <a:gd name="T28" fmla="*/ 6555 w 21600"/>
              <a:gd name="T29" fmla="*/ 8015 h 21600"/>
              <a:gd name="T30" fmla="*/ 5789 w 21600"/>
              <a:gd name="T31" fmla="*/ 5071 h 21600"/>
              <a:gd name="T32" fmla="*/ 7163 w 21600"/>
              <a:gd name="T33" fmla="*/ 3837 h 21600"/>
              <a:gd name="T34" fmla="*/ 6407 w 21600"/>
              <a:gd name="T35" fmla="*/ 0 h 21600"/>
              <a:gd name="T36" fmla="*/ 5076 w 21600"/>
              <a:gd name="T37" fmla="*/ 5571 h 21600"/>
              <a:gd name="T38" fmla="*/ 6076 w 21600"/>
              <a:gd name="T39" fmla="*/ 11011 h 21600"/>
              <a:gd name="T40" fmla="*/ 9668 w 21600"/>
              <a:gd name="T41" fmla="*/ 11116 h 21600"/>
              <a:gd name="T42" fmla="*/ 9375 w 21600"/>
              <a:gd name="T43" fmla="*/ 18316 h 21600"/>
              <a:gd name="T44" fmla="*/ 8552 w 21600"/>
              <a:gd name="T45" fmla="*/ 11799 h 21600"/>
              <a:gd name="T46" fmla="*/ 7599 w 21600"/>
              <a:gd name="T47" fmla="*/ 18316 h 21600"/>
              <a:gd name="T48" fmla="*/ 9289 w 21600"/>
              <a:gd name="T49" fmla="*/ 342 h 21600"/>
              <a:gd name="T50" fmla="*/ 10434 w 21600"/>
              <a:gd name="T51" fmla="*/ 5466 h 21600"/>
              <a:gd name="T52" fmla="*/ 8648 w 21600"/>
              <a:gd name="T53" fmla="*/ 8830 h 21600"/>
              <a:gd name="T54" fmla="*/ 9510 w 21600"/>
              <a:gd name="T55" fmla="*/ 7884 h 21600"/>
              <a:gd name="T56" fmla="*/ 9596 w 21600"/>
              <a:gd name="T57" fmla="*/ 3969 h 21600"/>
              <a:gd name="T58" fmla="*/ 8825 w 21600"/>
              <a:gd name="T59" fmla="*/ 3312 h 21600"/>
              <a:gd name="T60" fmla="*/ 12885 w 21600"/>
              <a:gd name="T61" fmla="*/ 11169 h 21600"/>
              <a:gd name="T62" fmla="*/ 12134 w 21600"/>
              <a:gd name="T63" fmla="*/ 15557 h 21600"/>
              <a:gd name="T64" fmla="*/ 11588 w 21600"/>
              <a:gd name="T65" fmla="*/ 12640 h 21600"/>
              <a:gd name="T66" fmla="*/ 11961 w 21600"/>
              <a:gd name="T67" fmla="*/ 342 h 21600"/>
              <a:gd name="T68" fmla="*/ 10922 w 21600"/>
              <a:gd name="T69" fmla="*/ 9855 h 21600"/>
              <a:gd name="T70" fmla="*/ 11190 w 21600"/>
              <a:gd name="T71" fmla="*/ 17108 h 21600"/>
              <a:gd name="T72" fmla="*/ 13077 w 21600"/>
              <a:gd name="T73" fmla="*/ 17029 h 21600"/>
              <a:gd name="T74" fmla="*/ 13900 w 21600"/>
              <a:gd name="T75" fmla="*/ 343 h 21600"/>
              <a:gd name="T76" fmla="*/ 12885 w 21600"/>
              <a:gd name="T77" fmla="*/ 11169 h 21600"/>
              <a:gd name="T78" fmla="*/ 14025 w 21600"/>
              <a:gd name="T79" fmla="*/ 18316 h 21600"/>
              <a:gd name="T80" fmla="*/ 15644 w 21600"/>
              <a:gd name="T81" fmla="*/ 343 h 21600"/>
              <a:gd name="T82" fmla="*/ 16855 w 21600"/>
              <a:gd name="T83" fmla="*/ 5518 h 21600"/>
              <a:gd name="T84" fmla="*/ 15352 w 21600"/>
              <a:gd name="T85" fmla="*/ 12115 h 21600"/>
              <a:gd name="T86" fmla="*/ 14772 w 21600"/>
              <a:gd name="T87" fmla="*/ 18316 h 21600"/>
              <a:gd name="T88" fmla="*/ 15371 w 21600"/>
              <a:gd name="T89" fmla="*/ 9039 h 21600"/>
              <a:gd name="T90" fmla="*/ 16113 w 21600"/>
              <a:gd name="T91" fmla="*/ 5676 h 21600"/>
              <a:gd name="T92" fmla="*/ 15576 w 21600"/>
              <a:gd name="T93" fmla="*/ 3312 h 21600"/>
              <a:gd name="T94" fmla="*/ 15069 w 21600"/>
              <a:gd name="T95" fmla="*/ 9039 h 21600"/>
              <a:gd name="T96" fmla="*/ 17717 w 21600"/>
              <a:gd name="T97" fmla="*/ 18316 h 21600"/>
              <a:gd name="T98" fmla="*/ 18943 w 21600"/>
              <a:gd name="T99" fmla="*/ 3312 h 21600"/>
              <a:gd name="T100" fmla="*/ 20087 w 21600"/>
              <a:gd name="T101" fmla="*/ 342 h 21600"/>
              <a:gd name="T102" fmla="*/ 17180 w 21600"/>
              <a:gd name="T103" fmla="*/ 3312 h 21600"/>
              <a:gd name="T104" fmla="*/ 21514 w 21600"/>
              <a:gd name="T105" fmla="*/ 21600 h 21600"/>
              <a:gd name="T106" fmla="*/ 19546 w 21600"/>
              <a:gd name="T107" fmla="*/ 19052 h 21600"/>
              <a:gd name="T108" fmla="*/ 21514 w 21600"/>
              <a:gd name="T10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600" h="21600">
                <a:moveTo>
                  <a:pt x="1547" y="342"/>
                </a:moveTo>
                <a:cubicBezTo>
                  <a:pt x="2035" y="342"/>
                  <a:pt x="2490" y="815"/>
                  <a:pt x="2763" y="2391"/>
                </a:cubicBezTo>
                <a:cubicBezTo>
                  <a:pt x="2978" y="3627"/>
                  <a:pt x="3050" y="5335"/>
                  <a:pt x="3050" y="7358"/>
                </a:cubicBezTo>
                <a:cubicBezTo>
                  <a:pt x="3050" y="10564"/>
                  <a:pt x="2873" y="13612"/>
                  <a:pt x="2514" y="15636"/>
                </a:cubicBezTo>
                <a:cubicBezTo>
                  <a:pt x="2136" y="17763"/>
                  <a:pt x="1609" y="18316"/>
                  <a:pt x="1015" y="18316"/>
                </a:cubicBezTo>
                <a:lnTo>
                  <a:pt x="0" y="18316"/>
                </a:lnTo>
                <a:lnTo>
                  <a:pt x="575" y="342"/>
                </a:lnTo>
                <a:lnTo>
                  <a:pt x="1547" y="342"/>
                </a:lnTo>
                <a:close/>
                <a:moveTo>
                  <a:pt x="843" y="15320"/>
                </a:moveTo>
                <a:lnTo>
                  <a:pt x="1092" y="15320"/>
                </a:lnTo>
                <a:cubicBezTo>
                  <a:pt x="1499" y="15320"/>
                  <a:pt x="1767" y="14768"/>
                  <a:pt x="1977" y="13113"/>
                </a:cubicBezTo>
                <a:cubicBezTo>
                  <a:pt x="2150" y="11746"/>
                  <a:pt x="2279" y="9670"/>
                  <a:pt x="2279" y="7438"/>
                </a:cubicBezTo>
                <a:cubicBezTo>
                  <a:pt x="2279" y="6070"/>
                  <a:pt x="2231" y="5099"/>
                  <a:pt x="2121" y="4414"/>
                </a:cubicBezTo>
                <a:cubicBezTo>
                  <a:pt x="2006" y="3706"/>
                  <a:pt x="1824" y="3338"/>
                  <a:pt x="1527" y="3338"/>
                </a:cubicBezTo>
                <a:lnTo>
                  <a:pt x="1226" y="3338"/>
                </a:lnTo>
                <a:lnTo>
                  <a:pt x="843" y="15320"/>
                </a:lnTo>
                <a:close/>
                <a:moveTo>
                  <a:pt x="3290" y="18316"/>
                </a:moveTo>
                <a:lnTo>
                  <a:pt x="4037" y="18316"/>
                </a:lnTo>
                <a:lnTo>
                  <a:pt x="4611" y="342"/>
                </a:lnTo>
                <a:lnTo>
                  <a:pt x="3864" y="342"/>
                </a:lnTo>
                <a:lnTo>
                  <a:pt x="3290" y="18316"/>
                </a:lnTo>
                <a:close/>
                <a:moveTo>
                  <a:pt x="6076" y="11011"/>
                </a:moveTo>
                <a:cubicBezTo>
                  <a:pt x="6373" y="11668"/>
                  <a:pt x="6493" y="12298"/>
                  <a:pt x="6493" y="13296"/>
                </a:cubicBezTo>
                <a:cubicBezTo>
                  <a:pt x="6493" y="15084"/>
                  <a:pt x="6124" y="15531"/>
                  <a:pt x="5818" y="15531"/>
                </a:cubicBezTo>
                <a:cubicBezTo>
                  <a:pt x="5502" y="15531"/>
                  <a:pt x="5133" y="15110"/>
                  <a:pt x="4865" y="14558"/>
                </a:cubicBezTo>
                <a:lnTo>
                  <a:pt x="4717" y="17606"/>
                </a:lnTo>
                <a:cubicBezTo>
                  <a:pt x="5085" y="18342"/>
                  <a:pt x="5463" y="18684"/>
                  <a:pt x="5813" y="18684"/>
                </a:cubicBezTo>
                <a:cubicBezTo>
                  <a:pt x="6234" y="18684"/>
                  <a:pt x="6589" y="18185"/>
                  <a:pt x="6843" y="17186"/>
                </a:cubicBezTo>
                <a:cubicBezTo>
                  <a:pt x="7115" y="16109"/>
                  <a:pt x="7221" y="14558"/>
                  <a:pt x="7221" y="12877"/>
                </a:cubicBezTo>
                <a:cubicBezTo>
                  <a:pt x="7221" y="10564"/>
                  <a:pt x="7015" y="9039"/>
                  <a:pt x="6555" y="8015"/>
                </a:cubicBezTo>
                <a:lnTo>
                  <a:pt x="6273" y="7385"/>
                </a:lnTo>
                <a:cubicBezTo>
                  <a:pt x="5894" y="6543"/>
                  <a:pt x="5789" y="5861"/>
                  <a:pt x="5789" y="5071"/>
                </a:cubicBezTo>
                <a:cubicBezTo>
                  <a:pt x="5789" y="3732"/>
                  <a:pt x="6062" y="3154"/>
                  <a:pt x="6407" y="3154"/>
                </a:cubicBezTo>
                <a:cubicBezTo>
                  <a:pt x="6641" y="3154"/>
                  <a:pt x="6905" y="3417"/>
                  <a:pt x="7163" y="3837"/>
                </a:cubicBezTo>
                <a:lnTo>
                  <a:pt x="7350" y="946"/>
                </a:lnTo>
                <a:cubicBezTo>
                  <a:pt x="7024" y="342"/>
                  <a:pt x="6728" y="0"/>
                  <a:pt x="6407" y="0"/>
                </a:cubicBezTo>
                <a:cubicBezTo>
                  <a:pt x="6033" y="0"/>
                  <a:pt x="5703" y="474"/>
                  <a:pt x="5473" y="1340"/>
                </a:cubicBezTo>
                <a:cubicBezTo>
                  <a:pt x="5219" y="2286"/>
                  <a:pt x="5076" y="3759"/>
                  <a:pt x="5076" y="5571"/>
                </a:cubicBezTo>
                <a:cubicBezTo>
                  <a:pt x="5076" y="7832"/>
                  <a:pt x="5301" y="9276"/>
                  <a:pt x="5794" y="10380"/>
                </a:cubicBezTo>
                <a:lnTo>
                  <a:pt x="6076" y="11011"/>
                </a:lnTo>
                <a:close/>
                <a:moveTo>
                  <a:pt x="10257" y="8803"/>
                </a:moveTo>
                <a:cubicBezTo>
                  <a:pt x="10132" y="9749"/>
                  <a:pt x="9931" y="10538"/>
                  <a:pt x="9668" y="11116"/>
                </a:cubicBezTo>
                <a:lnTo>
                  <a:pt x="10175" y="18316"/>
                </a:lnTo>
                <a:lnTo>
                  <a:pt x="9375" y="18316"/>
                </a:lnTo>
                <a:lnTo>
                  <a:pt x="8993" y="11799"/>
                </a:lnTo>
                <a:lnTo>
                  <a:pt x="8552" y="11799"/>
                </a:lnTo>
                <a:lnTo>
                  <a:pt x="8346" y="18316"/>
                </a:lnTo>
                <a:lnTo>
                  <a:pt x="7599" y="18316"/>
                </a:lnTo>
                <a:lnTo>
                  <a:pt x="8174" y="342"/>
                </a:lnTo>
                <a:lnTo>
                  <a:pt x="9289" y="342"/>
                </a:lnTo>
                <a:cubicBezTo>
                  <a:pt x="9696" y="342"/>
                  <a:pt x="9979" y="816"/>
                  <a:pt x="10156" y="1656"/>
                </a:cubicBezTo>
                <a:cubicBezTo>
                  <a:pt x="10352" y="2576"/>
                  <a:pt x="10434" y="3917"/>
                  <a:pt x="10434" y="5466"/>
                </a:cubicBezTo>
                <a:cubicBezTo>
                  <a:pt x="10434" y="6753"/>
                  <a:pt x="10376" y="7884"/>
                  <a:pt x="10257" y="8803"/>
                </a:cubicBezTo>
                <a:moveTo>
                  <a:pt x="8648" y="8830"/>
                </a:moveTo>
                <a:lnTo>
                  <a:pt x="8935" y="8830"/>
                </a:lnTo>
                <a:cubicBezTo>
                  <a:pt x="9165" y="8830"/>
                  <a:pt x="9371" y="8593"/>
                  <a:pt x="9510" y="7884"/>
                </a:cubicBezTo>
                <a:cubicBezTo>
                  <a:pt x="9620" y="7333"/>
                  <a:pt x="9692" y="6439"/>
                  <a:pt x="9692" y="5493"/>
                </a:cubicBezTo>
                <a:cubicBezTo>
                  <a:pt x="9692" y="4889"/>
                  <a:pt x="9663" y="4336"/>
                  <a:pt x="9596" y="3969"/>
                </a:cubicBezTo>
                <a:cubicBezTo>
                  <a:pt x="9519" y="3549"/>
                  <a:pt x="9400" y="3312"/>
                  <a:pt x="9198" y="3312"/>
                </a:cubicBezTo>
                <a:lnTo>
                  <a:pt x="8825" y="3312"/>
                </a:lnTo>
                <a:lnTo>
                  <a:pt x="8648" y="8830"/>
                </a:lnTo>
                <a:close/>
                <a:moveTo>
                  <a:pt x="12885" y="11169"/>
                </a:moveTo>
                <a:cubicBezTo>
                  <a:pt x="12828" y="12929"/>
                  <a:pt x="12746" y="13874"/>
                  <a:pt x="12651" y="14453"/>
                </a:cubicBezTo>
                <a:cubicBezTo>
                  <a:pt x="12555" y="15031"/>
                  <a:pt x="12387" y="15557"/>
                  <a:pt x="12134" y="15557"/>
                </a:cubicBezTo>
                <a:cubicBezTo>
                  <a:pt x="11928" y="15557"/>
                  <a:pt x="11779" y="15215"/>
                  <a:pt x="11688" y="14558"/>
                </a:cubicBezTo>
                <a:cubicBezTo>
                  <a:pt x="11612" y="14007"/>
                  <a:pt x="11588" y="13323"/>
                  <a:pt x="11588" y="12640"/>
                </a:cubicBezTo>
                <a:cubicBezTo>
                  <a:pt x="11588" y="12088"/>
                  <a:pt x="11602" y="11536"/>
                  <a:pt x="11621" y="10906"/>
                </a:cubicBezTo>
                <a:lnTo>
                  <a:pt x="11961" y="342"/>
                </a:lnTo>
                <a:lnTo>
                  <a:pt x="11229" y="342"/>
                </a:lnTo>
                <a:lnTo>
                  <a:pt x="10922" y="9855"/>
                </a:lnTo>
                <a:cubicBezTo>
                  <a:pt x="10884" y="11064"/>
                  <a:pt x="10865" y="12035"/>
                  <a:pt x="10865" y="12798"/>
                </a:cubicBezTo>
                <a:cubicBezTo>
                  <a:pt x="10865" y="14558"/>
                  <a:pt x="10970" y="16057"/>
                  <a:pt x="11190" y="17108"/>
                </a:cubicBezTo>
                <a:cubicBezTo>
                  <a:pt x="11415" y="18185"/>
                  <a:pt x="11741" y="18684"/>
                  <a:pt x="12114" y="18684"/>
                </a:cubicBezTo>
                <a:cubicBezTo>
                  <a:pt x="12454" y="18684"/>
                  <a:pt x="12809" y="18263"/>
                  <a:pt x="13077" y="17029"/>
                </a:cubicBezTo>
                <a:cubicBezTo>
                  <a:pt x="13283" y="16083"/>
                  <a:pt x="13441" y="14664"/>
                  <a:pt x="13513" y="12404"/>
                </a:cubicBezTo>
                <a:lnTo>
                  <a:pt x="13900" y="343"/>
                </a:lnTo>
                <a:lnTo>
                  <a:pt x="13230" y="343"/>
                </a:lnTo>
                <a:lnTo>
                  <a:pt x="12885" y="11169"/>
                </a:lnTo>
                <a:close/>
                <a:moveTo>
                  <a:pt x="14772" y="18316"/>
                </a:moveTo>
                <a:lnTo>
                  <a:pt x="14025" y="18316"/>
                </a:lnTo>
                <a:lnTo>
                  <a:pt x="14600" y="343"/>
                </a:lnTo>
                <a:lnTo>
                  <a:pt x="15644" y="343"/>
                </a:lnTo>
                <a:cubicBezTo>
                  <a:pt x="16084" y="343"/>
                  <a:pt x="16400" y="921"/>
                  <a:pt x="16587" y="1814"/>
                </a:cubicBezTo>
                <a:cubicBezTo>
                  <a:pt x="16735" y="2523"/>
                  <a:pt x="16855" y="3679"/>
                  <a:pt x="16855" y="5518"/>
                </a:cubicBezTo>
                <a:cubicBezTo>
                  <a:pt x="16855" y="7438"/>
                  <a:pt x="16721" y="9066"/>
                  <a:pt x="16524" y="10117"/>
                </a:cubicBezTo>
                <a:cubicBezTo>
                  <a:pt x="16261" y="11536"/>
                  <a:pt x="15859" y="12115"/>
                  <a:pt x="15352" y="12115"/>
                </a:cubicBezTo>
                <a:lnTo>
                  <a:pt x="14968" y="12115"/>
                </a:lnTo>
                <a:lnTo>
                  <a:pt x="14772" y="18316"/>
                </a:lnTo>
                <a:close/>
                <a:moveTo>
                  <a:pt x="15069" y="9039"/>
                </a:moveTo>
                <a:lnTo>
                  <a:pt x="15371" y="9039"/>
                </a:lnTo>
                <a:cubicBezTo>
                  <a:pt x="15581" y="9039"/>
                  <a:pt x="15759" y="8856"/>
                  <a:pt x="15897" y="8279"/>
                </a:cubicBezTo>
                <a:cubicBezTo>
                  <a:pt x="16046" y="7647"/>
                  <a:pt x="16113" y="6675"/>
                  <a:pt x="16113" y="5676"/>
                </a:cubicBezTo>
                <a:cubicBezTo>
                  <a:pt x="16113" y="4967"/>
                  <a:pt x="16079" y="4468"/>
                  <a:pt x="16027" y="4126"/>
                </a:cubicBezTo>
                <a:cubicBezTo>
                  <a:pt x="15955" y="3654"/>
                  <a:pt x="15821" y="3312"/>
                  <a:pt x="15576" y="3312"/>
                </a:cubicBezTo>
                <a:lnTo>
                  <a:pt x="15251" y="3312"/>
                </a:lnTo>
                <a:lnTo>
                  <a:pt x="15069" y="9039"/>
                </a:lnTo>
                <a:close/>
                <a:moveTo>
                  <a:pt x="18196" y="3312"/>
                </a:moveTo>
                <a:lnTo>
                  <a:pt x="17717" y="18316"/>
                </a:lnTo>
                <a:lnTo>
                  <a:pt x="18464" y="18316"/>
                </a:lnTo>
                <a:lnTo>
                  <a:pt x="18943" y="3312"/>
                </a:lnTo>
                <a:lnTo>
                  <a:pt x="19934" y="3312"/>
                </a:lnTo>
                <a:lnTo>
                  <a:pt x="20087" y="342"/>
                </a:lnTo>
                <a:lnTo>
                  <a:pt x="17276" y="342"/>
                </a:lnTo>
                <a:lnTo>
                  <a:pt x="17180" y="3312"/>
                </a:lnTo>
                <a:lnTo>
                  <a:pt x="18196" y="3312"/>
                </a:lnTo>
                <a:close/>
                <a:moveTo>
                  <a:pt x="21514" y="21600"/>
                </a:moveTo>
                <a:lnTo>
                  <a:pt x="21600" y="19052"/>
                </a:lnTo>
                <a:lnTo>
                  <a:pt x="19546" y="19052"/>
                </a:lnTo>
                <a:lnTo>
                  <a:pt x="19460" y="21600"/>
                </a:lnTo>
                <a:lnTo>
                  <a:pt x="21514" y="21600"/>
                </a:lnTo>
                <a:close/>
                <a:moveTo>
                  <a:pt x="21514" y="21600"/>
                </a:moveTo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grpSp>
        <p:nvGrpSpPr>
          <p:cNvPr id="15" name="Grupo 14"/>
          <p:cNvGrpSpPr/>
          <p:nvPr userDrawn="1"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16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18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  <p:sp>
            <p:nvSpPr>
              <p:cNvPr id="19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17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i="1" noProof="0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DISCOVER</a:t>
              </a:r>
              <a:r>
                <a:rPr lang="en-US" sz="1000" b="0" i="1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DISRUPT, DELIVER</a:t>
              </a:r>
              <a:endParaRPr lang="en-US" sz="1000" b="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844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7B4C6"/>
          </a:solidFill>
          <a:latin typeface="+mj-lt"/>
          <a:ea typeface="+mj-ea"/>
          <a:cs typeface="+mj-cs"/>
          <a:sym typeface="Gill Sans" pitchFamily="12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1333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778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2222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667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31242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GB">
              <a:solidFill>
                <a:srgbClr val="003245"/>
              </a:solidFill>
            </a:endParaRPr>
          </a:p>
        </p:txBody>
      </p:sp>
      <p:sp>
        <p:nvSpPr>
          <p:cNvPr id="6148" name="Rectangle 13"/>
          <p:cNvSpPr>
            <a:spLocks/>
          </p:cNvSpPr>
          <p:nvPr/>
        </p:nvSpPr>
        <p:spPr bwMode="auto">
          <a:xfrm rot="10800000">
            <a:off x="7164292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49" name="Rectangle 12"/>
          <p:cNvSpPr>
            <a:spLocks/>
          </p:cNvSpPr>
          <p:nvPr/>
        </p:nvSpPr>
        <p:spPr bwMode="auto">
          <a:xfrm rot="10800000">
            <a:off x="8015680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0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6151" name="Rectangle 15"/>
          <p:cNvSpPr>
            <a:spLocks/>
          </p:cNvSpPr>
          <p:nvPr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1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425880" y="6464175"/>
            <a:ext cx="279065" cy="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sz="1000" smtClean="0">
                <a:solidFill>
                  <a:srgbClr val="072534"/>
                </a:solidFill>
                <a:latin typeface="Trebuchet MS" pitchFamily="34" charset="0"/>
                <a:sym typeface="Trebuchet MS" pitchFamily="34" charset="0"/>
              </a:defRPr>
            </a:lvl1pPr>
          </a:lstStyle>
          <a:p>
            <a:fld id="{9D9F8B9A-560A-470D-9EA6-79F5999904E6}" type="slidenum">
              <a:rPr lang="en-GB"/>
              <a:pPr/>
              <a:t>‹#›</a:t>
            </a:fld>
            <a:endParaRPr lang="en-GB" dirty="0"/>
          </a:p>
        </p:txBody>
      </p:sp>
      <p:sp>
        <p:nvSpPr>
          <p:cNvPr id="20" name="AutoShape 2"/>
          <p:cNvSpPr>
            <a:spLocks/>
          </p:cNvSpPr>
          <p:nvPr userDrawn="1"/>
        </p:nvSpPr>
        <p:spPr bwMode="auto">
          <a:xfrm>
            <a:off x="5521840" y="44450"/>
            <a:ext cx="3578225" cy="711200"/>
          </a:xfrm>
          <a:custGeom>
            <a:avLst/>
            <a:gdLst>
              <a:gd name="T0" fmla="*/ 2849 w 21600"/>
              <a:gd name="T1" fmla="*/ 2083 h 21600"/>
              <a:gd name="T2" fmla="*/ 2593 w 21600"/>
              <a:gd name="T3" fmla="*/ 15539 h 21600"/>
              <a:gd name="T4" fmla="*/ 0 w 21600"/>
              <a:gd name="T5" fmla="*/ 18263 h 21600"/>
              <a:gd name="T6" fmla="*/ 1595 w 21600"/>
              <a:gd name="T7" fmla="*/ 0 h 21600"/>
              <a:gd name="T8" fmla="*/ 1126 w 21600"/>
              <a:gd name="T9" fmla="*/ 15219 h 21600"/>
              <a:gd name="T10" fmla="*/ 2351 w 21600"/>
              <a:gd name="T11" fmla="*/ 7210 h 21600"/>
              <a:gd name="T12" fmla="*/ 1575 w 21600"/>
              <a:gd name="T13" fmla="*/ 3045 h 21600"/>
              <a:gd name="T14" fmla="*/ 869 w 21600"/>
              <a:gd name="T15" fmla="*/ 15219 h 21600"/>
              <a:gd name="T16" fmla="*/ 5541 w 21600"/>
              <a:gd name="T17" fmla="*/ 10574 h 21600"/>
              <a:gd name="T18" fmla="*/ 4484 w 21600"/>
              <a:gd name="T19" fmla="*/ 7450 h 21600"/>
              <a:gd name="T20" fmla="*/ 6079 w 21600"/>
              <a:gd name="T21" fmla="*/ 3018 h 21600"/>
              <a:gd name="T22" fmla="*/ 3956 w 21600"/>
              <a:gd name="T23" fmla="*/ 1 h 21600"/>
              <a:gd name="T24" fmla="*/ 5669 w 21600"/>
              <a:gd name="T25" fmla="*/ 18263 h 21600"/>
              <a:gd name="T26" fmla="*/ 4232 w 21600"/>
              <a:gd name="T27" fmla="*/ 15246 h 21600"/>
              <a:gd name="T28" fmla="*/ 8514 w 21600"/>
              <a:gd name="T29" fmla="*/ 18262 h 21600"/>
              <a:gd name="T30" fmla="*/ 7111 w 21600"/>
              <a:gd name="T31" fmla="*/ 15245 h 21600"/>
              <a:gd name="T32" fmla="*/ 6840 w 21600"/>
              <a:gd name="T33" fmla="*/ 0 h 21600"/>
              <a:gd name="T34" fmla="*/ 8514 w 21600"/>
              <a:gd name="T35" fmla="*/ 18262 h 21600"/>
              <a:gd name="T36" fmla="*/ 9793 w 21600"/>
              <a:gd name="T37" fmla="*/ 18263 h 21600"/>
              <a:gd name="T38" fmla="*/ 9615 w 21600"/>
              <a:gd name="T39" fmla="*/ 0 h 21600"/>
              <a:gd name="T40" fmla="*/ 10830 w 21600"/>
              <a:gd name="T41" fmla="*/ 0 h 21600"/>
              <a:gd name="T42" fmla="*/ 12247 w 21600"/>
              <a:gd name="T43" fmla="*/ 18263 h 21600"/>
              <a:gd name="T44" fmla="*/ 13170 w 21600"/>
              <a:gd name="T45" fmla="*/ 0 h 21600"/>
              <a:gd name="T46" fmla="*/ 11625 w 21600"/>
              <a:gd name="T47" fmla="*/ 0 h 21600"/>
              <a:gd name="T48" fmla="*/ 14790 w 21600"/>
              <a:gd name="T49" fmla="*/ 10574 h 21600"/>
              <a:gd name="T50" fmla="*/ 16054 w 21600"/>
              <a:gd name="T51" fmla="*/ 7450 h 21600"/>
              <a:gd name="T52" fmla="*/ 15037 w 21600"/>
              <a:gd name="T53" fmla="*/ 3018 h 21600"/>
              <a:gd name="T54" fmla="*/ 16647 w 21600"/>
              <a:gd name="T55" fmla="*/ 1 h 21600"/>
              <a:gd name="T56" fmla="*/ 13773 w 21600"/>
              <a:gd name="T57" fmla="*/ 18263 h 21600"/>
              <a:gd name="T58" fmla="*/ 16173 w 21600"/>
              <a:gd name="T59" fmla="*/ 15246 h 21600"/>
              <a:gd name="T60" fmla="*/ 14790 w 21600"/>
              <a:gd name="T61" fmla="*/ 10574 h 21600"/>
              <a:gd name="T62" fmla="*/ 18790 w 21600"/>
              <a:gd name="T63" fmla="*/ 10947 h 21600"/>
              <a:gd name="T64" fmla="*/ 18489 w 21600"/>
              <a:gd name="T65" fmla="*/ 18262 h 21600"/>
              <a:gd name="T66" fmla="*/ 17640 w 21600"/>
              <a:gd name="T67" fmla="*/ 11641 h 21600"/>
              <a:gd name="T68" fmla="*/ 16657 w 21600"/>
              <a:gd name="T69" fmla="*/ 18262 h 21600"/>
              <a:gd name="T70" fmla="*/ 18400 w 21600"/>
              <a:gd name="T71" fmla="*/ 0 h 21600"/>
              <a:gd name="T72" fmla="*/ 19580 w 21600"/>
              <a:gd name="T73" fmla="*/ 5207 h 21600"/>
              <a:gd name="T74" fmla="*/ 17738 w 21600"/>
              <a:gd name="T75" fmla="*/ 8624 h 21600"/>
              <a:gd name="T76" fmla="*/ 18627 w 21600"/>
              <a:gd name="T77" fmla="*/ 7663 h 21600"/>
              <a:gd name="T78" fmla="*/ 18716 w 21600"/>
              <a:gd name="T79" fmla="*/ 3685 h 21600"/>
              <a:gd name="T80" fmla="*/ 17921 w 21600"/>
              <a:gd name="T81" fmla="*/ 3017 h 21600"/>
              <a:gd name="T82" fmla="*/ 21511 w 21600"/>
              <a:gd name="T83" fmla="*/ 21600 h 21600"/>
              <a:gd name="T84" fmla="*/ 19482 w 21600"/>
              <a:gd name="T85" fmla="*/ 19011 h 21600"/>
              <a:gd name="T86" fmla="*/ 21511 w 21600"/>
              <a:gd name="T8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600" h="21600">
                <a:moveTo>
                  <a:pt x="1595" y="0"/>
                </a:moveTo>
                <a:cubicBezTo>
                  <a:pt x="2099" y="0"/>
                  <a:pt x="2568" y="481"/>
                  <a:pt x="2849" y="2083"/>
                </a:cubicBezTo>
                <a:cubicBezTo>
                  <a:pt x="3072" y="3338"/>
                  <a:pt x="3146" y="5074"/>
                  <a:pt x="3146" y="7129"/>
                </a:cubicBezTo>
                <a:cubicBezTo>
                  <a:pt x="3146" y="10386"/>
                  <a:pt x="2963" y="13484"/>
                  <a:pt x="2593" y="15539"/>
                </a:cubicBezTo>
                <a:cubicBezTo>
                  <a:pt x="2203" y="17702"/>
                  <a:pt x="1659" y="18263"/>
                  <a:pt x="1047" y="18263"/>
                </a:cubicBezTo>
                <a:lnTo>
                  <a:pt x="0" y="18263"/>
                </a:lnTo>
                <a:lnTo>
                  <a:pt x="593" y="0"/>
                </a:lnTo>
                <a:lnTo>
                  <a:pt x="1595" y="0"/>
                </a:lnTo>
                <a:close/>
                <a:moveTo>
                  <a:pt x="869" y="15219"/>
                </a:moveTo>
                <a:lnTo>
                  <a:pt x="1126" y="15219"/>
                </a:lnTo>
                <a:cubicBezTo>
                  <a:pt x="1546" y="15219"/>
                  <a:pt x="1822" y="14659"/>
                  <a:pt x="2039" y="12977"/>
                </a:cubicBezTo>
                <a:cubicBezTo>
                  <a:pt x="2217" y="11588"/>
                  <a:pt x="2351" y="9479"/>
                  <a:pt x="2351" y="7210"/>
                </a:cubicBezTo>
                <a:cubicBezTo>
                  <a:pt x="2351" y="5821"/>
                  <a:pt x="2301" y="4833"/>
                  <a:pt x="2188" y="4138"/>
                </a:cubicBezTo>
                <a:cubicBezTo>
                  <a:pt x="2069" y="3419"/>
                  <a:pt x="1881" y="3045"/>
                  <a:pt x="1575" y="3045"/>
                </a:cubicBezTo>
                <a:lnTo>
                  <a:pt x="1264" y="3045"/>
                </a:lnTo>
                <a:lnTo>
                  <a:pt x="869" y="15219"/>
                </a:lnTo>
                <a:close/>
                <a:moveTo>
                  <a:pt x="4380" y="10574"/>
                </a:moveTo>
                <a:lnTo>
                  <a:pt x="5541" y="10574"/>
                </a:lnTo>
                <a:lnTo>
                  <a:pt x="5644" y="7450"/>
                </a:lnTo>
                <a:lnTo>
                  <a:pt x="4484" y="7450"/>
                </a:lnTo>
                <a:lnTo>
                  <a:pt x="4627" y="3018"/>
                </a:lnTo>
                <a:lnTo>
                  <a:pt x="6079" y="3018"/>
                </a:lnTo>
                <a:lnTo>
                  <a:pt x="6237" y="1"/>
                </a:lnTo>
                <a:lnTo>
                  <a:pt x="3956" y="1"/>
                </a:lnTo>
                <a:lnTo>
                  <a:pt x="3363" y="18263"/>
                </a:lnTo>
                <a:lnTo>
                  <a:pt x="5669" y="18263"/>
                </a:lnTo>
                <a:lnTo>
                  <a:pt x="5763" y="15246"/>
                </a:lnTo>
                <a:lnTo>
                  <a:pt x="4232" y="15246"/>
                </a:lnTo>
                <a:lnTo>
                  <a:pt x="4380" y="10574"/>
                </a:lnTo>
                <a:close/>
                <a:moveTo>
                  <a:pt x="8514" y="18262"/>
                </a:moveTo>
                <a:lnTo>
                  <a:pt x="8607" y="15245"/>
                </a:lnTo>
                <a:lnTo>
                  <a:pt x="7111" y="15245"/>
                </a:lnTo>
                <a:lnTo>
                  <a:pt x="7610" y="0"/>
                </a:lnTo>
                <a:lnTo>
                  <a:pt x="6840" y="0"/>
                </a:lnTo>
                <a:lnTo>
                  <a:pt x="6247" y="18262"/>
                </a:lnTo>
                <a:lnTo>
                  <a:pt x="8514" y="18262"/>
                </a:lnTo>
                <a:close/>
                <a:moveTo>
                  <a:pt x="9022" y="18263"/>
                </a:moveTo>
                <a:lnTo>
                  <a:pt x="9793" y="18263"/>
                </a:lnTo>
                <a:lnTo>
                  <a:pt x="10385" y="0"/>
                </a:lnTo>
                <a:lnTo>
                  <a:pt x="9615" y="0"/>
                </a:lnTo>
                <a:lnTo>
                  <a:pt x="9022" y="18263"/>
                </a:lnTo>
                <a:close/>
                <a:moveTo>
                  <a:pt x="10830" y="0"/>
                </a:moveTo>
                <a:lnTo>
                  <a:pt x="11412" y="18263"/>
                </a:lnTo>
                <a:lnTo>
                  <a:pt x="12247" y="18263"/>
                </a:lnTo>
                <a:lnTo>
                  <a:pt x="13961" y="0"/>
                </a:lnTo>
                <a:lnTo>
                  <a:pt x="13170" y="0"/>
                </a:lnTo>
                <a:lnTo>
                  <a:pt x="11995" y="13457"/>
                </a:lnTo>
                <a:lnTo>
                  <a:pt x="11625" y="0"/>
                </a:lnTo>
                <a:lnTo>
                  <a:pt x="10830" y="0"/>
                </a:lnTo>
                <a:close/>
                <a:moveTo>
                  <a:pt x="14790" y="10574"/>
                </a:moveTo>
                <a:lnTo>
                  <a:pt x="15951" y="10574"/>
                </a:lnTo>
                <a:lnTo>
                  <a:pt x="16054" y="7450"/>
                </a:lnTo>
                <a:lnTo>
                  <a:pt x="14894" y="7450"/>
                </a:lnTo>
                <a:lnTo>
                  <a:pt x="15037" y="3018"/>
                </a:lnTo>
                <a:lnTo>
                  <a:pt x="16489" y="3018"/>
                </a:lnTo>
                <a:lnTo>
                  <a:pt x="16647" y="1"/>
                </a:lnTo>
                <a:lnTo>
                  <a:pt x="14365" y="1"/>
                </a:lnTo>
                <a:lnTo>
                  <a:pt x="13773" y="18263"/>
                </a:lnTo>
                <a:lnTo>
                  <a:pt x="16079" y="18263"/>
                </a:lnTo>
                <a:lnTo>
                  <a:pt x="16173" y="15246"/>
                </a:lnTo>
                <a:lnTo>
                  <a:pt x="14642" y="15246"/>
                </a:lnTo>
                <a:lnTo>
                  <a:pt x="14790" y="10574"/>
                </a:lnTo>
                <a:close/>
                <a:moveTo>
                  <a:pt x="19397" y="8597"/>
                </a:moveTo>
                <a:cubicBezTo>
                  <a:pt x="19269" y="9559"/>
                  <a:pt x="19062" y="10360"/>
                  <a:pt x="18790" y="10947"/>
                </a:cubicBezTo>
                <a:lnTo>
                  <a:pt x="19314" y="18262"/>
                </a:lnTo>
                <a:lnTo>
                  <a:pt x="18489" y="18262"/>
                </a:lnTo>
                <a:lnTo>
                  <a:pt x="18094" y="11641"/>
                </a:lnTo>
                <a:lnTo>
                  <a:pt x="17640" y="11641"/>
                </a:lnTo>
                <a:lnTo>
                  <a:pt x="17427" y="18262"/>
                </a:lnTo>
                <a:lnTo>
                  <a:pt x="16657" y="18262"/>
                </a:lnTo>
                <a:lnTo>
                  <a:pt x="17249" y="0"/>
                </a:lnTo>
                <a:lnTo>
                  <a:pt x="18400" y="0"/>
                </a:lnTo>
                <a:cubicBezTo>
                  <a:pt x="18820" y="0"/>
                  <a:pt x="19111" y="481"/>
                  <a:pt x="19294" y="1336"/>
                </a:cubicBezTo>
                <a:cubicBezTo>
                  <a:pt x="19496" y="2269"/>
                  <a:pt x="19580" y="3631"/>
                  <a:pt x="19580" y="5207"/>
                </a:cubicBezTo>
                <a:cubicBezTo>
                  <a:pt x="19580" y="6514"/>
                  <a:pt x="19521" y="7663"/>
                  <a:pt x="19397" y="8597"/>
                </a:cubicBezTo>
                <a:moveTo>
                  <a:pt x="17738" y="8624"/>
                </a:moveTo>
                <a:lnTo>
                  <a:pt x="18035" y="8624"/>
                </a:lnTo>
                <a:cubicBezTo>
                  <a:pt x="18272" y="8624"/>
                  <a:pt x="18484" y="8383"/>
                  <a:pt x="18627" y="7663"/>
                </a:cubicBezTo>
                <a:cubicBezTo>
                  <a:pt x="18741" y="7103"/>
                  <a:pt x="18815" y="6195"/>
                  <a:pt x="18815" y="5233"/>
                </a:cubicBezTo>
                <a:cubicBezTo>
                  <a:pt x="18815" y="4619"/>
                  <a:pt x="18785" y="4059"/>
                  <a:pt x="18716" y="3685"/>
                </a:cubicBezTo>
                <a:cubicBezTo>
                  <a:pt x="18637" y="3258"/>
                  <a:pt x="18514" y="3017"/>
                  <a:pt x="18306" y="3017"/>
                </a:cubicBezTo>
                <a:lnTo>
                  <a:pt x="17921" y="3017"/>
                </a:lnTo>
                <a:lnTo>
                  <a:pt x="17738" y="8624"/>
                </a:lnTo>
                <a:close/>
                <a:moveTo>
                  <a:pt x="21511" y="21600"/>
                </a:moveTo>
                <a:lnTo>
                  <a:pt x="21600" y="19011"/>
                </a:lnTo>
                <a:lnTo>
                  <a:pt x="19482" y="19011"/>
                </a:lnTo>
                <a:lnTo>
                  <a:pt x="19393" y="21600"/>
                </a:lnTo>
                <a:lnTo>
                  <a:pt x="21511" y="21600"/>
                </a:lnTo>
                <a:close/>
                <a:moveTo>
                  <a:pt x="21511" y="21600"/>
                </a:moveTo>
              </a:path>
            </a:pathLst>
          </a:custGeom>
          <a:solidFill>
            <a:schemeClr val="accent1">
              <a:alpha val="2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sp>
        <p:nvSpPr>
          <p:cNvPr id="21" name="AutoShape 2"/>
          <p:cNvSpPr>
            <a:spLocks noChangeAspect="1"/>
          </p:cNvSpPr>
          <p:nvPr userDrawn="1"/>
        </p:nvSpPr>
        <p:spPr bwMode="auto">
          <a:xfrm>
            <a:off x="6502358" y="476250"/>
            <a:ext cx="2383701" cy="423427"/>
          </a:xfrm>
          <a:custGeom>
            <a:avLst/>
            <a:gdLst>
              <a:gd name="T0" fmla="*/ 2849 w 21600"/>
              <a:gd name="T1" fmla="*/ 2083 h 21600"/>
              <a:gd name="T2" fmla="*/ 2593 w 21600"/>
              <a:gd name="T3" fmla="*/ 15539 h 21600"/>
              <a:gd name="T4" fmla="*/ 0 w 21600"/>
              <a:gd name="T5" fmla="*/ 18263 h 21600"/>
              <a:gd name="T6" fmla="*/ 1595 w 21600"/>
              <a:gd name="T7" fmla="*/ 0 h 21600"/>
              <a:gd name="T8" fmla="*/ 1126 w 21600"/>
              <a:gd name="T9" fmla="*/ 15219 h 21600"/>
              <a:gd name="T10" fmla="*/ 2351 w 21600"/>
              <a:gd name="T11" fmla="*/ 7210 h 21600"/>
              <a:gd name="T12" fmla="*/ 1575 w 21600"/>
              <a:gd name="T13" fmla="*/ 3045 h 21600"/>
              <a:gd name="T14" fmla="*/ 869 w 21600"/>
              <a:gd name="T15" fmla="*/ 15219 h 21600"/>
              <a:gd name="T16" fmla="*/ 5541 w 21600"/>
              <a:gd name="T17" fmla="*/ 10574 h 21600"/>
              <a:gd name="T18" fmla="*/ 4484 w 21600"/>
              <a:gd name="T19" fmla="*/ 7450 h 21600"/>
              <a:gd name="T20" fmla="*/ 6079 w 21600"/>
              <a:gd name="T21" fmla="*/ 3018 h 21600"/>
              <a:gd name="T22" fmla="*/ 3956 w 21600"/>
              <a:gd name="T23" fmla="*/ 1 h 21600"/>
              <a:gd name="T24" fmla="*/ 5669 w 21600"/>
              <a:gd name="T25" fmla="*/ 18263 h 21600"/>
              <a:gd name="T26" fmla="*/ 4232 w 21600"/>
              <a:gd name="T27" fmla="*/ 15246 h 21600"/>
              <a:gd name="T28" fmla="*/ 8514 w 21600"/>
              <a:gd name="T29" fmla="*/ 18262 h 21600"/>
              <a:gd name="T30" fmla="*/ 7111 w 21600"/>
              <a:gd name="T31" fmla="*/ 15245 h 21600"/>
              <a:gd name="T32" fmla="*/ 6840 w 21600"/>
              <a:gd name="T33" fmla="*/ 0 h 21600"/>
              <a:gd name="T34" fmla="*/ 8514 w 21600"/>
              <a:gd name="T35" fmla="*/ 18262 h 21600"/>
              <a:gd name="T36" fmla="*/ 9793 w 21600"/>
              <a:gd name="T37" fmla="*/ 18263 h 21600"/>
              <a:gd name="T38" fmla="*/ 9615 w 21600"/>
              <a:gd name="T39" fmla="*/ 0 h 21600"/>
              <a:gd name="T40" fmla="*/ 10830 w 21600"/>
              <a:gd name="T41" fmla="*/ 0 h 21600"/>
              <a:gd name="T42" fmla="*/ 12247 w 21600"/>
              <a:gd name="T43" fmla="*/ 18263 h 21600"/>
              <a:gd name="T44" fmla="*/ 13170 w 21600"/>
              <a:gd name="T45" fmla="*/ 0 h 21600"/>
              <a:gd name="T46" fmla="*/ 11625 w 21600"/>
              <a:gd name="T47" fmla="*/ 0 h 21600"/>
              <a:gd name="T48" fmla="*/ 14790 w 21600"/>
              <a:gd name="T49" fmla="*/ 10574 h 21600"/>
              <a:gd name="T50" fmla="*/ 16054 w 21600"/>
              <a:gd name="T51" fmla="*/ 7450 h 21600"/>
              <a:gd name="T52" fmla="*/ 15037 w 21600"/>
              <a:gd name="T53" fmla="*/ 3018 h 21600"/>
              <a:gd name="T54" fmla="*/ 16647 w 21600"/>
              <a:gd name="T55" fmla="*/ 1 h 21600"/>
              <a:gd name="T56" fmla="*/ 13773 w 21600"/>
              <a:gd name="T57" fmla="*/ 18263 h 21600"/>
              <a:gd name="T58" fmla="*/ 16173 w 21600"/>
              <a:gd name="T59" fmla="*/ 15246 h 21600"/>
              <a:gd name="T60" fmla="*/ 14790 w 21600"/>
              <a:gd name="T61" fmla="*/ 10574 h 21600"/>
              <a:gd name="T62" fmla="*/ 18790 w 21600"/>
              <a:gd name="T63" fmla="*/ 10947 h 21600"/>
              <a:gd name="T64" fmla="*/ 18489 w 21600"/>
              <a:gd name="T65" fmla="*/ 18262 h 21600"/>
              <a:gd name="T66" fmla="*/ 17640 w 21600"/>
              <a:gd name="T67" fmla="*/ 11641 h 21600"/>
              <a:gd name="T68" fmla="*/ 16657 w 21600"/>
              <a:gd name="T69" fmla="*/ 18262 h 21600"/>
              <a:gd name="T70" fmla="*/ 18400 w 21600"/>
              <a:gd name="T71" fmla="*/ 0 h 21600"/>
              <a:gd name="T72" fmla="*/ 19580 w 21600"/>
              <a:gd name="T73" fmla="*/ 5207 h 21600"/>
              <a:gd name="T74" fmla="*/ 17738 w 21600"/>
              <a:gd name="T75" fmla="*/ 8624 h 21600"/>
              <a:gd name="T76" fmla="*/ 18627 w 21600"/>
              <a:gd name="T77" fmla="*/ 7663 h 21600"/>
              <a:gd name="T78" fmla="*/ 18716 w 21600"/>
              <a:gd name="T79" fmla="*/ 3685 h 21600"/>
              <a:gd name="T80" fmla="*/ 17921 w 21600"/>
              <a:gd name="T81" fmla="*/ 3017 h 21600"/>
              <a:gd name="T82" fmla="*/ 21511 w 21600"/>
              <a:gd name="T83" fmla="*/ 21600 h 21600"/>
              <a:gd name="T84" fmla="*/ 19482 w 21600"/>
              <a:gd name="T85" fmla="*/ 19011 h 21600"/>
              <a:gd name="T86" fmla="*/ 21511 w 21600"/>
              <a:gd name="T87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600" h="21600">
                <a:moveTo>
                  <a:pt x="1595" y="0"/>
                </a:moveTo>
                <a:cubicBezTo>
                  <a:pt x="2099" y="0"/>
                  <a:pt x="2568" y="481"/>
                  <a:pt x="2849" y="2083"/>
                </a:cubicBezTo>
                <a:cubicBezTo>
                  <a:pt x="3072" y="3338"/>
                  <a:pt x="3146" y="5074"/>
                  <a:pt x="3146" y="7129"/>
                </a:cubicBezTo>
                <a:cubicBezTo>
                  <a:pt x="3146" y="10386"/>
                  <a:pt x="2963" y="13484"/>
                  <a:pt x="2593" y="15539"/>
                </a:cubicBezTo>
                <a:cubicBezTo>
                  <a:pt x="2203" y="17702"/>
                  <a:pt x="1659" y="18263"/>
                  <a:pt x="1047" y="18263"/>
                </a:cubicBezTo>
                <a:lnTo>
                  <a:pt x="0" y="18263"/>
                </a:lnTo>
                <a:lnTo>
                  <a:pt x="593" y="0"/>
                </a:lnTo>
                <a:lnTo>
                  <a:pt x="1595" y="0"/>
                </a:lnTo>
                <a:close/>
                <a:moveTo>
                  <a:pt x="869" y="15219"/>
                </a:moveTo>
                <a:lnTo>
                  <a:pt x="1126" y="15219"/>
                </a:lnTo>
                <a:cubicBezTo>
                  <a:pt x="1546" y="15219"/>
                  <a:pt x="1822" y="14659"/>
                  <a:pt x="2039" y="12977"/>
                </a:cubicBezTo>
                <a:cubicBezTo>
                  <a:pt x="2217" y="11588"/>
                  <a:pt x="2351" y="9479"/>
                  <a:pt x="2351" y="7210"/>
                </a:cubicBezTo>
                <a:cubicBezTo>
                  <a:pt x="2351" y="5821"/>
                  <a:pt x="2301" y="4833"/>
                  <a:pt x="2188" y="4138"/>
                </a:cubicBezTo>
                <a:cubicBezTo>
                  <a:pt x="2069" y="3419"/>
                  <a:pt x="1881" y="3045"/>
                  <a:pt x="1575" y="3045"/>
                </a:cubicBezTo>
                <a:lnTo>
                  <a:pt x="1264" y="3045"/>
                </a:lnTo>
                <a:lnTo>
                  <a:pt x="869" y="15219"/>
                </a:lnTo>
                <a:close/>
                <a:moveTo>
                  <a:pt x="4380" y="10574"/>
                </a:moveTo>
                <a:lnTo>
                  <a:pt x="5541" y="10574"/>
                </a:lnTo>
                <a:lnTo>
                  <a:pt x="5644" y="7450"/>
                </a:lnTo>
                <a:lnTo>
                  <a:pt x="4484" y="7450"/>
                </a:lnTo>
                <a:lnTo>
                  <a:pt x="4627" y="3018"/>
                </a:lnTo>
                <a:lnTo>
                  <a:pt x="6079" y="3018"/>
                </a:lnTo>
                <a:lnTo>
                  <a:pt x="6237" y="1"/>
                </a:lnTo>
                <a:lnTo>
                  <a:pt x="3956" y="1"/>
                </a:lnTo>
                <a:lnTo>
                  <a:pt x="3363" y="18263"/>
                </a:lnTo>
                <a:lnTo>
                  <a:pt x="5669" y="18263"/>
                </a:lnTo>
                <a:lnTo>
                  <a:pt x="5763" y="15246"/>
                </a:lnTo>
                <a:lnTo>
                  <a:pt x="4232" y="15246"/>
                </a:lnTo>
                <a:lnTo>
                  <a:pt x="4380" y="10574"/>
                </a:lnTo>
                <a:close/>
                <a:moveTo>
                  <a:pt x="8514" y="18262"/>
                </a:moveTo>
                <a:lnTo>
                  <a:pt x="8607" y="15245"/>
                </a:lnTo>
                <a:lnTo>
                  <a:pt x="7111" y="15245"/>
                </a:lnTo>
                <a:lnTo>
                  <a:pt x="7610" y="0"/>
                </a:lnTo>
                <a:lnTo>
                  <a:pt x="6840" y="0"/>
                </a:lnTo>
                <a:lnTo>
                  <a:pt x="6247" y="18262"/>
                </a:lnTo>
                <a:lnTo>
                  <a:pt x="8514" y="18262"/>
                </a:lnTo>
                <a:close/>
                <a:moveTo>
                  <a:pt x="9022" y="18263"/>
                </a:moveTo>
                <a:lnTo>
                  <a:pt x="9793" y="18263"/>
                </a:lnTo>
                <a:lnTo>
                  <a:pt x="10385" y="0"/>
                </a:lnTo>
                <a:lnTo>
                  <a:pt x="9615" y="0"/>
                </a:lnTo>
                <a:lnTo>
                  <a:pt x="9022" y="18263"/>
                </a:lnTo>
                <a:close/>
                <a:moveTo>
                  <a:pt x="10830" y="0"/>
                </a:moveTo>
                <a:lnTo>
                  <a:pt x="11412" y="18263"/>
                </a:lnTo>
                <a:lnTo>
                  <a:pt x="12247" y="18263"/>
                </a:lnTo>
                <a:lnTo>
                  <a:pt x="13961" y="0"/>
                </a:lnTo>
                <a:lnTo>
                  <a:pt x="13170" y="0"/>
                </a:lnTo>
                <a:lnTo>
                  <a:pt x="11995" y="13457"/>
                </a:lnTo>
                <a:lnTo>
                  <a:pt x="11625" y="0"/>
                </a:lnTo>
                <a:lnTo>
                  <a:pt x="10830" y="0"/>
                </a:lnTo>
                <a:close/>
                <a:moveTo>
                  <a:pt x="14790" y="10574"/>
                </a:moveTo>
                <a:lnTo>
                  <a:pt x="15951" y="10574"/>
                </a:lnTo>
                <a:lnTo>
                  <a:pt x="16054" y="7450"/>
                </a:lnTo>
                <a:lnTo>
                  <a:pt x="14894" y="7450"/>
                </a:lnTo>
                <a:lnTo>
                  <a:pt x="15037" y="3018"/>
                </a:lnTo>
                <a:lnTo>
                  <a:pt x="16489" y="3018"/>
                </a:lnTo>
                <a:lnTo>
                  <a:pt x="16647" y="1"/>
                </a:lnTo>
                <a:lnTo>
                  <a:pt x="14365" y="1"/>
                </a:lnTo>
                <a:lnTo>
                  <a:pt x="13773" y="18263"/>
                </a:lnTo>
                <a:lnTo>
                  <a:pt x="16079" y="18263"/>
                </a:lnTo>
                <a:lnTo>
                  <a:pt x="16173" y="15246"/>
                </a:lnTo>
                <a:lnTo>
                  <a:pt x="14642" y="15246"/>
                </a:lnTo>
                <a:lnTo>
                  <a:pt x="14790" y="10574"/>
                </a:lnTo>
                <a:close/>
                <a:moveTo>
                  <a:pt x="19397" y="8597"/>
                </a:moveTo>
                <a:cubicBezTo>
                  <a:pt x="19269" y="9559"/>
                  <a:pt x="19062" y="10360"/>
                  <a:pt x="18790" y="10947"/>
                </a:cubicBezTo>
                <a:lnTo>
                  <a:pt x="19314" y="18262"/>
                </a:lnTo>
                <a:lnTo>
                  <a:pt x="18489" y="18262"/>
                </a:lnTo>
                <a:lnTo>
                  <a:pt x="18094" y="11641"/>
                </a:lnTo>
                <a:lnTo>
                  <a:pt x="17640" y="11641"/>
                </a:lnTo>
                <a:lnTo>
                  <a:pt x="17427" y="18262"/>
                </a:lnTo>
                <a:lnTo>
                  <a:pt x="16657" y="18262"/>
                </a:lnTo>
                <a:lnTo>
                  <a:pt x="17249" y="0"/>
                </a:lnTo>
                <a:lnTo>
                  <a:pt x="18400" y="0"/>
                </a:lnTo>
                <a:cubicBezTo>
                  <a:pt x="18820" y="0"/>
                  <a:pt x="19111" y="481"/>
                  <a:pt x="19294" y="1336"/>
                </a:cubicBezTo>
                <a:cubicBezTo>
                  <a:pt x="19496" y="2269"/>
                  <a:pt x="19580" y="3631"/>
                  <a:pt x="19580" y="5207"/>
                </a:cubicBezTo>
                <a:cubicBezTo>
                  <a:pt x="19580" y="6514"/>
                  <a:pt x="19521" y="7663"/>
                  <a:pt x="19397" y="8597"/>
                </a:cubicBezTo>
                <a:moveTo>
                  <a:pt x="17738" y="8624"/>
                </a:moveTo>
                <a:lnTo>
                  <a:pt x="18035" y="8624"/>
                </a:lnTo>
                <a:cubicBezTo>
                  <a:pt x="18272" y="8624"/>
                  <a:pt x="18484" y="8383"/>
                  <a:pt x="18627" y="7663"/>
                </a:cubicBezTo>
                <a:cubicBezTo>
                  <a:pt x="18741" y="7103"/>
                  <a:pt x="18815" y="6195"/>
                  <a:pt x="18815" y="5233"/>
                </a:cubicBezTo>
                <a:cubicBezTo>
                  <a:pt x="18815" y="4619"/>
                  <a:pt x="18785" y="4059"/>
                  <a:pt x="18716" y="3685"/>
                </a:cubicBezTo>
                <a:cubicBezTo>
                  <a:pt x="18637" y="3258"/>
                  <a:pt x="18514" y="3017"/>
                  <a:pt x="18306" y="3017"/>
                </a:cubicBezTo>
                <a:lnTo>
                  <a:pt x="17921" y="3017"/>
                </a:lnTo>
                <a:lnTo>
                  <a:pt x="17738" y="8624"/>
                </a:lnTo>
                <a:close/>
                <a:moveTo>
                  <a:pt x="21511" y="21600"/>
                </a:moveTo>
                <a:lnTo>
                  <a:pt x="21600" y="19011"/>
                </a:lnTo>
                <a:lnTo>
                  <a:pt x="19482" y="19011"/>
                </a:lnTo>
                <a:lnTo>
                  <a:pt x="19393" y="21600"/>
                </a:lnTo>
                <a:lnTo>
                  <a:pt x="21511" y="21600"/>
                </a:lnTo>
                <a:close/>
                <a:moveTo>
                  <a:pt x="21511" y="21600"/>
                </a:moveTo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rgbClr val="003245"/>
              </a:solidFill>
            </a:endParaRPr>
          </a:p>
        </p:txBody>
      </p:sp>
      <p:grpSp>
        <p:nvGrpSpPr>
          <p:cNvPr id="15" name="Grupo 14"/>
          <p:cNvGrpSpPr/>
          <p:nvPr userDrawn="1"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22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24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  <p:sp>
            <p:nvSpPr>
              <p:cNvPr id="25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GB"/>
              </a:p>
            </p:txBody>
          </p:sp>
        </p:grpSp>
        <p:sp>
          <p:nvSpPr>
            <p:cNvPr id="23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0" i="1" noProof="0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DISCOVER</a:t>
              </a:r>
              <a:r>
                <a:rPr lang="en-US" sz="1000" b="0" i="1" dirty="0" smtClean="0">
                  <a:solidFill>
                    <a:schemeClr val="accent5">
                      <a:lumMod val="7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DISRUPT, DELIVER</a:t>
              </a:r>
              <a:endParaRPr lang="en-US" sz="1000" b="0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3398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7B4C6"/>
          </a:solidFill>
          <a:latin typeface="+mj-lt"/>
          <a:ea typeface="+mj-ea"/>
          <a:cs typeface="+mj-cs"/>
          <a:sym typeface="Gill Sans" pitchFamily="12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1333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778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2222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667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31242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Group 4"/>
          <p:cNvGrpSpPr>
            <a:grpSpLocks/>
          </p:cNvGrpSpPr>
          <p:nvPr userDrawn="1"/>
        </p:nvGrpSpPr>
        <p:grpSpPr bwMode="auto">
          <a:xfrm>
            <a:off x="7630258" y="6437314"/>
            <a:ext cx="1129811" cy="231775"/>
            <a:chOff x="0" y="0"/>
            <a:chExt cx="591" cy="111"/>
          </a:xfrm>
        </p:grpSpPr>
        <p:sp>
          <p:nvSpPr>
            <p:cNvPr id="2056" name="AutoShape 2"/>
            <p:cNvSpPr>
              <a:spLocks/>
            </p:cNvSpPr>
            <p:nvPr/>
          </p:nvSpPr>
          <p:spPr bwMode="auto">
            <a:xfrm>
              <a:off x="0" y="0"/>
              <a:ext cx="546" cy="9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w 21600"/>
                <a:gd name="T89" fmla="*/ 0 h 21600"/>
                <a:gd name="T90" fmla="*/ 0 w 21600"/>
                <a:gd name="T91" fmla="*/ 0 h 21600"/>
                <a:gd name="T92" fmla="*/ 0 w 21600"/>
                <a:gd name="T93" fmla="*/ 0 h 21600"/>
                <a:gd name="T94" fmla="*/ 0 w 21600"/>
                <a:gd name="T95" fmla="*/ 0 h 21600"/>
                <a:gd name="T96" fmla="*/ 0 w 21600"/>
                <a:gd name="T97" fmla="*/ 0 h 21600"/>
                <a:gd name="T98" fmla="*/ 0 w 21600"/>
                <a:gd name="T99" fmla="*/ 0 h 21600"/>
                <a:gd name="T100" fmla="*/ 0 w 21600"/>
                <a:gd name="T101" fmla="*/ 0 h 216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1600"/>
                <a:gd name="T154" fmla="*/ 0 h 21600"/>
                <a:gd name="T155" fmla="*/ 21600 w 21600"/>
                <a:gd name="T156" fmla="*/ 21600 h 216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1600" h="21600">
                  <a:moveTo>
                    <a:pt x="2236" y="9904"/>
                  </a:moveTo>
                  <a:cubicBezTo>
                    <a:pt x="2490" y="10359"/>
                    <a:pt x="2636" y="10997"/>
                    <a:pt x="2734" y="11787"/>
                  </a:cubicBezTo>
                  <a:cubicBezTo>
                    <a:pt x="2833" y="12577"/>
                    <a:pt x="2864" y="13428"/>
                    <a:pt x="2864" y="14460"/>
                  </a:cubicBezTo>
                  <a:cubicBezTo>
                    <a:pt x="2864" y="16952"/>
                    <a:pt x="2688" y="18501"/>
                    <a:pt x="2444" y="19473"/>
                  </a:cubicBezTo>
                  <a:cubicBezTo>
                    <a:pt x="2174" y="20567"/>
                    <a:pt x="1764" y="21175"/>
                    <a:pt x="1105" y="21175"/>
                  </a:cubicBezTo>
                  <a:lnTo>
                    <a:pt x="0" y="21175"/>
                  </a:lnTo>
                  <a:lnTo>
                    <a:pt x="623" y="395"/>
                  </a:lnTo>
                  <a:lnTo>
                    <a:pt x="1717" y="395"/>
                  </a:lnTo>
                  <a:cubicBezTo>
                    <a:pt x="2226" y="395"/>
                    <a:pt x="2480" y="942"/>
                    <a:pt x="2636" y="1671"/>
                  </a:cubicBezTo>
                  <a:cubicBezTo>
                    <a:pt x="2823" y="2552"/>
                    <a:pt x="2885" y="3797"/>
                    <a:pt x="2885" y="4982"/>
                  </a:cubicBezTo>
                  <a:cubicBezTo>
                    <a:pt x="2885" y="7017"/>
                    <a:pt x="2703" y="8871"/>
                    <a:pt x="2236" y="9904"/>
                  </a:cubicBezTo>
                  <a:close/>
                  <a:moveTo>
                    <a:pt x="908" y="17742"/>
                  </a:moveTo>
                  <a:lnTo>
                    <a:pt x="1188" y="17742"/>
                  </a:lnTo>
                  <a:cubicBezTo>
                    <a:pt x="1484" y="17742"/>
                    <a:pt x="1645" y="17529"/>
                    <a:pt x="1775" y="17134"/>
                  </a:cubicBezTo>
                  <a:cubicBezTo>
                    <a:pt x="1920" y="16679"/>
                    <a:pt x="2039" y="15919"/>
                    <a:pt x="2039" y="14643"/>
                  </a:cubicBezTo>
                  <a:cubicBezTo>
                    <a:pt x="2039" y="13792"/>
                    <a:pt x="1987" y="13155"/>
                    <a:pt x="1899" y="12760"/>
                  </a:cubicBezTo>
                  <a:cubicBezTo>
                    <a:pt x="1800" y="12304"/>
                    <a:pt x="1650" y="12091"/>
                    <a:pt x="1437" y="12091"/>
                  </a:cubicBezTo>
                  <a:lnTo>
                    <a:pt x="1079" y="12091"/>
                  </a:lnTo>
                  <a:lnTo>
                    <a:pt x="908" y="17742"/>
                  </a:lnTo>
                  <a:close/>
                  <a:moveTo>
                    <a:pt x="1183" y="8658"/>
                  </a:moveTo>
                  <a:lnTo>
                    <a:pt x="1365" y="8658"/>
                  </a:lnTo>
                  <a:cubicBezTo>
                    <a:pt x="1645" y="8658"/>
                    <a:pt x="1800" y="8324"/>
                    <a:pt x="1909" y="7838"/>
                  </a:cubicBezTo>
                  <a:cubicBezTo>
                    <a:pt x="2018" y="7352"/>
                    <a:pt x="2081" y="6623"/>
                    <a:pt x="2081" y="5742"/>
                  </a:cubicBezTo>
                  <a:cubicBezTo>
                    <a:pt x="2081" y="5134"/>
                    <a:pt x="2055" y="4739"/>
                    <a:pt x="1998" y="4405"/>
                  </a:cubicBezTo>
                  <a:cubicBezTo>
                    <a:pt x="1935" y="4071"/>
                    <a:pt x="1831" y="3828"/>
                    <a:pt x="1603" y="3828"/>
                  </a:cubicBezTo>
                  <a:lnTo>
                    <a:pt x="1328" y="3828"/>
                  </a:lnTo>
                  <a:lnTo>
                    <a:pt x="1183" y="8658"/>
                  </a:lnTo>
                  <a:close/>
                  <a:moveTo>
                    <a:pt x="4140" y="17742"/>
                  </a:moveTo>
                  <a:lnTo>
                    <a:pt x="5749" y="17742"/>
                  </a:lnTo>
                  <a:lnTo>
                    <a:pt x="5650" y="21175"/>
                  </a:lnTo>
                  <a:lnTo>
                    <a:pt x="3227" y="21175"/>
                  </a:lnTo>
                  <a:lnTo>
                    <a:pt x="3850" y="395"/>
                  </a:lnTo>
                  <a:lnTo>
                    <a:pt x="6247" y="395"/>
                  </a:lnTo>
                  <a:lnTo>
                    <a:pt x="6081" y="3828"/>
                  </a:lnTo>
                  <a:lnTo>
                    <a:pt x="4556" y="3828"/>
                  </a:lnTo>
                  <a:lnTo>
                    <a:pt x="4405" y="8871"/>
                  </a:lnTo>
                  <a:lnTo>
                    <a:pt x="5624" y="8871"/>
                  </a:lnTo>
                  <a:lnTo>
                    <a:pt x="5515" y="12425"/>
                  </a:lnTo>
                  <a:lnTo>
                    <a:pt x="4296" y="12425"/>
                  </a:lnTo>
                  <a:lnTo>
                    <a:pt x="4140" y="17742"/>
                  </a:lnTo>
                  <a:close/>
                  <a:moveTo>
                    <a:pt x="8540" y="395"/>
                  </a:moveTo>
                  <a:lnTo>
                    <a:pt x="9298" y="11878"/>
                  </a:lnTo>
                  <a:lnTo>
                    <a:pt x="10792" y="395"/>
                  </a:lnTo>
                  <a:lnTo>
                    <a:pt x="11456" y="395"/>
                  </a:lnTo>
                  <a:lnTo>
                    <a:pt x="10834" y="21175"/>
                  </a:lnTo>
                  <a:lnTo>
                    <a:pt x="10092" y="21175"/>
                  </a:lnTo>
                  <a:lnTo>
                    <a:pt x="10450" y="9053"/>
                  </a:lnTo>
                  <a:lnTo>
                    <a:pt x="9495" y="16436"/>
                  </a:lnTo>
                  <a:lnTo>
                    <a:pt x="8872" y="16436"/>
                  </a:lnTo>
                  <a:lnTo>
                    <a:pt x="8354" y="8658"/>
                  </a:lnTo>
                  <a:lnTo>
                    <a:pt x="7975" y="21175"/>
                  </a:lnTo>
                  <a:lnTo>
                    <a:pt x="7295" y="21175"/>
                  </a:lnTo>
                  <a:lnTo>
                    <a:pt x="7918" y="395"/>
                  </a:lnTo>
                  <a:lnTo>
                    <a:pt x="8540" y="395"/>
                  </a:lnTo>
                  <a:close/>
                  <a:moveTo>
                    <a:pt x="11685" y="13640"/>
                  </a:moveTo>
                  <a:cubicBezTo>
                    <a:pt x="11685" y="10451"/>
                    <a:pt x="11820" y="7321"/>
                    <a:pt x="12058" y="4921"/>
                  </a:cubicBezTo>
                  <a:cubicBezTo>
                    <a:pt x="12380" y="1701"/>
                    <a:pt x="12893" y="0"/>
                    <a:pt x="13610" y="0"/>
                  </a:cubicBezTo>
                  <a:cubicBezTo>
                    <a:pt x="14429" y="0"/>
                    <a:pt x="14990" y="2521"/>
                    <a:pt x="14990" y="7959"/>
                  </a:cubicBezTo>
                  <a:cubicBezTo>
                    <a:pt x="14990" y="11149"/>
                    <a:pt x="14855" y="14278"/>
                    <a:pt x="14616" y="16678"/>
                  </a:cubicBezTo>
                  <a:cubicBezTo>
                    <a:pt x="14295" y="19899"/>
                    <a:pt x="13781" y="21600"/>
                    <a:pt x="13065" y="21600"/>
                  </a:cubicBezTo>
                  <a:cubicBezTo>
                    <a:pt x="12245" y="21600"/>
                    <a:pt x="11685" y="19078"/>
                    <a:pt x="11685" y="13640"/>
                  </a:cubicBezTo>
                  <a:close/>
                  <a:moveTo>
                    <a:pt x="12790" y="6775"/>
                  </a:moveTo>
                  <a:cubicBezTo>
                    <a:pt x="12619" y="8688"/>
                    <a:pt x="12520" y="11180"/>
                    <a:pt x="12520" y="13640"/>
                  </a:cubicBezTo>
                  <a:cubicBezTo>
                    <a:pt x="12520" y="16770"/>
                    <a:pt x="12764" y="17894"/>
                    <a:pt x="13127" y="17894"/>
                  </a:cubicBezTo>
                  <a:cubicBezTo>
                    <a:pt x="13469" y="17894"/>
                    <a:pt x="13713" y="16709"/>
                    <a:pt x="13885" y="14825"/>
                  </a:cubicBezTo>
                  <a:cubicBezTo>
                    <a:pt x="14056" y="12912"/>
                    <a:pt x="14154" y="10420"/>
                    <a:pt x="14154" y="7960"/>
                  </a:cubicBezTo>
                  <a:cubicBezTo>
                    <a:pt x="14154" y="4830"/>
                    <a:pt x="13911" y="3706"/>
                    <a:pt x="13547" y="3706"/>
                  </a:cubicBezTo>
                  <a:cubicBezTo>
                    <a:pt x="13205" y="3706"/>
                    <a:pt x="12961" y="4891"/>
                    <a:pt x="12790" y="6775"/>
                  </a:cubicBezTo>
                  <a:close/>
                  <a:moveTo>
                    <a:pt x="18098" y="10177"/>
                  </a:moveTo>
                  <a:cubicBezTo>
                    <a:pt x="17963" y="11271"/>
                    <a:pt x="17745" y="12182"/>
                    <a:pt x="17459" y="12851"/>
                  </a:cubicBezTo>
                  <a:lnTo>
                    <a:pt x="18009" y="21175"/>
                  </a:lnTo>
                  <a:lnTo>
                    <a:pt x="17143" y="21175"/>
                  </a:lnTo>
                  <a:lnTo>
                    <a:pt x="16728" y="13641"/>
                  </a:lnTo>
                  <a:lnTo>
                    <a:pt x="16251" y="13641"/>
                  </a:lnTo>
                  <a:lnTo>
                    <a:pt x="16027" y="21175"/>
                  </a:lnTo>
                  <a:lnTo>
                    <a:pt x="15218" y="21175"/>
                  </a:lnTo>
                  <a:lnTo>
                    <a:pt x="15841" y="395"/>
                  </a:lnTo>
                  <a:lnTo>
                    <a:pt x="17050" y="395"/>
                  </a:lnTo>
                  <a:cubicBezTo>
                    <a:pt x="17491" y="395"/>
                    <a:pt x="17797" y="942"/>
                    <a:pt x="17989" y="1914"/>
                  </a:cubicBezTo>
                  <a:cubicBezTo>
                    <a:pt x="18202" y="2977"/>
                    <a:pt x="18290" y="4526"/>
                    <a:pt x="18290" y="6319"/>
                  </a:cubicBezTo>
                  <a:cubicBezTo>
                    <a:pt x="18290" y="7807"/>
                    <a:pt x="18227" y="9114"/>
                    <a:pt x="18098" y="10177"/>
                  </a:cubicBezTo>
                  <a:close/>
                  <a:moveTo>
                    <a:pt x="16354" y="10208"/>
                  </a:moveTo>
                  <a:lnTo>
                    <a:pt x="16666" y="10208"/>
                  </a:lnTo>
                  <a:cubicBezTo>
                    <a:pt x="16915" y="10208"/>
                    <a:pt x="17138" y="9934"/>
                    <a:pt x="17288" y="9114"/>
                  </a:cubicBezTo>
                  <a:cubicBezTo>
                    <a:pt x="17408" y="8476"/>
                    <a:pt x="17486" y="7443"/>
                    <a:pt x="17486" y="6349"/>
                  </a:cubicBezTo>
                  <a:cubicBezTo>
                    <a:pt x="17486" y="5651"/>
                    <a:pt x="17454" y="5012"/>
                    <a:pt x="17382" y="4587"/>
                  </a:cubicBezTo>
                  <a:cubicBezTo>
                    <a:pt x="17299" y="4101"/>
                    <a:pt x="17169" y="3828"/>
                    <a:pt x="16951" y="3828"/>
                  </a:cubicBezTo>
                  <a:lnTo>
                    <a:pt x="16546" y="3828"/>
                  </a:lnTo>
                  <a:lnTo>
                    <a:pt x="16354" y="10208"/>
                  </a:lnTo>
                  <a:close/>
                  <a:moveTo>
                    <a:pt x="19493" y="17742"/>
                  </a:moveTo>
                  <a:lnTo>
                    <a:pt x="21102" y="17742"/>
                  </a:lnTo>
                  <a:lnTo>
                    <a:pt x="21003" y="21175"/>
                  </a:lnTo>
                  <a:lnTo>
                    <a:pt x="18580" y="21175"/>
                  </a:lnTo>
                  <a:lnTo>
                    <a:pt x="19203" y="395"/>
                  </a:lnTo>
                  <a:lnTo>
                    <a:pt x="21600" y="395"/>
                  </a:lnTo>
                  <a:lnTo>
                    <a:pt x="21434" y="3828"/>
                  </a:lnTo>
                  <a:lnTo>
                    <a:pt x="19909" y="3828"/>
                  </a:lnTo>
                  <a:lnTo>
                    <a:pt x="19758" y="8871"/>
                  </a:lnTo>
                  <a:lnTo>
                    <a:pt x="20977" y="8871"/>
                  </a:lnTo>
                  <a:lnTo>
                    <a:pt x="20868" y="12425"/>
                  </a:lnTo>
                  <a:lnTo>
                    <a:pt x="19649" y="12425"/>
                  </a:lnTo>
                  <a:lnTo>
                    <a:pt x="19493" y="17742"/>
                  </a:lnTo>
                  <a:close/>
                  <a:moveTo>
                    <a:pt x="19493" y="17742"/>
                  </a:moveTo>
                </a:path>
              </a:pathLst>
            </a:cu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_tradnl"/>
            </a:p>
          </p:txBody>
        </p:sp>
        <p:sp>
          <p:nvSpPr>
            <p:cNvPr id="2057" name="AutoShape 3"/>
            <p:cNvSpPr>
              <a:spLocks/>
            </p:cNvSpPr>
            <p:nvPr/>
          </p:nvSpPr>
          <p:spPr bwMode="auto">
            <a:xfrm>
              <a:off x="533" y="98"/>
              <a:ext cx="58" cy="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0" y="21600"/>
                  </a:moveTo>
                  <a:lnTo>
                    <a:pt x="870" y="0"/>
                  </a:lnTo>
                  <a:lnTo>
                    <a:pt x="21600" y="0"/>
                  </a:lnTo>
                  <a:lnTo>
                    <a:pt x="20730" y="216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rgbClr val="7DFE9D"/>
            </a:solidFill>
            <a:ln w="25400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es-ES_tradnl"/>
            </a:p>
          </p:txBody>
        </p:sp>
      </p:grpSp>
    </p:spTree>
    <p:extLst>
      <p:ext uri="{BB962C8B-B14F-4D97-AF65-F5344CB8AC3E}">
        <p14:creationId xmlns:p14="http://schemas.microsoft.com/office/powerpoint/2010/main" val="29826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Gill Sans" pitchFamily="-8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pitchFamily="-8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800" u="sng">
              <a:solidFill>
                <a:srgbClr val="000000"/>
              </a:solidFill>
              <a:latin typeface="Arial" pitchFamily="34" charset="0"/>
              <a:sym typeface="Gill Sans" charset="0"/>
            </a:endParaRPr>
          </a:p>
        </p:txBody>
      </p:sp>
      <p:sp>
        <p:nvSpPr>
          <p:cNvPr id="6148" name="Rectangle 13"/>
          <p:cNvSpPr>
            <a:spLocks/>
          </p:cNvSpPr>
          <p:nvPr/>
        </p:nvSpPr>
        <p:spPr bwMode="auto">
          <a:xfrm rot="10800000">
            <a:off x="7164292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2800" u="sng">
              <a:solidFill>
                <a:srgbClr val="000000"/>
              </a:solidFill>
              <a:latin typeface="Arial" pitchFamily="34" charset="0"/>
              <a:sym typeface="Gill Sans" charset="0"/>
            </a:endParaRPr>
          </a:p>
        </p:txBody>
      </p:sp>
      <p:sp>
        <p:nvSpPr>
          <p:cNvPr id="6149" name="Rectangle 12"/>
          <p:cNvSpPr>
            <a:spLocks/>
          </p:cNvSpPr>
          <p:nvPr/>
        </p:nvSpPr>
        <p:spPr bwMode="auto">
          <a:xfrm rot="10800000">
            <a:off x="8015680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2800" u="sng">
              <a:solidFill>
                <a:srgbClr val="000000"/>
              </a:solidFill>
              <a:latin typeface="Arial" pitchFamily="34" charset="0"/>
              <a:sym typeface="Gill Sans" charset="0"/>
            </a:endParaRPr>
          </a:p>
        </p:txBody>
      </p:sp>
      <p:sp>
        <p:nvSpPr>
          <p:cNvPr id="6150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2800" u="sng">
              <a:solidFill>
                <a:srgbClr val="000000"/>
              </a:solidFill>
              <a:latin typeface="Arial" pitchFamily="34" charset="0"/>
              <a:sym typeface="Gill Sans" charset="0"/>
            </a:endParaRPr>
          </a:p>
        </p:txBody>
      </p:sp>
      <p:sp>
        <p:nvSpPr>
          <p:cNvPr id="6151" name="Rectangle 15"/>
          <p:cNvSpPr>
            <a:spLocks/>
          </p:cNvSpPr>
          <p:nvPr/>
        </p:nvSpPr>
        <p:spPr bwMode="auto">
          <a:xfrm rot="10800000">
            <a:off x="-5857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2800" u="sng">
              <a:solidFill>
                <a:srgbClr val="000000"/>
              </a:solidFill>
              <a:latin typeface="Arial" pitchFamily="34" charset="0"/>
              <a:sym typeface="Gill Sans" charset="0"/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58864" y="6464175"/>
            <a:ext cx="2103461" cy="359735"/>
            <a:chOff x="58864" y="6464175"/>
            <a:chExt cx="2103461" cy="359735"/>
          </a:xfrm>
        </p:grpSpPr>
        <p:grpSp>
          <p:nvGrpSpPr>
            <p:cNvPr id="12" name="Group 4"/>
            <p:cNvGrpSpPr>
              <a:grpSpLocks/>
            </p:cNvGrpSpPr>
            <p:nvPr userDrawn="1"/>
          </p:nvGrpSpPr>
          <p:grpSpPr bwMode="auto">
            <a:xfrm>
              <a:off x="179512" y="6464175"/>
              <a:ext cx="888250" cy="136799"/>
              <a:chOff x="-14" y="12"/>
              <a:chExt cx="605" cy="99"/>
            </a:xfrm>
          </p:grpSpPr>
          <p:sp>
            <p:nvSpPr>
              <p:cNvPr id="15" name="AutoShape 2"/>
              <p:cNvSpPr>
                <a:spLocks/>
              </p:cNvSpPr>
              <p:nvPr/>
            </p:nvSpPr>
            <p:spPr bwMode="auto">
              <a:xfrm>
                <a:off x="-14" y="12"/>
                <a:ext cx="546" cy="9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00" h="21600">
                    <a:moveTo>
                      <a:pt x="2236" y="9904"/>
                    </a:moveTo>
                    <a:cubicBezTo>
                      <a:pt x="2490" y="10359"/>
                      <a:pt x="2636" y="10997"/>
                      <a:pt x="2734" y="11787"/>
                    </a:cubicBezTo>
                    <a:cubicBezTo>
                      <a:pt x="2833" y="12577"/>
                      <a:pt x="2864" y="13428"/>
                      <a:pt x="2864" y="14460"/>
                    </a:cubicBezTo>
                    <a:cubicBezTo>
                      <a:pt x="2864" y="16952"/>
                      <a:pt x="2688" y="18501"/>
                      <a:pt x="2444" y="19473"/>
                    </a:cubicBezTo>
                    <a:cubicBezTo>
                      <a:pt x="2174" y="20567"/>
                      <a:pt x="1764" y="21175"/>
                      <a:pt x="1105" y="21175"/>
                    </a:cubicBezTo>
                    <a:lnTo>
                      <a:pt x="0" y="21175"/>
                    </a:lnTo>
                    <a:lnTo>
                      <a:pt x="623" y="395"/>
                    </a:lnTo>
                    <a:lnTo>
                      <a:pt x="1717" y="395"/>
                    </a:lnTo>
                    <a:cubicBezTo>
                      <a:pt x="2226" y="395"/>
                      <a:pt x="2480" y="942"/>
                      <a:pt x="2636" y="1671"/>
                    </a:cubicBezTo>
                    <a:cubicBezTo>
                      <a:pt x="2823" y="2552"/>
                      <a:pt x="2885" y="3797"/>
                      <a:pt x="2885" y="4982"/>
                    </a:cubicBezTo>
                    <a:cubicBezTo>
                      <a:pt x="2885" y="7017"/>
                      <a:pt x="2703" y="8871"/>
                      <a:pt x="2236" y="9904"/>
                    </a:cubicBezTo>
                    <a:close/>
                    <a:moveTo>
                      <a:pt x="908" y="17742"/>
                    </a:moveTo>
                    <a:lnTo>
                      <a:pt x="1188" y="17742"/>
                    </a:lnTo>
                    <a:cubicBezTo>
                      <a:pt x="1484" y="17742"/>
                      <a:pt x="1645" y="17529"/>
                      <a:pt x="1775" y="17134"/>
                    </a:cubicBezTo>
                    <a:cubicBezTo>
                      <a:pt x="1920" y="16679"/>
                      <a:pt x="2039" y="15919"/>
                      <a:pt x="2039" y="14643"/>
                    </a:cubicBezTo>
                    <a:cubicBezTo>
                      <a:pt x="2039" y="13792"/>
                      <a:pt x="1987" y="13155"/>
                      <a:pt x="1899" y="12760"/>
                    </a:cubicBezTo>
                    <a:cubicBezTo>
                      <a:pt x="1800" y="12304"/>
                      <a:pt x="1650" y="12091"/>
                      <a:pt x="1437" y="12091"/>
                    </a:cubicBezTo>
                    <a:lnTo>
                      <a:pt x="1079" y="12091"/>
                    </a:lnTo>
                    <a:lnTo>
                      <a:pt x="908" y="17742"/>
                    </a:lnTo>
                    <a:close/>
                    <a:moveTo>
                      <a:pt x="1183" y="8658"/>
                    </a:moveTo>
                    <a:lnTo>
                      <a:pt x="1365" y="8658"/>
                    </a:lnTo>
                    <a:cubicBezTo>
                      <a:pt x="1645" y="8658"/>
                      <a:pt x="1800" y="8324"/>
                      <a:pt x="1909" y="7838"/>
                    </a:cubicBezTo>
                    <a:cubicBezTo>
                      <a:pt x="2018" y="7352"/>
                      <a:pt x="2081" y="6623"/>
                      <a:pt x="2081" y="5742"/>
                    </a:cubicBezTo>
                    <a:cubicBezTo>
                      <a:pt x="2081" y="5134"/>
                      <a:pt x="2055" y="4739"/>
                      <a:pt x="1998" y="4405"/>
                    </a:cubicBezTo>
                    <a:cubicBezTo>
                      <a:pt x="1935" y="4071"/>
                      <a:pt x="1831" y="3828"/>
                      <a:pt x="1603" y="3828"/>
                    </a:cubicBezTo>
                    <a:lnTo>
                      <a:pt x="1328" y="3828"/>
                    </a:lnTo>
                    <a:lnTo>
                      <a:pt x="1183" y="8658"/>
                    </a:lnTo>
                    <a:close/>
                    <a:moveTo>
                      <a:pt x="4140" y="17742"/>
                    </a:moveTo>
                    <a:lnTo>
                      <a:pt x="5749" y="17742"/>
                    </a:lnTo>
                    <a:lnTo>
                      <a:pt x="5650" y="21175"/>
                    </a:lnTo>
                    <a:lnTo>
                      <a:pt x="3227" y="21175"/>
                    </a:lnTo>
                    <a:lnTo>
                      <a:pt x="3850" y="395"/>
                    </a:lnTo>
                    <a:lnTo>
                      <a:pt x="6247" y="395"/>
                    </a:lnTo>
                    <a:lnTo>
                      <a:pt x="6081" y="3828"/>
                    </a:lnTo>
                    <a:lnTo>
                      <a:pt x="4556" y="3828"/>
                    </a:lnTo>
                    <a:lnTo>
                      <a:pt x="4405" y="8871"/>
                    </a:lnTo>
                    <a:lnTo>
                      <a:pt x="5624" y="8871"/>
                    </a:lnTo>
                    <a:lnTo>
                      <a:pt x="5515" y="12425"/>
                    </a:lnTo>
                    <a:lnTo>
                      <a:pt x="4296" y="12425"/>
                    </a:lnTo>
                    <a:lnTo>
                      <a:pt x="4140" y="17742"/>
                    </a:lnTo>
                    <a:close/>
                    <a:moveTo>
                      <a:pt x="8540" y="395"/>
                    </a:moveTo>
                    <a:lnTo>
                      <a:pt x="9298" y="11878"/>
                    </a:lnTo>
                    <a:lnTo>
                      <a:pt x="10792" y="395"/>
                    </a:lnTo>
                    <a:lnTo>
                      <a:pt x="11456" y="395"/>
                    </a:lnTo>
                    <a:lnTo>
                      <a:pt x="10834" y="21175"/>
                    </a:lnTo>
                    <a:lnTo>
                      <a:pt x="10092" y="21175"/>
                    </a:lnTo>
                    <a:lnTo>
                      <a:pt x="10450" y="9053"/>
                    </a:lnTo>
                    <a:lnTo>
                      <a:pt x="9495" y="16436"/>
                    </a:lnTo>
                    <a:lnTo>
                      <a:pt x="8872" y="16436"/>
                    </a:lnTo>
                    <a:lnTo>
                      <a:pt x="8354" y="8658"/>
                    </a:lnTo>
                    <a:lnTo>
                      <a:pt x="7975" y="21175"/>
                    </a:lnTo>
                    <a:lnTo>
                      <a:pt x="7295" y="21175"/>
                    </a:lnTo>
                    <a:lnTo>
                      <a:pt x="7918" y="395"/>
                    </a:lnTo>
                    <a:lnTo>
                      <a:pt x="8540" y="395"/>
                    </a:lnTo>
                    <a:close/>
                    <a:moveTo>
                      <a:pt x="11685" y="13640"/>
                    </a:moveTo>
                    <a:cubicBezTo>
                      <a:pt x="11685" y="10451"/>
                      <a:pt x="11820" y="7321"/>
                      <a:pt x="12058" y="4921"/>
                    </a:cubicBezTo>
                    <a:cubicBezTo>
                      <a:pt x="12380" y="1701"/>
                      <a:pt x="12893" y="0"/>
                      <a:pt x="13610" y="0"/>
                    </a:cubicBezTo>
                    <a:cubicBezTo>
                      <a:pt x="14429" y="0"/>
                      <a:pt x="14990" y="2521"/>
                      <a:pt x="14990" y="7959"/>
                    </a:cubicBezTo>
                    <a:cubicBezTo>
                      <a:pt x="14990" y="11149"/>
                      <a:pt x="14855" y="14278"/>
                      <a:pt x="14616" y="16678"/>
                    </a:cubicBezTo>
                    <a:cubicBezTo>
                      <a:pt x="14295" y="19899"/>
                      <a:pt x="13781" y="21600"/>
                      <a:pt x="13065" y="21600"/>
                    </a:cubicBezTo>
                    <a:cubicBezTo>
                      <a:pt x="12245" y="21600"/>
                      <a:pt x="11685" y="19078"/>
                      <a:pt x="11685" y="13640"/>
                    </a:cubicBezTo>
                    <a:close/>
                    <a:moveTo>
                      <a:pt x="12790" y="6775"/>
                    </a:moveTo>
                    <a:cubicBezTo>
                      <a:pt x="12619" y="8688"/>
                      <a:pt x="12520" y="11180"/>
                      <a:pt x="12520" y="13640"/>
                    </a:cubicBezTo>
                    <a:cubicBezTo>
                      <a:pt x="12520" y="16770"/>
                      <a:pt x="12764" y="17894"/>
                      <a:pt x="13127" y="17894"/>
                    </a:cubicBezTo>
                    <a:cubicBezTo>
                      <a:pt x="13469" y="17894"/>
                      <a:pt x="13713" y="16709"/>
                      <a:pt x="13885" y="14825"/>
                    </a:cubicBezTo>
                    <a:cubicBezTo>
                      <a:pt x="14056" y="12912"/>
                      <a:pt x="14154" y="10420"/>
                      <a:pt x="14154" y="7960"/>
                    </a:cubicBezTo>
                    <a:cubicBezTo>
                      <a:pt x="14154" y="4830"/>
                      <a:pt x="13911" y="3706"/>
                      <a:pt x="13547" y="3706"/>
                    </a:cubicBezTo>
                    <a:cubicBezTo>
                      <a:pt x="13205" y="3706"/>
                      <a:pt x="12961" y="4891"/>
                      <a:pt x="12790" y="6775"/>
                    </a:cubicBezTo>
                    <a:close/>
                    <a:moveTo>
                      <a:pt x="18098" y="10177"/>
                    </a:moveTo>
                    <a:cubicBezTo>
                      <a:pt x="17963" y="11271"/>
                      <a:pt x="17745" y="12182"/>
                      <a:pt x="17459" y="12851"/>
                    </a:cubicBezTo>
                    <a:lnTo>
                      <a:pt x="18009" y="21175"/>
                    </a:lnTo>
                    <a:lnTo>
                      <a:pt x="17143" y="21175"/>
                    </a:lnTo>
                    <a:lnTo>
                      <a:pt x="16728" y="13641"/>
                    </a:lnTo>
                    <a:lnTo>
                      <a:pt x="16251" y="13641"/>
                    </a:lnTo>
                    <a:lnTo>
                      <a:pt x="16027" y="21175"/>
                    </a:lnTo>
                    <a:lnTo>
                      <a:pt x="15218" y="21175"/>
                    </a:lnTo>
                    <a:lnTo>
                      <a:pt x="15841" y="395"/>
                    </a:lnTo>
                    <a:lnTo>
                      <a:pt x="17050" y="395"/>
                    </a:lnTo>
                    <a:cubicBezTo>
                      <a:pt x="17491" y="395"/>
                      <a:pt x="17797" y="942"/>
                      <a:pt x="17989" y="1914"/>
                    </a:cubicBezTo>
                    <a:cubicBezTo>
                      <a:pt x="18202" y="2977"/>
                      <a:pt x="18290" y="4526"/>
                      <a:pt x="18290" y="6319"/>
                    </a:cubicBezTo>
                    <a:cubicBezTo>
                      <a:pt x="18290" y="7807"/>
                      <a:pt x="18227" y="9114"/>
                      <a:pt x="18098" y="10177"/>
                    </a:cubicBezTo>
                    <a:close/>
                    <a:moveTo>
                      <a:pt x="16354" y="10208"/>
                    </a:moveTo>
                    <a:lnTo>
                      <a:pt x="16666" y="10208"/>
                    </a:lnTo>
                    <a:cubicBezTo>
                      <a:pt x="16915" y="10208"/>
                      <a:pt x="17138" y="9934"/>
                      <a:pt x="17288" y="9114"/>
                    </a:cubicBezTo>
                    <a:cubicBezTo>
                      <a:pt x="17408" y="8476"/>
                      <a:pt x="17486" y="7443"/>
                      <a:pt x="17486" y="6349"/>
                    </a:cubicBezTo>
                    <a:cubicBezTo>
                      <a:pt x="17486" y="5651"/>
                      <a:pt x="17454" y="5012"/>
                      <a:pt x="17382" y="4587"/>
                    </a:cubicBezTo>
                    <a:cubicBezTo>
                      <a:pt x="17299" y="4101"/>
                      <a:pt x="17169" y="3828"/>
                      <a:pt x="16951" y="3828"/>
                    </a:cubicBezTo>
                    <a:lnTo>
                      <a:pt x="16546" y="3828"/>
                    </a:lnTo>
                    <a:lnTo>
                      <a:pt x="16354" y="10208"/>
                    </a:lnTo>
                    <a:close/>
                    <a:moveTo>
                      <a:pt x="19493" y="17742"/>
                    </a:moveTo>
                    <a:lnTo>
                      <a:pt x="21102" y="17742"/>
                    </a:lnTo>
                    <a:lnTo>
                      <a:pt x="21003" y="21175"/>
                    </a:lnTo>
                    <a:lnTo>
                      <a:pt x="18580" y="21175"/>
                    </a:lnTo>
                    <a:lnTo>
                      <a:pt x="19203" y="395"/>
                    </a:lnTo>
                    <a:lnTo>
                      <a:pt x="21600" y="395"/>
                    </a:lnTo>
                    <a:lnTo>
                      <a:pt x="21434" y="3828"/>
                    </a:lnTo>
                    <a:lnTo>
                      <a:pt x="19909" y="3828"/>
                    </a:lnTo>
                    <a:lnTo>
                      <a:pt x="19758" y="8871"/>
                    </a:lnTo>
                    <a:lnTo>
                      <a:pt x="20977" y="8871"/>
                    </a:lnTo>
                    <a:lnTo>
                      <a:pt x="20868" y="12425"/>
                    </a:lnTo>
                    <a:lnTo>
                      <a:pt x="19649" y="12425"/>
                    </a:lnTo>
                    <a:lnTo>
                      <a:pt x="19493" y="17742"/>
                    </a:lnTo>
                    <a:close/>
                    <a:moveTo>
                      <a:pt x="19493" y="17742"/>
                    </a:moveTo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800" u="sng">
                  <a:solidFill>
                    <a:srgbClr val="000000"/>
                  </a:solidFill>
                  <a:latin typeface="Arial" pitchFamily="34" charset="0"/>
                  <a:sym typeface="Gill Sans" charset="0"/>
                </a:endParaRPr>
              </a:p>
            </p:txBody>
          </p:sp>
          <p:sp>
            <p:nvSpPr>
              <p:cNvPr id="16" name="AutoShape 3"/>
              <p:cNvSpPr>
                <a:spLocks/>
              </p:cNvSpPr>
              <p:nvPr/>
            </p:nvSpPr>
            <p:spPr bwMode="auto">
              <a:xfrm>
                <a:off x="533" y="98"/>
                <a:ext cx="58" cy="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870" y="0"/>
                    </a:lnTo>
                    <a:lnTo>
                      <a:pt x="21600" y="0"/>
                    </a:lnTo>
                    <a:lnTo>
                      <a:pt x="20730" y="21600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solidFill>
                <a:srgbClr val="7DF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rgbClr val="000000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GB" sz="2800" u="sng">
                  <a:solidFill>
                    <a:srgbClr val="000000"/>
                  </a:solidFill>
                  <a:latin typeface="Arial" pitchFamily="34" charset="0"/>
                  <a:sym typeface="Gill Sans" charset="0"/>
                </a:endParaRPr>
              </a:p>
            </p:txBody>
          </p:sp>
        </p:grpSp>
        <p:sp>
          <p:nvSpPr>
            <p:cNvPr id="13" name="22 CuadroTexto"/>
            <p:cNvSpPr txBox="1"/>
            <p:nvPr userDrawn="1"/>
          </p:nvSpPr>
          <p:spPr>
            <a:xfrm>
              <a:off x="58864" y="6577689"/>
              <a:ext cx="21034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000" i="1" dirty="0" smtClean="0">
                  <a:solidFill>
                    <a:srgbClr val="31859C"/>
                  </a:solidFill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rPr>
                <a:t>DISCOVER, DISRUPT, DELIVER</a:t>
              </a:r>
              <a:endParaRPr lang="en-US" sz="1000" i="1" dirty="0">
                <a:solidFill>
                  <a:srgbClr val="31859C"/>
                </a:solidFill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17" name="6 Marcador de número de diapositiva"/>
          <p:cNvSpPr txBox="1">
            <a:spLocks/>
          </p:cNvSpPr>
          <p:nvPr/>
        </p:nvSpPr>
        <p:spPr>
          <a:xfrm>
            <a:off x="4038693" y="6455564"/>
            <a:ext cx="1066615" cy="322895"/>
          </a:xfrm>
          <a:prstGeom prst="rect">
            <a:avLst/>
          </a:prstGeom>
        </p:spPr>
        <p:txBody>
          <a:bodyPr vert="horz" wrap="square" lIns="55923" tIns="27973" rIns="55923" bIns="27973" numCol="1" anchor="ctr" anchorCtr="0" compatLnSpc="1">
            <a:prstTxWarp prst="textNoShape">
              <a:avLst/>
            </a:prstTxWarp>
          </a:bodyPr>
          <a:lstStyle/>
          <a:p>
            <a:pPr algn="ctr" defTabSz="279620" fontAlgn="base">
              <a:spcBef>
                <a:spcPct val="0"/>
              </a:spcBef>
              <a:spcAft>
                <a:spcPct val="0"/>
              </a:spcAft>
              <a:defRPr/>
            </a:pPr>
            <a:fld id="{C226C211-092D-4A19-9D82-1C04C65B1F0F}" type="slidenum">
              <a:rPr lang="es-ES_tradnl" sz="1000">
                <a:solidFill>
                  <a:srgbClr val="003245"/>
                </a:solidFill>
                <a:sym typeface="Telefonica Text" pitchFamily="2" charset="0"/>
              </a:rPr>
              <a:pPr algn="ctr" defTabSz="27962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_tradnl" sz="1000" dirty="0">
              <a:solidFill>
                <a:srgbClr val="003245"/>
              </a:solidFill>
              <a:sym typeface="Telefonica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270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</p:sldLayoutIdLst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7B4C6"/>
          </a:solidFill>
          <a:latin typeface="+mj-lt"/>
          <a:ea typeface="+mj-ea"/>
          <a:cs typeface="+mj-cs"/>
          <a:sym typeface="Gill Sans" pitchFamily="122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pitchFamily="12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1pPr>
      <a:lvl2pPr marL="1333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2pPr>
      <a:lvl3pPr marL="1778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3pPr>
      <a:lvl4pPr marL="22225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4pPr>
      <a:lvl5pPr marL="2667000" indent="-571500" algn="l" rtl="0" eaLnBrk="0" fontAlgn="base" hangingPunct="0">
        <a:spcBef>
          <a:spcPts val="3400"/>
        </a:spcBef>
        <a:spcAft>
          <a:spcPct val="0"/>
        </a:spcAft>
        <a:buSzPct val="171000"/>
        <a:buFont typeface="Gill Sans" pitchFamily="122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pitchFamily="122" charset="0"/>
        </a:defRPr>
      </a:lvl5pPr>
      <a:lvl6pPr marL="31242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/>
          </p:cNvGraphicFramePr>
          <p:nvPr>
            <p:custDataLst>
              <p:tags r:id="rId8"/>
            </p:custDataLst>
            <p:extLst/>
          </p:nvPr>
        </p:nvGraphicFramePr>
        <p:xfrm>
          <a:off x="1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5" name="think-cell Slide" r:id="rId27" imgW="270" imgH="270" progId="TCLayout.ActiveDocument.1">
                  <p:embed/>
                </p:oleObj>
              </mc:Choice>
              <mc:Fallback>
                <p:oleObj name="think-cell Slide" r:id="rId2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161984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" name="doc id"/>
          <p:cNvSpPr>
            <a:spLocks noChangeArrowheads="1"/>
          </p:cNvSpPr>
          <p:nvPr/>
        </p:nvSpPr>
        <p:spPr bwMode="auto">
          <a:xfrm>
            <a:off x="7642331" y="37255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843276" fontAlgn="base">
              <a:spcBef>
                <a:spcPct val="0"/>
              </a:spcBef>
              <a:spcAft>
                <a:spcPct val="0"/>
              </a:spcAft>
            </a:pPr>
            <a:endParaRPr lang="en-US" sz="738" dirty="0">
              <a:solidFill>
                <a:srgbClr val="000000"/>
              </a:solidFill>
            </a:endParaRPr>
          </a:p>
        </p:txBody>
      </p:sp>
      <p:sp>
        <p:nvSpPr>
          <p:cNvPr id="1034" name="Working Draft" hidden="1"/>
          <p:cNvSpPr txBox="1">
            <a:spLocks noChangeArrowheads="1"/>
          </p:cNvSpPr>
          <p:nvPr/>
        </p:nvSpPr>
        <p:spPr bwMode="auto">
          <a:xfrm rot="5400000">
            <a:off x="8238363" y="1984473"/>
            <a:ext cx="1668727" cy="8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54" smtClean="0">
                <a:solidFill>
                  <a:srgbClr val="003245"/>
                </a:solidFill>
                <a:latin typeface="Trebuchet MS"/>
              </a:rPr>
              <a:t>Last Modified 5/1/2014 5:34 PM India Standard Time</a:t>
            </a:r>
            <a:endParaRPr lang="en-US" sz="1477" dirty="0" smtClean="0">
              <a:solidFill>
                <a:srgbClr val="003245"/>
              </a:solidFill>
              <a:latin typeface="Trebuchet MS"/>
            </a:endParaRPr>
          </a:p>
        </p:txBody>
      </p:sp>
      <p:sp>
        <p:nvSpPr>
          <p:cNvPr id="1035" name="Printed" hidden="1"/>
          <p:cNvSpPr txBox="1">
            <a:spLocks noChangeArrowheads="1"/>
          </p:cNvSpPr>
          <p:nvPr/>
        </p:nvSpPr>
        <p:spPr bwMode="auto">
          <a:xfrm rot="5400000">
            <a:off x="8267218" y="4202453"/>
            <a:ext cx="1611018" cy="8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54" smtClean="0">
                <a:solidFill>
                  <a:srgbClr val="003245"/>
                </a:solidFill>
                <a:latin typeface="Trebuchet MS"/>
              </a:rPr>
              <a:t>Printed 30/04/2014 10:23 Romance Standard Time</a:t>
            </a:r>
            <a:endParaRPr lang="en-US" sz="1477" dirty="0" smtClean="0">
              <a:solidFill>
                <a:srgbClr val="003245"/>
              </a:solidFill>
              <a:latin typeface="Trebuchet MS"/>
            </a:endParaRPr>
          </a:p>
        </p:txBody>
      </p:sp>
      <p:sp>
        <p:nvSpPr>
          <p:cNvPr id="1036" name="Rectangle 28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77116" y="2779561"/>
            <a:ext cx="4389768" cy="113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40538" y="247873"/>
            <a:ext cx="8172407" cy="34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10" name="McK 1. On-page tracker" hidden="1"/>
          <p:cNvSpPr>
            <a:spLocks noChangeArrowheads="1"/>
          </p:cNvSpPr>
          <p:nvPr/>
        </p:nvSpPr>
        <p:spPr bwMode="auto">
          <a:xfrm>
            <a:off x="140538" y="104"/>
            <a:ext cx="573875" cy="17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8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McK 3. Unit of measure" hidden="1"/>
          <p:cNvSpPr txBox="1">
            <a:spLocks noChangeArrowheads="1"/>
          </p:cNvSpPr>
          <p:nvPr/>
        </p:nvSpPr>
        <p:spPr bwMode="auto">
          <a:xfrm>
            <a:off x="140538" y="899524"/>
            <a:ext cx="4397056" cy="22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77" dirty="0" smtClean="0">
                <a:solidFill>
                  <a:srgbClr val="808080"/>
                </a:solidFill>
                <a:latin typeface="Trebuchet MS"/>
              </a:rPr>
              <a:t>Unit of measure</a:t>
            </a:r>
          </a:p>
        </p:txBody>
      </p:sp>
      <p:grpSp>
        <p:nvGrpSpPr>
          <p:cNvPr id="5" name="McK Slide Elements" hidden="1"/>
          <p:cNvGrpSpPr/>
          <p:nvPr/>
        </p:nvGrpSpPr>
        <p:grpSpPr bwMode="auto">
          <a:xfrm>
            <a:off x="140537" y="6452551"/>
            <a:ext cx="8719180" cy="345235"/>
            <a:chOff x="140537" y="5973835"/>
            <a:chExt cx="8719180" cy="345235"/>
          </a:xfrm>
        </p:grpSpPr>
        <p:sp>
          <p:nvSpPr>
            <p:cNvPr id="13" name="McK 4. Footnote"/>
            <p:cNvSpPr txBox="1">
              <a:spLocks noChangeArrowheads="1"/>
            </p:cNvSpPr>
            <p:nvPr/>
          </p:nvSpPr>
          <p:spPr bwMode="auto">
            <a:xfrm>
              <a:off x="140538" y="5973835"/>
              <a:ext cx="8719179" cy="142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 anchor="b" anchorCtr="0">
              <a:spAutoFit/>
            </a:bodyPr>
            <a:lstStyle>
              <a:lvl1pPr marL="104775" indent="-104775" defTabSz="89535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923" dirty="0" smtClean="0">
                  <a:solidFill>
                    <a:srgbClr val="003245"/>
                  </a:solidFill>
                  <a:latin typeface="Trebuchet MS"/>
                </a:rPr>
                <a:t>1 Footnote</a:t>
              </a:r>
            </a:p>
          </p:txBody>
        </p:sp>
        <p:sp>
          <p:nvSpPr>
            <p:cNvPr id="14" name="McK 5. Source"/>
            <p:cNvSpPr>
              <a:spLocks noChangeArrowheads="1"/>
            </p:cNvSpPr>
            <p:nvPr/>
          </p:nvSpPr>
          <p:spPr bwMode="auto">
            <a:xfrm>
              <a:off x="140537" y="6177043"/>
              <a:ext cx="8719179" cy="142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 anchor="b" anchorCtr="0">
              <a:spAutoFit/>
            </a:bodyPr>
            <a:lstStyle/>
            <a:p>
              <a:pPr marL="429369" indent="-429369" defTabSz="843276" fontAlgn="base">
                <a:spcBef>
                  <a:spcPct val="0"/>
                </a:spcBef>
                <a:spcAft>
                  <a:spcPct val="0"/>
                </a:spcAft>
                <a:tabLst>
                  <a:tab pos="435231" algn="l"/>
                </a:tabLst>
              </a:pPr>
              <a:r>
                <a:rPr lang="en-US" sz="923" dirty="0" smtClean="0">
                  <a:solidFill>
                    <a:srgbClr val="003245"/>
                  </a:solidFill>
                </a:rPr>
                <a:t>Source: Source</a:t>
              </a:r>
              <a:endParaRPr lang="en-US" sz="923" dirty="0">
                <a:solidFill>
                  <a:srgbClr val="003245"/>
                </a:solidFill>
              </a:endParaRPr>
            </a:p>
          </p:txBody>
        </p:sp>
      </p:grpSp>
      <p:grpSp>
        <p:nvGrpSpPr>
          <p:cNvPr id="15" name="ACET" hidden="1"/>
          <p:cNvGrpSpPr>
            <a:grpSpLocks/>
          </p:cNvGrpSpPr>
          <p:nvPr/>
        </p:nvGrpSpPr>
        <p:grpSpPr bwMode="auto">
          <a:xfrm>
            <a:off x="2377116" y="1974485"/>
            <a:ext cx="4389768" cy="472965"/>
            <a:chOff x="915" y="738"/>
            <a:chExt cx="2686" cy="292"/>
          </a:xfrm>
        </p:grpSpPr>
        <p:cxnSp>
          <p:nvCxnSpPr>
            <p:cNvPr id="16" name="AutoShape 249"/>
            <p:cNvCxnSpPr>
              <a:cxnSpLocks noChangeShapeType="1"/>
              <a:stCxn id="17" idx="4"/>
              <a:endCxn id="1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7" name="AutoShape 250"/>
            <p:cNvSpPr>
              <a:spLocks noChangeArrowheads="1"/>
            </p:cNvSpPr>
            <p:nvPr/>
          </p:nvSpPr>
          <p:spPr bwMode="auto">
            <a:xfrm>
              <a:off x="915" y="738"/>
              <a:ext cx="2686" cy="29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7" b="1" dirty="0">
                  <a:solidFill>
                    <a:srgbClr val="003245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77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9" name="Rectangle 13"/>
          <p:cNvSpPr>
            <a:spLocks/>
          </p:cNvSpPr>
          <p:nvPr/>
        </p:nvSpPr>
        <p:spPr bwMode="auto">
          <a:xfrm rot="10800000">
            <a:off x="7164294" y="6332538"/>
            <a:ext cx="864577" cy="49212"/>
          </a:xfrm>
          <a:prstGeom prst="rect">
            <a:avLst/>
          </a:prstGeom>
          <a:solidFill>
            <a:srgbClr val="15627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0" name="Rectangle 12"/>
          <p:cNvSpPr>
            <a:spLocks/>
          </p:cNvSpPr>
          <p:nvPr/>
        </p:nvSpPr>
        <p:spPr bwMode="auto">
          <a:xfrm rot="10800000">
            <a:off x="8015682" y="6332538"/>
            <a:ext cx="1122485" cy="49212"/>
          </a:xfrm>
          <a:prstGeom prst="rect">
            <a:avLst/>
          </a:prstGeom>
          <a:solidFill>
            <a:srgbClr val="11536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 rot="10800000">
            <a:off x="6268916" y="6332538"/>
            <a:ext cx="895350" cy="49212"/>
          </a:xfrm>
          <a:prstGeom prst="rect">
            <a:avLst/>
          </a:prstGeom>
          <a:solidFill>
            <a:srgbClr val="1C849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2" name="Rectangle 15"/>
          <p:cNvSpPr>
            <a:spLocks/>
          </p:cNvSpPr>
          <p:nvPr/>
        </p:nvSpPr>
        <p:spPr bwMode="auto">
          <a:xfrm rot="10800000">
            <a:off x="-5856" y="6332538"/>
            <a:ext cx="6274777" cy="49212"/>
          </a:xfrm>
          <a:prstGeom prst="rect">
            <a:avLst/>
          </a:prstGeom>
          <a:solidFill>
            <a:srgbClr val="29C6D4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34" name="Agrupar 13"/>
          <p:cNvGrpSpPr>
            <a:grpSpLocks/>
          </p:cNvGrpSpPr>
          <p:nvPr/>
        </p:nvGrpSpPr>
        <p:grpSpPr bwMode="auto">
          <a:xfrm flipH="1">
            <a:off x="-5862" y="836613"/>
            <a:ext cx="9144000" cy="49212"/>
            <a:chOff x="-6350" y="6332112"/>
            <a:chExt cx="9906000" cy="49216"/>
          </a:xfrm>
        </p:grpSpPr>
        <p:sp>
          <p:nvSpPr>
            <p:cNvPr id="35" name="Rectangle 13"/>
            <p:cNvSpPr>
              <a:spLocks/>
            </p:cNvSpPr>
            <p:nvPr userDrawn="1"/>
          </p:nvSpPr>
          <p:spPr bwMode="auto">
            <a:xfrm rot="10800000">
              <a:off x="7761312" y="6332112"/>
              <a:ext cx="936102" cy="49215"/>
            </a:xfrm>
            <a:prstGeom prst="rect">
              <a:avLst/>
            </a:prstGeom>
            <a:solidFill>
              <a:srgbClr val="156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6" name="Rectangle 12"/>
            <p:cNvSpPr>
              <a:spLocks/>
            </p:cNvSpPr>
            <p:nvPr userDrawn="1"/>
          </p:nvSpPr>
          <p:spPr bwMode="auto">
            <a:xfrm rot="10800000">
              <a:off x="8682892" y="6332114"/>
              <a:ext cx="1216758" cy="49148"/>
            </a:xfrm>
            <a:prstGeom prst="rect">
              <a:avLst/>
            </a:prstGeom>
            <a:solidFill>
              <a:srgbClr val="1153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7" name="Rectangle 14"/>
            <p:cNvSpPr>
              <a:spLocks/>
            </p:cNvSpPr>
            <p:nvPr userDrawn="1"/>
          </p:nvSpPr>
          <p:spPr bwMode="auto">
            <a:xfrm rot="10800000">
              <a:off x="6791568" y="6332112"/>
              <a:ext cx="969744" cy="49215"/>
            </a:xfrm>
            <a:prstGeom prst="rect">
              <a:avLst/>
            </a:prstGeom>
            <a:solidFill>
              <a:srgbClr val="1C8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8" name="Rectangle 15"/>
            <p:cNvSpPr>
              <a:spLocks/>
            </p:cNvSpPr>
            <p:nvPr userDrawn="1"/>
          </p:nvSpPr>
          <p:spPr bwMode="auto">
            <a:xfrm rot="10800000">
              <a:off x="-6350" y="6332115"/>
              <a:ext cx="6797675" cy="49213"/>
            </a:xfrm>
            <a:prstGeom prst="rect">
              <a:avLst/>
            </a:prstGeom>
            <a:solidFill>
              <a:srgbClr val="29C6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defRPr/>
              </a:pPr>
              <a:endParaRPr lang="es-ES" sz="1662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50" name="AutoShape 5"/>
          <p:cNvSpPr>
            <a:spLocks/>
          </p:cNvSpPr>
          <p:nvPr/>
        </p:nvSpPr>
        <p:spPr bwMode="auto">
          <a:xfrm>
            <a:off x="8028844" y="6502400"/>
            <a:ext cx="830873" cy="249238"/>
          </a:xfrm>
          <a:custGeom>
            <a:avLst/>
            <a:gdLst>
              <a:gd name="T0" fmla="*/ 0 w 21600"/>
              <a:gd name="T1" fmla="*/ 892206852 h 21600"/>
              <a:gd name="T2" fmla="*/ 2147483647 w 21600"/>
              <a:gd name="T3" fmla="*/ 141473318 h 21600"/>
              <a:gd name="T4" fmla="*/ 2147483647 w 21600"/>
              <a:gd name="T5" fmla="*/ 96575026 h 21600"/>
              <a:gd name="T6" fmla="*/ 2147483647 w 21600"/>
              <a:gd name="T7" fmla="*/ 275193756 h 21600"/>
              <a:gd name="T8" fmla="*/ 2147483647 w 21600"/>
              <a:gd name="T9" fmla="*/ 59300706 h 21600"/>
              <a:gd name="T10" fmla="*/ 2147483647 w 21600"/>
              <a:gd name="T11" fmla="*/ 702363606 h 21600"/>
              <a:gd name="T12" fmla="*/ 2147483647 w 21600"/>
              <a:gd name="T13" fmla="*/ 341566847 h 21600"/>
              <a:gd name="T14" fmla="*/ 2147483647 w 21600"/>
              <a:gd name="T15" fmla="*/ 6989884 h 21600"/>
              <a:gd name="T16" fmla="*/ 2147483647 w 21600"/>
              <a:gd name="T17" fmla="*/ 12835521 h 21600"/>
              <a:gd name="T18" fmla="*/ 2147483647 w 21600"/>
              <a:gd name="T19" fmla="*/ 406713202 h 21600"/>
              <a:gd name="T20" fmla="*/ 2147483647 w 21600"/>
              <a:gd name="T21" fmla="*/ 446866336 h 21600"/>
              <a:gd name="T22" fmla="*/ 2147483647 w 21600"/>
              <a:gd name="T23" fmla="*/ 193528986 h 21600"/>
              <a:gd name="T24" fmla="*/ 2147483647 w 21600"/>
              <a:gd name="T25" fmla="*/ 592022721 h 21600"/>
              <a:gd name="T26" fmla="*/ 2147483647 w 21600"/>
              <a:gd name="T27" fmla="*/ 635735349 h 21600"/>
              <a:gd name="T28" fmla="*/ 2147483647 w 21600"/>
              <a:gd name="T29" fmla="*/ 421156883 h 21600"/>
              <a:gd name="T30" fmla="*/ 2147483647 w 21600"/>
              <a:gd name="T31" fmla="*/ 88484663 h 21600"/>
              <a:gd name="T32" fmla="*/ 2147483647 w 21600"/>
              <a:gd name="T33" fmla="*/ 232540374 h 21600"/>
              <a:gd name="T34" fmla="*/ 2147483647 w 21600"/>
              <a:gd name="T35" fmla="*/ 232540374 h 21600"/>
              <a:gd name="T36" fmla="*/ 2147483647 w 21600"/>
              <a:gd name="T37" fmla="*/ 528997692 h 21600"/>
              <a:gd name="T38" fmla="*/ 2147483647 w 21600"/>
              <a:gd name="T39" fmla="*/ 523871306 h 21600"/>
              <a:gd name="T40" fmla="*/ 2147483647 w 21600"/>
              <a:gd name="T41" fmla="*/ 493754362 h 21600"/>
              <a:gd name="T42" fmla="*/ 2147483647 w 21600"/>
              <a:gd name="T43" fmla="*/ 631585869 h 21600"/>
              <a:gd name="T44" fmla="*/ 2147483647 w 21600"/>
              <a:gd name="T45" fmla="*/ 201322939 h 21600"/>
              <a:gd name="T46" fmla="*/ 2147483647 w 21600"/>
              <a:gd name="T47" fmla="*/ 482658754 h 21600"/>
              <a:gd name="T48" fmla="*/ 2147483647 w 21600"/>
              <a:gd name="T49" fmla="*/ 231014554 h 21600"/>
              <a:gd name="T50" fmla="*/ 2147483647 w 21600"/>
              <a:gd name="T51" fmla="*/ 318228550 h 21600"/>
              <a:gd name="T52" fmla="*/ 2147483647 w 21600"/>
              <a:gd name="T53" fmla="*/ 277015998 h 21600"/>
              <a:gd name="T54" fmla="*/ 2147483647 w 21600"/>
              <a:gd name="T55" fmla="*/ 522811888 h 21600"/>
              <a:gd name="T56" fmla="*/ 2147483647 w 21600"/>
              <a:gd name="T57" fmla="*/ 219323441 h 21600"/>
              <a:gd name="T58" fmla="*/ 2147483647 w 21600"/>
              <a:gd name="T59" fmla="*/ 536451489 h 21600"/>
              <a:gd name="T60" fmla="*/ 2147483647 w 21600"/>
              <a:gd name="T61" fmla="*/ 359611267 h 21600"/>
              <a:gd name="T62" fmla="*/ 2147483647 w 21600"/>
              <a:gd name="T63" fmla="*/ 245035739 h 21600"/>
              <a:gd name="T64" fmla="*/ 2147483647 w 21600"/>
              <a:gd name="T65" fmla="*/ 482658754 h 21600"/>
              <a:gd name="T66" fmla="*/ 2147483647 w 21600"/>
              <a:gd name="T67" fmla="*/ 710539155 h 21600"/>
              <a:gd name="T68" fmla="*/ 2147483647 w 21600"/>
              <a:gd name="T69" fmla="*/ 238512269 h 21600"/>
              <a:gd name="T70" fmla="*/ 2147483647 w 21600"/>
              <a:gd name="T71" fmla="*/ 386550130 h 21600"/>
              <a:gd name="T72" fmla="*/ 2147483647 w 21600"/>
              <a:gd name="T73" fmla="*/ 290400434 h 21600"/>
              <a:gd name="T74" fmla="*/ 2147483647 w 21600"/>
              <a:gd name="T75" fmla="*/ 415056069 h 21600"/>
              <a:gd name="T76" fmla="*/ 2147483647 w 21600"/>
              <a:gd name="T77" fmla="*/ 544753284 h 21600"/>
              <a:gd name="T78" fmla="*/ 2147483647 w 21600"/>
              <a:gd name="T79" fmla="*/ 589991905 h 21600"/>
              <a:gd name="T80" fmla="*/ 2147483647 w 21600"/>
              <a:gd name="T81" fmla="*/ 201067773 h 21600"/>
              <a:gd name="T82" fmla="*/ 2147483647 w 21600"/>
              <a:gd name="T83" fmla="*/ 231736294 h 21600"/>
              <a:gd name="T84" fmla="*/ 2147483647 w 21600"/>
              <a:gd name="T85" fmla="*/ 241690339 h 21600"/>
              <a:gd name="T86" fmla="*/ 2147483647 w 21600"/>
              <a:gd name="T87" fmla="*/ 501633500 h 21600"/>
              <a:gd name="T88" fmla="*/ 2147483647 w 21600"/>
              <a:gd name="T89" fmla="*/ 202171109 h 21600"/>
              <a:gd name="T90" fmla="*/ 2147483647 w 21600"/>
              <a:gd name="T91" fmla="*/ 34859246 h 21600"/>
              <a:gd name="T92" fmla="*/ 2147483647 w 21600"/>
              <a:gd name="T93" fmla="*/ 161040897 h 21600"/>
              <a:gd name="T94" fmla="*/ 2147483647 w 21600"/>
              <a:gd name="T95" fmla="*/ 209369568 h 21600"/>
              <a:gd name="T96" fmla="*/ 2147483647 w 21600"/>
              <a:gd name="T97" fmla="*/ 245966066 h 21600"/>
              <a:gd name="T98" fmla="*/ 2147483647 w 21600"/>
              <a:gd name="T99" fmla="*/ 501592243 h 21600"/>
              <a:gd name="T100" fmla="*/ 2147483647 w 21600"/>
              <a:gd name="T101" fmla="*/ 239486513 h 21600"/>
              <a:gd name="T102" fmla="*/ 2147483647 w 21600"/>
              <a:gd name="T103" fmla="*/ 497651349 h 21600"/>
              <a:gd name="T104" fmla="*/ 2147483647 w 21600"/>
              <a:gd name="T105" fmla="*/ 415522655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rgbClr val="0033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GB" sz="1662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56" name="LegendBoxes" hidden="1"/>
          <p:cNvGrpSpPr>
            <a:grpSpLocks/>
          </p:cNvGrpSpPr>
          <p:nvPr/>
        </p:nvGrpSpPr>
        <p:grpSpPr bwMode="auto">
          <a:xfrm>
            <a:off x="8092046" y="952922"/>
            <a:ext cx="706438" cy="984251"/>
            <a:chOff x="4936" y="176"/>
            <a:chExt cx="445" cy="620"/>
          </a:xfrm>
        </p:grpSpPr>
        <p:sp>
          <p:nvSpPr>
            <p:cNvPr id="57" name="Legend1"/>
            <p:cNvSpPr>
              <a:spLocks noChangeArrowheads="1"/>
            </p:cNvSpPr>
            <p:nvPr/>
          </p:nvSpPr>
          <p:spPr bwMode="auto">
            <a:xfrm>
              <a:off x="5096" y="176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58" name="LegendRectangle1"/>
            <p:cNvSpPr>
              <a:spLocks noChangeArrowheads="1"/>
            </p:cNvSpPr>
            <p:nvPr/>
          </p:nvSpPr>
          <p:spPr bwMode="auto">
            <a:xfrm>
              <a:off x="4936" y="183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59" name="Legend2"/>
            <p:cNvSpPr>
              <a:spLocks noChangeArrowheads="1"/>
            </p:cNvSpPr>
            <p:nvPr/>
          </p:nvSpPr>
          <p:spPr bwMode="auto">
            <a:xfrm>
              <a:off x="5096" y="346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60" name="LegendRectangle2"/>
            <p:cNvSpPr>
              <a:spLocks noChangeArrowheads="1"/>
            </p:cNvSpPr>
            <p:nvPr/>
          </p:nvSpPr>
          <p:spPr bwMode="auto">
            <a:xfrm>
              <a:off x="4936" y="35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61" name="Legend3"/>
            <p:cNvSpPr>
              <a:spLocks noChangeArrowheads="1"/>
            </p:cNvSpPr>
            <p:nvPr/>
          </p:nvSpPr>
          <p:spPr bwMode="auto">
            <a:xfrm>
              <a:off x="5096" y="517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62" name="LegendRectangle3"/>
            <p:cNvSpPr>
              <a:spLocks noChangeArrowheads="1"/>
            </p:cNvSpPr>
            <p:nvPr/>
          </p:nvSpPr>
          <p:spPr bwMode="auto">
            <a:xfrm>
              <a:off x="4936" y="524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63" name="Legend4"/>
            <p:cNvSpPr>
              <a:spLocks noChangeArrowheads="1"/>
            </p:cNvSpPr>
            <p:nvPr/>
          </p:nvSpPr>
          <p:spPr bwMode="auto">
            <a:xfrm>
              <a:off x="5096" y="688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64" name="LegendRectangle4"/>
            <p:cNvSpPr>
              <a:spLocks noChangeArrowheads="1"/>
            </p:cNvSpPr>
            <p:nvPr/>
          </p:nvSpPr>
          <p:spPr bwMode="auto">
            <a:xfrm>
              <a:off x="4936" y="695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accent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</p:grpSp>
      <p:grpSp>
        <p:nvGrpSpPr>
          <p:cNvPr id="65" name="LegendLines" hidden="1"/>
          <p:cNvGrpSpPr>
            <a:grpSpLocks/>
          </p:cNvGrpSpPr>
          <p:nvPr/>
        </p:nvGrpSpPr>
        <p:grpSpPr bwMode="auto">
          <a:xfrm>
            <a:off x="7784071" y="952921"/>
            <a:ext cx="1014413" cy="715963"/>
            <a:chOff x="4750" y="176"/>
            <a:chExt cx="639" cy="451"/>
          </a:xfrm>
        </p:grpSpPr>
        <p:sp>
          <p:nvSpPr>
            <p:cNvPr id="66" name="LineLegend1"/>
            <p:cNvSpPr>
              <a:spLocks noChangeShapeType="1"/>
            </p:cNvSpPr>
            <p:nvPr/>
          </p:nvSpPr>
          <p:spPr bwMode="auto">
            <a:xfrm>
              <a:off x="4750" y="233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67" name="LineLegend2"/>
            <p:cNvSpPr>
              <a:spLocks noChangeShapeType="1"/>
            </p:cNvSpPr>
            <p:nvPr/>
          </p:nvSpPr>
          <p:spPr bwMode="auto">
            <a:xfrm>
              <a:off x="4750" y="402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68" name="LineLegend3"/>
            <p:cNvSpPr>
              <a:spLocks noChangeShapeType="1"/>
            </p:cNvSpPr>
            <p:nvPr/>
          </p:nvSpPr>
          <p:spPr bwMode="auto">
            <a:xfrm>
              <a:off x="4750" y="577"/>
              <a:ext cx="288" cy="0"/>
            </a:xfrm>
            <a:prstGeom prst="line">
              <a:avLst/>
            </a:prstGeom>
            <a:noFill/>
            <a:ln w="28575">
              <a:solidFill>
                <a:schemeClr val="accent3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108">
                <a:solidFill>
                  <a:srgbClr val="003245"/>
                </a:solidFill>
              </a:endParaRPr>
            </a:p>
          </p:txBody>
        </p:sp>
        <p:sp>
          <p:nvSpPr>
            <p:cNvPr id="69" name="Legend1"/>
            <p:cNvSpPr>
              <a:spLocks noChangeArrowheads="1"/>
            </p:cNvSpPr>
            <p:nvPr/>
          </p:nvSpPr>
          <p:spPr bwMode="auto">
            <a:xfrm>
              <a:off x="5104" y="176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70" name="Legend2"/>
            <p:cNvSpPr>
              <a:spLocks noChangeArrowheads="1"/>
            </p:cNvSpPr>
            <p:nvPr/>
          </p:nvSpPr>
          <p:spPr bwMode="auto">
            <a:xfrm>
              <a:off x="5104" y="344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71" name="Legend3"/>
            <p:cNvSpPr>
              <a:spLocks noChangeArrowheads="1"/>
            </p:cNvSpPr>
            <p:nvPr/>
          </p:nvSpPr>
          <p:spPr bwMode="auto">
            <a:xfrm>
              <a:off x="5104" y="520"/>
              <a:ext cx="285" cy="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</p:grpSp>
      <p:grpSp>
        <p:nvGrpSpPr>
          <p:cNvPr id="72" name="McKSticker" hidden="1"/>
          <p:cNvGrpSpPr/>
          <p:nvPr/>
        </p:nvGrpSpPr>
        <p:grpSpPr bwMode="auto">
          <a:xfrm>
            <a:off x="7997574" y="952920"/>
            <a:ext cx="858056" cy="198196"/>
            <a:chOff x="7882719" y="285750"/>
            <a:chExt cx="858056" cy="198196"/>
          </a:xfrm>
        </p:grpSpPr>
        <p:sp>
          <p:nvSpPr>
            <p:cNvPr id="73" name="StickerRectangle"/>
            <p:cNvSpPr>
              <a:spLocks noChangeArrowheads="1"/>
            </p:cNvSpPr>
            <p:nvPr/>
          </p:nvSpPr>
          <p:spPr bwMode="auto">
            <a:xfrm>
              <a:off x="7882719" y="285750"/>
              <a:ext cx="858056" cy="19819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 dirty="0">
                  <a:solidFill>
                    <a:srgbClr val="808080"/>
                  </a:solidFill>
                </a:rPr>
                <a:t>PRELIMINARY</a:t>
              </a:r>
            </a:p>
          </p:txBody>
        </p:sp>
        <p:cxnSp>
          <p:nvCxnSpPr>
            <p:cNvPr id="74" name="AutoShape 31"/>
            <p:cNvCxnSpPr>
              <a:cxnSpLocks noChangeShapeType="1"/>
              <a:stCxn id="73" idx="2"/>
              <a:endCxn id="73" idx="4"/>
            </p:cNvCxnSpPr>
            <p:nvPr/>
          </p:nvCxnSpPr>
          <p:spPr bwMode="auto">
            <a:xfrm>
              <a:off x="7882719" y="285750"/>
              <a:ext cx="0" cy="198196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5" name="AutoShape 32"/>
            <p:cNvCxnSpPr>
              <a:cxnSpLocks noChangeShapeType="1"/>
              <a:stCxn id="73" idx="4"/>
              <a:endCxn id="73" idx="6"/>
            </p:cNvCxnSpPr>
            <p:nvPr/>
          </p:nvCxnSpPr>
          <p:spPr bwMode="auto">
            <a:xfrm>
              <a:off x="7882719" y="483946"/>
              <a:ext cx="858056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7" name="McK Moon" hidden="1"/>
          <p:cNvGrpSpPr>
            <a:grpSpLocks noChangeAspect="1"/>
          </p:cNvGrpSpPr>
          <p:nvPr>
            <p:custDataLst>
              <p:tags r:id="rId9"/>
            </p:custDataLst>
          </p:nvPr>
        </p:nvGrpSpPr>
        <p:grpSpPr bwMode="auto">
          <a:xfrm>
            <a:off x="8025205" y="2559424"/>
            <a:ext cx="254000" cy="254000"/>
            <a:chOff x="1600" y="1600"/>
            <a:chExt cx="160" cy="160"/>
          </a:xfrm>
        </p:grpSpPr>
        <p:sp>
          <p:nvSpPr>
            <p:cNvPr id="98" name="Oval 90"/>
            <p:cNvSpPr>
              <a:spLocks noChangeAspect="1"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600" y="1600"/>
              <a:ext cx="160" cy="16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77">
                <a:solidFill>
                  <a:srgbClr val="003245"/>
                </a:solidFill>
                <a:latin typeface="Arial" charset="0"/>
              </a:endParaRPr>
            </a:p>
          </p:txBody>
        </p:sp>
        <p:sp>
          <p:nvSpPr>
            <p:cNvPr id="99" name="Arc 91"/>
            <p:cNvSpPr>
              <a:spLocks noChangeAspect="1"/>
            </p:cNvSpPr>
            <p:nvPr>
              <p:custDataLst>
                <p:tags r:id="rId26"/>
              </p:custDataLst>
            </p:nvPr>
          </p:nvSpPr>
          <p:spPr bwMode="auto">
            <a:xfrm>
              <a:off x="1600" y="1600"/>
              <a:ext cx="160" cy="160"/>
            </a:xfrm>
            <a:prstGeom prst="arc">
              <a:avLst/>
            </a:prstGeom>
            <a:solidFill>
              <a:schemeClr val="accent1"/>
            </a:solidFill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z="1477">
                <a:solidFill>
                  <a:srgbClr val="003245"/>
                </a:solidFill>
                <a:latin typeface="Arial" charset="0"/>
              </a:endParaRPr>
            </a:p>
          </p:txBody>
        </p:sp>
      </p:grpSp>
      <p:grpSp>
        <p:nvGrpSpPr>
          <p:cNvPr id="100" name="LegendMoons" hidden="1"/>
          <p:cNvGrpSpPr/>
          <p:nvPr/>
        </p:nvGrpSpPr>
        <p:grpSpPr bwMode="auto">
          <a:xfrm>
            <a:off x="8025211" y="952920"/>
            <a:ext cx="772722" cy="1306516"/>
            <a:chOff x="6655594" y="273840"/>
            <a:chExt cx="772721" cy="1306516"/>
          </a:xfrm>
        </p:grpSpPr>
        <p:grpSp>
          <p:nvGrpSpPr>
            <p:cNvPr id="101" name="MoonLegend1"/>
            <p:cNvGrpSpPr>
              <a:grpSpLocks noChangeAspect="1"/>
            </p:cNvGrpSpPr>
            <p:nvPr>
              <p:custDataLst>
                <p:tags r:id="rId10"/>
              </p:custDataLst>
            </p:nvPr>
          </p:nvGrpSpPr>
          <p:grpSpPr bwMode="auto">
            <a:xfrm>
              <a:off x="6655594" y="273840"/>
              <a:ext cx="209550" cy="209551"/>
              <a:chOff x="4533" y="183"/>
              <a:chExt cx="144" cy="144"/>
            </a:xfrm>
          </p:grpSpPr>
          <p:sp>
            <p:nvSpPr>
              <p:cNvPr id="119" name="Oval 38"/>
              <p:cNvSpPr>
                <a:spLocks noChangeAspect="1"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  <p:sp>
            <p:nvSpPr>
              <p:cNvPr id="120" name="Arc 39"/>
              <p:cNvSpPr>
                <a:spLocks noChangeAspect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4533" y="183"/>
                <a:ext cx="144" cy="144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</p:grpSp>
        <p:grpSp>
          <p:nvGrpSpPr>
            <p:cNvPr id="102" name="MoonLegend2"/>
            <p:cNvGrpSpPr>
              <a:grpSpLocks noChangeAspect="1"/>
            </p:cNvGrpSpPr>
            <p:nvPr>
              <p:custDataLst>
                <p:tags r:id="rId11"/>
              </p:custDataLst>
            </p:nvPr>
          </p:nvGrpSpPr>
          <p:grpSpPr bwMode="auto">
            <a:xfrm>
              <a:off x="6655594" y="548081"/>
              <a:ext cx="209550" cy="209551"/>
              <a:chOff x="1694" y="2044"/>
              <a:chExt cx="160" cy="160"/>
            </a:xfrm>
          </p:grpSpPr>
          <p:sp>
            <p:nvSpPr>
              <p:cNvPr id="117" name="Oval 41"/>
              <p:cNvSpPr>
                <a:spLocks noChangeAspect="1"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  <p:sp>
            <p:nvSpPr>
              <p:cNvPr id="118" name="Arc 42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694" y="2044"/>
                <a:ext cx="160" cy="160"/>
              </a:xfrm>
              <a:prstGeom prst="arc">
                <a:avLst/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</p:grpSp>
        <p:grpSp>
          <p:nvGrpSpPr>
            <p:cNvPr id="103" name="MoonLegend4"/>
            <p:cNvGrpSpPr>
              <a:grpSpLocks noChangeAspect="1"/>
            </p:cNvGrpSpPr>
            <p:nvPr>
              <p:custDataLst>
                <p:tags r:id="rId12"/>
              </p:custDataLst>
            </p:nvPr>
          </p:nvGrpSpPr>
          <p:grpSpPr bwMode="auto">
            <a:xfrm>
              <a:off x="6655594" y="1096563"/>
              <a:ext cx="209550" cy="209551"/>
              <a:chOff x="4495" y="1198"/>
              <a:chExt cx="160" cy="160"/>
            </a:xfrm>
          </p:grpSpPr>
          <p:sp>
            <p:nvSpPr>
              <p:cNvPr id="115" name="Oval 47"/>
              <p:cNvSpPr>
                <a:spLocks noChangeAspect="1"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  <p:sp>
            <p:nvSpPr>
              <p:cNvPr id="116" name="Arc 48"/>
              <p:cNvSpPr>
                <a:spLocks noChangeAspect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4495" y="1198"/>
                <a:ext cx="160" cy="16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</p:grpSp>
        <p:grpSp>
          <p:nvGrpSpPr>
            <p:cNvPr id="104" name="MoonLegend5"/>
            <p:cNvGrpSpPr>
              <a:grpSpLocks noChangeAspect="1"/>
            </p:cNvGrpSpPr>
            <p:nvPr>
              <p:custDataLst>
                <p:tags r:id="rId13"/>
              </p:custDataLst>
            </p:nvPr>
          </p:nvGrpSpPr>
          <p:grpSpPr bwMode="auto">
            <a:xfrm>
              <a:off x="6655594" y="1370805"/>
              <a:ext cx="209550" cy="209551"/>
              <a:chOff x="4495" y="1440"/>
              <a:chExt cx="160" cy="160"/>
            </a:xfrm>
          </p:grpSpPr>
          <p:sp>
            <p:nvSpPr>
              <p:cNvPr id="113" name="Oval 50"/>
              <p:cNvSpPr>
                <a:spLocks noChangeAspect="1"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4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  <p:sp>
            <p:nvSpPr>
              <p:cNvPr id="114" name="Oval 51"/>
              <p:cNvSpPr>
                <a:spLocks noChangeAspect="1"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4495" y="1440"/>
                <a:ext cx="160" cy="16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</p:grpSp>
        <p:sp>
          <p:nvSpPr>
            <p:cNvPr id="105" name="Legend1"/>
            <p:cNvSpPr>
              <a:spLocks noChangeArrowheads="1"/>
            </p:cNvSpPr>
            <p:nvPr/>
          </p:nvSpPr>
          <p:spPr bwMode="auto">
            <a:xfrm>
              <a:off x="6976269" y="286540"/>
              <a:ext cx="452046" cy="170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 dirty="0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106" name="Legend2"/>
            <p:cNvSpPr>
              <a:spLocks noChangeArrowheads="1"/>
            </p:cNvSpPr>
            <p:nvPr/>
          </p:nvSpPr>
          <p:spPr bwMode="auto">
            <a:xfrm>
              <a:off x="6976269" y="561178"/>
              <a:ext cx="452046" cy="170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 dirty="0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107" name="Legend3"/>
            <p:cNvSpPr>
              <a:spLocks noChangeArrowheads="1"/>
            </p:cNvSpPr>
            <p:nvPr/>
          </p:nvSpPr>
          <p:spPr bwMode="auto">
            <a:xfrm>
              <a:off x="6976269" y="835817"/>
              <a:ext cx="452046" cy="170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 dirty="0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108" name="Legend4"/>
            <p:cNvSpPr>
              <a:spLocks noChangeArrowheads="1"/>
            </p:cNvSpPr>
            <p:nvPr/>
          </p:nvSpPr>
          <p:spPr bwMode="auto">
            <a:xfrm>
              <a:off x="6976269" y="1107280"/>
              <a:ext cx="452046" cy="170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>
                  <a:solidFill>
                    <a:srgbClr val="003245"/>
                  </a:solidFill>
                </a:rPr>
                <a:t>Legend</a:t>
              </a:r>
            </a:p>
          </p:txBody>
        </p:sp>
        <p:sp>
          <p:nvSpPr>
            <p:cNvPr id="109" name="Legend5"/>
            <p:cNvSpPr>
              <a:spLocks noChangeArrowheads="1"/>
            </p:cNvSpPr>
            <p:nvPr/>
          </p:nvSpPr>
          <p:spPr bwMode="auto">
            <a:xfrm>
              <a:off x="6976269" y="1383505"/>
              <a:ext cx="452046" cy="170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>
              <a:spAutoFit/>
            </a:bodyPr>
            <a:lstStyle/>
            <a:p>
              <a:pPr defTabSz="826498" fontAlgn="base">
                <a:spcBef>
                  <a:spcPct val="0"/>
                </a:spcBef>
                <a:spcAft>
                  <a:spcPct val="0"/>
                </a:spcAft>
                <a:buClr>
                  <a:srgbClr val="003245"/>
                </a:buClr>
              </a:pPr>
              <a:r>
                <a:rPr lang="en-US" sz="1108" dirty="0">
                  <a:solidFill>
                    <a:srgbClr val="003245"/>
                  </a:solidFill>
                </a:rPr>
                <a:t>Legend</a:t>
              </a:r>
            </a:p>
          </p:txBody>
        </p:sp>
        <p:grpSp>
          <p:nvGrpSpPr>
            <p:cNvPr id="110" name="MoonLegend3"/>
            <p:cNvGrpSpPr>
              <a:grpSpLocks noChangeAspect="1"/>
            </p:cNvGrpSpPr>
            <p:nvPr>
              <p:custDataLst>
                <p:tags r:id="rId14"/>
              </p:custDataLst>
            </p:nvPr>
          </p:nvGrpSpPr>
          <p:grpSpPr bwMode="auto">
            <a:xfrm>
              <a:off x="6655594" y="822322"/>
              <a:ext cx="209550" cy="209551"/>
              <a:chOff x="4495" y="1198"/>
              <a:chExt cx="160" cy="160"/>
            </a:xfrm>
          </p:grpSpPr>
          <p:sp>
            <p:nvSpPr>
              <p:cNvPr id="111" name="Oval 47"/>
              <p:cNvSpPr>
                <a:spLocks noChangeAspect="1"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  <p:sp>
            <p:nvSpPr>
              <p:cNvPr id="112" name="Arc 48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495" y="1198"/>
                <a:ext cx="160" cy="16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1108">
                  <a:solidFill>
                    <a:srgbClr val="003245"/>
                  </a:solidFill>
                </a:endParaRPr>
              </a:p>
            </p:txBody>
          </p:sp>
        </p:grpSp>
      </p:grpSp>
      <p:sp>
        <p:nvSpPr>
          <p:cNvPr id="76" name="Rectangle 4"/>
          <p:cNvSpPr>
            <a:spLocks/>
          </p:cNvSpPr>
          <p:nvPr/>
        </p:nvSpPr>
        <p:spPr bwMode="auto">
          <a:xfrm>
            <a:off x="8321131" y="56"/>
            <a:ext cx="60870" cy="836613"/>
          </a:xfrm>
          <a:prstGeom prst="rect">
            <a:avLst/>
          </a:prstGeom>
          <a:solidFill>
            <a:srgbClr val="003B45"/>
          </a:solidFill>
          <a:ln>
            <a:noFill/>
          </a:ln>
          <a:extLst/>
        </p:spPr>
        <p:txBody>
          <a:bodyPr lIns="0" tIns="0" rIns="0" bIns="0"/>
          <a:lstStyle/>
          <a:p>
            <a:pPr>
              <a:defRPr/>
            </a:pPr>
            <a:endParaRPr lang="es-ES" sz="1662" kern="0">
              <a:solidFill>
                <a:sysClr val="windowText" lastClr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90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7" r:id="rId3"/>
    <p:sldLayoutId id="2147483798" r:id="rId4"/>
    <p:sldLayoutId id="2147483799" r:id="rId5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dt="0"/>
  <p:txStyles>
    <p:titleStyle>
      <a:lvl1pPr algn="l" defTabSz="843276" rtl="0" eaLnBrk="1" fontAlgn="base" hangingPunct="1">
        <a:spcBef>
          <a:spcPct val="0"/>
        </a:spcBef>
        <a:spcAft>
          <a:spcPct val="0"/>
        </a:spcAft>
        <a:tabLst>
          <a:tab pos="254178" algn="l"/>
        </a:tabLst>
        <a:defRPr sz="2215" b="0" baseline="0">
          <a:solidFill>
            <a:schemeClr val="tx1"/>
          </a:solidFill>
          <a:latin typeface="+mj-lt"/>
          <a:ea typeface="+mj-ea"/>
          <a:cs typeface="+mj-cs"/>
        </a:defRPr>
      </a:lvl1pPr>
      <a:lvl2pPr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2pPr>
      <a:lvl3pPr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3pPr>
      <a:lvl4pPr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4pPr>
      <a:lvl5pPr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5pPr>
      <a:lvl6pPr marL="430609"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6pPr>
      <a:lvl7pPr marL="861217"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7pPr>
      <a:lvl8pPr marL="1291826"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8pPr>
      <a:lvl9pPr marL="1722435" algn="l" defTabSz="843276" rtl="0" eaLnBrk="1" fontAlgn="base" hangingPunct="1">
        <a:spcBef>
          <a:spcPct val="0"/>
        </a:spcBef>
        <a:spcAft>
          <a:spcPct val="0"/>
        </a:spcAft>
        <a:defRPr sz="1754" b="1">
          <a:solidFill>
            <a:schemeClr val="tx2"/>
          </a:solidFill>
          <a:latin typeface="Arial" charset="0"/>
        </a:defRPr>
      </a:lvl9pPr>
    </p:titleStyle>
    <p:bodyStyle>
      <a:lvl1pPr marL="0" indent="0" algn="l" defTabSz="843276" rtl="0" eaLnBrk="1" fontAlgn="base" hangingPunct="1">
        <a:spcBef>
          <a:spcPct val="0"/>
        </a:spcBef>
        <a:spcAft>
          <a:spcPct val="0"/>
        </a:spcAft>
        <a:buClr>
          <a:schemeClr val="tx2"/>
        </a:buClr>
        <a:defRPr sz="1477" baseline="0">
          <a:solidFill>
            <a:schemeClr val="tx1"/>
          </a:solidFill>
          <a:latin typeface="+mn-lt"/>
          <a:ea typeface="+mn-ea"/>
          <a:cs typeface="+mn-cs"/>
        </a:defRPr>
      </a:lvl1pPr>
      <a:lvl2pPr marL="182411" indent="-180916" algn="l" defTabSz="843276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125000"/>
        <a:buFont typeface="Trebuchet MS" pitchFamily="34" charset="0"/>
        <a:buChar char="•"/>
        <a:defRPr sz="1477" baseline="0">
          <a:solidFill>
            <a:schemeClr val="tx1"/>
          </a:solidFill>
          <a:latin typeface="+mn-lt"/>
        </a:defRPr>
      </a:lvl2pPr>
      <a:lvl3pPr marL="422041" indent="-159731" algn="l" defTabSz="843276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120000"/>
        <a:buFont typeface="Arial" pitchFamily="34" charset="0"/>
        <a:buChar char="̶"/>
        <a:defRPr sz="1477" baseline="0">
          <a:solidFill>
            <a:schemeClr val="tx1"/>
          </a:solidFill>
          <a:latin typeface="+mn-lt"/>
        </a:defRPr>
      </a:lvl3pPr>
      <a:lvl4pPr marL="586169" indent="-168524" algn="l" defTabSz="843276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90000"/>
        <a:buFont typeface="Wingdings" pitchFamily="2" charset="2"/>
        <a:buChar char="§"/>
        <a:defRPr sz="1477" baseline="0">
          <a:solidFill>
            <a:schemeClr val="tx1"/>
          </a:solidFill>
          <a:latin typeface="+mn-lt"/>
        </a:defRPr>
      </a:lvl4pPr>
      <a:lvl5pPr marL="839687" indent="-197832" algn="l" defTabSz="843276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90000"/>
        <a:buFont typeface="Arial" pitchFamily="34" charset="0"/>
        <a:buChar char="̶"/>
        <a:defRPr sz="1477" baseline="0">
          <a:solidFill>
            <a:schemeClr val="tx1"/>
          </a:solidFill>
          <a:latin typeface="+mn-lt"/>
        </a:defRPr>
      </a:lvl5pPr>
      <a:lvl6pPr marL="706198" indent="-122604" algn="l" defTabSz="84327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 baseline="0">
          <a:solidFill>
            <a:schemeClr val="tx1"/>
          </a:solidFill>
          <a:latin typeface="+mn-lt"/>
        </a:defRPr>
      </a:lvl6pPr>
      <a:lvl7pPr marL="706198" indent="-122604" algn="l" defTabSz="84327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 baseline="0">
          <a:solidFill>
            <a:schemeClr val="tx1"/>
          </a:solidFill>
          <a:latin typeface="+mn-lt"/>
        </a:defRPr>
      </a:lvl7pPr>
      <a:lvl8pPr marL="706198" indent="-122604" algn="l" defTabSz="84327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 baseline="0">
          <a:solidFill>
            <a:schemeClr val="tx1"/>
          </a:solidFill>
          <a:latin typeface="+mn-lt"/>
        </a:defRPr>
      </a:lvl8pPr>
      <a:lvl9pPr marL="706198" indent="-122604" algn="l" defTabSz="843276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1477" baseline="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30609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61217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91826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722435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53044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83653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3014261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444870" algn="l" defTabSz="861217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hyperlink" Target="https://www.ngmn.org/uploads/media/NGMN_5G_White_Paper_V1_0.pdf" TargetMode="External"/><Relationship Id="rId5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/>
          </p:cNvSpPr>
          <p:nvPr/>
        </p:nvSpPr>
        <p:spPr bwMode="auto">
          <a:xfrm>
            <a:off x="384462" y="5755412"/>
            <a:ext cx="2891394" cy="66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8335" bIns="0"/>
          <a:lstStyle/>
          <a:p>
            <a:r>
              <a:rPr lang="en-GB" sz="1108" dirty="0" smtClean="0">
                <a:solidFill>
                  <a:srgbClr val="072534"/>
                </a:solidFill>
                <a:latin typeface="Trebuchet MS" pitchFamily="-84" charset="0"/>
                <a:ea typeface="ヒラギノ角ゴ Pro W3" pitchFamily="-84" charset="-128"/>
                <a:sym typeface="Trebuchet MS" pitchFamily="-84" charset="0"/>
              </a:rPr>
              <a:t>Telefónica Global CTO</a:t>
            </a:r>
            <a:endParaRPr lang="en-GB" sz="1108" dirty="0">
              <a:solidFill>
                <a:srgbClr val="072534"/>
              </a:solidFill>
              <a:latin typeface="Trebuchet MS" pitchFamily="-84" charset="0"/>
              <a:ea typeface="ヒラギノ角ゴ Pro W3" pitchFamily="-84" charset="-128"/>
              <a:sym typeface="Trebuchet MS" pitchFamily="-8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70085" y="2408239"/>
            <a:ext cx="7772400" cy="732729"/>
          </a:xfrm>
        </p:spPr>
        <p:txBody>
          <a:bodyPr/>
          <a:lstStyle/>
          <a:p>
            <a:r>
              <a:rPr lang="en-GB" dirty="0" err="1" smtClean="0"/>
              <a:t>Telefónica</a:t>
            </a:r>
            <a:r>
              <a:rPr lang="en-GB" dirty="0" smtClean="0"/>
              <a:t> 5G vision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341686" y="3212977"/>
            <a:ext cx="6400800" cy="1008112"/>
          </a:xfrm>
        </p:spPr>
        <p:txBody>
          <a:bodyPr/>
          <a:lstStyle/>
          <a:p>
            <a:r>
              <a:rPr lang="en-GB" dirty="0" smtClean="0"/>
              <a:t>3GPP RAN Workshop</a:t>
            </a:r>
          </a:p>
          <a:p>
            <a:r>
              <a:rPr lang="en-GB" dirty="0" smtClean="0"/>
              <a:t>17</a:t>
            </a:r>
            <a:r>
              <a:rPr lang="en-GB" baseline="30000" dirty="0" smtClean="0"/>
              <a:t>th</a:t>
            </a:r>
            <a:r>
              <a:rPr lang="en-GB" dirty="0" smtClean="0"/>
              <a:t>-18</a:t>
            </a:r>
            <a:r>
              <a:rPr lang="en-GB" baseline="30000" dirty="0" smtClean="0"/>
              <a:t>th</a:t>
            </a:r>
            <a:r>
              <a:rPr lang="en-GB" dirty="0" smtClean="0"/>
              <a:t> September 2015</a:t>
            </a:r>
          </a:p>
          <a:p>
            <a:endParaRPr lang="en-GB" dirty="0"/>
          </a:p>
          <a:p>
            <a:r>
              <a:rPr lang="en-GB" dirty="0" smtClean="0"/>
              <a:t>Ignacio </a:t>
            </a:r>
            <a:r>
              <a:rPr lang="en-GB" dirty="0" err="1" smtClean="0"/>
              <a:t>Berberana</a:t>
            </a:r>
            <a:r>
              <a:rPr lang="en-GB" dirty="0" smtClean="0"/>
              <a:t>, Javier Lorca &amp; Kevin Holley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7904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A.II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II: Some </a:t>
            </a:r>
            <a:r>
              <a:rPr lang="en-US" dirty="0"/>
              <a:t>t</a:t>
            </a:r>
            <a:r>
              <a:rPr lang="en-US" dirty="0" smtClean="0"/>
              <a:t>echnical issues that require clarification</a:t>
            </a:r>
            <a:endParaRPr lang="en-US" sz="18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585602754"/>
              </p:ext>
            </p:extLst>
          </p:nvPr>
        </p:nvGraphicFramePr>
        <p:xfrm>
          <a:off x="200025" y="908720"/>
          <a:ext cx="8692455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3363692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A.III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III: Some views on Massive MIMO</a:t>
            </a:r>
            <a:r>
              <a:rPr lang="en-US" baseline="30000" dirty="0" smtClean="0"/>
              <a:t>1</a:t>
            </a:r>
            <a:endParaRPr lang="en-US" sz="1800" baseline="300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521808430"/>
              </p:ext>
            </p:extLst>
          </p:nvPr>
        </p:nvGraphicFramePr>
        <p:xfrm>
          <a:off x="200025" y="908720"/>
          <a:ext cx="8692455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00024" y="836712"/>
            <a:ext cx="869245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lnSpcReduction="10000"/>
          </a:bodyPr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Main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current concern is the lack of applicability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for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FDD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err="1">
                <a:solidFill>
                  <a:srgbClr val="002C52"/>
                </a:solidFill>
                <a:latin typeface="Trebuchet MS"/>
                <a:sym typeface="Gill Sans" pitchFamily="122" charset="0"/>
              </a:rPr>
              <a:t>Sparsity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 assumption for feedback compression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seems unclear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at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cm-waves</a:t>
            </a:r>
          </a:p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Overall BS cost should be kept reasonable with 100+ antennas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There is some evidence showing that less expensive components can be used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Hybrid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RF structures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may be required</a:t>
            </a:r>
            <a:endParaRPr lang="en-US" sz="16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Is there a sweet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spot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for the number of RF chains vs. analog phase shifters?</a:t>
            </a:r>
          </a:p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Outdoor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to indoor propagation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at mm-waves seems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limited by penetration losses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thereby requiring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additional beamforming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To what extent is capacity reduced by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the extra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beamforming?</a:t>
            </a:r>
          </a:p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Need to address baseband power consumption vs. RF power consumption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Can RF hardware be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drastically simplified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thanks to the lower TX power? </a:t>
            </a:r>
          </a:p>
          <a:p>
            <a:pPr marL="1289050" lvl="1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Impact of increased RF impairments must be studied carefully</a:t>
            </a:r>
          </a:p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Pilot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contamination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issues must be studied</a:t>
            </a:r>
            <a:endParaRPr lang="en-US" sz="18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889000" indent="-571500" eaLnBrk="0" fontAlgn="base" hangingPunct="0">
              <a:spcAft>
                <a:spcPts val="120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Trying to marry massive MIMO with centralized RAN leads to critical cost issues (mainly at the fronthaul) that should be addressed</a:t>
            </a:r>
          </a:p>
        </p:txBody>
      </p:sp>
      <p:sp>
        <p:nvSpPr>
          <p:cNvPr id="7" name="CuadroTexto 2"/>
          <p:cNvSpPr txBox="1">
            <a:spLocks noChangeArrowheads="1"/>
          </p:cNvSpPr>
          <p:nvPr/>
        </p:nvSpPr>
        <p:spPr bwMode="auto">
          <a:xfrm>
            <a:off x="2339752" y="6438528"/>
            <a:ext cx="5616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r>
              <a:rPr lang="es-ES" altLang="es-ES" sz="900" baseline="30000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1</a:t>
            </a:r>
            <a:r>
              <a:rPr lang="es-ES" altLang="es-ES" sz="900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</a:t>
            </a:r>
            <a:r>
              <a:rPr lang="en-US" altLang="es-ES" sz="900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The research leading to these results has received funding from the European Union's Seventh Framework </a:t>
            </a:r>
            <a:r>
              <a:rPr lang="en-US" altLang="es-ES" sz="900" dirty="0" err="1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Programme</a:t>
            </a:r>
            <a:r>
              <a:rPr lang="en-US" altLang="es-ES" sz="900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([FP7/2007-2013]) under grant agreement </a:t>
            </a:r>
            <a:r>
              <a:rPr lang="en-US" altLang="es-ES" sz="900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n° </a:t>
            </a:r>
            <a:r>
              <a:rPr lang="en-US" altLang="es-ES" sz="900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619086</a:t>
            </a:r>
            <a:endParaRPr lang="es-ES" altLang="es-ES" sz="900" dirty="0">
              <a:solidFill>
                <a:schemeClr val="tx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2942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/>
              <a:t>2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Why</a:t>
            </a:r>
            <a:r>
              <a:rPr lang="es-ES" dirty="0" smtClean="0"/>
              <a:t> do </a:t>
            </a:r>
            <a:r>
              <a:rPr lang="es-ES" dirty="0" err="1" smtClean="0"/>
              <a:t>we</a:t>
            </a:r>
            <a:r>
              <a:rPr lang="es-ES" dirty="0" smtClean="0"/>
              <a:t> </a:t>
            </a:r>
            <a:r>
              <a:rPr lang="es-ES" dirty="0" err="1" smtClean="0"/>
              <a:t>need</a:t>
            </a:r>
            <a:r>
              <a:rPr lang="es-ES" dirty="0" smtClean="0"/>
              <a:t> 5G?</a:t>
            </a:r>
            <a:endParaRPr lang="es-E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79513" y="2348706"/>
            <a:ext cx="401193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b="1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Better way of providing current services </a:t>
            </a:r>
            <a:r>
              <a:rPr lang="en-US" altLang="es-ES" sz="16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(lower cost, improved performance, improved experience continuity,…)</a:t>
            </a:r>
          </a:p>
          <a:p>
            <a:pPr eaLnBrk="1" hangingPunct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b="1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Support of new services </a:t>
            </a:r>
            <a:r>
              <a:rPr lang="en-US" altLang="es-ES" sz="16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that cannot be provided with 4G Technologies (ultra low latency, massive </a:t>
            </a:r>
            <a:r>
              <a:rPr lang="en-US" altLang="es-ES" sz="1600" dirty="0" err="1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IoT</a:t>
            </a: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/MTC </a:t>
            </a:r>
            <a:r>
              <a:rPr lang="en-US" altLang="es-ES" sz="16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services,…)</a:t>
            </a:r>
          </a:p>
          <a:p>
            <a:pPr eaLnBrk="1" hangingPunct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b="1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Capacity to personalize services for specific applications </a:t>
            </a:r>
            <a:r>
              <a:rPr lang="en-US" altLang="es-ES" sz="16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(vertical industrial applications, safety,…)</a:t>
            </a:r>
          </a:p>
        </p:txBody>
      </p:sp>
      <p:pic>
        <p:nvPicPr>
          <p:cNvPr id="5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18" y="2342356"/>
            <a:ext cx="4244118" cy="331946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9512" y="1268760"/>
            <a:ext cx="8692455" cy="1073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0" indent="0" eaLnBrk="1" hangingPunct="1"/>
            <a:r>
              <a:rPr lang="en-US" altLang="es-ES" sz="18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Why do we need a new mobile system generation</a:t>
            </a:r>
            <a:r>
              <a:rPr lang="en-US" altLang="es-ES" sz="18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? </a:t>
            </a:r>
          </a:p>
          <a:p>
            <a:pPr marL="0" indent="0" eaLnBrk="1" hangingPunct="1"/>
            <a:r>
              <a:rPr lang="en-US" altLang="es-ES" sz="18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Why not rely on the evolution of existing systems like LTE?</a:t>
            </a:r>
          </a:p>
          <a:p>
            <a:pPr marL="0" indent="0" eaLnBrk="1" hangingPunct="1"/>
            <a:endParaRPr lang="en-US" altLang="es-ES" sz="1600" dirty="0" smtClean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  <a:p>
            <a:pPr marL="0" indent="0" eaLnBrk="1" hangingPunct="1">
              <a:spcAft>
                <a:spcPts val="600"/>
              </a:spcAft>
            </a:pP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We expect </a:t>
            </a:r>
            <a:r>
              <a:rPr lang="en-US" altLang="es-ES" sz="16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three main drivers </a:t>
            </a: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to justify the development of 5G:</a:t>
            </a:r>
            <a:endParaRPr lang="en-US" altLang="es-ES" sz="1600" dirty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</p:txBody>
      </p:sp>
      <p:sp>
        <p:nvSpPr>
          <p:cNvPr id="7" name="CuadroTexto 2"/>
          <p:cNvSpPr txBox="1">
            <a:spLocks noChangeArrowheads="1"/>
          </p:cNvSpPr>
          <p:nvPr/>
        </p:nvSpPr>
        <p:spPr bwMode="auto">
          <a:xfrm>
            <a:off x="7668344" y="5143600"/>
            <a:ext cx="9255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 hangingPunct="1"/>
            <a:r>
              <a:rPr lang="es-ES" altLang="es-ES" sz="900" i="1" dirty="0" err="1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Source</a:t>
            </a:r>
            <a:r>
              <a:rPr lang="es-ES" altLang="es-ES" sz="900" i="1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: GSMA</a:t>
            </a:r>
          </a:p>
        </p:txBody>
      </p:sp>
    </p:spTree>
    <p:extLst>
      <p:ext uri="{BB962C8B-B14F-4D97-AF65-F5344CB8AC3E}">
        <p14:creationId xmlns:p14="http://schemas.microsoft.com/office/powerpoint/2010/main" val="428103919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3</a:t>
            </a:r>
            <a:endParaRPr lang="es-E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new services/use cases cannot be supported with 4G</a:t>
            </a:r>
            <a:endParaRPr lang="en-US" sz="1800" dirty="0">
              <a:solidFill>
                <a:schemeClr val="accent6"/>
              </a:solidFill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92" y="1072617"/>
            <a:ext cx="5215208" cy="50007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31" name="CuadroTexto 30"/>
          <p:cNvSpPr txBox="1"/>
          <p:nvPr/>
        </p:nvSpPr>
        <p:spPr>
          <a:xfrm>
            <a:off x="5496217" y="5632212"/>
            <a:ext cx="36112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aseline="30000" dirty="0" smtClean="0"/>
              <a:t>1</a:t>
            </a:r>
            <a:r>
              <a:rPr lang="es-ES" sz="1000" dirty="0" smtClean="0"/>
              <a:t>End-to-end </a:t>
            </a:r>
            <a:r>
              <a:rPr lang="es-ES" sz="1000" dirty="0" err="1" smtClean="0"/>
              <a:t>latency</a:t>
            </a:r>
            <a:r>
              <a:rPr lang="es-ES" sz="1000" dirty="0" smtClean="0"/>
              <a:t> in 4G </a:t>
            </a:r>
            <a:r>
              <a:rPr lang="es-ES" sz="1000" dirty="0" err="1" smtClean="0"/>
              <a:t>is</a:t>
            </a:r>
            <a:r>
              <a:rPr lang="es-ES" sz="1000" dirty="0" smtClean="0"/>
              <a:t> in the </a:t>
            </a:r>
            <a:r>
              <a:rPr lang="es-ES" sz="1000" dirty="0" err="1" smtClean="0"/>
              <a:t>order</a:t>
            </a:r>
            <a:r>
              <a:rPr lang="es-ES" sz="1000" dirty="0" smtClean="0"/>
              <a:t> of 30-40 ms</a:t>
            </a:r>
          </a:p>
          <a:p>
            <a:r>
              <a:rPr lang="es-ES" sz="1000" baseline="30000" dirty="0" smtClean="0"/>
              <a:t>2</a:t>
            </a:r>
            <a:r>
              <a:rPr lang="es-ES" sz="1000" dirty="0" smtClean="0"/>
              <a:t>Reliability in 4G </a:t>
            </a:r>
            <a:r>
              <a:rPr lang="es-ES" sz="1000" dirty="0" err="1" smtClean="0"/>
              <a:t>systems</a:t>
            </a:r>
            <a:r>
              <a:rPr lang="es-ES" sz="1000" dirty="0" smtClean="0"/>
              <a:t> </a:t>
            </a:r>
            <a:r>
              <a:rPr lang="es-ES" sz="1000" dirty="0" err="1" smtClean="0"/>
              <a:t>is</a:t>
            </a:r>
            <a:r>
              <a:rPr lang="es-ES" sz="1000" dirty="0" smtClean="0"/>
              <a:t> </a:t>
            </a:r>
            <a:r>
              <a:rPr lang="es-ES" sz="1000" dirty="0" err="1" smtClean="0"/>
              <a:t>not</a:t>
            </a:r>
            <a:r>
              <a:rPr lang="es-ES" sz="1000" dirty="0" smtClean="0"/>
              <a:t> </a:t>
            </a:r>
            <a:r>
              <a:rPr lang="es-ES" sz="1000" dirty="0" err="1" smtClean="0"/>
              <a:t>higher</a:t>
            </a:r>
            <a:r>
              <a:rPr lang="es-ES" sz="1000" dirty="0" smtClean="0"/>
              <a:t> </a:t>
            </a:r>
            <a:r>
              <a:rPr lang="es-ES" sz="1000" dirty="0" err="1" smtClean="0"/>
              <a:t>than</a:t>
            </a:r>
            <a:r>
              <a:rPr lang="es-ES" sz="1000" dirty="0" smtClean="0"/>
              <a:t> 98-99%</a:t>
            </a:r>
          </a:p>
          <a:p>
            <a:r>
              <a:rPr lang="es-ES" sz="1000" baseline="30000" dirty="0" smtClean="0"/>
              <a:t>3</a:t>
            </a:r>
            <a:r>
              <a:rPr lang="es-ES" sz="1000" dirty="0" smtClean="0"/>
              <a:t>As </a:t>
            </a:r>
            <a:r>
              <a:rPr lang="es-ES" sz="1000" dirty="0" err="1" smtClean="0"/>
              <a:t>defined</a:t>
            </a:r>
            <a:r>
              <a:rPr lang="es-ES" sz="1000" dirty="0" smtClean="0"/>
              <a:t> in “NGMN 5G White </a:t>
            </a:r>
            <a:r>
              <a:rPr lang="es-ES" sz="1000" dirty="0" err="1" smtClean="0"/>
              <a:t>Paper</a:t>
            </a:r>
            <a:r>
              <a:rPr lang="es-ES" sz="1000" dirty="0" smtClean="0"/>
              <a:t>”, </a:t>
            </a:r>
            <a:r>
              <a:rPr lang="es-ES" sz="1000" dirty="0" err="1"/>
              <a:t>available</a:t>
            </a:r>
            <a:r>
              <a:rPr lang="es-ES" sz="1000" dirty="0"/>
              <a:t> </a:t>
            </a:r>
            <a:r>
              <a:rPr lang="es-ES" sz="1000" dirty="0" smtClean="0"/>
              <a:t>at</a:t>
            </a:r>
            <a:r>
              <a:rPr lang="es-ES" sz="1000" dirty="0"/>
              <a:t>: </a:t>
            </a:r>
            <a:r>
              <a:rPr lang="es-ES" sz="800" dirty="0">
                <a:hlinkClick r:id="rId4"/>
              </a:rPr>
              <a:t>https://www.ngmn.org/uploads/media/NGMN_5G_White_Paper_V1_0.pdf</a:t>
            </a:r>
            <a:r>
              <a:rPr lang="es-ES" sz="800" dirty="0"/>
              <a:t> </a:t>
            </a:r>
            <a:endParaRPr lang="es-ES" sz="1000" dirty="0"/>
          </a:p>
        </p:txBody>
      </p:sp>
      <p:sp>
        <p:nvSpPr>
          <p:cNvPr id="32" name="Rectángulo 31"/>
          <p:cNvSpPr/>
          <p:nvPr/>
        </p:nvSpPr>
        <p:spPr bwMode="auto">
          <a:xfrm>
            <a:off x="1304929" y="3321824"/>
            <a:ext cx="2304256" cy="180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3" name="Rectángulo 32"/>
          <p:cNvSpPr/>
          <p:nvPr/>
        </p:nvSpPr>
        <p:spPr bwMode="auto">
          <a:xfrm>
            <a:off x="1299236" y="3997128"/>
            <a:ext cx="2304256" cy="180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4" name="Rectángulo 33"/>
          <p:cNvSpPr/>
          <p:nvPr/>
        </p:nvSpPr>
        <p:spPr bwMode="auto">
          <a:xfrm>
            <a:off x="1293376" y="4959608"/>
            <a:ext cx="2304256" cy="180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" name="Rectángulo 34"/>
          <p:cNvSpPr/>
          <p:nvPr/>
        </p:nvSpPr>
        <p:spPr bwMode="auto">
          <a:xfrm>
            <a:off x="1296308" y="5265224"/>
            <a:ext cx="2304256" cy="1800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20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7" name="CuadroTexto 2"/>
          <p:cNvSpPr txBox="1">
            <a:spLocks noChangeArrowheads="1"/>
          </p:cNvSpPr>
          <p:nvPr/>
        </p:nvSpPr>
        <p:spPr bwMode="auto">
          <a:xfrm>
            <a:off x="3696017" y="6073415"/>
            <a:ext cx="1800199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 hangingPunct="1"/>
            <a:r>
              <a:rPr lang="es-ES" altLang="es-ES" sz="900" i="1" dirty="0" err="1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Source</a:t>
            </a:r>
            <a:r>
              <a:rPr lang="es-ES" altLang="es-ES" sz="900" i="1" dirty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: </a:t>
            </a:r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NGMN 5G White </a:t>
            </a:r>
            <a:r>
              <a:rPr lang="es-ES" altLang="es-ES" sz="900" i="1" dirty="0" err="1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Paper</a:t>
            </a:r>
            <a:endParaRPr lang="es-ES" altLang="es-ES" sz="900" i="1" dirty="0">
              <a:solidFill>
                <a:schemeClr val="tx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38" name="Rectángulo 37"/>
          <p:cNvSpPr/>
          <p:nvPr/>
        </p:nvSpPr>
        <p:spPr bwMode="auto">
          <a:xfrm>
            <a:off x="107504" y="6130048"/>
            <a:ext cx="429944" cy="13894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s-ES" sz="2000" dirty="0">
              <a:solidFill>
                <a:schemeClr val="bg2"/>
              </a:solidFill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9" name="CuadroTexto 2"/>
          <p:cNvSpPr txBox="1">
            <a:spLocks noChangeArrowheads="1"/>
          </p:cNvSpPr>
          <p:nvPr/>
        </p:nvSpPr>
        <p:spPr bwMode="auto">
          <a:xfrm>
            <a:off x="537448" y="6090235"/>
            <a:ext cx="243848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 hangingPunct="1"/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Use cases </a:t>
            </a:r>
            <a:r>
              <a:rPr lang="es-ES" altLang="es-ES" sz="900" i="1" dirty="0" err="1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that</a:t>
            </a:r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</a:t>
            </a:r>
            <a:r>
              <a:rPr lang="es-ES" altLang="es-ES" sz="900" i="1" dirty="0" err="1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cannot</a:t>
            </a:r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be </a:t>
            </a:r>
            <a:r>
              <a:rPr lang="es-ES" altLang="es-ES" sz="900" i="1" dirty="0" err="1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supported</a:t>
            </a:r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</a:t>
            </a:r>
            <a:r>
              <a:rPr lang="es-ES" altLang="es-ES" sz="900" i="1" dirty="0" err="1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by</a:t>
            </a:r>
            <a:r>
              <a:rPr lang="es-ES" altLang="es-ES" sz="900" i="1" dirty="0" smtClean="0">
                <a:solidFill>
                  <a:schemeClr val="tx1"/>
                </a:solidFill>
                <a:latin typeface="Trebuchet MS" panose="020B0603020202020204" pitchFamily="34" charset="0"/>
                <a:sym typeface="Trebuchet MS" panose="020B0603020202020204" pitchFamily="34" charset="0"/>
              </a:rPr>
              <a:t> 4G </a:t>
            </a:r>
            <a:endParaRPr lang="es-ES" altLang="es-ES" sz="900" i="1" dirty="0">
              <a:solidFill>
                <a:schemeClr val="tx1"/>
              </a:solidFill>
              <a:latin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cxnSp>
        <p:nvCxnSpPr>
          <p:cNvPr id="5" name="4 Conector recto de flecha"/>
          <p:cNvCxnSpPr>
            <a:stCxn id="32" idx="3"/>
          </p:cNvCxnSpPr>
          <p:nvPr/>
        </p:nvCxnSpPr>
        <p:spPr bwMode="auto">
          <a:xfrm flipV="1">
            <a:off x="3609185" y="1072617"/>
            <a:ext cx="2051561" cy="2339207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C00000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7" name="16 Conector recto de flecha"/>
          <p:cNvCxnSpPr>
            <a:stCxn id="33" idx="3"/>
          </p:cNvCxnSpPr>
          <p:nvPr/>
        </p:nvCxnSpPr>
        <p:spPr bwMode="auto">
          <a:xfrm flipV="1">
            <a:off x="3603492" y="1072617"/>
            <a:ext cx="2048628" cy="3014511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C00000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19 Conector recto de flecha"/>
          <p:cNvCxnSpPr/>
          <p:nvPr/>
        </p:nvCxnSpPr>
        <p:spPr bwMode="auto">
          <a:xfrm flipV="1">
            <a:off x="3597632" y="1072618"/>
            <a:ext cx="2054488" cy="3976990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C00000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22 Conector recto de flecha"/>
          <p:cNvCxnSpPr>
            <a:stCxn id="35" idx="3"/>
          </p:cNvCxnSpPr>
          <p:nvPr/>
        </p:nvCxnSpPr>
        <p:spPr bwMode="auto">
          <a:xfrm flipV="1">
            <a:off x="3600564" y="1072618"/>
            <a:ext cx="2051556" cy="4282606"/>
          </a:xfrm>
          <a:prstGeom prst="straightConnector1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25400" cap="flat" cmpd="sng" algn="ctr">
            <a:solidFill>
              <a:srgbClr val="C00000"/>
            </a:solidFill>
            <a:prstDash val="sysDot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6" name="CuadroTexto 30"/>
          <p:cNvSpPr txBox="1"/>
          <p:nvPr/>
        </p:nvSpPr>
        <p:spPr>
          <a:xfrm>
            <a:off x="5589256" y="980728"/>
            <a:ext cx="3563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i="1" dirty="0" smtClean="0">
                <a:solidFill>
                  <a:srgbClr val="FF0000"/>
                </a:solidFill>
              </a:rPr>
              <a:t>Use cases </a:t>
            </a:r>
            <a:r>
              <a:rPr lang="es-ES" sz="1400" i="1" dirty="0" err="1" smtClean="0">
                <a:solidFill>
                  <a:srgbClr val="FF0000"/>
                </a:solidFill>
              </a:rPr>
              <a:t>that</a:t>
            </a:r>
            <a:r>
              <a:rPr lang="es-ES" sz="1400" i="1" dirty="0" smtClean="0">
                <a:solidFill>
                  <a:srgbClr val="FF0000"/>
                </a:solidFill>
              </a:rPr>
              <a:t> </a:t>
            </a:r>
            <a:r>
              <a:rPr lang="es-ES" sz="1400" i="1" dirty="0" err="1" smtClean="0">
                <a:solidFill>
                  <a:srgbClr val="FF0000"/>
                </a:solidFill>
              </a:rPr>
              <a:t>cannot</a:t>
            </a:r>
            <a:r>
              <a:rPr lang="es-ES" sz="1400" i="1" dirty="0" smtClean="0">
                <a:solidFill>
                  <a:srgbClr val="FF0000"/>
                </a:solidFill>
              </a:rPr>
              <a:t> be </a:t>
            </a:r>
            <a:r>
              <a:rPr lang="es-ES" sz="1400" i="1" dirty="0" err="1" smtClean="0">
                <a:solidFill>
                  <a:srgbClr val="FF0000"/>
                </a:solidFill>
              </a:rPr>
              <a:t>supported</a:t>
            </a:r>
            <a:r>
              <a:rPr lang="es-ES" sz="1400" i="1" dirty="0" smtClean="0">
                <a:solidFill>
                  <a:srgbClr val="FF0000"/>
                </a:solidFill>
              </a:rPr>
              <a:t> </a:t>
            </a:r>
            <a:r>
              <a:rPr lang="es-ES" sz="1400" i="1" dirty="0" err="1" smtClean="0">
                <a:solidFill>
                  <a:srgbClr val="FF0000"/>
                </a:solidFill>
              </a:rPr>
              <a:t>by</a:t>
            </a:r>
            <a:r>
              <a:rPr lang="es-ES" sz="1400" i="1" dirty="0" smtClean="0">
                <a:solidFill>
                  <a:srgbClr val="FF0000"/>
                </a:solidFill>
              </a:rPr>
              <a:t> 4G</a:t>
            </a:r>
            <a:endParaRPr lang="es-ES" sz="1400" i="1" dirty="0">
              <a:solidFill>
                <a:srgbClr val="FF0000"/>
              </a:solidFill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 bwMode="auto">
          <a:xfrm>
            <a:off x="5467952" y="1484784"/>
            <a:ext cx="363947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While many foreseen use cases can be supported with 4G evolution, some of them cannot:</a:t>
            </a:r>
            <a:endParaRPr lang="en-US" altLang="es-ES" sz="1600" dirty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  <a:p>
            <a:pPr lvl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v"/>
            </a:pP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Massive </a:t>
            </a:r>
            <a:r>
              <a:rPr lang="en-US" altLang="es-ES" sz="1400" dirty="0" err="1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IoT</a:t>
            </a: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/MTC services</a:t>
            </a:r>
            <a:endParaRPr lang="en-US" altLang="es-ES" sz="1400" dirty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  <a:p>
            <a:pPr lvl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v"/>
            </a:pP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Ultra-low latency</a:t>
            </a:r>
            <a:r>
              <a:rPr lang="en-US" altLang="es-ES" sz="1400" baseline="300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1</a:t>
            </a: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 (&lt;1 </a:t>
            </a:r>
            <a:r>
              <a:rPr lang="en-US" altLang="es-ES" sz="1400" dirty="0" err="1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ms</a:t>
            </a: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 E2E)</a:t>
            </a:r>
          </a:p>
          <a:p>
            <a:pPr lvl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v"/>
            </a:pP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Ultra-high reliability</a:t>
            </a:r>
            <a:r>
              <a:rPr lang="en-US" altLang="es-ES" sz="1400" baseline="30000" dirty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2</a:t>
            </a: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 (&gt;99.999%)</a:t>
            </a:r>
            <a:endParaRPr lang="en-US" altLang="es-ES" sz="1600" dirty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  <a:p>
            <a:pPr eaLnBrk="1" hangingPunct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Not all use cases are feasible from an economic viewpoint</a:t>
            </a:r>
          </a:p>
          <a:p>
            <a:pPr lvl="1"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v"/>
            </a:pPr>
            <a:r>
              <a:rPr lang="en-US" altLang="es-ES" sz="14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Are users willing to pay more?</a:t>
            </a:r>
            <a:endParaRPr lang="en-US" altLang="es-ES" sz="1600" dirty="0" smtClean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  <a:p>
            <a:pPr>
              <a:spcAft>
                <a:spcPts val="600"/>
              </a:spcAft>
              <a:buClr>
                <a:schemeClr val="accent3"/>
              </a:buClr>
              <a:buFont typeface="Wingdings" panose="05000000000000000000" pitchFamily="2" charset="2"/>
              <a:buChar char="è"/>
            </a:pP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However, even when supported by 4G, the ability to support multitudes of use cases through </a:t>
            </a:r>
            <a:r>
              <a:rPr lang="en-US" altLang="es-ES" sz="16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SW-defined network slices</a:t>
            </a:r>
            <a:r>
              <a:rPr lang="en-US" altLang="es-ES" sz="1600" baseline="300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3</a:t>
            </a:r>
            <a:r>
              <a:rPr lang="en-US" altLang="es-ES" sz="1600" b="1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 </a:t>
            </a:r>
            <a:r>
              <a:rPr lang="en-US" altLang="es-ES" sz="1600" dirty="0" smtClean="0">
                <a:solidFill>
                  <a:schemeClr val="tx1"/>
                </a:solidFill>
                <a:latin typeface="Trebuchet MS" panose="020B0603020202020204" pitchFamily="34" charset="0"/>
                <a:ea typeface="Open Sans Light"/>
                <a:cs typeface="Open Sans Light"/>
                <a:sym typeface="Trebuchet MS" panose="020B0603020202020204" pitchFamily="34" charset="0"/>
              </a:rPr>
              <a:t>is another driver for a new NW architecture</a:t>
            </a:r>
            <a:endParaRPr lang="en-US" altLang="es-ES" sz="1600" dirty="0">
              <a:solidFill>
                <a:schemeClr val="tx1"/>
              </a:solidFill>
              <a:latin typeface="Trebuchet MS" panose="020B0603020202020204" pitchFamily="34" charset="0"/>
              <a:ea typeface="Open Sans Light"/>
              <a:cs typeface="Open Sans Light"/>
              <a:sym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8173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4</a:t>
            </a:r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Telefonica </a:t>
            </a:r>
            <a:r>
              <a:rPr lang="en-US" dirty="0"/>
              <a:t>High-Level </a:t>
            </a:r>
            <a:r>
              <a:rPr lang="en-US" dirty="0" smtClean="0"/>
              <a:t>Requirements for the RAN</a:t>
            </a:r>
            <a:endParaRPr lang="es-E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00024" y="836712"/>
            <a:ext cx="8692455" cy="553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2500" lnSpcReduction="10000"/>
          </a:bodyPr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889000" lvl="0" indent="-571500" eaLnBrk="0" fontAlgn="base" hangingPunct="0">
              <a:spcBef>
                <a:spcPts val="18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Business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drivers require </a:t>
            </a:r>
            <a:r>
              <a:rPr lang="en-US" sz="1800" b="1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5G </a:t>
            </a:r>
            <a:r>
              <a:rPr lang="en-US" sz="18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RAN to </a:t>
            </a:r>
            <a:r>
              <a:rPr lang="en-US" sz="1800" b="1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reduce costs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More users per spectrum /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site, at lower cost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Flexibility to deploy centralized / distributed / hybrid RAN approaches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Flexibility to address different use cases on the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same network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infrastructure by means of </a:t>
            </a:r>
            <a:r>
              <a:rPr lang="en-US" sz="16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network slices,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as described by the NGMN White Paper</a:t>
            </a:r>
            <a:endParaRPr lang="en-US" sz="1600" kern="0" baseline="3000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Serve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users via legacy 4G network where 4G meets needs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Avoid integration with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2G/3G: only tight interworking with 4G</a:t>
            </a:r>
            <a:endParaRPr lang="en-US" sz="16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889000" lvl="0" indent="-571500" eaLnBrk="0" fontAlgn="base" hangingPunct="0">
              <a:spcBef>
                <a:spcPts val="18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800" b="1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New capabilities 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to drive new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business, </a:t>
            </a:r>
            <a:r>
              <a:rPr lang="en-US" sz="1800" i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with strong focus on cost effectiveness:</a:t>
            </a:r>
            <a:endParaRPr lang="en-US" sz="1800" i="1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Higher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speed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(and more consistent throughout the cell)</a:t>
            </a:r>
            <a:endParaRPr lang="en-US" sz="16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Built-in </a:t>
            </a:r>
            <a:r>
              <a:rPr lang="en-US" sz="1600" kern="0" dirty="0" err="1">
                <a:solidFill>
                  <a:srgbClr val="002C52"/>
                </a:solidFill>
                <a:latin typeface="Trebuchet MS"/>
                <a:sym typeface="Gill Sans" pitchFamily="122" charset="0"/>
              </a:rPr>
              <a:t>IoT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capabilities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Exploitation of higher frequencies (including </a:t>
            </a:r>
            <a:r>
              <a:rPr lang="en-US" sz="1600" kern="0" dirty="0" err="1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mmWave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 regime) for capacity, in cooperation with lower frequencies for coverage and control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Ultra-low latency at both control and user planes (only for specialized applications, with clear business case)</a:t>
            </a:r>
          </a:p>
          <a:p>
            <a:pPr marL="133350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Opening parts of the network to third parties, to monetize connectivity</a:t>
            </a:r>
          </a:p>
        </p:txBody>
      </p:sp>
    </p:spTree>
    <p:extLst>
      <p:ext uri="{BB962C8B-B14F-4D97-AF65-F5344CB8AC3E}">
        <p14:creationId xmlns:p14="http://schemas.microsoft.com/office/powerpoint/2010/main" val="349331704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5</a:t>
            </a:r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Views on the RAN</a:t>
            </a:r>
            <a:endParaRPr lang="es-E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00024" y="908720"/>
            <a:ext cx="876446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Autofit/>
          </a:bodyPr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889000" lvl="0" indent="-571500" eaLnBrk="0" fontAlgn="base" hangingPunct="0">
              <a:spcBef>
                <a:spcPts val="18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Increasing the density 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of network accesses should not come at high unsustainable cost (e.g. backhaul costs and interference issues should scale linearly with the number of accesses)</a:t>
            </a:r>
          </a:p>
          <a:p>
            <a:pPr marL="889000" lvl="0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RAN virtualization 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should be an integral part of 5G: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Flexibility between distributed and centralized topologies should be sought</a:t>
            </a:r>
          </a:p>
          <a:p>
            <a:pPr marL="1289050" lvl="1" indent="-571500" eaLnBrk="0" fontAlgn="base" hangingPunct="0"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Network functions should be decoupled from network nodes through SDN/NFV</a:t>
            </a:r>
          </a:p>
          <a:p>
            <a:pPr marL="889000" lvl="0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Evolved LTE should be an essential part of 5G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: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New RAT should be developed for frequencies above 6 GHz</a:t>
            </a:r>
          </a:p>
          <a:p>
            <a:pPr marL="1289050" lvl="1" indent="-571500" eaLnBrk="0" fontAlgn="base" hangingPunct="0"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Basic control mechanisms should be provided by evolved LTE below 6 GHz</a:t>
            </a:r>
          </a:p>
          <a:p>
            <a:pPr marL="1289050" lvl="1" indent="-571500" eaLnBrk="0" fontAlgn="base" hangingPunct="0"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err="1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IoT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 could require a new RAT for lower frequencies (or be based on evolved LTE)</a:t>
            </a:r>
          </a:p>
          <a:p>
            <a:pPr marL="889000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Some technology options for 5G require careful prior consideration: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Strong deviations from OFDM should not be promoted 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unless advantages clearly surpass drawbacks, especially below 6 GHz</a:t>
            </a:r>
          </a:p>
          <a:p>
            <a:pPr marL="1289050" lvl="1" indent="-571500" eaLnBrk="0" fontAlgn="base" hangingPunct="0">
              <a:spcBef>
                <a:spcPts val="6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Both FDD and TDD duplexing options should be explored</a:t>
            </a:r>
            <a:endParaRPr lang="en-US" sz="14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689100" lvl="2" indent="-571500" eaLnBrk="0" fontAlgn="base" hangingPunct="0">
              <a:spcBef>
                <a:spcPts val="6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Massive MIMO in TDD should be given a key role in new deployments</a:t>
            </a:r>
          </a:p>
          <a:p>
            <a:pPr marL="1689100" lvl="2" indent="-571500" eaLnBrk="0" fontAlgn="base" hangingPunct="0">
              <a:spcBef>
                <a:spcPts val="6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Massive MIMO in FDD should wait until more research confirms its feasibility without excessive feedback signaling</a:t>
            </a:r>
          </a:p>
          <a:p>
            <a:pPr marL="1289050" lvl="1" indent="-571500" eaLnBrk="0" fontAlgn="base" hangingPunct="0">
              <a:spcBef>
                <a:spcPts val="6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Full duplex 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should be exploited for repeaters/relays, not for the access</a:t>
            </a:r>
          </a:p>
          <a:p>
            <a:pPr marL="1289050" lvl="1" indent="-571500" eaLnBrk="0" fontAlgn="base" hangingPunct="0">
              <a:spcBef>
                <a:spcPts val="6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Non-orthogonal multiple access </a:t>
            </a: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schemes should coexist with orthogonal schemes</a:t>
            </a:r>
          </a:p>
        </p:txBody>
      </p:sp>
    </p:spTree>
    <p:extLst>
      <p:ext uri="{BB962C8B-B14F-4D97-AF65-F5344CB8AC3E}">
        <p14:creationId xmlns:p14="http://schemas.microsoft.com/office/powerpoint/2010/main" val="30458724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6</a:t>
            </a:r>
            <a:endParaRPr lang="es-ES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s-E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00024" y="836712"/>
            <a:ext cx="869245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 marL="342900" indent="-3429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MS PGothic" panose="020B0600070205080204" pitchFamily="34" charset="-128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marL="889000" lvl="0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8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Telefónica </a:t>
            </a:r>
            <a:r>
              <a:rPr lang="en-US" sz="1800" b="1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key goals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for 5G are</a:t>
            </a:r>
            <a:r>
              <a:rPr lang="en-US" sz="18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: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Network architecture based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on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SDN/NFV exploiting </a:t>
            </a:r>
            <a:r>
              <a:rPr lang="en-US" sz="16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network slices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for RAN&amp;CN</a:t>
            </a:r>
          </a:p>
          <a:p>
            <a:pPr marL="1689100" lvl="2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4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The Future CN will upgraded through software only</a:t>
            </a:r>
            <a:endParaRPr lang="en-US" sz="1400" kern="0" dirty="0">
              <a:solidFill>
                <a:srgbClr val="002C52"/>
              </a:solidFill>
              <a:latin typeface="Trebuchet MS"/>
              <a:sym typeface="Gill Sans" pitchFamily="122" charset="0"/>
            </a:endParaRP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Ability to provide the right network slice to a UE depending on the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service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New use cases (IoT, ultra-low latency, ultra-high reliability…) must be economically viable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Interworking should be limited to 4G, which should also play a </a:t>
            </a:r>
            <a:r>
              <a:rPr lang="en-US" sz="1600" kern="0" dirty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key role in 5G </a:t>
            </a: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coverage and control (at frequencies below 6 GHz)</a:t>
            </a:r>
          </a:p>
          <a:p>
            <a:pPr marL="1289050" lvl="1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6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We should not create cost in replicating unused ISDN services from the 1980s in 5G.</a:t>
            </a:r>
          </a:p>
          <a:p>
            <a:pPr marL="889000" indent="-571500" eaLnBrk="0" fontAlgn="base" hangingPunct="0">
              <a:spcBef>
                <a:spcPts val="1200"/>
              </a:spcBef>
              <a:spcAft>
                <a:spcPct val="0"/>
              </a:spcAft>
              <a:buSzPct val="171000"/>
              <a:buFont typeface="Gill Sans" pitchFamily="122" charset="0"/>
              <a:buChar char="•"/>
            </a:pP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Meanwhile, Telefónica believes that </a:t>
            </a:r>
            <a:r>
              <a:rPr lang="en-US" sz="1800" b="1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4G networks should be allowed to grow </a:t>
            </a:r>
            <a:r>
              <a:rPr lang="en-US" sz="1800" kern="0" dirty="0" smtClean="0">
                <a:solidFill>
                  <a:srgbClr val="002C52"/>
                </a:solidFill>
                <a:latin typeface="Trebuchet MS"/>
                <a:sym typeface="Gill Sans" pitchFamily="122" charset="0"/>
              </a:rPr>
              <a:t>and improve through some of the innovations proposed for 5G</a:t>
            </a:r>
          </a:p>
        </p:txBody>
      </p:sp>
    </p:spTree>
    <p:extLst>
      <p:ext uri="{BB962C8B-B14F-4D97-AF65-F5344CB8AC3E}">
        <p14:creationId xmlns:p14="http://schemas.microsoft.com/office/powerpoint/2010/main" val="40541735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spect="1"/>
          </p:cNvSpPr>
          <p:nvPr/>
        </p:nvSpPr>
        <p:spPr bwMode="auto">
          <a:xfrm>
            <a:off x="2627784" y="2924944"/>
            <a:ext cx="3813175" cy="1054100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2147483647 w 21600"/>
              <a:gd name="T17" fmla="*/ 2147483647 h 21600"/>
              <a:gd name="T18" fmla="*/ 2147483647 w 21600"/>
              <a:gd name="T19" fmla="*/ 2147483647 h 21600"/>
              <a:gd name="T20" fmla="*/ 2147483647 w 21600"/>
              <a:gd name="T21" fmla="*/ 2147483647 h 21600"/>
              <a:gd name="T22" fmla="*/ 2147483647 w 21600"/>
              <a:gd name="T23" fmla="*/ 2147483647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2147483647 h 21600"/>
              <a:gd name="T32" fmla="*/ 2147483647 w 21600"/>
              <a:gd name="T33" fmla="*/ 2147483647 h 21600"/>
              <a:gd name="T34" fmla="*/ 2147483647 w 21600"/>
              <a:gd name="T35" fmla="*/ 2147483647 h 21600"/>
              <a:gd name="T36" fmla="*/ 2147483647 w 21600"/>
              <a:gd name="T37" fmla="*/ 2147483647 h 21600"/>
              <a:gd name="T38" fmla="*/ 2147483647 w 21600"/>
              <a:gd name="T39" fmla="*/ 2147483647 h 21600"/>
              <a:gd name="T40" fmla="*/ 2147483647 w 21600"/>
              <a:gd name="T41" fmla="*/ 2147483647 h 21600"/>
              <a:gd name="T42" fmla="*/ 2147483647 w 21600"/>
              <a:gd name="T43" fmla="*/ 2147483647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2147483647 w 21600"/>
              <a:gd name="T61" fmla="*/ 2147483647 h 21600"/>
              <a:gd name="T62" fmla="*/ 2147483647 w 21600"/>
              <a:gd name="T63" fmla="*/ 2147483647 h 21600"/>
              <a:gd name="T64" fmla="*/ 2147483647 w 21600"/>
              <a:gd name="T65" fmla="*/ 2147483647 h 21600"/>
              <a:gd name="T66" fmla="*/ 2147483647 w 21600"/>
              <a:gd name="T67" fmla="*/ 2147483647 h 21600"/>
              <a:gd name="T68" fmla="*/ 2147483647 w 21600"/>
              <a:gd name="T69" fmla="*/ 2147483647 h 21600"/>
              <a:gd name="T70" fmla="*/ 2147483647 w 21600"/>
              <a:gd name="T71" fmla="*/ 2147483647 h 21600"/>
              <a:gd name="T72" fmla="*/ 2147483647 w 21600"/>
              <a:gd name="T73" fmla="*/ 2147483647 h 21600"/>
              <a:gd name="T74" fmla="*/ 2147483647 w 21600"/>
              <a:gd name="T75" fmla="*/ 2147483647 h 21600"/>
              <a:gd name="T76" fmla="*/ 2147483647 w 21600"/>
              <a:gd name="T77" fmla="*/ 2147483647 h 21600"/>
              <a:gd name="T78" fmla="*/ 2147483647 w 21600"/>
              <a:gd name="T79" fmla="*/ 2147483647 h 21600"/>
              <a:gd name="T80" fmla="*/ 2147483647 w 21600"/>
              <a:gd name="T81" fmla="*/ 2147483647 h 21600"/>
              <a:gd name="T82" fmla="*/ 2147483647 w 21600"/>
              <a:gd name="T83" fmla="*/ 2147483647 h 21600"/>
              <a:gd name="T84" fmla="*/ 2147483647 w 21600"/>
              <a:gd name="T85" fmla="*/ 2147483647 h 21600"/>
              <a:gd name="T86" fmla="*/ 2147483647 w 21600"/>
              <a:gd name="T87" fmla="*/ 2147483647 h 21600"/>
              <a:gd name="T88" fmla="*/ 2147483647 w 21600"/>
              <a:gd name="T89" fmla="*/ 2147483647 h 21600"/>
              <a:gd name="T90" fmla="*/ 2147483647 w 21600"/>
              <a:gd name="T91" fmla="*/ 2147483647 h 21600"/>
              <a:gd name="T92" fmla="*/ 2147483647 w 21600"/>
              <a:gd name="T93" fmla="*/ 2147483647 h 21600"/>
              <a:gd name="T94" fmla="*/ 2147483647 w 21600"/>
              <a:gd name="T95" fmla="*/ 2147483647 h 21600"/>
              <a:gd name="T96" fmla="*/ 2147483647 w 21600"/>
              <a:gd name="T97" fmla="*/ 2147483647 h 21600"/>
              <a:gd name="T98" fmla="*/ 2147483647 w 21600"/>
              <a:gd name="T99" fmla="*/ 2147483647 h 21600"/>
              <a:gd name="T100" fmla="*/ 2147483647 w 21600"/>
              <a:gd name="T101" fmla="*/ 2147483647 h 21600"/>
              <a:gd name="T102" fmla="*/ 2147483647 w 21600"/>
              <a:gd name="T103" fmla="*/ 2147483647 h 21600"/>
              <a:gd name="T104" fmla="*/ 2147483647 w 21600"/>
              <a:gd name="T105" fmla="*/ 214748364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1600"/>
              <a:gd name="T160" fmla="*/ 0 h 21600"/>
              <a:gd name="T161" fmla="*/ 21600 w 21600"/>
              <a:gd name="T162" fmla="*/ 21600 h 2160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1600" h="21600">
                <a:moveTo>
                  <a:pt x="21600" y="21064"/>
                </a:moveTo>
                <a:cubicBezTo>
                  <a:pt x="21600" y="20776"/>
                  <a:pt x="16158" y="20540"/>
                  <a:pt x="10801" y="20540"/>
                </a:cubicBezTo>
                <a:cubicBezTo>
                  <a:pt x="5443" y="20540"/>
                  <a:pt x="0" y="20776"/>
                  <a:pt x="0" y="21064"/>
                </a:cubicBezTo>
                <a:cubicBezTo>
                  <a:pt x="0" y="21350"/>
                  <a:pt x="5443" y="21600"/>
                  <a:pt x="10801" y="21600"/>
                </a:cubicBezTo>
                <a:cubicBezTo>
                  <a:pt x="16158" y="21599"/>
                  <a:pt x="21600" y="21350"/>
                  <a:pt x="21600" y="21064"/>
                </a:cubicBezTo>
                <a:close/>
                <a:moveTo>
                  <a:pt x="16099" y="3340"/>
                </a:moveTo>
                <a:cubicBezTo>
                  <a:pt x="16246" y="3334"/>
                  <a:pt x="16394" y="2835"/>
                  <a:pt x="16425" y="2245"/>
                </a:cubicBezTo>
                <a:cubicBezTo>
                  <a:pt x="16461" y="1634"/>
                  <a:pt x="16365" y="1165"/>
                  <a:pt x="16216" y="1179"/>
                </a:cubicBezTo>
                <a:cubicBezTo>
                  <a:pt x="16070" y="1180"/>
                  <a:pt x="15924" y="1670"/>
                  <a:pt x="15889" y="2280"/>
                </a:cubicBezTo>
                <a:cubicBezTo>
                  <a:pt x="15858" y="2875"/>
                  <a:pt x="15949" y="3352"/>
                  <a:pt x="16099" y="3340"/>
                </a:cubicBezTo>
                <a:close/>
                <a:moveTo>
                  <a:pt x="2148" y="6604"/>
                </a:moveTo>
                <a:lnTo>
                  <a:pt x="2183" y="6497"/>
                </a:lnTo>
                <a:cubicBezTo>
                  <a:pt x="2134" y="6207"/>
                  <a:pt x="2116" y="5697"/>
                  <a:pt x="2119" y="5390"/>
                </a:cubicBezTo>
                <a:cubicBezTo>
                  <a:pt x="2136" y="2842"/>
                  <a:pt x="2874" y="1400"/>
                  <a:pt x="4024" y="1400"/>
                </a:cubicBezTo>
                <a:lnTo>
                  <a:pt x="4661" y="1400"/>
                </a:lnTo>
                <a:cubicBezTo>
                  <a:pt x="4291" y="2185"/>
                  <a:pt x="3981" y="3230"/>
                  <a:pt x="3743" y="5197"/>
                </a:cubicBezTo>
                <a:cubicBezTo>
                  <a:pt x="3640" y="6043"/>
                  <a:pt x="3153" y="10591"/>
                  <a:pt x="2954" y="12638"/>
                </a:cubicBezTo>
                <a:cubicBezTo>
                  <a:pt x="2706" y="15072"/>
                  <a:pt x="2548" y="16177"/>
                  <a:pt x="2352" y="16582"/>
                </a:cubicBezTo>
                <a:lnTo>
                  <a:pt x="2385" y="16802"/>
                </a:lnTo>
                <a:cubicBezTo>
                  <a:pt x="2937" y="16925"/>
                  <a:pt x="3266" y="15896"/>
                  <a:pt x="3478" y="13994"/>
                </a:cubicBezTo>
                <a:cubicBezTo>
                  <a:pt x="3680" y="12197"/>
                  <a:pt x="3947" y="9336"/>
                  <a:pt x="4078" y="8064"/>
                </a:cubicBezTo>
                <a:cubicBezTo>
                  <a:pt x="4502" y="3971"/>
                  <a:pt x="4688" y="2248"/>
                  <a:pt x="5026" y="1400"/>
                </a:cubicBezTo>
                <a:cubicBezTo>
                  <a:pt x="5497" y="1389"/>
                  <a:pt x="5951" y="1389"/>
                  <a:pt x="5951" y="1389"/>
                </a:cubicBezTo>
                <a:cubicBezTo>
                  <a:pt x="6458" y="1340"/>
                  <a:pt x="6674" y="880"/>
                  <a:pt x="6832" y="165"/>
                </a:cubicBezTo>
                <a:lnTo>
                  <a:pt x="6796" y="0"/>
                </a:lnTo>
                <a:cubicBezTo>
                  <a:pt x="6670" y="251"/>
                  <a:pt x="6395" y="302"/>
                  <a:pt x="6162" y="303"/>
                </a:cubicBezTo>
                <a:lnTo>
                  <a:pt x="3875" y="303"/>
                </a:lnTo>
                <a:cubicBezTo>
                  <a:pt x="2588" y="303"/>
                  <a:pt x="1799" y="1846"/>
                  <a:pt x="1671" y="4142"/>
                </a:cubicBezTo>
                <a:cubicBezTo>
                  <a:pt x="1608" y="5253"/>
                  <a:pt x="1777" y="6456"/>
                  <a:pt x="2148" y="6604"/>
                </a:cubicBezTo>
                <a:close/>
                <a:moveTo>
                  <a:pt x="6336" y="9602"/>
                </a:moveTo>
                <a:cubicBezTo>
                  <a:pt x="6013" y="11310"/>
                  <a:pt x="5562" y="12860"/>
                  <a:pt x="5174" y="12860"/>
                </a:cubicBezTo>
                <a:cubicBezTo>
                  <a:pt x="5009" y="12881"/>
                  <a:pt x="4936" y="12535"/>
                  <a:pt x="4940" y="11843"/>
                </a:cubicBezTo>
                <a:cubicBezTo>
                  <a:pt x="4940" y="11428"/>
                  <a:pt x="4966" y="10844"/>
                  <a:pt x="4989" y="10550"/>
                </a:cubicBezTo>
                <a:cubicBezTo>
                  <a:pt x="5355" y="9874"/>
                  <a:pt x="5728" y="9115"/>
                  <a:pt x="6060" y="7863"/>
                </a:cubicBezTo>
                <a:cubicBezTo>
                  <a:pt x="6246" y="7137"/>
                  <a:pt x="6370" y="6407"/>
                  <a:pt x="6376" y="5655"/>
                </a:cubicBezTo>
                <a:cubicBezTo>
                  <a:pt x="6380" y="4944"/>
                  <a:pt x="6257" y="4583"/>
                  <a:pt x="6015" y="4569"/>
                </a:cubicBezTo>
                <a:cubicBezTo>
                  <a:pt x="5664" y="4554"/>
                  <a:pt x="5243" y="5429"/>
                  <a:pt x="4968" y="6495"/>
                </a:cubicBezTo>
                <a:cubicBezTo>
                  <a:pt x="4609" y="7927"/>
                  <a:pt x="4332" y="9949"/>
                  <a:pt x="4325" y="11748"/>
                </a:cubicBezTo>
                <a:cubicBezTo>
                  <a:pt x="4321" y="13024"/>
                  <a:pt x="4487" y="14037"/>
                  <a:pt x="4936" y="13977"/>
                </a:cubicBezTo>
                <a:cubicBezTo>
                  <a:pt x="5417" y="13928"/>
                  <a:pt x="5891" y="12574"/>
                  <a:pt x="6133" y="11593"/>
                </a:cubicBezTo>
                <a:cubicBezTo>
                  <a:pt x="6105" y="12014"/>
                  <a:pt x="6085" y="12408"/>
                  <a:pt x="6085" y="12732"/>
                </a:cubicBezTo>
                <a:cubicBezTo>
                  <a:pt x="6085" y="13864"/>
                  <a:pt x="6239" y="14667"/>
                  <a:pt x="6544" y="15009"/>
                </a:cubicBezTo>
                <a:lnTo>
                  <a:pt x="6605" y="14903"/>
                </a:lnTo>
                <a:cubicBezTo>
                  <a:pt x="6578" y="14599"/>
                  <a:pt x="6571" y="14277"/>
                  <a:pt x="6578" y="13919"/>
                </a:cubicBezTo>
                <a:cubicBezTo>
                  <a:pt x="6599" y="12819"/>
                  <a:pt x="6719" y="11576"/>
                  <a:pt x="6894" y="9943"/>
                </a:cubicBezTo>
                <a:cubicBezTo>
                  <a:pt x="7231" y="6855"/>
                  <a:pt x="7720" y="3323"/>
                  <a:pt x="7934" y="1239"/>
                </a:cubicBezTo>
                <a:lnTo>
                  <a:pt x="7422" y="1596"/>
                </a:lnTo>
                <a:cubicBezTo>
                  <a:pt x="7342" y="1656"/>
                  <a:pt x="7292" y="1877"/>
                  <a:pt x="7265" y="2089"/>
                </a:cubicBezTo>
                <a:cubicBezTo>
                  <a:pt x="7018" y="4008"/>
                  <a:pt x="6764" y="6055"/>
                  <a:pt x="6447" y="8720"/>
                </a:cubicBezTo>
                <a:cubicBezTo>
                  <a:pt x="6410" y="9004"/>
                  <a:pt x="6376" y="9305"/>
                  <a:pt x="6336" y="9602"/>
                </a:cubicBezTo>
                <a:close/>
                <a:moveTo>
                  <a:pt x="5856" y="5490"/>
                </a:moveTo>
                <a:cubicBezTo>
                  <a:pt x="5935" y="5490"/>
                  <a:pt x="5963" y="5689"/>
                  <a:pt x="5963" y="5944"/>
                </a:cubicBezTo>
                <a:cubicBezTo>
                  <a:pt x="5963" y="7146"/>
                  <a:pt x="5556" y="8686"/>
                  <a:pt x="5037" y="9810"/>
                </a:cubicBezTo>
                <a:cubicBezTo>
                  <a:pt x="5167" y="7947"/>
                  <a:pt x="5534" y="5472"/>
                  <a:pt x="5856" y="5490"/>
                </a:cubicBezTo>
                <a:close/>
                <a:moveTo>
                  <a:pt x="14619" y="12665"/>
                </a:moveTo>
                <a:cubicBezTo>
                  <a:pt x="14619" y="13518"/>
                  <a:pt x="14767" y="14043"/>
                  <a:pt x="15050" y="14014"/>
                </a:cubicBezTo>
                <a:cubicBezTo>
                  <a:pt x="15344" y="13993"/>
                  <a:pt x="15642" y="13359"/>
                  <a:pt x="15889" y="12489"/>
                </a:cubicBezTo>
                <a:cubicBezTo>
                  <a:pt x="15936" y="13410"/>
                  <a:pt x="16117" y="14077"/>
                  <a:pt x="16488" y="14028"/>
                </a:cubicBezTo>
                <a:cubicBezTo>
                  <a:pt x="16874" y="13977"/>
                  <a:pt x="17243" y="13095"/>
                  <a:pt x="17499" y="12073"/>
                </a:cubicBezTo>
                <a:lnTo>
                  <a:pt x="17499" y="12368"/>
                </a:lnTo>
                <a:cubicBezTo>
                  <a:pt x="17499" y="13315"/>
                  <a:pt x="17633" y="14021"/>
                  <a:pt x="17929" y="14021"/>
                </a:cubicBezTo>
                <a:cubicBezTo>
                  <a:pt x="18248" y="14021"/>
                  <a:pt x="18615" y="13146"/>
                  <a:pt x="18906" y="11641"/>
                </a:cubicBezTo>
                <a:lnTo>
                  <a:pt x="18914" y="11657"/>
                </a:lnTo>
                <a:cubicBezTo>
                  <a:pt x="18888" y="12014"/>
                  <a:pt x="18856" y="12620"/>
                  <a:pt x="18852" y="13025"/>
                </a:cubicBezTo>
                <a:cubicBezTo>
                  <a:pt x="18847" y="14159"/>
                  <a:pt x="19032" y="14816"/>
                  <a:pt x="19289" y="15003"/>
                </a:cubicBezTo>
                <a:lnTo>
                  <a:pt x="19352" y="14911"/>
                </a:lnTo>
                <a:cubicBezTo>
                  <a:pt x="19258" y="14087"/>
                  <a:pt x="19389" y="12036"/>
                  <a:pt x="19444" y="11353"/>
                </a:cubicBezTo>
                <a:cubicBezTo>
                  <a:pt x="19635" y="9107"/>
                  <a:pt x="19938" y="6540"/>
                  <a:pt x="20114" y="5205"/>
                </a:cubicBezTo>
                <a:cubicBezTo>
                  <a:pt x="20034" y="4955"/>
                  <a:pt x="19847" y="4786"/>
                  <a:pt x="19647" y="4753"/>
                </a:cubicBezTo>
                <a:cubicBezTo>
                  <a:pt x="18983" y="4665"/>
                  <a:pt x="18316" y="5664"/>
                  <a:pt x="17830" y="8808"/>
                </a:cubicBezTo>
                <a:cubicBezTo>
                  <a:pt x="17746" y="9356"/>
                  <a:pt x="17655" y="9985"/>
                  <a:pt x="17587" y="10651"/>
                </a:cubicBezTo>
                <a:cubicBezTo>
                  <a:pt x="17518" y="10987"/>
                  <a:pt x="17445" y="11287"/>
                  <a:pt x="17415" y="11395"/>
                </a:cubicBezTo>
                <a:cubicBezTo>
                  <a:pt x="17239" y="12014"/>
                  <a:pt x="16989" y="12807"/>
                  <a:pt x="16735" y="12819"/>
                </a:cubicBezTo>
                <a:cubicBezTo>
                  <a:pt x="16590" y="12829"/>
                  <a:pt x="16510" y="12458"/>
                  <a:pt x="16514" y="11799"/>
                </a:cubicBezTo>
                <a:cubicBezTo>
                  <a:pt x="16516" y="9284"/>
                  <a:pt x="17124" y="5464"/>
                  <a:pt x="17538" y="5454"/>
                </a:cubicBezTo>
                <a:cubicBezTo>
                  <a:pt x="17650" y="5454"/>
                  <a:pt x="17700" y="5635"/>
                  <a:pt x="17700" y="5987"/>
                </a:cubicBezTo>
                <a:cubicBezTo>
                  <a:pt x="17700" y="6406"/>
                  <a:pt x="17621" y="6981"/>
                  <a:pt x="17510" y="7352"/>
                </a:cubicBezTo>
                <a:lnTo>
                  <a:pt x="17558" y="7513"/>
                </a:lnTo>
                <a:cubicBezTo>
                  <a:pt x="17835" y="7124"/>
                  <a:pt x="18093" y="6420"/>
                  <a:pt x="18095" y="5671"/>
                </a:cubicBezTo>
                <a:cubicBezTo>
                  <a:pt x="18095" y="4817"/>
                  <a:pt x="17825" y="4658"/>
                  <a:pt x="17585" y="4665"/>
                </a:cubicBezTo>
                <a:cubicBezTo>
                  <a:pt x="17262" y="4681"/>
                  <a:pt x="16861" y="5257"/>
                  <a:pt x="16539" y="6540"/>
                </a:cubicBezTo>
                <a:cubicBezTo>
                  <a:pt x="16136" y="8149"/>
                  <a:pt x="15927" y="10079"/>
                  <a:pt x="15886" y="11456"/>
                </a:cubicBezTo>
                <a:cubicBezTo>
                  <a:pt x="15702" y="12240"/>
                  <a:pt x="15496" y="12775"/>
                  <a:pt x="15358" y="12781"/>
                </a:cubicBezTo>
                <a:cubicBezTo>
                  <a:pt x="15281" y="12792"/>
                  <a:pt x="15225" y="12639"/>
                  <a:pt x="15224" y="12343"/>
                </a:cubicBezTo>
                <a:cubicBezTo>
                  <a:pt x="15224" y="12081"/>
                  <a:pt x="15266" y="11546"/>
                  <a:pt x="15336" y="10851"/>
                </a:cubicBezTo>
                <a:cubicBezTo>
                  <a:pt x="15515" y="9231"/>
                  <a:pt x="15772" y="7212"/>
                  <a:pt x="16090" y="4811"/>
                </a:cubicBezTo>
                <a:cubicBezTo>
                  <a:pt x="16090" y="4811"/>
                  <a:pt x="15608" y="5106"/>
                  <a:pt x="15538" y="5178"/>
                </a:cubicBezTo>
                <a:cubicBezTo>
                  <a:pt x="15465" y="5246"/>
                  <a:pt x="15409" y="5421"/>
                  <a:pt x="15377" y="5663"/>
                </a:cubicBezTo>
                <a:cubicBezTo>
                  <a:pt x="15170" y="7261"/>
                  <a:pt x="14925" y="9107"/>
                  <a:pt x="14773" y="10483"/>
                </a:cubicBezTo>
                <a:cubicBezTo>
                  <a:pt x="14677" y="11351"/>
                  <a:pt x="14619" y="12173"/>
                  <a:pt x="14619" y="12665"/>
                </a:cubicBezTo>
                <a:close/>
                <a:moveTo>
                  <a:pt x="19138" y="5785"/>
                </a:moveTo>
                <a:cubicBezTo>
                  <a:pt x="19291" y="5520"/>
                  <a:pt x="19420" y="5503"/>
                  <a:pt x="19529" y="5583"/>
                </a:cubicBezTo>
                <a:cubicBezTo>
                  <a:pt x="19488" y="5895"/>
                  <a:pt x="19302" y="7261"/>
                  <a:pt x="19158" y="8490"/>
                </a:cubicBezTo>
                <a:cubicBezTo>
                  <a:pt x="18929" y="10417"/>
                  <a:pt x="18585" y="12362"/>
                  <a:pt x="18267" y="12639"/>
                </a:cubicBezTo>
                <a:cubicBezTo>
                  <a:pt x="18157" y="12754"/>
                  <a:pt x="18093" y="12583"/>
                  <a:pt x="18095" y="12183"/>
                </a:cubicBezTo>
                <a:cubicBezTo>
                  <a:pt x="18104" y="10478"/>
                  <a:pt x="18619" y="6672"/>
                  <a:pt x="19138" y="5785"/>
                </a:cubicBezTo>
                <a:close/>
                <a:moveTo>
                  <a:pt x="7191" y="11749"/>
                </a:moveTo>
                <a:cubicBezTo>
                  <a:pt x="7187" y="12996"/>
                  <a:pt x="7367" y="14037"/>
                  <a:pt x="7828" y="13977"/>
                </a:cubicBezTo>
                <a:cubicBezTo>
                  <a:pt x="8321" y="13929"/>
                  <a:pt x="8771" y="12887"/>
                  <a:pt x="9160" y="11395"/>
                </a:cubicBezTo>
                <a:cubicBezTo>
                  <a:pt x="9062" y="12352"/>
                  <a:pt x="8978" y="13174"/>
                  <a:pt x="8928" y="13618"/>
                </a:cubicBezTo>
                <a:cubicBezTo>
                  <a:pt x="8784" y="14935"/>
                  <a:pt x="8677" y="15997"/>
                  <a:pt x="8456" y="16614"/>
                </a:cubicBezTo>
                <a:lnTo>
                  <a:pt x="8480" y="16775"/>
                </a:lnTo>
                <a:cubicBezTo>
                  <a:pt x="9130" y="16912"/>
                  <a:pt x="9375" y="15243"/>
                  <a:pt x="9643" y="12520"/>
                </a:cubicBezTo>
                <a:cubicBezTo>
                  <a:pt x="9910" y="9793"/>
                  <a:pt x="10137" y="7425"/>
                  <a:pt x="10313" y="5780"/>
                </a:cubicBezTo>
                <a:cubicBezTo>
                  <a:pt x="10598" y="5780"/>
                  <a:pt x="11002" y="5817"/>
                  <a:pt x="11229" y="5631"/>
                </a:cubicBezTo>
                <a:cubicBezTo>
                  <a:pt x="10638" y="6588"/>
                  <a:pt x="10137" y="10023"/>
                  <a:pt x="10196" y="12286"/>
                </a:cubicBezTo>
                <a:cubicBezTo>
                  <a:pt x="10222" y="13286"/>
                  <a:pt x="10386" y="13978"/>
                  <a:pt x="10736" y="13978"/>
                </a:cubicBezTo>
                <a:cubicBezTo>
                  <a:pt x="11413" y="13978"/>
                  <a:pt x="11982" y="11053"/>
                  <a:pt x="12199" y="9126"/>
                </a:cubicBezTo>
                <a:cubicBezTo>
                  <a:pt x="12324" y="8020"/>
                  <a:pt x="12406" y="7075"/>
                  <a:pt x="12420" y="6128"/>
                </a:cubicBezTo>
                <a:cubicBezTo>
                  <a:pt x="12581" y="6026"/>
                  <a:pt x="12735" y="5923"/>
                  <a:pt x="12812" y="5883"/>
                </a:cubicBezTo>
                <a:cubicBezTo>
                  <a:pt x="12960" y="5808"/>
                  <a:pt x="12931" y="6407"/>
                  <a:pt x="12885" y="6856"/>
                </a:cubicBezTo>
                <a:cubicBezTo>
                  <a:pt x="12608" y="9678"/>
                  <a:pt x="12129" y="13774"/>
                  <a:pt x="12127" y="13838"/>
                </a:cubicBezTo>
                <a:lnTo>
                  <a:pt x="12656" y="13838"/>
                </a:lnTo>
                <a:cubicBezTo>
                  <a:pt x="12885" y="12098"/>
                  <a:pt x="13026" y="10986"/>
                  <a:pt x="13209" y="9799"/>
                </a:cubicBezTo>
                <a:cubicBezTo>
                  <a:pt x="13430" y="8408"/>
                  <a:pt x="13922" y="6112"/>
                  <a:pt x="14117" y="6108"/>
                </a:cubicBezTo>
                <a:cubicBezTo>
                  <a:pt x="14187" y="6108"/>
                  <a:pt x="14205" y="6267"/>
                  <a:pt x="14187" y="6515"/>
                </a:cubicBezTo>
                <a:cubicBezTo>
                  <a:pt x="14153" y="7460"/>
                  <a:pt x="13520" y="11075"/>
                  <a:pt x="13530" y="12861"/>
                </a:cubicBezTo>
                <a:cubicBezTo>
                  <a:pt x="13536" y="14028"/>
                  <a:pt x="13704" y="14735"/>
                  <a:pt x="13999" y="15000"/>
                </a:cubicBezTo>
                <a:lnTo>
                  <a:pt x="14060" y="14874"/>
                </a:lnTo>
                <a:cubicBezTo>
                  <a:pt x="14023" y="14619"/>
                  <a:pt x="14018" y="14302"/>
                  <a:pt x="14017" y="13929"/>
                </a:cubicBezTo>
                <a:cubicBezTo>
                  <a:pt x="14012" y="12738"/>
                  <a:pt x="14278" y="10651"/>
                  <a:pt x="14381" y="9842"/>
                </a:cubicBezTo>
                <a:cubicBezTo>
                  <a:pt x="14544" y="8570"/>
                  <a:pt x="14835" y="6713"/>
                  <a:pt x="14816" y="5696"/>
                </a:cubicBezTo>
                <a:cubicBezTo>
                  <a:pt x="14807" y="5197"/>
                  <a:pt x="14704" y="4753"/>
                  <a:pt x="14471" y="4747"/>
                </a:cubicBezTo>
                <a:cubicBezTo>
                  <a:pt x="14040" y="4739"/>
                  <a:pt x="13611" y="6267"/>
                  <a:pt x="13251" y="8318"/>
                </a:cubicBezTo>
                <a:lnTo>
                  <a:pt x="13241" y="8308"/>
                </a:lnTo>
                <a:cubicBezTo>
                  <a:pt x="13385" y="7116"/>
                  <a:pt x="13498" y="6010"/>
                  <a:pt x="13494" y="5471"/>
                </a:cubicBezTo>
                <a:cubicBezTo>
                  <a:pt x="13491" y="4978"/>
                  <a:pt x="13414" y="4785"/>
                  <a:pt x="13253" y="4785"/>
                </a:cubicBezTo>
                <a:cubicBezTo>
                  <a:pt x="13139" y="4797"/>
                  <a:pt x="12985" y="4954"/>
                  <a:pt x="12832" y="5105"/>
                </a:cubicBezTo>
                <a:cubicBezTo>
                  <a:pt x="12619" y="5306"/>
                  <a:pt x="12395" y="5518"/>
                  <a:pt x="12148" y="5706"/>
                </a:cubicBezTo>
                <a:cubicBezTo>
                  <a:pt x="11998" y="5780"/>
                  <a:pt x="11945" y="5882"/>
                  <a:pt x="11950" y="6080"/>
                </a:cubicBezTo>
                <a:cubicBezTo>
                  <a:pt x="11981" y="9212"/>
                  <a:pt x="11397" y="12892"/>
                  <a:pt x="11007" y="12905"/>
                </a:cubicBezTo>
                <a:cubicBezTo>
                  <a:pt x="10840" y="12905"/>
                  <a:pt x="10802" y="12459"/>
                  <a:pt x="10802" y="11843"/>
                </a:cubicBezTo>
                <a:cubicBezTo>
                  <a:pt x="10801" y="9677"/>
                  <a:pt x="11289" y="6041"/>
                  <a:pt x="11765" y="5463"/>
                </a:cubicBezTo>
                <a:cubicBezTo>
                  <a:pt x="11806" y="5421"/>
                  <a:pt x="11847" y="5389"/>
                  <a:pt x="11874" y="5357"/>
                </a:cubicBezTo>
                <a:lnTo>
                  <a:pt x="11935" y="4773"/>
                </a:lnTo>
                <a:cubicBezTo>
                  <a:pt x="11834" y="4850"/>
                  <a:pt x="11593" y="4863"/>
                  <a:pt x="11467" y="4875"/>
                </a:cubicBezTo>
                <a:lnTo>
                  <a:pt x="10421" y="4875"/>
                </a:lnTo>
                <a:cubicBezTo>
                  <a:pt x="10697" y="2471"/>
                  <a:pt x="11085" y="915"/>
                  <a:pt x="11653" y="823"/>
                </a:cubicBezTo>
                <a:cubicBezTo>
                  <a:pt x="12005" y="779"/>
                  <a:pt x="12243" y="1264"/>
                  <a:pt x="12264" y="2003"/>
                </a:cubicBezTo>
                <a:cubicBezTo>
                  <a:pt x="12278" y="2630"/>
                  <a:pt x="12231" y="3141"/>
                  <a:pt x="12093" y="3660"/>
                </a:cubicBezTo>
                <a:lnTo>
                  <a:pt x="12132" y="3802"/>
                </a:lnTo>
                <a:cubicBezTo>
                  <a:pt x="12443" y="3265"/>
                  <a:pt x="12658" y="2353"/>
                  <a:pt x="12659" y="1732"/>
                </a:cubicBezTo>
                <a:cubicBezTo>
                  <a:pt x="12663" y="767"/>
                  <a:pt x="12345" y="175"/>
                  <a:pt x="11837" y="193"/>
                </a:cubicBezTo>
                <a:cubicBezTo>
                  <a:pt x="11191" y="207"/>
                  <a:pt x="10396" y="739"/>
                  <a:pt x="9840" y="4943"/>
                </a:cubicBezTo>
                <a:cubicBezTo>
                  <a:pt x="9674" y="5036"/>
                  <a:pt x="9524" y="5265"/>
                  <a:pt x="9398" y="5758"/>
                </a:cubicBezTo>
                <a:lnTo>
                  <a:pt x="9421" y="5943"/>
                </a:lnTo>
                <a:cubicBezTo>
                  <a:pt x="9511" y="5825"/>
                  <a:pt x="9618" y="5807"/>
                  <a:pt x="9739" y="5807"/>
                </a:cubicBezTo>
                <a:cubicBezTo>
                  <a:pt x="9662" y="6494"/>
                  <a:pt x="9507" y="7990"/>
                  <a:pt x="9354" y="9529"/>
                </a:cubicBezTo>
                <a:cubicBezTo>
                  <a:pt x="8885" y="11784"/>
                  <a:pt x="8415" y="12859"/>
                  <a:pt x="8071" y="12859"/>
                </a:cubicBezTo>
                <a:cubicBezTo>
                  <a:pt x="7883" y="12880"/>
                  <a:pt x="7808" y="12503"/>
                  <a:pt x="7805" y="11842"/>
                </a:cubicBezTo>
                <a:cubicBezTo>
                  <a:pt x="7803" y="11427"/>
                  <a:pt x="7832" y="10850"/>
                  <a:pt x="7854" y="10549"/>
                </a:cubicBezTo>
                <a:cubicBezTo>
                  <a:pt x="8222" y="9873"/>
                  <a:pt x="8592" y="9114"/>
                  <a:pt x="8926" y="7862"/>
                </a:cubicBezTo>
                <a:cubicBezTo>
                  <a:pt x="9110" y="7136"/>
                  <a:pt x="9238" y="6406"/>
                  <a:pt x="9242" y="5654"/>
                </a:cubicBezTo>
                <a:cubicBezTo>
                  <a:pt x="9245" y="4943"/>
                  <a:pt x="9126" y="4582"/>
                  <a:pt x="8880" y="4568"/>
                </a:cubicBezTo>
                <a:cubicBezTo>
                  <a:pt x="8531" y="4553"/>
                  <a:pt x="8109" y="5428"/>
                  <a:pt x="7834" y="6494"/>
                </a:cubicBezTo>
                <a:cubicBezTo>
                  <a:pt x="7475" y="7927"/>
                  <a:pt x="7197" y="9950"/>
                  <a:pt x="7191" y="11749"/>
                </a:cubicBezTo>
                <a:close/>
                <a:moveTo>
                  <a:pt x="8720" y="5490"/>
                </a:moveTo>
                <a:cubicBezTo>
                  <a:pt x="8799" y="5490"/>
                  <a:pt x="8832" y="5689"/>
                  <a:pt x="8832" y="5944"/>
                </a:cubicBezTo>
                <a:cubicBezTo>
                  <a:pt x="8828" y="7146"/>
                  <a:pt x="8425" y="8686"/>
                  <a:pt x="7901" y="9810"/>
                </a:cubicBezTo>
                <a:cubicBezTo>
                  <a:pt x="8033" y="7947"/>
                  <a:pt x="8400" y="5472"/>
                  <a:pt x="8720" y="5490"/>
                </a:cubicBezTo>
                <a:close/>
                <a:moveTo>
                  <a:pt x="8720" y="5490"/>
                </a:move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37931725" indent="-37474525" eaLnBrk="0" hangingPunct="0"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eaLnBrk="0" hangingPunct="0"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eaLnBrk="0" hangingPunct="0"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eaLnBrk="0" hangingPunct="0"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eaLnBrk="1" hangingPunct="1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65325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89501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A.I</a:t>
            </a:r>
            <a:endParaRPr lang="es-E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 I: 5G technological solutions 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>
                <a:solidFill>
                  <a:schemeClr val="accent6"/>
                </a:solidFill>
              </a:rPr>
              <a:t>A lot of new technological components are expected to be </a:t>
            </a:r>
            <a:r>
              <a:rPr lang="en-US" sz="1800" dirty="0" smtClean="0">
                <a:solidFill>
                  <a:schemeClr val="accent6"/>
                </a:solidFill>
              </a:rPr>
              <a:t>incorporated</a:t>
            </a:r>
            <a:endParaRPr lang="en-US" sz="1800" dirty="0">
              <a:solidFill>
                <a:schemeClr val="accent6"/>
              </a:solidFill>
            </a:endParaRPr>
          </a:p>
        </p:txBody>
      </p:sp>
      <p:sp>
        <p:nvSpPr>
          <p:cNvPr id="7" name="TextBox 22"/>
          <p:cNvSpPr txBox="1">
            <a:spLocks/>
          </p:cNvSpPr>
          <p:nvPr/>
        </p:nvSpPr>
        <p:spPr>
          <a:xfrm>
            <a:off x="884554" y="980728"/>
            <a:ext cx="7151522" cy="925330"/>
          </a:xfrm>
          <a:custGeom>
            <a:avLst/>
            <a:gdLst/>
            <a:ahLst/>
            <a:cxnLst/>
            <a:rect l="l" t="t" r="r" b="b"/>
            <a:pathLst>
              <a:path w="4296397" h="561475">
                <a:moveTo>
                  <a:pt x="4242588" y="0"/>
                </a:moveTo>
                <a:lnTo>
                  <a:pt x="4296397" y="0"/>
                </a:lnTo>
                <a:lnTo>
                  <a:pt x="4296397" y="561475"/>
                </a:lnTo>
                <a:lnTo>
                  <a:pt x="4242588" y="561475"/>
                </a:lnTo>
                <a:close/>
                <a:moveTo>
                  <a:pt x="4149330" y="0"/>
                </a:moveTo>
                <a:lnTo>
                  <a:pt x="4204222" y="0"/>
                </a:lnTo>
                <a:lnTo>
                  <a:pt x="4204222" y="561475"/>
                </a:lnTo>
                <a:lnTo>
                  <a:pt x="4149330" y="561475"/>
                </a:lnTo>
                <a:close/>
                <a:moveTo>
                  <a:pt x="4056072" y="0"/>
                </a:moveTo>
                <a:lnTo>
                  <a:pt x="4110965" y="0"/>
                </a:lnTo>
                <a:lnTo>
                  <a:pt x="4110965" y="561475"/>
                </a:lnTo>
                <a:lnTo>
                  <a:pt x="4056072" y="561475"/>
                </a:lnTo>
                <a:close/>
                <a:moveTo>
                  <a:pt x="0" y="0"/>
                </a:moveTo>
                <a:lnTo>
                  <a:pt x="4017707" y="0"/>
                </a:lnTo>
                <a:lnTo>
                  <a:pt x="4017707" y="561475"/>
                </a:lnTo>
                <a:lnTo>
                  <a:pt x="0" y="561475"/>
                </a:lnTo>
                <a:close/>
              </a:path>
            </a:pathLst>
          </a:custGeom>
          <a:gradFill rotWithShape="1">
            <a:gsLst>
              <a:gs pos="0">
                <a:srgbClr val="4BACC6">
                  <a:shade val="51000"/>
                  <a:satMod val="130000"/>
                </a:srgbClr>
              </a:gs>
              <a:gs pos="80000">
                <a:srgbClr val="4BACC6">
                  <a:shade val="93000"/>
                  <a:satMod val="130000"/>
                </a:srgbClr>
              </a:gs>
              <a:gs pos="100000">
                <a:srgbClr val="4BACC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extLst/>
        </p:spPr>
        <p:txBody>
          <a:bodyPr vert="horz" wrap="square" lIns="72009" tIns="72009" rIns="72009" bIns="72009" numCol="1" anchor="ctr" anchorCtr="0" compatLnSpc="1">
            <a:prstTxWarp prst="textNoShape">
              <a:avLst/>
            </a:prstTxWarp>
            <a:noAutofit/>
          </a:bodyPr>
          <a:lstStyle>
            <a:lvl1pPr lvl="0" indent="0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defRPr sz="1600" baseline="0"/>
            </a:lvl1pPr>
            <a:lvl2pPr marL="197607" lvl="1" indent="-195987" defTabSz="913526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Trebuchet MS" pitchFamily="34" charset="0"/>
              <a:buChar char="•"/>
              <a:defRPr sz="1600" baseline="0"/>
            </a:lvl2pPr>
            <a:lvl3pPr marL="457200" lvl="2" indent="-173038" defTabSz="913526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120000"/>
              <a:buFont typeface="Arial" pitchFamily="34" charset="0"/>
              <a:buChar char="̶"/>
              <a:defRPr sz="1600" baseline="0"/>
            </a:lvl3pPr>
            <a:lvl4pPr marL="635000" lvl="3" indent="-182563" defTabSz="913526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Wingdings" pitchFamily="2" charset="2"/>
              <a:buChar char="§"/>
              <a:defRPr sz="1600" baseline="0"/>
            </a:lvl4pPr>
            <a:lvl5pPr marL="909638" lvl="4" indent="-214313" defTabSz="913526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90000"/>
              <a:buFont typeface="Arial" pitchFamily="34" charset="0"/>
              <a:buChar char="̶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9pPr>
          </a:lstStyle>
          <a:p>
            <a:pPr marL="0" marR="0" lvl="0" indent="0" defTabSz="913526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3245"/>
              </a:buClr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ＭＳ Ｐゴシック"/>
              <a:cs typeface="+mn-cs"/>
            </a:endParaRPr>
          </a:p>
        </p:txBody>
      </p:sp>
      <p:sp>
        <p:nvSpPr>
          <p:cNvPr id="8" name="Rectangle 11"/>
          <p:cNvSpPr>
            <a:spLocks/>
          </p:cNvSpPr>
          <p:nvPr/>
        </p:nvSpPr>
        <p:spPr>
          <a:xfrm>
            <a:off x="1008896" y="1239402"/>
            <a:ext cx="6155392" cy="49244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/>
                </a:solidFill>
              </a:rPr>
              <a:t>When selecting the technology solutions it is </a:t>
            </a:r>
            <a:r>
              <a:rPr lang="en-US" sz="1600" dirty="0" smtClean="0">
                <a:solidFill>
                  <a:schemeClr val="bg1"/>
                </a:solidFill>
              </a:rPr>
              <a:t>key to ensure that they support the identified technical requirements</a:t>
            </a:r>
            <a:endParaRPr lang="en-US" sz="1600" b="1" dirty="0">
              <a:solidFill>
                <a:schemeClr val="bg1"/>
              </a:solidFill>
              <a:ea typeface="ＭＳ Ｐゴシック"/>
            </a:endParaRPr>
          </a:p>
        </p:txBody>
      </p:sp>
      <p:sp>
        <p:nvSpPr>
          <p:cNvPr id="5" name="Rectángulo 4"/>
          <p:cNvSpPr/>
          <p:nvPr/>
        </p:nvSpPr>
        <p:spPr bwMode="auto">
          <a:xfrm>
            <a:off x="467544" y="2492896"/>
            <a:ext cx="1728192" cy="864096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Improved</a:t>
            </a:r>
            <a:r>
              <a:rPr kumimoji="0" lang="es-ES" sz="16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performance</a:t>
            </a:r>
            <a:endParaRPr kumimoji="0" lang="es-ES" sz="1600" b="1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9" name="Rectángulo 8"/>
          <p:cNvSpPr/>
          <p:nvPr/>
        </p:nvSpPr>
        <p:spPr bwMode="auto">
          <a:xfrm>
            <a:off x="467544" y="3712055"/>
            <a:ext cx="1728192" cy="864096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Business </a:t>
            </a:r>
            <a:r>
              <a:rPr kumimoji="0" lang="es-ES" sz="16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flexibility</a:t>
            </a:r>
            <a:endParaRPr kumimoji="0" lang="es-ES" sz="1600" b="1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Rectángulo 9"/>
          <p:cNvSpPr/>
          <p:nvPr/>
        </p:nvSpPr>
        <p:spPr bwMode="auto">
          <a:xfrm>
            <a:off x="465325" y="4931214"/>
            <a:ext cx="1728192" cy="864096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6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Economic</a:t>
            </a:r>
            <a:r>
              <a:rPr kumimoji="0" lang="es-ES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s-ES" sz="16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efficiency</a:t>
            </a:r>
            <a:endParaRPr kumimoji="0" lang="es-ES" sz="1600" b="1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Rectángulo 10"/>
          <p:cNvSpPr/>
          <p:nvPr/>
        </p:nvSpPr>
        <p:spPr bwMode="auto">
          <a:xfrm>
            <a:off x="3419872" y="2204864"/>
            <a:ext cx="2520280" cy="3816424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Massive MIMO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SDN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rgbClr val="999933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High frequency bands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n-US" sz="2000" b="0" i="0" u="none" strike="noStrike" cap="none" normalizeH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  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New waveforms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  </a:t>
            </a:r>
            <a:r>
              <a:rPr kumimoji="0" lang="en-US" sz="1100" b="0" i="0" u="none" strike="noStrike" cap="none" normalizeH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Interference alignment   </a:t>
            </a:r>
            <a:r>
              <a:rPr kumimoji="0" lang="en-US" sz="1600" b="1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Carrier Aggregation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u="none" strike="noStrike" cap="none" normalizeH="0" dirty="0" smtClean="0">
                <a:ln>
                  <a:noFill/>
                </a:ln>
                <a:solidFill>
                  <a:srgbClr val="92D05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rgbClr val="92D05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   Advanced receivers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Cognitive Management</a:t>
            </a:r>
            <a:endParaRPr kumimoji="0" lang="en-US" sz="2000" b="0" i="0" u="none" strike="noStrike" cap="none" normalizeH="0" dirty="0" smtClean="0">
              <a:ln>
                <a:noFill/>
              </a:ln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NFV    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rgbClr val="009933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Fog computing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200" b="1" dirty="0" smtClean="0">
                <a:solidFill>
                  <a:srgbClr val="C00000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Device to Device</a:t>
            </a:r>
            <a:r>
              <a:rPr kumimoji="0" lang="en-US" sz="105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="1" dirty="0" smtClean="0">
                <a:solidFill>
                  <a:srgbClr val="336600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Full Duplex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Non Orthogonal</a:t>
            </a:r>
            <a:r>
              <a:rPr kumimoji="0" lang="en-US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Multiple Access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b="1" baseline="0" dirty="0" smtClean="0"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Fixed Mobile Convergence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i="0" u="none" strike="noStrike" cap="none" normalizeH="0" dirty="0" smtClean="0">
                <a:ln>
                  <a:noFill/>
                </a:ln>
                <a:solidFill>
                  <a:srgbClr val="C8352E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rPr>
              <a:t>    Ultra Dense Networks</a:t>
            </a:r>
            <a:endParaRPr kumimoji="0" lang="en-US" sz="1400" i="0" u="none" strike="noStrike" cap="none" normalizeH="0" baseline="0" dirty="0">
              <a:ln>
                <a:noFill/>
              </a:ln>
              <a:solidFill>
                <a:srgbClr val="C8352E"/>
              </a:solidFill>
              <a:effectLst/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cxnSp>
        <p:nvCxnSpPr>
          <p:cNvPr id="13" name="Conector recto 12"/>
          <p:cNvCxnSpPr>
            <a:stCxn id="5" idx="3"/>
          </p:cNvCxnSpPr>
          <p:nvPr/>
        </p:nvCxnSpPr>
        <p:spPr bwMode="auto">
          <a:xfrm flipV="1">
            <a:off x="2195736" y="2492896"/>
            <a:ext cx="1224136" cy="432048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5" name="Conector recto 14"/>
          <p:cNvCxnSpPr>
            <a:stCxn id="5" idx="3"/>
          </p:cNvCxnSpPr>
          <p:nvPr/>
        </p:nvCxnSpPr>
        <p:spPr bwMode="auto">
          <a:xfrm>
            <a:off x="2195736" y="2924944"/>
            <a:ext cx="1224136" cy="648072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" name="Conector recto 15"/>
          <p:cNvCxnSpPr/>
          <p:nvPr/>
        </p:nvCxnSpPr>
        <p:spPr bwMode="auto">
          <a:xfrm>
            <a:off x="2193517" y="4149080"/>
            <a:ext cx="1224136" cy="648072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8" name="Conector recto 17"/>
          <p:cNvCxnSpPr>
            <a:stCxn id="9" idx="3"/>
          </p:cNvCxnSpPr>
          <p:nvPr/>
        </p:nvCxnSpPr>
        <p:spPr bwMode="auto">
          <a:xfrm flipV="1">
            <a:off x="2195736" y="3140968"/>
            <a:ext cx="1224136" cy="1003135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Conector recto 19"/>
          <p:cNvCxnSpPr>
            <a:stCxn id="10" idx="3"/>
          </p:cNvCxnSpPr>
          <p:nvPr/>
        </p:nvCxnSpPr>
        <p:spPr bwMode="auto">
          <a:xfrm>
            <a:off x="2193517" y="5363262"/>
            <a:ext cx="1224136" cy="9954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Conector recto 21"/>
          <p:cNvCxnSpPr>
            <a:endCxn id="11" idx="1"/>
          </p:cNvCxnSpPr>
          <p:nvPr/>
        </p:nvCxnSpPr>
        <p:spPr bwMode="auto">
          <a:xfrm flipV="1">
            <a:off x="2193517" y="4113076"/>
            <a:ext cx="1226355" cy="1250186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3" name="CuadroTexto 22"/>
          <p:cNvSpPr txBox="1"/>
          <p:nvPr/>
        </p:nvSpPr>
        <p:spPr>
          <a:xfrm>
            <a:off x="6137920" y="2204864"/>
            <a:ext cx="2664296" cy="381642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 lot of new technical proposals from a multitude of parties (vendors, operators, universities,…) that may help to fulfill the different requirements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Some of them can be applied also to evolved 4G systems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Not all of them necessarily consistent and compatible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If selected for the future standards, a huge business opportunity </a:t>
            </a:r>
            <a:endParaRPr lang="en-US" sz="1400" dirty="0"/>
          </a:p>
        </p:txBody>
      </p:sp>
      <p:cxnSp>
        <p:nvCxnSpPr>
          <p:cNvPr id="26" name="Conector recto 25"/>
          <p:cNvCxnSpPr>
            <a:stCxn id="5" idx="3"/>
          </p:cNvCxnSpPr>
          <p:nvPr/>
        </p:nvCxnSpPr>
        <p:spPr bwMode="auto">
          <a:xfrm>
            <a:off x="2195736" y="2924944"/>
            <a:ext cx="1221917" cy="2304256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8" name="Conector recto 27"/>
          <p:cNvCxnSpPr>
            <a:stCxn id="9" idx="3"/>
          </p:cNvCxnSpPr>
          <p:nvPr/>
        </p:nvCxnSpPr>
        <p:spPr bwMode="auto">
          <a:xfrm flipV="1">
            <a:off x="2195736" y="3712055"/>
            <a:ext cx="1221917" cy="432048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6350" cap="flat" cmpd="sng" algn="ctr">
            <a:solidFill>
              <a:schemeClr val="accent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71706079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  <p:tag name="TYPE" val="McK Moo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  <p:tag name="ANGLE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ortadaTelefo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ítulo y subtítu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lefónica - Título y subtítulo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ítulo y subtítu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Cierre Telefo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ítulo y subtítul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4_Telefónica">
  <a:themeElements>
    <a:clrScheme name="Paleta Liliana 2014">
      <a:dk1>
        <a:srgbClr val="003245"/>
      </a:dk1>
      <a:lt1>
        <a:srgbClr val="006476"/>
      </a:lt1>
      <a:dk2>
        <a:srgbClr val="008597"/>
      </a:dk2>
      <a:lt2>
        <a:srgbClr val="00A5B7"/>
      </a:lt2>
      <a:accent1>
        <a:srgbClr val="00C6DA"/>
      </a:accent1>
      <a:accent2>
        <a:srgbClr val="FF6633"/>
      </a:accent2>
      <a:accent3>
        <a:srgbClr val="FFFF00"/>
      </a:accent3>
      <a:accent4>
        <a:srgbClr val="00FF99"/>
      </a:accent4>
      <a:accent5>
        <a:srgbClr val="990099"/>
      </a:accent5>
      <a:accent6>
        <a:srgbClr val="A5A5A0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>
            <a:lumMod val="90000"/>
            <a:lumOff val="10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Blank016New">
  <a:themeElements>
    <a:clrScheme name="Blank016New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4BACC6"/>
      </a:accent1>
      <a:accent2>
        <a:srgbClr val="E7E7E0"/>
      </a:accent2>
      <a:accent3>
        <a:srgbClr val="003245"/>
      </a:accent3>
      <a:accent4>
        <a:srgbClr val="DAEEF4"/>
      </a:accent4>
      <a:accent5>
        <a:srgbClr val="93CDDD"/>
      </a:accent5>
      <a:accent6>
        <a:srgbClr val="808080"/>
      </a:accent6>
      <a:hlink>
        <a:srgbClr val="003245"/>
      </a:hlink>
      <a:folHlink>
        <a:srgbClr val="DAEEF4"/>
      </a:folHlink>
    </a:clrScheme>
    <a:fontScheme name="Custom 85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80808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urrent">
        <a:dk1>
          <a:srgbClr val="003245"/>
        </a:dk1>
        <a:lt1>
          <a:srgbClr val="FFFFFF"/>
        </a:lt1>
        <a:dk2>
          <a:srgbClr val="003245"/>
        </a:dk2>
        <a:lt2>
          <a:srgbClr val="FFFFFF"/>
        </a:lt2>
        <a:accent1>
          <a:srgbClr val="003245"/>
        </a:accent1>
        <a:accent2>
          <a:srgbClr val="006476"/>
        </a:accent2>
        <a:accent3>
          <a:srgbClr val="008597"/>
        </a:accent3>
        <a:accent4>
          <a:srgbClr val="0095A7"/>
        </a:accent4>
        <a:accent5>
          <a:srgbClr val="4BACC6"/>
        </a:accent5>
        <a:accent6>
          <a:srgbClr val="00C6DA"/>
        </a:accent6>
        <a:hlink>
          <a:srgbClr val="008597"/>
        </a:hlink>
        <a:folHlink>
          <a:srgbClr val="0095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016New">
        <a:dk1>
          <a:srgbClr val="003245"/>
        </a:dk1>
        <a:lt1>
          <a:srgbClr val="FFFFFF"/>
        </a:lt1>
        <a:dk2>
          <a:srgbClr val="003245"/>
        </a:dk2>
        <a:lt2>
          <a:srgbClr val="FFFFFF"/>
        </a:lt2>
        <a:accent1>
          <a:srgbClr val="4BACC6"/>
        </a:accent1>
        <a:accent2>
          <a:srgbClr val="E7E7E0"/>
        </a:accent2>
        <a:accent3>
          <a:srgbClr val="003245"/>
        </a:accent3>
        <a:accent4>
          <a:srgbClr val="DAEEF4"/>
        </a:accent4>
        <a:accent5>
          <a:srgbClr val="93CDDD"/>
        </a:accent5>
        <a:accent6>
          <a:srgbClr val="808080"/>
        </a:accent6>
        <a:hlink>
          <a:srgbClr val="003245"/>
        </a:hlink>
        <a:folHlink>
          <a:srgbClr val="DAEEF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ABA3E844A0774DAFC60EDDE9C4BBE5" ma:contentTypeVersion="0" ma:contentTypeDescription="Create a new document." ma:contentTypeScope="" ma:versionID="d94f6d55ed5a90df795e9795203a371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4EC09B9-7CCB-41AC-925C-585442CBDA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B9A082-4EBE-45EA-BE0F-98F64A05D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2E8694B-2FF8-4B47-A06F-367375220FAE}">
  <ds:schemaRefs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13209</TotalTime>
  <Words>1414</Words>
  <Application>Microsoft Macintosh PowerPoint</Application>
  <PresentationFormat>On-screen Show (4:3)</PresentationFormat>
  <Paragraphs>139</Paragraphs>
  <Slides>11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PortadaTelefonica</vt:lpstr>
      <vt:lpstr>Telefónica</vt:lpstr>
      <vt:lpstr>Telefónica - Título y subtítulo</vt:lpstr>
      <vt:lpstr>1_Telefónica</vt:lpstr>
      <vt:lpstr>2_Telefónica</vt:lpstr>
      <vt:lpstr>3_Telefónica</vt:lpstr>
      <vt:lpstr>1_Cierre Telefonica</vt:lpstr>
      <vt:lpstr>4_Telefónica</vt:lpstr>
      <vt:lpstr>Blank016New</vt:lpstr>
      <vt:lpstr>think-cell Slide</vt:lpstr>
      <vt:lpstr>Telefónica 5G vision</vt:lpstr>
      <vt:lpstr>Why do we need 5G?</vt:lpstr>
      <vt:lpstr>What new services/use cases cannot be supported with 4G</vt:lpstr>
      <vt:lpstr>Telefonica High-Level Requirements for the RAN</vt:lpstr>
      <vt:lpstr>Some Views on the RAN</vt:lpstr>
      <vt:lpstr>Conclusions</vt:lpstr>
      <vt:lpstr>PowerPoint Presentation</vt:lpstr>
      <vt:lpstr>Backup</vt:lpstr>
      <vt:lpstr>ANNEX I: 5G technological solutions  A lot of new technological components are expected to be incorporated</vt:lpstr>
      <vt:lpstr>ANNEX II: Some technical issues that require clarification</vt:lpstr>
      <vt:lpstr>ANNEX III: Some views on Massive MIMO1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Guadalupe Guisado</dc:creator>
  <cp:lastModifiedBy>Kevin  Holley </cp:lastModifiedBy>
  <cp:revision>771</cp:revision>
  <cp:lastPrinted>2015-05-25T14:08:29Z</cp:lastPrinted>
  <dcterms:created xsi:type="dcterms:W3CDTF">2013-10-10T14:17:42Z</dcterms:created>
  <dcterms:modified xsi:type="dcterms:W3CDTF">2015-09-02T16:14:47Z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0x01010043ABA3E844A0774DAFC60EDDE9C4BBE5</vt:lpwstr>
  </property>
</Properties>
</file>