
<file path=[Content_Types].xml><?xml version="1.0" encoding="utf-8"?>
<Types xmlns="http://schemas.openxmlformats.org/package/2006/content-types"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9" r:id="rId2"/>
  </p:sldMasterIdLst>
  <p:notesMasterIdLst>
    <p:notesMasterId r:id="rId9"/>
  </p:notesMasterIdLst>
  <p:handoutMasterIdLst>
    <p:handoutMasterId r:id="rId10"/>
  </p:handoutMasterIdLst>
  <p:sldIdLst>
    <p:sldId id="257" r:id="rId3"/>
    <p:sldId id="462" r:id="rId4"/>
    <p:sldId id="463" r:id="rId5"/>
    <p:sldId id="464" r:id="rId6"/>
    <p:sldId id="461" r:id="rId7"/>
    <p:sldId id="414" r:id="rId8"/>
  </p:sldIdLst>
  <p:sldSz cx="11887200" cy="6858000"/>
  <p:notesSz cx="7315200" cy="123444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Danielle Claude" initials="" lastIdx="6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clrMru>
    <a:srgbClr val="714FA3"/>
    <a:srgbClr val="6950A0"/>
    <a:srgbClr val="25A5E0"/>
    <a:srgbClr val="C30055"/>
    <a:srgbClr val="404040"/>
    <a:srgbClr val="62448E"/>
    <a:srgbClr val="997DC1"/>
    <a:srgbClr val="412D5D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9091" autoAdjust="0"/>
    <p:restoredTop sz="86455" autoAdjust="0"/>
  </p:normalViewPr>
  <p:slideViewPr>
    <p:cSldViewPr snapToGrid="0">
      <p:cViewPr varScale="1">
        <p:scale>
          <a:sx n="71" d="100"/>
          <a:sy n="71" d="100"/>
        </p:scale>
        <p:origin x="-258" y="-102"/>
      </p:cViewPr>
      <p:guideLst>
        <p:guide orient="horz" pos="2160"/>
        <p:guide pos="729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68" d="100"/>
          <a:sy n="68" d="100"/>
        </p:scale>
        <p:origin x="-3354" y="-90"/>
      </p:cViewPr>
      <p:guideLst>
        <p:guide orient="horz" pos="3888"/>
        <p:guide pos="2304"/>
      </p:guideLst>
    </p:cSldViewPr>
  </p:notesViewPr>
  <p:gridSpacing cx="46085125" cy="4608512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commentAuthors" Target="commentAuthors.xml"/><Relationship Id="rId5" Type="http://schemas.openxmlformats.org/officeDocument/2006/relationships/slide" Target="slides/slide3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2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69920" cy="617220"/>
          </a:xfrm>
          <a:prstGeom prst="rect">
            <a:avLst/>
          </a:prstGeom>
        </p:spPr>
        <p:txBody>
          <a:bodyPr vert="horz" lIns="112294" tIns="56147" rIns="112294" bIns="56147" rtlCol="0"/>
          <a:lstStyle>
            <a:lvl1pPr algn="l">
              <a:spcBef>
                <a:spcPct val="50000"/>
              </a:spcBef>
              <a:defRPr sz="1500">
                <a:latin typeface="Trebuchet MS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4143586" y="0"/>
            <a:ext cx="3169920" cy="617220"/>
          </a:xfrm>
          <a:prstGeom prst="rect">
            <a:avLst/>
          </a:prstGeom>
        </p:spPr>
        <p:txBody>
          <a:bodyPr vert="horz" lIns="112294" tIns="56147" rIns="112294" bIns="56147" rtlCol="0"/>
          <a:lstStyle>
            <a:lvl1pPr algn="r">
              <a:spcBef>
                <a:spcPct val="50000"/>
              </a:spcBef>
              <a:defRPr sz="1500">
                <a:latin typeface="Trebuchet MS" pitchFamily="34" charset="0"/>
              </a:defRPr>
            </a:lvl1pPr>
          </a:lstStyle>
          <a:p>
            <a:pPr>
              <a:defRPr/>
            </a:pPr>
            <a:fld id="{8A9A3331-35F5-4672-839C-7138422936B4}" type="datetimeFigureOut">
              <a:rPr lang="en-US"/>
              <a:pPr>
                <a:defRPr/>
              </a:pPr>
              <a:t>6/5/2014</a:t>
            </a:fld>
            <a:endParaRPr lang="en-US"/>
          </a:p>
        </p:txBody>
      </p:sp>
      <p:sp>
        <p:nvSpPr>
          <p:cNvPr id="6" name="Footer Placeholder 2"/>
          <p:cNvSpPr txBox="1">
            <a:spLocks/>
          </p:cNvSpPr>
          <p:nvPr/>
        </p:nvSpPr>
        <p:spPr>
          <a:xfrm>
            <a:off x="3386670" y="11491438"/>
            <a:ext cx="516466" cy="323614"/>
          </a:xfrm>
          <a:prstGeom prst="rect">
            <a:avLst/>
          </a:prstGeom>
        </p:spPr>
        <p:txBody>
          <a:bodyPr lIns="112294" tIns="56147" rIns="112294" bIns="56147" anchor="b"/>
          <a:lstStyle>
            <a:defPPr>
              <a:defRPr lang="en-GB"/>
            </a:defPPr>
            <a:lvl1pPr>
              <a:defRPr sz="800">
                <a:solidFill>
                  <a:schemeClr val="bg1">
                    <a:lumMod val="50000"/>
                  </a:schemeClr>
                </a:solidFill>
                <a:latin typeface="Tahoma" pitchFamily="34" charset="0"/>
              </a:defRPr>
            </a:lvl1pPr>
          </a:lstStyle>
          <a:p>
            <a:pPr algn="ctr">
              <a:defRPr/>
            </a:pPr>
            <a:fld id="{B7DB0895-CF07-4DFE-9D46-838B637D5BF8}" type="slidenum">
              <a:rPr lang="en-US" smtClean="0">
                <a:solidFill>
                  <a:schemeClr val="tx1">
                    <a:lumMod val="50000"/>
                    <a:lumOff val="50000"/>
                  </a:schemeClr>
                </a:solidFill>
                <a:latin typeface="Trebuchet MS" pitchFamily="34" charset="0"/>
                <a:cs typeface="Arial" pitchFamily="34" charset="0"/>
              </a:rPr>
              <a:pPr algn="ctr">
                <a:defRPr/>
              </a:pPr>
              <a:t>‹#›</a:t>
            </a:fld>
            <a:endParaRPr lang="en-US" dirty="0">
              <a:solidFill>
                <a:schemeClr val="tx1">
                  <a:lumMod val="50000"/>
                  <a:lumOff val="50000"/>
                </a:schemeClr>
              </a:solidFill>
              <a:latin typeface="Trebuchet MS" pitchFamily="34" charset="0"/>
              <a:cs typeface="Arial" pitchFamily="34" charset="0"/>
            </a:endParaRPr>
          </a:p>
        </p:txBody>
      </p:sp>
      <p:sp>
        <p:nvSpPr>
          <p:cNvPr id="7" name="Rectangle 7"/>
          <p:cNvSpPr>
            <a:spLocks noChangeArrowheads="1"/>
          </p:cNvSpPr>
          <p:nvPr/>
        </p:nvSpPr>
        <p:spPr bwMode="auto">
          <a:xfrm>
            <a:off x="237068" y="11795760"/>
            <a:ext cx="6835986" cy="308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112280" tIns="56140" rIns="112280" bIns="56140" anchor="b"/>
          <a:lstStyle/>
          <a:p>
            <a:pPr algn="ctr">
              <a:spcBef>
                <a:spcPct val="50000"/>
              </a:spcBef>
              <a:defRPr/>
            </a:pPr>
            <a:r>
              <a:rPr lang="en-US" sz="800" dirty="0">
                <a:solidFill>
                  <a:srgbClr val="7F7F7F"/>
                </a:solidFill>
                <a:latin typeface="Trebuchet MS" pitchFamily="34" charset="0"/>
                <a:cs typeface="Arial" pitchFamily="34" charset="0"/>
              </a:rPr>
              <a:t>COPYRIGHT © 2012 ALCATEL-LUCENT. ALL RIGHTS RESERVED. </a:t>
            </a:r>
            <a:r>
              <a:rPr lang="en-US" sz="500" dirty="0">
                <a:solidFill>
                  <a:srgbClr val="7F7F7F"/>
                </a:solidFill>
                <a:latin typeface="Trebuchet MS" pitchFamily="34" charset="0"/>
                <a:cs typeface="Arial" pitchFamily="34" charset="0"/>
              </a:rPr>
              <a:t/>
            </a:r>
            <a:br>
              <a:rPr lang="en-US" sz="500" dirty="0">
                <a:solidFill>
                  <a:srgbClr val="7F7F7F"/>
                </a:solidFill>
                <a:latin typeface="Trebuchet MS" pitchFamily="34" charset="0"/>
                <a:cs typeface="Arial" pitchFamily="34" charset="0"/>
              </a:rPr>
            </a:br>
            <a:r>
              <a:rPr lang="en-US" sz="800" dirty="0">
                <a:solidFill>
                  <a:srgbClr val="A51140"/>
                </a:solidFill>
                <a:latin typeface="Trebuchet MS" pitchFamily="34" charset="0"/>
                <a:cs typeface="Arial" pitchFamily="34" charset="0"/>
              </a:rPr>
              <a:t>ALCATEL-LUCENT — CONFIDENTIAL — SOLELY FOR AUTHORIZED PERSONS HAVING A NEED TO KNOW — PROPRIETARY — USE PURSUANT TO COMPANY INSTRUCTION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-354013" y="539750"/>
            <a:ext cx="8023226" cy="4629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26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487680" y="5362102"/>
            <a:ext cx="6339840" cy="60564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12294" tIns="56147" rIns="112294" bIns="56147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8" name="Footer Placeholder 2"/>
          <p:cNvSpPr txBox="1">
            <a:spLocks/>
          </p:cNvSpPr>
          <p:nvPr/>
        </p:nvSpPr>
        <p:spPr>
          <a:xfrm>
            <a:off x="3376510" y="11562160"/>
            <a:ext cx="516466" cy="323612"/>
          </a:xfrm>
          <a:prstGeom prst="rect">
            <a:avLst/>
          </a:prstGeom>
        </p:spPr>
        <p:txBody>
          <a:bodyPr lIns="112294" tIns="56147" rIns="112294" bIns="56147" anchor="b"/>
          <a:lstStyle>
            <a:defPPr>
              <a:defRPr lang="en-GB"/>
            </a:defPPr>
            <a:lvl1pPr>
              <a:defRPr sz="800">
                <a:solidFill>
                  <a:schemeClr val="bg1">
                    <a:lumMod val="50000"/>
                  </a:schemeClr>
                </a:solidFill>
                <a:latin typeface="Tahoma" pitchFamily="34" charset="0"/>
              </a:defRPr>
            </a:lvl1pPr>
          </a:lstStyle>
          <a:p>
            <a:pPr algn="ctr">
              <a:defRPr/>
            </a:pPr>
            <a:fld id="{95F26C38-18BE-4AAD-BE29-E0E312FFCB8F}" type="slidenum">
              <a:rPr lang="en-US" sz="800" smtClean="0">
                <a:solidFill>
                  <a:schemeClr val="tx1">
                    <a:lumMod val="50000"/>
                    <a:lumOff val="50000"/>
                  </a:schemeClr>
                </a:solidFill>
                <a:latin typeface="Trebuchet MS" pitchFamily="34" charset="0"/>
                <a:cs typeface="Arial" pitchFamily="34" charset="0"/>
              </a:rPr>
              <a:pPr algn="ctr">
                <a:defRPr/>
              </a:pPr>
              <a:t>‹#›</a:t>
            </a:fld>
            <a:endParaRPr lang="en-US" sz="800" dirty="0">
              <a:solidFill>
                <a:schemeClr val="tx1">
                  <a:lumMod val="50000"/>
                  <a:lumOff val="50000"/>
                </a:schemeClr>
              </a:solidFill>
              <a:latin typeface="Trebuchet MS" pitchFamily="34" charset="0"/>
              <a:cs typeface="Arial" pitchFamily="34" charset="0"/>
            </a:endParaRPr>
          </a:p>
        </p:txBody>
      </p:sp>
      <p:sp>
        <p:nvSpPr>
          <p:cNvPr id="9" name="Rectangle 7"/>
          <p:cNvSpPr>
            <a:spLocks noChangeArrowheads="1"/>
          </p:cNvSpPr>
          <p:nvPr/>
        </p:nvSpPr>
        <p:spPr bwMode="auto">
          <a:xfrm>
            <a:off x="226910" y="11866483"/>
            <a:ext cx="6835986" cy="308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112280" tIns="56140" rIns="112280" bIns="56140" anchor="b"/>
          <a:lstStyle/>
          <a:p>
            <a:pPr algn="ctr">
              <a:spcBef>
                <a:spcPct val="50000"/>
              </a:spcBef>
              <a:defRPr/>
            </a:pPr>
            <a:r>
              <a:rPr lang="en-US" sz="800" dirty="0">
                <a:solidFill>
                  <a:srgbClr val="7F7F7F"/>
                </a:solidFill>
                <a:latin typeface="Trebuchet MS" pitchFamily="34" charset="0"/>
                <a:cs typeface="Arial" pitchFamily="34" charset="0"/>
              </a:rPr>
              <a:t>COPYRIGHT © 2012 ALCATEL-LUCENT. ALL RIGHTS RESERVED. </a:t>
            </a:r>
            <a:r>
              <a:rPr lang="en-US" sz="500" dirty="0">
                <a:solidFill>
                  <a:srgbClr val="7F7F7F"/>
                </a:solidFill>
                <a:latin typeface="Trebuchet MS" pitchFamily="34" charset="0"/>
                <a:cs typeface="Arial" pitchFamily="34" charset="0"/>
              </a:rPr>
              <a:t/>
            </a:r>
            <a:br>
              <a:rPr lang="en-US" sz="500" dirty="0">
                <a:solidFill>
                  <a:srgbClr val="7F7F7F"/>
                </a:solidFill>
                <a:latin typeface="Trebuchet MS" pitchFamily="34" charset="0"/>
                <a:cs typeface="Arial" pitchFamily="34" charset="0"/>
              </a:rPr>
            </a:br>
            <a:r>
              <a:rPr lang="en-US" sz="800" dirty="0">
                <a:solidFill>
                  <a:srgbClr val="A51140"/>
                </a:solidFill>
                <a:latin typeface="Trebuchet MS" pitchFamily="34" charset="0"/>
                <a:cs typeface="Arial" pitchFamily="34" charset="0"/>
              </a:rPr>
              <a:t>ALCATEL-LUCENT — CONFIDENTIAL — SOLELY FOR AUTHORIZED PERSONS HAVING A NEED TO KNOW — PROPRIETARY — USE PURSUANT TO COMPANY INSTRUCTION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114300" indent="-114300" algn="l" rtl="0" eaLnBrk="0" fontAlgn="base" hangingPunct="0">
      <a:spcBef>
        <a:spcPct val="30000"/>
      </a:spcBef>
      <a:spcAft>
        <a:spcPct val="0"/>
      </a:spcAft>
      <a:buClr>
        <a:srgbClr val="404040"/>
      </a:buClr>
      <a:buFont typeface="Arial" charset="0"/>
      <a:buChar char="•"/>
      <a:defRPr sz="1100" kern="1200">
        <a:solidFill>
          <a:schemeClr val="tx1"/>
        </a:solidFill>
        <a:latin typeface="Trebuchet MS" pitchFamily="34" charset="0"/>
        <a:ea typeface="+mn-ea"/>
        <a:cs typeface="+mn-cs"/>
      </a:defRPr>
    </a:lvl1pPr>
    <a:lvl2pPr marL="228600" indent="-114300" algn="l" rtl="0" eaLnBrk="0" fontAlgn="base" hangingPunct="0">
      <a:spcBef>
        <a:spcPct val="30000"/>
      </a:spcBef>
      <a:spcAft>
        <a:spcPct val="0"/>
      </a:spcAft>
      <a:buClr>
        <a:srgbClr val="404040"/>
      </a:buClr>
      <a:buFont typeface="Arial" charset="0"/>
      <a:buChar char="•"/>
      <a:defRPr sz="1100" kern="1200">
        <a:solidFill>
          <a:schemeClr val="tx1"/>
        </a:solidFill>
        <a:latin typeface="Trebuchet MS" pitchFamily="34" charset="0"/>
        <a:ea typeface="+mn-ea"/>
        <a:cs typeface="+mn-cs"/>
      </a:defRPr>
    </a:lvl2pPr>
    <a:lvl3pPr marL="342900" indent="-114300" algn="l" rtl="0" eaLnBrk="0" fontAlgn="base" hangingPunct="0">
      <a:spcBef>
        <a:spcPct val="30000"/>
      </a:spcBef>
      <a:spcAft>
        <a:spcPct val="0"/>
      </a:spcAft>
      <a:buClr>
        <a:srgbClr val="404040"/>
      </a:buClr>
      <a:buFont typeface="Arial" charset="0"/>
      <a:buChar char="•"/>
      <a:defRPr sz="1100" kern="1200">
        <a:solidFill>
          <a:schemeClr val="tx1"/>
        </a:solidFill>
        <a:latin typeface="Trebuchet MS" pitchFamily="34" charset="0"/>
        <a:ea typeface="+mn-ea"/>
        <a:cs typeface="+mn-cs"/>
      </a:defRPr>
    </a:lvl3pPr>
    <a:lvl4pPr marL="457200" indent="-114300" algn="l" rtl="0" eaLnBrk="0" fontAlgn="base" hangingPunct="0">
      <a:spcBef>
        <a:spcPct val="30000"/>
      </a:spcBef>
      <a:spcAft>
        <a:spcPct val="0"/>
      </a:spcAft>
      <a:buClr>
        <a:srgbClr val="404040"/>
      </a:buClr>
      <a:buFont typeface="Arial" charset="0"/>
      <a:buChar char="•"/>
      <a:defRPr sz="1100" kern="1200">
        <a:solidFill>
          <a:schemeClr val="tx1"/>
        </a:solidFill>
        <a:latin typeface="Trebuchet MS" pitchFamily="34" charset="0"/>
        <a:ea typeface="+mn-ea"/>
        <a:cs typeface="+mn-cs"/>
      </a:defRPr>
    </a:lvl4pPr>
    <a:lvl5pPr marL="571500" indent="-114300" algn="l" rtl="0" eaLnBrk="0" fontAlgn="base" hangingPunct="0">
      <a:spcBef>
        <a:spcPct val="30000"/>
      </a:spcBef>
      <a:spcAft>
        <a:spcPct val="0"/>
      </a:spcAft>
      <a:buClr>
        <a:srgbClr val="404040"/>
      </a:buClr>
      <a:buFont typeface="Arial" charset="0"/>
      <a:buChar char="•"/>
      <a:defRPr sz="1100" kern="1200">
        <a:solidFill>
          <a:schemeClr val="tx1"/>
        </a:solidFill>
        <a:latin typeface="Trebuchet MS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AND SEGU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2" cstate="print"/>
          <a:srcRect l="73026"/>
          <a:stretch>
            <a:fillRect/>
          </a:stretch>
        </p:blipFill>
        <p:spPr bwMode="auto">
          <a:xfrm>
            <a:off x="10101263" y="6249988"/>
            <a:ext cx="146367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7"/>
          <p:cNvSpPr>
            <a:spLocks noChangeArrowheads="1"/>
          </p:cNvSpPr>
          <p:nvPr userDrawn="1"/>
        </p:nvSpPr>
        <p:spPr bwMode="auto">
          <a:xfrm>
            <a:off x="2779713" y="6580188"/>
            <a:ext cx="6408737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1428" tIns="45714" rIns="91428" bIns="45714" anchor="b"/>
          <a:lstStyle/>
          <a:p>
            <a:pPr algn="ctr">
              <a:spcBef>
                <a:spcPct val="50000"/>
              </a:spcBef>
              <a:defRPr/>
            </a:pPr>
            <a:r>
              <a:rPr lang="en-US" sz="600" dirty="0">
                <a:solidFill>
                  <a:srgbClr val="7F7F7F"/>
                </a:solidFill>
                <a:latin typeface="Trebuchet MS" pitchFamily="34" charset="0"/>
                <a:cs typeface="Arial" pitchFamily="34" charset="0"/>
              </a:rPr>
              <a:t>COPYRIGHT © </a:t>
            </a:r>
            <a:r>
              <a:rPr lang="en-US" sz="600" dirty="0" smtClean="0">
                <a:solidFill>
                  <a:srgbClr val="7F7F7F"/>
                </a:solidFill>
                <a:latin typeface="Trebuchet MS" pitchFamily="34" charset="0"/>
                <a:cs typeface="Arial" pitchFamily="34" charset="0"/>
              </a:rPr>
              <a:t>2014 </a:t>
            </a:r>
            <a:r>
              <a:rPr lang="en-US" sz="600" dirty="0">
                <a:solidFill>
                  <a:srgbClr val="7F7F7F"/>
                </a:solidFill>
                <a:latin typeface="Trebuchet MS" pitchFamily="34" charset="0"/>
                <a:cs typeface="Arial" pitchFamily="34" charset="0"/>
              </a:rPr>
              <a:t>ALCATEL-LUCENT. ALL RIGHTS RESERVED. </a:t>
            </a:r>
            <a:r>
              <a:rPr lang="en-US" sz="500" dirty="0">
                <a:solidFill>
                  <a:srgbClr val="7F7F7F"/>
                </a:solidFill>
                <a:latin typeface="Trebuchet MS" pitchFamily="34" charset="0"/>
                <a:cs typeface="Arial" pitchFamily="34" charset="0"/>
              </a:rPr>
              <a:t/>
            </a:r>
            <a:br>
              <a:rPr lang="en-US" sz="500" dirty="0">
                <a:solidFill>
                  <a:srgbClr val="7F7F7F"/>
                </a:solidFill>
                <a:latin typeface="Trebuchet MS" pitchFamily="34" charset="0"/>
                <a:cs typeface="Arial" pitchFamily="34" charset="0"/>
              </a:rPr>
            </a:br>
            <a:r>
              <a:rPr lang="en-US" sz="600" dirty="0">
                <a:solidFill>
                  <a:srgbClr val="A51140"/>
                </a:solidFill>
                <a:latin typeface="Trebuchet MS" pitchFamily="34" charset="0"/>
                <a:cs typeface="Arial" pitchFamily="34" charset="0"/>
              </a:rPr>
              <a:t>ALCATEL-LUCENT — CONFIDENTIAL — SOLELY FOR AUTHORIZED PERSONS HAVING A NEED TO KNOW — PROPRIETARY — USE PURSUANT TO COMPANY INSTRUCTION</a:t>
            </a:r>
          </a:p>
        </p:txBody>
      </p:sp>
      <p:pic>
        <p:nvPicPr>
          <p:cNvPr id="6" name="Picture 209"/>
          <p:cNvPicPr>
            <a:picLocks noChangeAspect="1" noChangeArrowheads="1"/>
          </p:cNvPicPr>
          <p:nvPr userDrawn="1"/>
        </p:nvPicPr>
        <p:blipFill>
          <a:blip r:embed="rId3" cstate="print"/>
          <a:srcRect r="635" b="6912"/>
          <a:stretch>
            <a:fillRect/>
          </a:stretch>
        </p:blipFill>
        <p:spPr bwMode="auto">
          <a:xfrm>
            <a:off x="319088" y="6364288"/>
            <a:ext cx="9729787" cy="46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27642" y="4237038"/>
            <a:ext cx="11345863" cy="1181100"/>
          </a:xfrm>
        </p:spPr>
        <p:txBody>
          <a:bodyPr anchor="b"/>
          <a:lstStyle>
            <a:lvl1pPr>
              <a:defRPr>
                <a:latin typeface="Trebuchet MS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27641" y="5461000"/>
            <a:ext cx="11304588" cy="617538"/>
          </a:xfrm>
        </p:spPr>
        <p:txBody>
          <a:bodyPr lIns="91440" tIns="45720" rIns="91440" bIns="45720"/>
          <a:lstStyle>
            <a:lvl1pPr marL="0" indent="0">
              <a:buFont typeface="Arial" pitchFamily="34" charset="0"/>
              <a:buNone/>
              <a:defRPr>
                <a:solidFill>
                  <a:schemeClr val="bg1">
                    <a:lumMod val="50000"/>
                  </a:schemeClr>
                </a:solidFill>
                <a:latin typeface="Trebuchet MS" pitchFamily="34" charset="0"/>
              </a:defRPr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7"/>
          <p:cNvGrpSpPr>
            <a:grpSpLocks/>
          </p:cNvGrpSpPr>
          <p:nvPr userDrawn="1"/>
        </p:nvGrpSpPr>
        <p:grpSpPr bwMode="auto">
          <a:xfrm>
            <a:off x="404813" y="6248400"/>
            <a:ext cx="11083925" cy="304800"/>
            <a:chOff x="518474" y="6484973"/>
            <a:chExt cx="8526824" cy="304046"/>
          </a:xfrm>
        </p:grpSpPr>
        <p:pic>
          <p:nvPicPr>
            <p:cNvPr id="5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 l="73026"/>
            <a:stretch>
              <a:fillRect/>
            </a:stretch>
          </p:blipFill>
          <p:spPr bwMode="auto">
            <a:xfrm>
              <a:off x="7581205" y="6484973"/>
              <a:ext cx="1464093" cy="3040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cxnSp>
          <p:nvCxnSpPr>
            <p:cNvPr id="6" name="Straight Connector 30"/>
            <p:cNvCxnSpPr>
              <a:cxnSpLocks noChangeShapeType="1"/>
            </p:cNvCxnSpPr>
            <p:nvPr/>
          </p:nvCxnSpPr>
          <p:spPr bwMode="auto">
            <a:xfrm rot="10800000">
              <a:off x="518474" y="6628605"/>
              <a:ext cx="7023260" cy="0"/>
            </a:xfrm>
            <a:prstGeom prst="line">
              <a:avLst/>
            </a:prstGeom>
            <a:noFill/>
            <a:ln w="34925" cap="rnd" algn="ctr">
              <a:solidFill>
                <a:schemeClr val="tx1"/>
              </a:solidFill>
              <a:prstDash val="sysDot"/>
              <a:round/>
              <a:headEnd/>
              <a:tailEnd/>
            </a:ln>
          </p:spPr>
        </p:cxnSp>
      </p:grpSp>
      <p:pic>
        <p:nvPicPr>
          <p:cNvPr id="7" name="Picture 2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9413" y="6491288"/>
            <a:ext cx="1985962" cy="92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Footer Placeholder 2"/>
          <p:cNvSpPr txBox="1">
            <a:spLocks/>
          </p:cNvSpPr>
          <p:nvPr userDrawn="1"/>
        </p:nvSpPr>
        <p:spPr>
          <a:xfrm>
            <a:off x="5627688" y="6354763"/>
            <a:ext cx="630237" cy="239712"/>
          </a:xfrm>
          <a:prstGeom prst="rect">
            <a:avLst/>
          </a:prstGeom>
        </p:spPr>
        <p:txBody>
          <a:bodyPr anchor="b"/>
          <a:lstStyle>
            <a:defPPr>
              <a:defRPr lang="en-GB"/>
            </a:defPPr>
            <a:lvl1pPr>
              <a:defRPr sz="800">
                <a:solidFill>
                  <a:schemeClr val="bg1">
                    <a:lumMod val="50000"/>
                  </a:schemeClr>
                </a:solidFill>
                <a:latin typeface="Tahoma" pitchFamily="34" charset="0"/>
              </a:defRPr>
            </a:lvl1pPr>
          </a:lstStyle>
          <a:p>
            <a:pPr algn="ctr">
              <a:defRPr/>
            </a:pPr>
            <a:fld id="{682BCF29-B13B-4572-A4E7-5D4C51E11838}" type="slidenum">
              <a:rPr lang="en-US" sz="600" smtClean="0">
                <a:solidFill>
                  <a:srgbClr val="000000">
                    <a:lumMod val="50000"/>
                    <a:lumOff val="50000"/>
                  </a:srgbClr>
                </a:solidFill>
                <a:latin typeface="Helvetica"/>
                <a:cs typeface="Arial" pitchFamily="34" charset="0"/>
              </a:rPr>
              <a:pPr algn="ctr">
                <a:defRPr/>
              </a:pPr>
              <a:t>‹#›</a:t>
            </a:fld>
            <a:endParaRPr lang="en-US" sz="600" dirty="0">
              <a:solidFill>
                <a:srgbClr val="000000">
                  <a:lumMod val="50000"/>
                  <a:lumOff val="50000"/>
                </a:srgbClr>
              </a:solidFill>
              <a:latin typeface="Helvetica"/>
              <a:cs typeface="Arial" pitchFamily="34" charset="0"/>
            </a:endParaRPr>
          </a:p>
        </p:txBody>
      </p:sp>
      <p:sp>
        <p:nvSpPr>
          <p:cNvPr id="10" name="Rectangle 7"/>
          <p:cNvSpPr>
            <a:spLocks noChangeArrowheads="1"/>
          </p:cNvSpPr>
          <p:nvPr userDrawn="1"/>
        </p:nvSpPr>
        <p:spPr bwMode="auto">
          <a:xfrm>
            <a:off x="1766888" y="6580188"/>
            <a:ext cx="83312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1428" tIns="45714" rIns="91428" bIns="45714"/>
          <a:lstStyle/>
          <a:p>
            <a:pPr algn="ctr">
              <a:defRPr/>
            </a:pPr>
            <a:r>
              <a:rPr lang="en-US" sz="600" dirty="0">
                <a:solidFill>
                  <a:srgbClr val="7F7F7F"/>
                </a:solidFill>
                <a:latin typeface="Helvetica"/>
              </a:rPr>
              <a:t>COPYRIGHT © </a:t>
            </a:r>
            <a:r>
              <a:rPr lang="en-US" sz="600" dirty="0" smtClean="0">
                <a:solidFill>
                  <a:srgbClr val="7F7F7F"/>
                </a:solidFill>
                <a:latin typeface="Helvetica"/>
              </a:rPr>
              <a:t>2014</a:t>
            </a:r>
            <a:r>
              <a:rPr lang="en-US" sz="600" baseline="0" dirty="0" smtClean="0">
                <a:solidFill>
                  <a:srgbClr val="7F7F7F"/>
                </a:solidFill>
                <a:latin typeface="Helvetica"/>
              </a:rPr>
              <a:t> </a:t>
            </a:r>
            <a:r>
              <a:rPr lang="en-US" sz="600" dirty="0" smtClean="0">
                <a:solidFill>
                  <a:srgbClr val="7F7F7F"/>
                </a:solidFill>
                <a:latin typeface="Helvetica"/>
              </a:rPr>
              <a:t>ALCATEL-LUCENT</a:t>
            </a:r>
            <a:r>
              <a:rPr lang="en-US" sz="600" dirty="0">
                <a:solidFill>
                  <a:srgbClr val="7F7F7F"/>
                </a:solidFill>
                <a:latin typeface="Helvetica"/>
              </a:rPr>
              <a:t>.  ALL RIGHTS RESERVED.</a:t>
            </a:r>
            <a:endParaRPr lang="en-US" dirty="0">
              <a:solidFill>
                <a:srgbClr val="000000"/>
              </a:solidFill>
              <a:latin typeface="Helvetica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4855" y="1370552"/>
            <a:ext cx="11164040" cy="1760482"/>
          </a:xfrm>
        </p:spPr>
        <p:txBody>
          <a:bodyPr>
            <a:spAutoFit/>
          </a:bodyPr>
          <a:lstStyle>
            <a:lvl1pPr>
              <a:buClr>
                <a:schemeClr val="bg1">
                  <a:lumMod val="50000"/>
                </a:schemeClr>
              </a:buClr>
              <a:defRPr>
                <a:latin typeface="Helvetica"/>
              </a:defRPr>
            </a:lvl1pPr>
            <a:lvl2pPr marL="396875" indent="-165100">
              <a:buClr>
                <a:schemeClr val="bg1">
                  <a:lumMod val="50000"/>
                </a:schemeClr>
              </a:buClr>
              <a:buFont typeface="Tahoma" pitchFamily="34" charset="0"/>
              <a:buChar char="­"/>
              <a:defRPr>
                <a:latin typeface="Helvetica"/>
              </a:defRPr>
            </a:lvl2pPr>
            <a:lvl3pPr marL="517525" indent="-120650">
              <a:buClr>
                <a:schemeClr val="bg1">
                  <a:lumMod val="50000"/>
                </a:schemeClr>
              </a:buClr>
              <a:buFont typeface="Tahoma" pitchFamily="34" charset="0"/>
              <a:buChar char="­"/>
              <a:defRPr>
                <a:latin typeface="Helvetica"/>
              </a:defRPr>
            </a:lvl3pPr>
            <a:lvl4pPr marL="692150" indent="-122238">
              <a:buClr>
                <a:schemeClr val="bg1">
                  <a:lumMod val="50000"/>
                </a:schemeClr>
              </a:buClr>
              <a:buFont typeface="Tahoma" pitchFamily="34" charset="0"/>
              <a:buChar char="­"/>
              <a:defRPr>
                <a:latin typeface="Helvetica"/>
              </a:defRPr>
            </a:lvl4pPr>
            <a:lvl5pPr marL="854075" indent="-104775">
              <a:buClr>
                <a:schemeClr val="bg1">
                  <a:lumMod val="50000"/>
                </a:schemeClr>
              </a:buClr>
              <a:buFont typeface="Tahoma" pitchFamily="34" charset="0"/>
              <a:buChar char="­"/>
              <a:defRPr>
                <a:latin typeface="Helvetica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250088" y="241450"/>
            <a:ext cx="11238808" cy="1143000"/>
          </a:xfrm>
        </p:spPr>
        <p:txBody>
          <a:bodyPr rtlCol="0">
            <a:norm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kumimoji="0" lang="en-US" sz="2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Helvetica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14"/>
          <p:cNvGrpSpPr>
            <a:grpSpLocks/>
          </p:cNvGrpSpPr>
          <p:nvPr userDrawn="1"/>
        </p:nvGrpSpPr>
        <p:grpSpPr bwMode="auto">
          <a:xfrm>
            <a:off x="404813" y="6248400"/>
            <a:ext cx="11083925" cy="304800"/>
            <a:chOff x="518474" y="6484973"/>
            <a:chExt cx="8526824" cy="304046"/>
          </a:xfrm>
        </p:grpSpPr>
        <p:pic>
          <p:nvPicPr>
            <p:cNvPr id="5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 l="73026"/>
            <a:stretch>
              <a:fillRect/>
            </a:stretch>
          </p:blipFill>
          <p:spPr bwMode="auto">
            <a:xfrm>
              <a:off x="7581205" y="6484973"/>
              <a:ext cx="1464093" cy="3040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cxnSp>
          <p:nvCxnSpPr>
            <p:cNvPr id="6" name="Straight Connector 16"/>
            <p:cNvCxnSpPr>
              <a:cxnSpLocks noChangeShapeType="1"/>
            </p:cNvCxnSpPr>
            <p:nvPr/>
          </p:nvCxnSpPr>
          <p:spPr bwMode="auto">
            <a:xfrm rot="10800000">
              <a:off x="518474" y="6628605"/>
              <a:ext cx="7023260" cy="0"/>
            </a:xfrm>
            <a:prstGeom prst="line">
              <a:avLst/>
            </a:prstGeom>
            <a:noFill/>
            <a:ln w="34925" cap="rnd" algn="ctr">
              <a:solidFill>
                <a:schemeClr val="tx1"/>
              </a:solidFill>
              <a:prstDash val="sysDot"/>
              <a:round/>
              <a:headEnd/>
              <a:tailEnd/>
            </a:ln>
          </p:spPr>
        </p:cxnSp>
      </p:grpSp>
      <p:pic>
        <p:nvPicPr>
          <p:cNvPr id="7" name="Picture 2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9413" y="6491288"/>
            <a:ext cx="1985962" cy="92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Footer Placeholder 2"/>
          <p:cNvSpPr txBox="1">
            <a:spLocks/>
          </p:cNvSpPr>
          <p:nvPr userDrawn="1"/>
        </p:nvSpPr>
        <p:spPr>
          <a:xfrm>
            <a:off x="5627688" y="6354763"/>
            <a:ext cx="630237" cy="239712"/>
          </a:xfrm>
          <a:prstGeom prst="rect">
            <a:avLst/>
          </a:prstGeom>
        </p:spPr>
        <p:txBody>
          <a:bodyPr anchor="b"/>
          <a:lstStyle>
            <a:defPPr>
              <a:defRPr lang="en-GB"/>
            </a:defPPr>
            <a:lvl1pPr>
              <a:defRPr sz="800">
                <a:solidFill>
                  <a:schemeClr val="bg1">
                    <a:lumMod val="50000"/>
                  </a:schemeClr>
                </a:solidFill>
                <a:latin typeface="Tahoma" pitchFamily="34" charset="0"/>
              </a:defRPr>
            </a:lvl1pPr>
          </a:lstStyle>
          <a:p>
            <a:pPr algn="ctr">
              <a:defRPr/>
            </a:pPr>
            <a:fld id="{93E17EC9-4287-4C0E-80F9-DB53F8C6A442}" type="slidenum">
              <a:rPr lang="en-US" sz="600" smtClean="0">
                <a:solidFill>
                  <a:srgbClr val="000000">
                    <a:lumMod val="50000"/>
                    <a:lumOff val="50000"/>
                  </a:srgbClr>
                </a:solidFill>
                <a:latin typeface="Helvetica"/>
                <a:cs typeface="Arial" pitchFamily="34" charset="0"/>
              </a:rPr>
              <a:pPr algn="ctr">
                <a:defRPr/>
              </a:pPr>
              <a:t>‹#›</a:t>
            </a:fld>
            <a:endParaRPr lang="en-US" sz="600" dirty="0">
              <a:solidFill>
                <a:srgbClr val="000000">
                  <a:lumMod val="50000"/>
                  <a:lumOff val="50000"/>
                </a:srgbClr>
              </a:solidFill>
              <a:latin typeface="Helvetica"/>
              <a:cs typeface="Arial" pitchFamily="34" charset="0"/>
            </a:endParaRPr>
          </a:p>
        </p:txBody>
      </p:sp>
      <p:sp>
        <p:nvSpPr>
          <p:cNvPr id="10" name="Rectangle 7"/>
          <p:cNvSpPr>
            <a:spLocks noChangeArrowheads="1"/>
          </p:cNvSpPr>
          <p:nvPr userDrawn="1"/>
        </p:nvSpPr>
        <p:spPr bwMode="auto">
          <a:xfrm>
            <a:off x="1766888" y="6580188"/>
            <a:ext cx="83312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1428" tIns="45714" rIns="91428" bIns="45714"/>
          <a:lstStyle/>
          <a:p>
            <a:pPr algn="ctr">
              <a:defRPr/>
            </a:pPr>
            <a:r>
              <a:rPr lang="en-US" sz="600" dirty="0">
                <a:solidFill>
                  <a:srgbClr val="7F7F7F"/>
                </a:solidFill>
                <a:latin typeface="Helvetica"/>
              </a:rPr>
              <a:t>COPYRIGHT © </a:t>
            </a:r>
            <a:r>
              <a:rPr lang="en-US" sz="600" dirty="0" smtClean="0">
                <a:solidFill>
                  <a:srgbClr val="7F7F7F"/>
                </a:solidFill>
                <a:latin typeface="Helvetica"/>
              </a:rPr>
              <a:t>2014 </a:t>
            </a:r>
            <a:r>
              <a:rPr lang="en-US" sz="600" dirty="0">
                <a:solidFill>
                  <a:srgbClr val="7F7F7F"/>
                </a:solidFill>
                <a:latin typeface="Helvetica"/>
              </a:rPr>
              <a:t>ALCATEL-LUCENT.  ALL RIGHTS RESERVED.</a:t>
            </a:r>
            <a:endParaRPr lang="en-US" dirty="0">
              <a:solidFill>
                <a:srgbClr val="000000"/>
              </a:solidFill>
              <a:latin typeface="Helvetica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0727" y="1495426"/>
            <a:ext cx="11198169" cy="4525963"/>
          </a:xfrm>
        </p:spPr>
        <p:txBody>
          <a:bodyPr rtlCol="0">
            <a:normAutofit/>
          </a:bodyPr>
          <a:lstStyle>
            <a:lvl1pPr marL="457200" indent="-457200" algn="l" defTabSz="914400" rtl="0" eaLnBrk="1" latinLnBrk="0" hangingPunct="1">
              <a:spcBef>
                <a:spcPts val="1200"/>
              </a:spcBef>
              <a:buClr>
                <a:schemeClr val="tx1">
                  <a:lumMod val="75000"/>
                  <a:lumOff val="25000"/>
                </a:schemeClr>
              </a:buClr>
              <a:buFont typeface="+mj-lt"/>
              <a:buAutoNum type="arabicPeriod"/>
              <a:defRPr lang="en-US" sz="2800" kern="1200" dirty="0" smtClean="0">
                <a:solidFill>
                  <a:schemeClr val="bg1">
                    <a:lumMod val="50000"/>
                  </a:schemeClr>
                </a:solidFill>
                <a:latin typeface="Helvetic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ts val="300"/>
              </a:spcBef>
              <a:buClrTx/>
              <a:buFontTx/>
              <a:buNone/>
              <a:defRPr lang="en-US" sz="2000" kern="1200" dirty="0" smtClean="0">
                <a:solidFill>
                  <a:schemeClr val="bg1">
                    <a:lumMod val="50000"/>
                  </a:schemeClr>
                </a:solidFill>
                <a:latin typeface="Helvetica"/>
                <a:ea typeface="+mn-ea"/>
                <a:cs typeface="+mn-cs"/>
              </a:defRPr>
            </a:lvl2pPr>
            <a:lvl3pPr marL="457200" indent="-457200" algn="l" defTabSz="914400" rtl="0" eaLnBrk="1" latinLnBrk="0" hangingPunct="1">
              <a:spcBef>
                <a:spcPts val="1200"/>
              </a:spcBef>
              <a:buFont typeface="+mj-lt"/>
              <a:buAutoNum type="arabicPeriod"/>
              <a:defRPr lang="en-US" sz="2800" kern="1200" dirty="0" smtClean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3pPr>
            <a:lvl4pPr marL="457200" indent="-457200" algn="l" defTabSz="914400" rtl="0" eaLnBrk="1" latinLnBrk="0" hangingPunct="1">
              <a:spcBef>
                <a:spcPts val="1200"/>
              </a:spcBef>
              <a:buFont typeface="+mj-lt"/>
              <a:buAutoNum type="arabicPeriod"/>
              <a:defRPr lang="en-US" sz="2800" kern="1200" dirty="0" smtClean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4pPr>
            <a:lvl5pPr marL="457200" indent="-457200" algn="l" defTabSz="914400" rtl="0" eaLnBrk="1" latinLnBrk="0" hangingPunct="1">
              <a:spcBef>
                <a:spcPts val="1200"/>
              </a:spcBef>
              <a:buFont typeface="+mj-lt"/>
              <a:buAutoNum type="arabicPeriod"/>
              <a:defRPr lang="en-US" sz="2800" kern="1200" dirty="0" smtClean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  <a:endParaRPr lang="en-US" dirty="0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250088" y="237744"/>
            <a:ext cx="11238808" cy="1143000"/>
          </a:xfrm>
        </p:spPr>
        <p:txBody>
          <a:bodyPr rtlCol="0">
            <a:norm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kumimoji="0" lang="en-US" sz="2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Helvetica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ransition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TWO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34"/>
          <p:cNvGrpSpPr>
            <a:grpSpLocks/>
          </p:cNvGrpSpPr>
          <p:nvPr userDrawn="1"/>
        </p:nvGrpSpPr>
        <p:grpSpPr bwMode="auto">
          <a:xfrm>
            <a:off x="404813" y="6248400"/>
            <a:ext cx="11083925" cy="304800"/>
            <a:chOff x="518474" y="6484973"/>
            <a:chExt cx="8526824" cy="304046"/>
          </a:xfrm>
        </p:grpSpPr>
        <p:pic>
          <p:nvPicPr>
            <p:cNvPr id="6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 l="73026"/>
            <a:stretch>
              <a:fillRect/>
            </a:stretch>
          </p:blipFill>
          <p:spPr bwMode="auto">
            <a:xfrm>
              <a:off x="7581205" y="6484973"/>
              <a:ext cx="1464093" cy="3040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cxnSp>
          <p:nvCxnSpPr>
            <p:cNvPr id="7" name="Straight Connector 36"/>
            <p:cNvCxnSpPr>
              <a:cxnSpLocks noChangeShapeType="1"/>
            </p:cNvCxnSpPr>
            <p:nvPr/>
          </p:nvCxnSpPr>
          <p:spPr bwMode="auto">
            <a:xfrm rot="10800000">
              <a:off x="518474" y="6628605"/>
              <a:ext cx="7023260" cy="0"/>
            </a:xfrm>
            <a:prstGeom prst="line">
              <a:avLst/>
            </a:prstGeom>
            <a:noFill/>
            <a:ln w="34925" cap="rnd" algn="ctr">
              <a:solidFill>
                <a:schemeClr val="tx1"/>
              </a:solidFill>
              <a:prstDash val="sysDot"/>
              <a:round/>
              <a:headEnd/>
              <a:tailEnd/>
            </a:ln>
          </p:spPr>
        </p:cxnSp>
      </p:grpSp>
      <p:pic>
        <p:nvPicPr>
          <p:cNvPr id="9" name="Picture 2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9413" y="6491288"/>
            <a:ext cx="1985962" cy="92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Footer Placeholder 2"/>
          <p:cNvSpPr txBox="1">
            <a:spLocks/>
          </p:cNvSpPr>
          <p:nvPr userDrawn="1"/>
        </p:nvSpPr>
        <p:spPr>
          <a:xfrm>
            <a:off x="5627688" y="6354763"/>
            <a:ext cx="630237" cy="239712"/>
          </a:xfrm>
          <a:prstGeom prst="rect">
            <a:avLst/>
          </a:prstGeom>
        </p:spPr>
        <p:txBody>
          <a:bodyPr anchor="b"/>
          <a:lstStyle>
            <a:defPPr>
              <a:defRPr lang="en-GB"/>
            </a:defPPr>
            <a:lvl1pPr>
              <a:defRPr sz="800">
                <a:solidFill>
                  <a:schemeClr val="bg1">
                    <a:lumMod val="50000"/>
                  </a:schemeClr>
                </a:solidFill>
                <a:latin typeface="Tahoma" pitchFamily="34" charset="0"/>
              </a:defRPr>
            </a:lvl1pPr>
          </a:lstStyle>
          <a:p>
            <a:pPr algn="ctr">
              <a:defRPr/>
            </a:pPr>
            <a:fld id="{C365922B-A392-48E8-BE5F-D8862F1C9BE6}" type="slidenum">
              <a:rPr lang="en-US" sz="600" smtClean="0">
                <a:solidFill>
                  <a:srgbClr val="000000">
                    <a:lumMod val="50000"/>
                    <a:lumOff val="50000"/>
                  </a:srgbClr>
                </a:solidFill>
                <a:latin typeface="Helvetica"/>
                <a:cs typeface="Arial" pitchFamily="34" charset="0"/>
              </a:rPr>
              <a:pPr algn="ctr">
                <a:defRPr/>
              </a:pPr>
              <a:t>‹#›</a:t>
            </a:fld>
            <a:endParaRPr lang="en-US" sz="600" dirty="0">
              <a:solidFill>
                <a:srgbClr val="000000">
                  <a:lumMod val="50000"/>
                  <a:lumOff val="50000"/>
                </a:srgbClr>
              </a:solidFill>
              <a:latin typeface="Helvetica"/>
              <a:cs typeface="Arial" pitchFamily="34" charset="0"/>
            </a:endParaRPr>
          </a:p>
        </p:txBody>
      </p:sp>
      <p:sp>
        <p:nvSpPr>
          <p:cNvPr id="11" name="Rectangle 7"/>
          <p:cNvSpPr>
            <a:spLocks noChangeArrowheads="1"/>
          </p:cNvSpPr>
          <p:nvPr userDrawn="1"/>
        </p:nvSpPr>
        <p:spPr bwMode="auto">
          <a:xfrm>
            <a:off x="1766888" y="6580188"/>
            <a:ext cx="83312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1428" tIns="45714" rIns="91428" bIns="45714"/>
          <a:lstStyle/>
          <a:p>
            <a:pPr algn="ctr">
              <a:defRPr/>
            </a:pPr>
            <a:r>
              <a:rPr lang="en-US" sz="600" dirty="0">
                <a:solidFill>
                  <a:srgbClr val="7F7F7F"/>
                </a:solidFill>
                <a:latin typeface="Helvetica"/>
              </a:rPr>
              <a:t>COPYRIGHT © </a:t>
            </a:r>
            <a:r>
              <a:rPr lang="en-US" sz="600" dirty="0" smtClean="0">
                <a:solidFill>
                  <a:srgbClr val="7F7F7F"/>
                </a:solidFill>
                <a:latin typeface="Helvetica"/>
              </a:rPr>
              <a:t>2014 </a:t>
            </a:r>
            <a:r>
              <a:rPr lang="en-US" sz="600" dirty="0">
                <a:solidFill>
                  <a:srgbClr val="7F7F7F"/>
                </a:solidFill>
                <a:latin typeface="Helvetica"/>
              </a:rPr>
              <a:t>ALCATEL-LUCENT.  ALL RIGHTS RESERVED.</a:t>
            </a:r>
            <a:endParaRPr lang="en-US" dirty="0">
              <a:solidFill>
                <a:srgbClr val="000000"/>
              </a:solidFill>
              <a:latin typeface="Helvetica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26248" y="1446214"/>
            <a:ext cx="5250180" cy="4525963"/>
          </a:xfrm>
        </p:spPr>
        <p:txBody>
          <a:bodyPr rtlCol="0">
            <a:normAutofit/>
          </a:bodyPr>
          <a:lstStyle>
            <a:lvl1pPr marR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SzTx/>
              <a:buFont typeface="Arial" pitchFamily="34" charset="0"/>
              <a:buChar char="•"/>
              <a:tabLst/>
              <a:def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Helvetica"/>
                <a:ea typeface="+mn-ea"/>
                <a:cs typeface="+mn-cs"/>
              </a:defRPr>
            </a:lvl1pPr>
            <a:lvl2pPr marR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rgbClr val="6639B7"/>
              </a:buClr>
              <a:buSzTx/>
              <a:buFont typeface="Tahoma" pitchFamily="34" charset="0"/>
              <a:buChar char="­"/>
              <a:tabLst/>
              <a:defRPr kumimoji="0" 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Helvetica"/>
                <a:ea typeface="+mn-ea"/>
                <a:cs typeface="+mn-cs"/>
              </a:defRPr>
            </a:lvl2pPr>
            <a:lvl3pPr marR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rgbClr val="6639B7"/>
              </a:buClr>
              <a:buSzTx/>
              <a:buFont typeface="Tahoma" pitchFamily="34" charset="0"/>
              <a:buChar char="­"/>
              <a:tabLst/>
              <a:defRPr kumimoji="0" 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Helvetica"/>
                <a:ea typeface="+mn-ea"/>
                <a:cs typeface="+mn-cs"/>
              </a:defRPr>
            </a:lvl3pPr>
            <a:lvl4pPr marR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rgbClr val="6639B7"/>
              </a:buClr>
              <a:buSzTx/>
              <a:buFont typeface="Tahoma" pitchFamily="34" charset="0"/>
              <a:buChar char="­"/>
              <a:tabLst/>
              <a:def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Helvetica"/>
                <a:ea typeface="+mn-ea"/>
                <a:cs typeface="+mn-cs"/>
              </a:defRPr>
            </a:lvl4pPr>
            <a:lvl5pPr marR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rgbClr val="6639B7"/>
              </a:buClr>
              <a:buSzTx/>
              <a:buFont typeface="Tahoma" pitchFamily="34" charset="0"/>
              <a:buChar char="­"/>
              <a:tabLst/>
              <a:defRPr kumimoji="0" 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Helvetica"/>
                <a:ea typeface="+mn-ea"/>
                <a:cs typeface="+mn-cs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42660" y="1446214"/>
            <a:ext cx="5250180" cy="4525963"/>
          </a:xfrm>
        </p:spPr>
        <p:txBody>
          <a:bodyPr rtlCol="0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lang="en-US" sz="20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Helvetica"/>
                <a:ea typeface="+mn-ea"/>
                <a:cs typeface="+mn-cs"/>
              </a:defRPr>
            </a:lvl1pPr>
            <a:lvl2pPr algn="l" defTabSz="914400" rtl="0" eaLnBrk="1" latinLnBrk="0" hangingPunct="1">
              <a:spcBef>
                <a:spcPct val="20000"/>
              </a:spcBef>
              <a:buFont typeface="Tahoma" pitchFamily="34" charset="0"/>
              <a:buChar char="­"/>
              <a:defRPr kumimoji="0" 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Helvetica"/>
                <a:ea typeface="+mn-ea"/>
                <a:cs typeface="+mn-cs"/>
              </a:defRPr>
            </a:lvl2pPr>
            <a:lvl3pPr algn="l" defTabSz="914400" rtl="0" eaLnBrk="1" latinLnBrk="0" hangingPunct="1">
              <a:spcBef>
                <a:spcPct val="20000"/>
              </a:spcBef>
              <a:buFont typeface="Tahoma" pitchFamily="34" charset="0"/>
              <a:buChar char="­"/>
              <a:defRPr kumimoji="0" 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Helvetica"/>
                <a:ea typeface="+mn-ea"/>
                <a:cs typeface="+mn-cs"/>
              </a:defRPr>
            </a:lvl3pPr>
            <a:lvl4pPr algn="l" defTabSz="914400" rtl="0" eaLnBrk="1" latinLnBrk="0" hangingPunct="1">
              <a:spcBef>
                <a:spcPct val="20000"/>
              </a:spcBef>
              <a:buFont typeface="Tahoma" pitchFamily="34" charset="0"/>
              <a:buChar char="­"/>
              <a:def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Helvetica"/>
                <a:ea typeface="+mn-ea"/>
                <a:cs typeface="+mn-cs"/>
              </a:defRPr>
            </a:lvl4pPr>
            <a:lvl5pPr algn="l" defTabSz="914400" rtl="0" eaLnBrk="1" latinLnBrk="0" hangingPunct="1">
              <a:spcBef>
                <a:spcPct val="20000"/>
              </a:spcBef>
              <a:buFont typeface="Tahoma" pitchFamily="34" charset="0"/>
              <a:buChar char="­"/>
              <a:def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Helvetica"/>
                <a:ea typeface="+mn-ea"/>
                <a:cs typeface="+mn-cs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3"/>
            <a:endParaRPr lang="en-US" dirty="0" smtClean="0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250088" y="241450"/>
            <a:ext cx="11238808" cy="1143000"/>
          </a:xfrm>
        </p:spPr>
        <p:txBody>
          <a:bodyPr rtlCol="0">
            <a:norm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kumimoji="0" lang="en-US" sz="2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Helvetica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ransition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36"/>
          <p:cNvGrpSpPr>
            <a:grpSpLocks/>
          </p:cNvGrpSpPr>
          <p:nvPr userDrawn="1"/>
        </p:nvGrpSpPr>
        <p:grpSpPr bwMode="auto">
          <a:xfrm>
            <a:off x="404813" y="6248400"/>
            <a:ext cx="11083925" cy="304800"/>
            <a:chOff x="518474" y="6484973"/>
            <a:chExt cx="8526824" cy="304046"/>
          </a:xfrm>
        </p:grpSpPr>
        <p:pic>
          <p:nvPicPr>
            <p:cNvPr id="4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 l="73026"/>
            <a:stretch>
              <a:fillRect/>
            </a:stretch>
          </p:blipFill>
          <p:spPr bwMode="auto">
            <a:xfrm>
              <a:off x="7581205" y="6484973"/>
              <a:ext cx="1464093" cy="3040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cxnSp>
          <p:nvCxnSpPr>
            <p:cNvPr id="5" name="Straight Connector 38"/>
            <p:cNvCxnSpPr>
              <a:cxnSpLocks noChangeShapeType="1"/>
            </p:cNvCxnSpPr>
            <p:nvPr/>
          </p:nvCxnSpPr>
          <p:spPr bwMode="auto">
            <a:xfrm rot="10800000">
              <a:off x="518474" y="6628605"/>
              <a:ext cx="7023260" cy="0"/>
            </a:xfrm>
            <a:prstGeom prst="line">
              <a:avLst/>
            </a:prstGeom>
            <a:noFill/>
            <a:ln w="34925" cap="rnd" algn="ctr">
              <a:solidFill>
                <a:schemeClr val="tx1"/>
              </a:solidFill>
              <a:prstDash val="sysDot"/>
              <a:round/>
              <a:headEnd/>
              <a:tailEnd/>
            </a:ln>
          </p:spPr>
        </p:cxnSp>
      </p:grpSp>
      <p:pic>
        <p:nvPicPr>
          <p:cNvPr id="7" name="Picture 2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9413" y="6491288"/>
            <a:ext cx="1985962" cy="92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Footer Placeholder 2"/>
          <p:cNvSpPr txBox="1">
            <a:spLocks/>
          </p:cNvSpPr>
          <p:nvPr userDrawn="1"/>
        </p:nvSpPr>
        <p:spPr>
          <a:xfrm>
            <a:off x="5627688" y="6354763"/>
            <a:ext cx="630237" cy="239712"/>
          </a:xfrm>
          <a:prstGeom prst="rect">
            <a:avLst/>
          </a:prstGeom>
        </p:spPr>
        <p:txBody>
          <a:bodyPr anchor="b"/>
          <a:lstStyle>
            <a:defPPr>
              <a:defRPr lang="en-GB"/>
            </a:defPPr>
            <a:lvl1pPr>
              <a:defRPr sz="800">
                <a:solidFill>
                  <a:schemeClr val="bg1">
                    <a:lumMod val="50000"/>
                  </a:schemeClr>
                </a:solidFill>
                <a:latin typeface="Tahoma" pitchFamily="34" charset="0"/>
              </a:defRPr>
            </a:lvl1pPr>
          </a:lstStyle>
          <a:p>
            <a:pPr algn="ctr">
              <a:defRPr/>
            </a:pPr>
            <a:fld id="{2069BAC7-22AB-4AAA-8D3F-E51F6DE40E8E}" type="slidenum">
              <a:rPr lang="en-US" sz="600" smtClean="0">
                <a:solidFill>
                  <a:srgbClr val="000000">
                    <a:lumMod val="50000"/>
                    <a:lumOff val="50000"/>
                  </a:srgbClr>
                </a:solidFill>
                <a:latin typeface="Helvetica"/>
                <a:cs typeface="Arial" pitchFamily="34" charset="0"/>
              </a:rPr>
              <a:pPr algn="ctr">
                <a:defRPr/>
              </a:pPr>
              <a:t>‹#›</a:t>
            </a:fld>
            <a:endParaRPr lang="en-US" sz="600" dirty="0">
              <a:solidFill>
                <a:srgbClr val="000000">
                  <a:lumMod val="50000"/>
                  <a:lumOff val="50000"/>
                </a:srgbClr>
              </a:solidFill>
              <a:latin typeface="Helvetica"/>
              <a:cs typeface="Arial" pitchFamily="34" charset="0"/>
            </a:endParaRPr>
          </a:p>
        </p:txBody>
      </p:sp>
      <p:sp>
        <p:nvSpPr>
          <p:cNvPr id="9" name="Rectangle 7"/>
          <p:cNvSpPr>
            <a:spLocks noChangeArrowheads="1"/>
          </p:cNvSpPr>
          <p:nvPr userDrawn="1"/>
        </p:nvSpPr>
        <p:spPr bwMode="auto">
          <a:xfrm>
            <a:off x="1766888" y="6580188"/>
            <a:ext cx="83312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1428" tIns="45714" rIns="91428" bIns="45714"/>
          <a:lstStyle/>
          <a:p>
            <a:pPr algn="ctr">
              <a:defRPr/>
            </a:pPr>
            <a:r>
              <a:rPr lang="en-US" sz="600" dirty="0">
                <a:solidFill>
                  <a:srgbClr val="7F7F7F"/>
                </a:solidFill>
                <a:latin typeface="Helvetica"/>
              </a:rPr>
              <a:t>COPYRIGHT © </a:t>
            </a:r>
            <a:r>
              <a:rPr lang="en-US" sz="600" dirty="0" smtClean="0">
                <a:solidFill>
                  <a:srgbClr val="7F7F7F"/>
                </a:solidFill>
                <a:latin typeface="Helvetica"/>
              </a:rPr>
              <a:t>2014 </a:t>
            </a:r>
            <a:r>
              <a:rPr lang="en-US" sz="600" dirty="0">
                <a:solidFill>
                  <a:srgbClr val="7F7F7F"/>
                </a:solidFill>
                <a:latin typeface="Helvetica"/>
              </a:rPr>
              <a:t>ALCATEL-LUCENT.  ALL RIGHTS RESERVED.</a:t>
            </a:r>
            <a:endParaRPr lang="en-US" dirty="0">
              <a:solidFill>
                <a:srgbClr val="000000"/>
              </a:solidFill>
              <a:latin typeface="Helvetica"/>
            </a:endParaRP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250088" y="241450"/>
            <a:ext cx="11238808" cy="1143000"/>
          </a:xfrm>
        </p:spPr>
        <p:txBody>
          <a:bodyPr rtlCol="0">
            <a:norm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kumimoji="0" lang="en-US" sz="2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Helvetica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ransition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OGO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 userDrawn="1"/>
        </p:nvGrpSpPr>
        <p:grpSpPr bwMode="auto">
          <a:xfrm>
            <a:off x="404813" y="6248400"/>
            <a:ext cx="11083925" cy="304800"/>
            <a:chOff x="518474" y="6484973"/>
            <a:chExt cx="8526824" cy="304046"/>
          </a:xfrm>
        </p:grpSpPr>
        <p:pic>
          <p:nvPicPr>
            <p:cNvPr id="3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 l="73026"/>
            <a:stretch>
              <a:fillRect/>
            </a:stretch>
          </p:blipFill>
          <p:spPr bwMode="auto">
            <a:xfrm>
              <a:off x="7581205" y="6484973"/>
              <a:ext cx="1464093" cy="3040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cxnSp>
          <p:nvCxnSpPr>
            <p:cNvPr id="4" name="Straight Connector 4"/>
            <p:cNvCxnSpPr>
              <a:cxnSpLocks noChangeShapeType="1"/>
            </p:cNvCxnSpPr>
            <p:nvPr/>
          </p:nvCxnSpPr>
          <p:spPr bwMode="auto">
            <a:xfrm rot="10800000">
              <a:off x="518474" y="6628605"/>
              <a:ext cx="7023260" cy="0"/>
            </a:xfrm>
            <a:prstGeom prst="line">
              <a:avLst/>
            </a:prstGeom>
            <a:noFill/>
            <a:ln w="34925" cap="rnd" algn="ctr">
              <a:solidFill>
                <a:schemeClr val="tx1"/>
              </a:solidFill>
              <a:prstDash val="sysDot"/>
              <a:round/>
              <a:headEnd/>
              <a:tailEnd/>
            </a:ln>
          </p:spPr>
        </p:cxnSp>
      </p:grpSp>
    </p:spTree>
  </p:cSld>
  <p:clrMapOvr>
    <a:masterClrMapping/>
  </p:clrMapOvr>
  <p:transition>
    <p:fad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AIN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7"/>
          <p:cNvGrpSpPr>
            <a:grpSpLocks/>
          </p:cNvGrpSpPr>
          <p:nvPr userDrawn="1"/>
        </p:nvGrpSpPr>
        <p:grpSpPr bwMode="auto">
          <a:xfrm>
            <a:off x="404813" y="6248400"/>
            <a:ext cx="11083925" cy="304800"/>
            <a:chOff x="518474" y="6484973"/>
            <a:chExt cx="8526824" cy="304046"/>
          </a:xfrm>
        </p:grpSpPr>
        <p:pic>
          <p:nvPicPr>
            <p:cNvPr id="5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 l="73026"/>
            <a:stretch>
              <a:fillRect/>
            </a:stretch>
          </p:blipFill>
          <p:spPr bwMode="auto">
            <a:xfrm>
              <a:off x="7581205" y="6484973"/>
              <a:ext cx="1464093" cy="3040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cxnSp>
          <p:nvCxnSpPr>
            <p:cNvPr id="6" name="Straight Connector 5"/>
            <p:cNvCxnSpPr>
              <a:cxnSpLocks noChangeShapeType="1"/>
            </p:cNvCxnSpPr>
            <p:nvPr/>
          </p:nvCxnSpPr>
          <p:spPr bwMode="auto">
            <a:xfrm rot="10800000">
              <a:off x="518474" y="6628605"/>
              <a:ext cx="7023260" cy="0"/>
            </a:xfrm>
            <a:prstGeom prst="line">
              <a:avLst/>
            </a:prstGeom>
            <a:noFill/>
            <a:ln w="34925" cap="rnd" algn="ctr">
              <a:solidFill>
                <a:schemeClr val="tx1"/>
              </a:solidFill>
              <a:prstDash val="sysDot"/>
              <a:round/>
              <a:headEnd/>
              <a:tailEnd/>
            </a:ln>
          </p:spPr>
        </p:cxnSp>
      </p:grpSp>
      <p:sp>
        <p:nvSpPr>
          <p:cNvPr id="7" name="Rectangle 7"/>
          <p:cNvSpPr>
            <a:spLocks noChangeArrowheads="1"/>
          </p:cNvSpPr>
          <p:nvPr userDrawn="1"/>
        </p:nvSpPr>
        <p:spPr bwMode="auto">
          <a:xfrm>
            <a:off x="1766888" y="6580188"/>
            <a:ext cx="83312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1428" tIns="45714" rIns="91428" bIns="45714"/>
          <a:lstStyle/>
          <a:p>
            <a:pPr algn="ctr">
              <a:defRPr/>
            </a:pPr>
            <a:r>
              <a:rPr lang="en-US" sz="600" dirty="0">
                <a:solidFill>
                  <a:srgbClr val="7F7F7F"/>
                </a:solidFill>
                <a:latin typeface="Helvetica"/>
              </a:rPr>
              <a:t>COPYRIGHT © </a:t>
            </a:r>
            <a:r>
              <a:rPr lang="en-US" sz="600" dirty="0" smtClean="0">
                <a:solidFill>
                  <a:srgbClr val="7F7F7F"/>
                </a:solidFill>
                <a:latin typeface="Helvetica"/>
              </a:rPr>
              <a:t>2014 </a:t>
            </a:r>
            <a:r>
              <a:rPr lang="en-US" sz="600" dirty="0">
                <a:solidFill>
                  <a:srgbClr val="7F7F7F"/>
                </a:solidFill>
                <a:latin typeface="Helvetica"/>
              </a:rPr>
              <a:t>ALCATEL-LUCENT.  ALL RIGHTS RESERVED.</a:t>
            </a:r>
            <a:endParaRPr lang="en-US" dirty="0">
              <a:solidFill>
                <a:srgbClr val="000000"/>
              </a:solidFill>
              <a:latin typeface="Helvetica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40339" y="5330952"/>
            <a:ext cx="11259140" cy="400110"/>
          </a:xfrm>
          <a:noFill/>
        </p:spPr>
        <p:txBody>
          <a:bodyPr lIns="0" tIns="45720" rIns="91440" bIns="45720" rtlCol="0">
            <a:spAutoFit/>
          </a:bodyPr>
          <a:lstStyle>
            <a:lvl1pPr marL="0" indent="0" algn="l" rtl="0" fontAlgn="base">
              <a:spcBef>
                <a:spcPct val="20000"/>
              </a:spcBef>
              <a:spcAft>
                <a:spcPts val="600"/>
              </a:spcAft>
              <a:buClr>
                <a:srgbClr val="6639B7"/>
              </a:buClr>
              <a:buFont typeface="Arial" pitchFamily="34" charset="0"/>
              <a:buNone/>
              <a:defRPr lang="en-US" sz="2000" kern="1200" dirty="0">
                <a:solidFill>
                  <a:srgbClr val="7F7F7F"/>
                </a:solidFill>
                <a:latin typeface="Helvetica"/>
                <a:ea typeface="+mn-ea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27" name="Title 26"/>
          <p:cNvSpPr>
            <a:spLocks noGrp="1"/>
          </p:cNvSpPr>
          <p:nvPr>
            <p:ph type="title"/>
          </p:nvPr>
        </p:nvSpPr>
        <p:spPr>
          <a:xfrm>
            <a:off x="249245" y="4224528"/>
            <a:ext cx="11239653" cy="1143000"/>
          </a:xfrm>
        </p:spPr>
        <p:txBody>
          <a:bodyPr anchor="b">
            <a:normAutofit/>
          </a:bodyPr>
          <a:lstStyle>
            <a:lvl1pPr>
              <a:lnSpc>
                <a:spcPts val="3000"/>
              </a:lnSpc>
              <a:defRPr sz="3000">
                <a:latin typeface="Helvetica"/>
                <a:cs typeface="Tahoma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2"/>
          <p:cNvSpPr txBox="1">
            <a:spLocks/>
          </p:cNvSpPr>
          <p:nvPr userDrawn="1"/>
        </p:nvSpPr>
        <p:spPr>
          <a:xfrm>
            <a:off x="5732463" y="6354763"/>
            <a:ext cx="484187" cy="239712"/>
          </a:xfrm>
          <a:prstGeom prst="rect">
            <a:avLst/>
          </a:prstGeom>
        </p:spPr>
        <p:txBody>
          <a:bodyPr anchor="b"/>
          <a:lstStyle>
            <a:defPPr>
              <a:defRPr lang="en-GB"/>
            </a:defPPr>
            <a:lvl1pPr>
              <a:defRPr sz="800">
                <a:solidFill>
                  <a:schemeClr val="bg1">
                    <a:lumMod val="50000"/>
                  </a:schemeClr>
                </a:solidFill>
                <a:latin typeface="Tahoma" pitchFamily="34" charset="0"/>
              </a:defRPr>
            </a:lvl1pPr>
          </a:lstStyle>
          <a:p>
            <a:pPr algn="ctr">
              <a:defRPr/>
            </a:pPr>
            <a:fld id="{28AAE3F3-2B0B-411D-AD5E-A50530BA7CAE}" type="slidenum">
              <a:rPr lang="en-US" sz="600" smtClean="0">
                <a:solidFill>
                  <a:schemeClr val="tx1">
                    <a:lumMod val="50000"/>
                    <a:lumOff val="50000"/>
                  </a:schemeClr>
                </a:solidFill>
                <a:latin typeface="Trebuchet MS" pitchFamily="34" charset="0"/>
                <a:cs typeface="Arial" pitchFamily="34" charset="0"/>
              </a:rPr>
              <a:pPr algn="ctr">
                <a:defRPr/>
              </a:pPr>
              <a:t>‹#›</a:t>
            </a:fld>
            <a:endParaRPr lang="en-US" sz="600" dirty="0">
              <a:solidFill>
                <a:schemeClr val="tx1">
                  <a:lumMod val="50000"/>
                  <a:lumOff val="50000"/>
                </a:schemeClr>
              </a:solidFill>
              <a:latin typeface="Trebuchet MS" pitchFamily="34" charset="0"/>
              <a:cs typeface="Arial" pitchFamily="34" charset="0"/>
            </a:endParaRPr>
          </a:p>
        </p:txBody>
      </p:sp>
      <p:sp>
        <p:nvSpPr>
          <p:cNvPr id="5" name="Rectangle 7"/>
          <p:cNvSpPr>
            <a:spLocks noChangeArrowheads="1"/>
          </p:cNvSpPr>
          <p:nvPr userDrawn="1"/>
        </p:nvSpPr>
        <p:spPr bwMode="auto">
          <a:xfrm>
            <a:off x="2779713" y="6580188"/>
            <a:ext cx="6408737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1428" tIns="45714" rIns="91428" bIns="45714" anchor="b"/>
          <a:lstStyle/>
          <a:p>
            <a:pPr algn="ctr">
              <a:spcBef>
                <a:spcPct val="50000"/>
              </a:spcBef>
              <a:defRPr/>
            </a:pPr>
            <a:r>
              <a:rPr lang="en-US" sz="600" dirty="0">
                <a:solidFill>
                  <a:srgbClr val="7F7F7F"/>
                </a:solidFill>
                <a:latin typeface="Trebuchet MS" pitchFamily="34" charset="0"/>
                <a:cs typeface="Arial" pitchFamily="34" charset="0"/>
              </a:rPr>
              <a:t>COPYRIGHT © </a:t>
            </a:r>
            <a:r>
              <a:rPr lang="en-US" sz="600" dirty="0" smtClean="0">
                <a:solidFill>
                  <a:srgbClr val="7F7F7F"/>
                </a:solidFill>
                <a:latin typeface="Trebuchet MS" pitchFamily="34" charset="0"/>
                <a:cs typeface="Arial" pitchFamily="34" charset="0"/>
              </a:rPr>
              <a:t>2014 </a:t>
            </a:r>
            <a:r>
              <a:rPr lang="en-US" sz="600" dirty="0">
                <a:solidFill>
                  <a:srgbClr val="7F7F7F"/>
                </a:solidFill>
                <a:latin typeface="Trebuchet MS" pitchFamily="34" charset="0"/>
                <a:cs typeface="Arial" pitchFamily="34" charset="0"/>
              </a:rPr>
              <a:t>ALCATEL-LUCENT. ALL RIGHTS RESERVED. </a:t>
            </a:r>
            <a:r>
              <a:rPr lang="en-US" sz="500" dirty="0">
                <a:solidFill>
                  <a:srgbClr val="7F7F7F"/>
                </a:solidFill>
                <a:latin typeface="Trebuchet MS" pitchFamily="34" charset="0"/>
                <a:cs typeface="Arial" pitchFamily="34" charset="0"/>
              </a:rPr>
              <a:t/>
            </a:r>
            <a:br>
              <a:rPr lang="en-US" sz="500" dirty="0">
                <a:solidFill>
                  <a:srgbClr val="7F7F7F"/>
                </a:solidFill>
                <a:latin typeface="Trebuchet MS" pitchFamily="34" charset="0"/>
                <a:cs typeface="Arial" pitchFamily="34" charset="0"/>
              </a:rPr>
            </a:br>
            <a:r>
              <a:rPr lang="en-US" sz="600" dirty="0">
                <a:solidFill>
                  <a:srgbClr val="A51140"/>
                </a:solidFill>
                <a:latin typeface="Trebuchet MS" pitchFamily="34" charset="0"/>
                <a:cs typeface="Arial" pitchFamily="34" charset="0"/>
              </a:rPr>
              <a:t>ALCATEL-LUCENT — CONFIDENTIAL — SOLELY FOR AUTHORIZED PERSONS HAVING A NEED TO KNOW — PROPRIETARY — USE PURSUANT TO COMPANY INSTRUCTION</a:t>
            </a:r>
          </a:p>
        </p:txBody>
      </p:sp>
      <p:pic>
        <p:nvPicPr>
          <p:cNvPr id="6" name="Picture 11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0675" y="6491288"/>
            <a:ext cx="1608138" cy="1000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pic>
        <p:nvPicPr>
          <p:cNvPr id="7" name="Picture 2"/>
          <p:cNvPicPr>
            <a:picLocks noChangeAspect="1" noChangeArrowheads="1"/>
          </p:cNvPicPr>
          <p:nvPr userDrawn="1"/>
        </p:nvPicPr>
        <p:blipFill>
          <a:blip r:embed="rId3" cstate="print"/>
          <a:srcRect l="73026"/>
          <a:stretch>
            <a:fillRect/>
          </a:stretch>
        </p:blipFill>
        <p:spPr bwMode="auto">
          <a:xfrm>
            <a:off x="10101263" y="6249988"/>
            <a:ext cx="146367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209"/>
          <p:cNvPicPr>
            <a:picLocks noChangeAspect="1" noChangeArrowheads="1"/>
          </p:cNvPicPr>
          <p:nvPr userDrawn="1"/>
        </p:nvPicPr>
        <p:blipFill>
          <a:blip r:embed="rId4" cstate="print"/>
          <a:srcRect r="635" b="6912"/>
          <a:stretch>
            <a:fillRect/>
          </a:stretch>
        </p:blipFill>
        <p:spPr bwMode="auto">
          <a:xfrm>
            <a:off x="319088" y="6364288"/>
            <a:ext cx="9729787" cy="46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4467" y="227015"/>
            <a:ext cx="11331575" cy="1057275"/>
          </a:xfrm>
        </p:spPr>
        <p:txBody>
          <a:bodyPr/>
          <a:lstStyle>
            <a:lvl1pPr>
              <a:defRPr>
                <a:latin typeface="Trebuchet MS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72092" y="1362077"/>
            <a:ext cx="11291888" cy="4525963"/>
          </a:xfrm>
        </p:spPr>
        <p:txBody>
          <a:bodyPr/>
          <a:lstStyle>
            <a:lvl1pPr>
              <a:defRPr>
                <a:latin typeface="Trebuchet MS" pitchFamily="34" charset="0"/>
              </a:defRPr>
            </a:lvl1pPr>
            <a:lvl2pPr>
              <a:spcAft>
                <a:spcPts val="0"/>
              </a:spcAft>
              <a:defRPr>
                <a:latin typeface="Trebuchet MS" pitchFamily="34" charset="0"/>
              </a:defRPr>
            </a:lvl2pPr>
            <a:lvl3pPr>
              <a:spcAft>
                <a:spcPts val="0"/>
              </a:spcAft>
              <a:defRPr>
                <a:latin typeface="Trebuchet MS" pitchFamily="34" charset="0"/>
              </a:defRPr>
            </a:lvl3pPr>
            <a:lvl4pPr>
              <a:spcAft>
                <a:spcPts val="0"/>
              </a:spcAft>
              <a:defRPr>
                <a:latin typeface="Trebuchet MS" pitchFamily="34" charset="0"/>
              </a:defRPr>
            </a:lvl4pPr>
            <a:lvl5pPr>
              <a:spcAft>
                <a:spcPts val="0"/>
              </a:spcAft>
              <a:defRPr>
                <a:latin typeface="Trebuchet MS" pitchFamily="34" charset="0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 AND TWO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2"/>
          <p:cNvSpPr txBox="1">
            <a:spLocks/>
          </p:cNvSpPr>
          <p:nvPr userDrawn="1"/>
        </p:nvSpPr>
        <p:spPr>
          <a:xfrm>
            <a:off x="5732463" y="6354763"/>
            <a:ext cx="484187" cy="239712"/>
          </a:xfrm>
          <a:prstGeom prst="rect">
            <a:avLst/>
          </a:prstGeom>
        </p:spPr>
        <p:txBody>
          <a:bodyPr anchor="b"/>
          <a:lstStyle>
            <a:defPPr>
              <a:defRPr lang="en-GB"/>
            </a:defPPr>
            <a:lvl1pPr>
              <a:defRPr sz="800">
                <a:solidFill>
                  <a:schemeClr val="bg1">
                    <a:lumMod val="50000"/>
                  </a:schemeClr>
                </a:solidFill>
                <a:latin typeface="Tahoma" pitchFamily="34" charset="0"/>
              </a:defRPr>
            </a:lvl1pPr>
          </a:lstStyle>
          <a:p>
            <a:pPr algn="ctr">
              <a:defRPr/>
            </a:pPr>
            <a:fld id="{87A9B81D-3F8E-4B20-BD15-CB52D592FEFC}" type="slidenum">
              <a:rPr lang="en-US" sz="600" smtClean="0">
                <a:solidFill>
                  <a:schemeClr val="tx1">
                    <a:lumMod val="50000"/>
                    <a:lumOff val="50000"/>
                  </a:schemeClr>
                </a:solidFill>
                <a:latin typeface="Trebuchet MS" pitchFamily="34" charset="0"/>
                <a:cs typeface="Arial" pitchFamily="34" charset="0"/>
              </a:rPr>
              <a:pPr algn="ctr">
                <a:defRPr/>
              </a:pPr>
              <a:t>‹#›</a:t>
            </a:fld>
            <a:endParaRPr lang="en-US" sz="600" dirty="0">
              <a:solidFill>
                <a:schemeClr val="tx1">
                  <a:lumMod val="50000"/>
                  <a:lumOff val="50000"/>
                </a:schemeClr>
              </a:solidFill>
              <a:latin typeface="Trebuchet MS" pitchFamily="34" charset="0"/>
              <a:cs typeface="Arial" pitchFamily="34" charset="0"/>
            </a:endParaRPr>
          </a:p>
        </p:txBody>
      </p:sp>
      <p:sp>
        <p:nvSpPr>
          <p:cNvPr id="6" name="Rectangle 7"/>
          <p:cNvSpPr>
            <a:spLocks noChangeArrowheads="1"/>
          </p:cNvSpPr>
          <p:nvPr userDrawn="1"/>
        </p:nvSpPr>
        <p:spPr bwMode="auto">
          <a:xfrm>
            <a:off x="2779713" y="6580188"/>
            <a:ext cx="6408737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1428" tIns="45714" rIns="91428" bIns="45714" anchor="b"/>
          <a:lstStyle/>
          <a:p>
            <a:pPr algn="ctr">
              <a:spcBef>
                <a:spcPct val="50000"/>
              </a:spcBef>
              <a:defRPr/>
            </a:pPr>
            <a:r>
              <a:rPr lang="en-US" sz="600" dirty="0">
                <a:solidFill>
                  <a:srgbClr val="7F7F7F"/>
                </a:solidFill>
                <a:latin typeface="Trebuchet MS" pitchFamily="34" charset="0"/>
                <a:cs typeface="Arial" pitchFamily="34" charset="0"/>
              </a:rPr>
              <a:t>COPYRIGHT © </a:t>
            </a:r>
            <a:r>
              <a:rPr lang="en-US" sz="600" dirty="0" smtClean="0">
                <a:solidFill>
                  <a:srgbClr val="7F7F7F"/>
                </a:solidFill>
                <a:latin typeface="Trebuchet MS" pitchFamily="34" charset="0"/>
                <a:cs typeface="Arial" pitchFamily="34" charset="0"/>
              </a:rPr>
              <a:t>2014 </a:t>
            </a:r>
            <a:r>
              <a:rPr lang="en-US" sz="600" dirty="0">
                <a:solidFill>
                  <a:srgbClr val="7F7F7F"/>
                </a:solidFill>
                <a:latin typeface="Trebuchet MS" pitchFamily="34" charset="0"/>
                <a:cs typeface="Arial" pitchFamily="34" charset="0"/>
              </a:rPr>
              <a:t>ALCATEL-LUCENT. ALL RIGHTS RESERVED. </a:t>
            </a:r>
            <a:r>
              <a:rPr lang="en-US" sz="500" dirty="0">
                <a:solidFill>
                  <a:srgbClr val="7F7F7F"/>
                </a:solidFill>
                <a:latin typeface="Trebuchet MS" pitchFamily="34" charset="0"/>
                <a:cs typeface="Arial" pitchFamily="34" charset="0"/>
              </a:rPr>
              <a:t/>
            </a:r>
            <a:br>
              <a:rPr lang="en-US" sz="500" dirty="0">
                <a:solidFill>
                  <a:srgbClr val="7F7F7F"/>
                </a:solidFill>
                <a:latin typeface="Trebuchet MS" pitchFamily="34" charset="0"/>
                <a:cs typeface="Arial" pitchFamily="34" charset="0"/>
              </a:rPr>
            </a:br>
            <a:r>
              <a:rPr lang="en-US" sz="600" dirty="0">
                <a:solidFill>
                  <a:srgbClr val="A51140"/>
                </a:solidFill>
                <a:latin typeface="Trebuchet MS" pitchFamily="34" charset="0"/>
                <a:cs typeface="Arial" pitchFamily="34" charset="0"/>
              </a:rPr>
              <a:t>ALCATEL-LUCENT — CONFIDENTIAL — SOLELY FOR AUTHORIZED PERSONS HAVING A NEED TO KNOW — PROPRIETARY — USE PURSUANT TO COMPANY INSTRUCTION</a:t>
            </a:r>
          </a:p>
        </p:txBody>
      </p:sp>
      <p:pic>
        <p:nvPicPr>
          <p:cNvPr id="7" name="Picture 11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0675" y="6491288"/>
            <a:ext cx="1608138" cy="1000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pic>
        <p:nvPicPr>
          <p:cNvPr id="8" name="Picture 2"/>
          <p:cNvPicPr>
            <a:picLocks noChangeAspect="1" noChangeArrowheads="1"/>
          </p:cNvPicPr>
          <p:nvPr userDrawn="1"/>
        </p:nvPicPr>
        <p:blipFill>
          <a:blip r:embed="rId3" cstate="print"/>
          <a:srcRect l="73026"/>
          <a:stretch>
            <a:fillRect/>
          </a:stretch>
        </p:blipFill>
        <p:spPr bwMode="auto">
          <a:xfrm>
            <a:off x="10101263" y="6249988"/>
            <a:ext cx="146367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209"/>
          <p:cNvPicPr>
            <a:picLocks noChangeAspect="1" noChangeArrowheads="1"/>
          </p:cNvPicPr>
          <p:nvPr userDrawn="1"/>
        </p:nvPicPr>
        <p:blipFill>
          <a:blip r:embed="rId4" cstate="print"/>
          <a:srcRect r="635" b="6912"/>
          <a:stretch>
            <a:fillRect/>
          </a:stretch>
        </p:blipFill>
        <p:spPr bwMode="auto">
          <a:xfrm>
            <a:off x="319088" y="6364288"/>
            <a:ext cx="9729787" cy="46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Trebuchet MS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72091" y="1362077"/>
            <a:ext cx="5568950" cy="4525963"/>
          </a:xfrm>
        </p:spPr>
        <p:txBody>
          <a:bodyPr/>
          <a:lstStyle>
            <a:lvl1pPr>
              <a:defRPr sz="2000">
                <a:latin typeface="Trebuchet MS" pitchFamily="34" charset="0"/>
              </a:defRPr>
            </a:lvl1pPr>
            <a:lvl2pPr>
              <a:spcAft>
                <a:spcPts val="0"/>
              </a:spcAft>
              <a:defRPr sz="1800">
                <a:latin typeface="Trebuchet MS" pitchFamily="34" charset="0"/>
              </a:defRPr>
            </a:lvl2pPr>
            <a:lvl3pPr>
              <a:spcAft>
                <a:spcPts val="0"/>
              </a:spcAft>
              <a:defRPr sz="1600">
                <a:latin typeface="Trebuchet MS" pitchFamily="34" charset="0"/>
              </a:defRPr>
            </a:lvl3pPr>
            <a:lvl4pPr>
              <a:spcAft>
                <a:spcPts val="0"/>
              </a:spcAft>
              <a:defRPr sz="1400">
                <a:latin typeface="Trebuchet MS" pitchFamily="34" charset="0"/>
              </a:defRPr>
            </a:lvl4pPr>
            <a:lvl5pPr>
              <a:spcAft>
                <a:spcPts val="0"/>
              </a:spcAft>
              <a:defRPr sz="1400">
                <a:latin typeface="Trebuchet MS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972176" y="1362077"/>
            <a:ext cx="5570538" cy="4525963"/>
          </a:xfrm>
        </p:spPr>
        <p:txBody>
          <a:bodyPr/>
          <a:lstStyle>
            <a:lvl1pPr>
              <a:defRPr sz="2000">
                <a:latin typeface="Trebuchet MS" pitchFamily="34" charset="0"/>
              </a:defRPr>
            </a:lvl1pPr>
            <a:lvl2pPr>
              <a:spcAft>
                <a:spcPts val="0"/>
              </a:spcAft>
              <a:defRPr sz="1800">
                <a:latin typeface="Trebuchet MS" pitchFamily="34" charset="0"/>
              </a:defRPr>
            </a:lvl2pPr>
            <a:lvl3pPr>
              <a:spcAft>
                <a:spcPts val="0"/>
              </a:spcAft>
              <a:defRPr sz="1600">
                <a:latin typeface="Trebuchet MS" pitchFamily="34" charset="0"/>
              </a:defRPr>
            </a:lvl3pPr>
            <a:lvl4pPr>
              <a:spcAft>
                <a:spcPts val="0"/>
              </a:spcAft>
              <a:defRPr sz="1400">
                <a:latin typeface="Trebuchet MS" pitchFamily="34" charset="0"/>
              </a:defRPr>
            </a:lvl4pPr>
            <a:lvl5pPr>
              <a:spcAft>
                <a:spcPts val="0"/>
              </a:spcAft>
              <a:defRPr sz="1400">
                <a:latin typeface="Trebuchet MS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 txBox="1">
            <a:spLocks/>
          </p:cNvSpPr>
          <p:nvPr userDrawn="1"/>
        </p:nvSpPr>
        <p:spPr>
          <a:xfrm>
            <a:off x="5732463" y="6354763"/>
            <a:ext cx="484187" cy="239712"/>
          </a:xfrm>
          <a:prstGeom prst="rect">
            <a:avLst/>
          </a:prstGeom>
        </p:spPr>
        <p:txBody>
          <a:bodyPr anchor="b"/>
          <a:lstStyle>
            <a:defPPr>
              <a:defRPr lang="en-GB"/>
            </a:defPPr>
            <a:lvl1pPr>
              <a:defRPr sz="800">
                <a:solidFill>
                  <a:schemeClr val="bg1">
                    <a:lumMod val="50000"/>
                  </a:schemeClr>
                </a:solidFill>
                <a:latin typeface="Tahoma" pitchFamily="34" charset="0"/>
              </a:defRPr>
            </a:lvl1pPr>
          </a:lstStyle>
          <a:p>
            <a:pPr algn="ctr">
              <a:defRPr/>
            </a:pPr>
            <a:fld id="{056FC416-44C6-4A2A-8E7C-1685621966E0}" type="slidenum">
              <a:rPr lang="en-US" sz="600" smtClean="0">
                <a:solidFill>
                  <a:schemeClr val="tx1">
                    <a:lumMod val="50000"/>
                    <a:lumOff val="50000"/>
                  </a:schemeClr>
                </a:solidFill>
                <a:latin typeface="Trebuchet MS" pitchFamily="34" charset="0"/>
                <a:cs typeface="Arial" pitchFamily="34" charset="0"/>
              </a:rPr>
              <a:pPr algn="ctr">
                <a:defRPr/>
              </a:pPr>
              <a:t>‹#›</a:t>
            </a:fld>
            <a:endParaRPr lang="en-US" sz="600" dirty="0">
              <a:solidFill>
                <a:schemeClr val="tx1">
                  <a:lumMod val="50000"/>
                  <a:lumOff val="50000"/>
                </a:schemeClr>
              </a:solidFill>
              <a:latin typeface="Trebuchet MS" pitchFamily="34" charset="0"/>
              <a:cs typeface="Arial" pitchFamily="34" charset="0"/>
            </a:endParaRPr>
          </a:p>
        </p:txBody>
      </p:sp>
      <p:sp>
        <p:nvSpPr>
          <p:cNvPr id="4" name="Rectangle 7"/>
          <p:cNvSpPr>
            <a:spLocks noChangeArrowheads="1"/>
          </p:cNvSpPr>
          <p:nvPr userDrawn="1"/>
        </p:nvSpPr>
        <p:spPr bwMode="auto">
          <a:xfrm>
            <a:off x="2779713" y="6580188"/>
            <a:ext cx="6408737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1428" tIns="45714" rIns="91428" bIns="45714" anchor="b"/>
          <a:lstStyle/>
          <a:p>
            <a:pPr algn="ctr">
              <a:spcBef>
                <a:spcPct val="50000"/>
              </a:spcBef>
              <a:defRPr/>
            </a:pPr>
            <a:r>
              <a:rPr lang="en-US" sz="600" dirty="0">
                <a:solidFill>
                  <a:srgbClr val="7F7F7F"/>
                </a:solidFill>
                <a:latin typeface="Trebuchet MS" pitchFamily="34" charset="0"/>
                <a:cs typeface="Arial" pitchFamily="34" charset="0"/>
              </a:rPr>
              <a:t>COPYRIGHT © </a:t>
            </a:r>
            <a:r>
              <a:rPr lang="en-US" sz="600" dirty="0" smtClean="0">
                <a:solidFill>
                  <a:srgbClr val="7F7F7F"/>
                </a:solidFill>
                <a:latin typeface="Trebuchet MS" pitchFamily="34" charset="0"/>
                <a:cs typeface="Arial" pitchFamily="34" charset="0"/>
              </a:rPr>
              <a:t>2014 </a:t>
            </a:r>
            <a:r>
              <a:rPr lang="en-US" sz="600" dirty="0">
                <a:solidFill>
                  <a:srgbClr val="7F7F7F"/>
                </a:solidFill>
                <a:latin typeface="Trebuchet MS" pitchFamily="34" charset="0"/>
                <a:cs typeface="Arial" pitchFamily="34" charset="0"/>
              </a:rPr>
              <a:t>ALCATEL-LUCENT. ALL RIGHTS RESERVED. </a:t>
            </a:r>
            <a:r>
              <a:rPr lang="en-US" sz="500" dirty="0">
                <a:solidFill>
                  <a:srgbClr val="7F7F7F"/>
                </a:solidFill>
                <a:latin typeface="Trebuchet MS" pitchFamily="34" charset="0"/>
                <a:cs typeface="Arial" pitchFamily="34" charset="0"/>
              </a:rPr>
              <a:t/>
            </a:r>
            <a:br>
              <a:rPr lang="en-US" sz="500" dirty="0">
                <a:solidFill>
                  <a:srgbClr val="7F7F7F"/>
                </a:solidFill>
                <a:latin typeface="Trebuchet MS" pitchFamily="34" charset="0"/>
                <a:cs typeface="Arial" pitchFamily="34" charset="0"/>
              </a:rPr>
            </a:br>
            <a:r>
              <a:rPr lang="en-US" sz="600" dirty="0">
                <a:solidFill>
                  <a:srgbClr val="A51140"/>
                </a:solidFill>
                <a:latin typeface="Trebuchet MS" pitchFamily="34" charset="0"/>
                <a:cs typeface="Arial" pitchFamily="34" charset="0"/>
              </a:rPr>
              <a:t>ALCATEL-LUCENT — CONFIDENTIAL — SOLELY FOR AUTHORIZED PERSONS HAVING A NEED TO KNOW — PROPRIETARY — USE PURSUANT TO COMPANY INSTRUCTION</a:t>
            </a:r>
          </a:p>
        </p:txBody>
      </p:sp>
      <p:pic>
        <p:nvPicPr>
          <p:cNvPr id="5" name="Picture 2"/>
          <p:cNvPicPr>
            <a:picLocks noChangeAspect="1" noChangeArrowheads="1"/>
          </p:cNvPicPr>
          <p:nvPr userDrawn="1"/>
        </p:nvPicPr>
        <p:blipFill>
          <a:blip r:embed="rId2" cstate="print"/>
          <a:srcRect l="73026"/>
          <a:stretch>
            <a:fillRect/>
          </a:stretch>
        </p:blipFill>
        <p:spPr bwMode="auto">
          <a:xfrm>
            <a:off x="10101263" y="6249988"/>
            <a:ext cx="146367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11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0675" y="6491288"/>
            <a:ext cx="1608138" cy="1000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sp>
        <p:nvSpPr>
          <p:cNvPr id="7" name="AutoShape 3"/>
          <p:cNvSpPr>
            <a:spLocks noChangeAspect="1" noChangeArrowheads="1" noTextEdit="1"/>
          </p:cNvSpPr>
          <p:nvPr userDrawn="1"/>
        </p:nvSpPr>
        <p:spPr bwMode="auto">
          <a:xfrm>
            <a:off x="327025" y="6294438"/>
            <a:ext cx="11887200" cy="39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defRPr/>
            </a:pPr>
            <a:endParaRPr lang="en-US"/>
          </a:p>
        </p:txBody>
      </p:sp>
      <p:pic>
        <p:nvPicPr>
          <p:cNvPr id="8" name="Picture 209"/>
          <p:cNvPicPr>
            <a:picLocks noChangeAspect="1" noChangeArrowheads="1"/>
          </p:cNvPicPr>
          <p:nvPr userDrawn="1"/>
        </p:nvPicPr>
        <p:blipFill>
          <a:blip r:embed="rId4" cstate="print"/>
          <a:srcRect r="635" b="6912"/>
          <a:stretch>
            <a:fillRect/>
          </a:stretch>
        </p:blipFill>
        <p:spPr bwMode="auto">
          <a:xfrm>
            <a:off x="319088" y="6364288"/>
            <a:ext cx="9729787" cy="46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Trebuchet MS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INTED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2"/>
          <p:cNvSpPr txBox="1">
            <a:spLocks/>
          </p:cNvSpPr>
          <p:nvPr userDrawn="1"/>
        </p:nvSpPr>
        <p:spPr>
          <a:xfrm>
            <a:off x="5732463" y="6354763"/>
            <a:ext cx="484187" cy="239712"/>
          </a:xfrm>
          <a:prstGeom prst="rect">
            <a:avLst/>
          </a:prstGeom>
        </p:spPr>
        <p:txBody>
          <a:bodyPr anchor="b"/>
          <a:lstStyle>
            <a:defPPr>
              <a:defRPr lang="en-GB"/>
            </a:defPPr>
            <a:lvl1pPr>
              <a:defRPr sz="800">
                <a:solidFill>
                  <a:schemeClr val="bg1">
                    <a:lumMod val="50000"/>
                  </a:schemeClr>
                </a:solidFill>
                <a:latin typeface="Tahoma" pitchFamily="34" charset="0"/>
              </a:defRPr>
            </a:lvl1pPr>
          </a:lstStyle>
          <a:p>
            <a:pPr algn="ctr">
              <a:defRPr/>
            </a:pPr>
            <a:fld id="{9A7BCBE9-AAD6-46B9-A5A9-5B5BD222986A}" type="slidenum">
              <a:rPr lang="en-US" sz="600" smtClean="0">
                <a:solidFill>
                  <a:schemeClr val="tx1">
                    <a:lumMod val="50000"/>
                    <a:lumOff val="50000"/>
                  </a:schemeClr>
                </a:solidFill>
                <a:latin typeface="Trebuchet MS" pitchFamily="34" charset="0"/>
                <a:cs typeface="Arial" pitchFamily="34" charset="0"/>
              </a:rPr>
              <a:pPr algn="ctr">
                <a:defRPr/>
              </a:pPr>
              <a:t>‹#›</a:t>
            </a:fld>
            <a:endParaRPr lang="en-US" sz="600" dirty="0">
              <a:solidFill>
                <a:schemeClr val="tx1">
                  <a:lumMod val="50000"/>
                  <a:lumOff val="50000"/>
                </a:schemeClr>
              </a:solidFill>
              <a:latin typeface="Trebuchet MS" pitchFamily="34" charset="0"/>
              <a:cs typeface="Arial" pitchFamily="34" charset="0"/>
            </a:endParaRPr>
          </a:p>
        </p:txBody>
      </p:sp>
      <p:sp>
        <p:nvSpPr>
          <p:cNvPr id="6" name="Rectangle 7"/>
          <p:cNvSpPr>
            <a:spLocks noChangeArrowheads="1"/>
          </p:cNvSpPr>
          <p:nvPr userDrawn="1"/>
        </p:nvSpPr>
        <p:spPr bwMode="auto">
          <a:xfrm>
            <a:off x="2779713" y="6580188"/>
            <a:ext cx="6408737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1428" tIns="45714" rIns="91428" bIns="45714" anchor="b"/>
          <a:lstStyle/>
          <a:p>
            <a:pPr algn="ctr">
              <a:spcBef>
                <a:spcPct val="50000"/>
              </a:spcBef>
              <a:defRPr/>
            </a:pPr>
            <a:r>
              <a:rPr lang="en-US" sz="600" dirty="0">
                <a:solidFill>
                  <a:srgbClr val="7F7F7F"/>
                </a:solidFill>
                <a:latin typeface="Trebuchet MS" pitchFamily="34" charset="0"/>
                <a:cs typeface="Arial" pitchFamily="34" charset="0"/>
              </a:rPr>
              <a:t>COPYRIGHT © </a:t>
            </a:r>
            <a:r>
              <a:rPr lang="en-US" sz="600" dirty="0" smtClean="0">
                <a:solidFill>
                  <a:srgbClr val="7F7F7F"/>
                </a:solidFill>
                <a:latin typeface="Trebuchet MS" pitchFamily="34" charset="0"/>
                <a:cs typeface="Arial" pitchFamily="34" charset="0"/>
              </a:rPr>
              <a:t>2014 </a:t>
            </a:r>
            <a:r>
              <a:rPr lang="en-US" sz="600" dirty="0">
                <a:solidFill>
                  <a:srgbClr val="7F7F7F"/>
                </a:solidFill>
                <a:latin typeface="Trebuchet MS" pitchFamily="34" charset="0"/>
                <a:cs typeface="Arial" pitchFamily="34" charset="0"/>
              </a:rPr>
              <a:t>ALCATEL-LUCENT. ALL RIGHTS RESERVED. </a:t>
            </a:r>
            <a:r>
              <a:rPr lang="en-US" sz="500" dirty="0">
                <a:solidFill>
                  <a:srgbClr val="7F7F7F"/>
                </a:solidFill>
                <a:latin typeface="Trebuchet MS" pitchFamily="34" charset="0"/>
                <a:cs typeface="Arial" pitchFamily="34" charset="0"/>
              </a:rPr>
              <a:t/>
            </a:r>
            <a:br>
              <a:rPr lang="en-US" sz="500" dirty="0">
                <a:solidFill>
                  <a:srgbClr val="7F7F7F"/>
                </a:solidFill>
                <a:latin typeface="Trebuchet MS" pitchFamily="34" charset="0"/>
                <a:cs typeface="Arial" pitchFamily="34" charset="0"/>
              </a:rPr>
            </a:br>
            <a:r>
              <a:rPr lang="en-US" sz="600" dirty="0">
                <a:solidFill>
                  <a:srgbClr val="A51140"/>
                </a:solidFill>
                <a:latin typeface="Trebuchet MS" pitchFamily="34" charset="0"/>
                <a:cs typeface="Arial" pitchFamily="34" charset="0"/>
              </a:rPr>
              <a:t>ALCATEL-LUCENT — CONFIDENTIAL — SOLELY FOR AUTHORIZED PERSONS HAVING A NEED TO KNOW — PROPRIETARY — USE PURSUANT TO COMPANY INSTRUCTION</a:t>
            </a:r>
          </a:p>
        </p:txBody>
      </p:sp>
      <p:pic>
        <p:nvPicPr>
          <p:cNvPr id="7" name="Picture 2"/>
          <p:cNvPicPr>
            <a:picLocks noChangeAspect="1" noChangeArrowheads="1"/>
          </p:cNvPicPr>
          <p:nvPr userDrawn="1"/>
        </p:nvPicPr>
        <p:blipFill>
          <a:blip r:embed="rId2" cstate="print"/>
          <a:srcRect l="73026"/>
          <a:stretch>
            <a:fillRect/>
          </a:stretch>
        </p:blipFill>
        <p:spPr bwMode="auto">
          <a:xfrm>
            <a:off x="10101263" y="6249988"/>
            <a:ext cx="146367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209"/>
          <p:cNvPicPr>
            <a:picLocks noChangeAspect="1" noChangeArrowheads="1"/>
          </p:cNvPicPr>
          <p:nvPr userDrawn="1"/>
        </p:nvPicPr>
        <p:blipFill>
          <a:blip r:embed="rId3" cstate="print"/>
          <a:srcRect r="635" b="6912"/>
          <a:stretch>
            <a:fillRect/>
          </a:stretch>
        </p:blipFill>
        <p:spPr bwMode="auto">
          <a:xfrm>
            <a:off x="319088" y="6364288"/>
            <a:ext cx="9729787" cy="46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Trebuchet MS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0"/>
          </p:nvPr>
        </p:nvSpPr>
        <p:spPr>
          <a:xfrm>
            <a:off x="178531" y="1303340"/>
            <a:ext cx="11329988" cy="4141787"/>
          </a:xfrm>
        </p:spPr>
        <p:txBody>
          <a:bodyPr lIns="0"/>
          <a:lstStyle>
            <a:lvl1pPr marL="114300" indent="-114300">
              <a:def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Trebuchet MS" pitchFamily="34" charset="0"/>
                <a:ea typeface="+mn-ea"/>
                <a:cs typeface="+mn-cs"/>
              </a:defRPr>
            </a:lvl1pPr>
          </a:lstStyle>
          <a:p>
            <a:pPr lvl="0"/>
            <a:r>
              <a:rPr lang="en-US" smtClean="0"/>
              <a:t>Click to edit Master text styles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2"/>
          <p:cNvSpPr txBox="1">
            <a:spLocks/>
          </p:cNvSpPr>
          <p:nvPr userDrawn="1"/>
        </p:nvSpPr>
        <p:spPr>
          <a:xfrm>
            <a:off x="5732463" y="6354763"/>
            <a:ext cx="484187" cy="239712"/>
          </a:xfrm>
          <a:prstGeom prst="rect">
            <a:avLst/>
          </a:prstGeom>
        </p:spPr>
        <p:txBody>
          <a:bodyPr anchor="b"/>
          <a:lstStyle>
            <a:defPPr>
              <a:defRPr lang="en-GB"/>
            </a:defPPr>
            <a:lvl1pPr>
              <a:defRPr sz="800">
                <a:solidFill>
                  <a:schemeClr val="bg1">
                    <a:lumMod val="50000"/>
                  </a:schemeClr>
                </a:solidFill>
                <a:latin typeface="Tahoma" pitchFamily="34" charset="0"/>
              </a:defRPr>
            </a:lvl1pPr>
          </a:lstStyle>
          <a:p>
            <a:pPr algn="ctr">
              <a:defRPr/>
            </a:pPr>
            <a:fld id="{0FDFD9CD-569F-4ECE-B625-355F590F6BD8}" type="slidenum">
              <a:rPr lang="en-US" sz="600" smtClean="0">
                <a:solidFill>
                  <a:schemeClr val="tx1">
                    <a:lumMod val="50000"/>
                    <a:lumOff val="50000"/>
                  </a:schemeClr>
                </a:solidFill>
                <a:latin typeface="Trebuchet MS" pitchFamily="34" charset="0"/>
                <a:cs typeface="Arial" pitchFamily="34" charset="0"/>
              </a:rPr>
              <a:pPr algn="ctr">
                <a:defRPr/>
              </a:pPr>
              <a:t>‹#›</a:t>
            </a:fld>
            <a:endParaRPr lang="en-US" sz="600" dirty="0">
              <a:solidFill>
                <a:schemeClr val="tx1">
                  <a:lumMod val="50000"/>
                  <a:lumOff val="50000"/>
                </a:schemeClr>
              </a:solidFill>
              <a:latin typeface="Trebuchet MS" pitchFamily="34" charset="0"/>
              <a:cs typeface="Arial" pitchFamily="34" charset="0"/>
            </a:endParaRPr>
          </a:p>
        </p:txBody>
      </p:sp>
      <p:sp>
        <p:nvSpPr>
          <p:cNvPr id="6" name="Rectangle 7"/>
          <p:cNvSpPr>
            <a:spLocks noChangeArrowheads="1"/>
          </p:cNvSpPr>
          <p:nvPr userDrawn="1"/>
        </p:nvSpPr>
        <p:spPr bwMode="auto">
          <a:xfrm>
            <a:off x="2779713" y="6580188"/>
            <a:ext cx="6408737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1428" tIns="45714" rIns="91428" bIns="45714" anchor="b"/>
          <a:lstStyle/>
          <a:p>
            <a:pPr algn="ctr">
              <a:spcBef>
                <a:spcPct val="50000"/>
              </a:spcBef>
              <a:defRPr/>
            </a:pPr>
            <a:r>
              <a:rPr lang="en-US" sz="600" dirty="0">
                <a:solidFill>
                  <a:srgbClr val="7F7F7F"/>
                </a:solidFill>
                <a:latin typeface="Trebuchet MS" pitchFamily="34" charset="0"/>
                <a:cs typeface="Arial" pitchFamily="34" charset="0"/>
              </a:rPr>
              <a:t>COPYRIGHT © </a:t>
            </a:r>
            <a:r>
              <a:rPr lang="en-US" sz="600" dirty="0" smtClean="0">
                <a:solidFill>
                  <a:srgbClr val="7F7F7F"/>
                </a:solidFill>
                <a:latin typeface="Trebuchet MS" pitchFamily="34" charset="0"/>
                <a:cs typeface="Arial" pitchFamily="34" charset="0"/>
              </a:rPr>
              <a:t>2014 </a:t>
            </a:r>
            <a:r>
              <a:rPr lang="en-US" sz="600" dirty="0">
                <a:solidFill>
                  <a:srgbClr val="7F7F7F"/>
                </a:solidFill>
                <a:latin typeface="Trebuchet MS" pitchFamily="34" charset="0"/>
                <a:cs typeface="Arial" pitchFamily="34" charset="0"/>
              </a:rPr>
              <a:t>ALCATEL-LUCENT. ALL RIGHTS RESERVED. </a:t>
            </a:r>
            <a:r>
              <a:rPr lang="en-US" sz="500" dirty="0">
                <a:solidFill>
                  <a:srgbClr val="7F7F7F"/>
                </a:solidFill>
                <a:latin typeface="Trebuchet MS" pitchFamily="34" charset="0"/>
                <a:cs typeface="Arial" pitchFamily="34" charset="0"/>
              </a:rPr>
              <a:t/>
            </a:r>
            <a:br>
              <a:rPr lang="en-US" sz="500" dirty="0">
                <a:solidFill>
                  <a:srgbClr val="7F7F7F"/>
                </a:solidFill>
                <a:latin typeface="Trebuchet MS" pitchFamily="34" charset="0"/>
                <a:cs typeface="Arial" pitchFamily="34" charset="0"/>
              </a:rPr>
            </a:br>
            <a:r>
              <a:rPr lang="en-US" sz="600" dirty="0">
                <a:solidFill>
                  <a:srgbClr val="A51140"/>
                </a:solidFill>
                <a:latin typeface="Trebuchet MS" pitchFamily="34" charset="0"/>
                <a:cs typeface="Arial" pitchFamily="34" charset="0"/>
              </a:rPr>
              <a:t>ALCATEL-LUCENT — CONFIDENTIAL — SOLELY FOR AUTHORIZED PERSONS HAVING A NEED TO KNOW — PROPRIETARY — USE PURSUANT TO COMPANY INSTRUCTION</a:t>
            </a:r>
          </a:p>
        </p:txBody>
      </p:sp>
      <p:pic>
        <p:nvPicPr>
          <p:cNvPr id="7" name="Picture 2"/>
          <p:cNvPicPr>
            <a:picLocks noChangeAspect="1" noChangeArrowheads="1"/>
          </p:cNvPicPr>
          <p:nvPr userDrawn="1"/>
        </p:nvPicPr>
        <p:blipFill>
          <a:blip r:embed="rId2" cstate="print"/>
          <a:srcRect l="73026"/>
          <a:stretch>
            <a:fillRect/>
          </a:stretch>
        </p:blipFill>
        <p:spPr bwMode="auto">
          <a:xfrm>
            <a:off x="10101263" y="6249988"/>
            <a:ext cx="146367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11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0675" y="6491288"/>
            <a:ext cx="1608138" cy="1000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pic>
        <p:nvPicPr>
          <p:cNvPr id="9" name="Picture 209"/>
          <p:cNvPicPr>
            <a:picLocks noChangeAspect="1" noChangeArrowheads="1"/>
          </p:cNvPicPr>
          <p:nvPr userDrawn="1"/>
        </p:nvPicPr>
        <p:blipFill>
          <a:blip r:embed="rId4" cstate="print"/>
          <a:srcRect r="635" b="6912"/>
          <a:stretch>
            <a:fillRect/>
          </a:stretch>
        </p:blipFill>
        <p:spPr bwMode="auto">
          <a:xfrm>
            <a:off x="319088" y="6364288"/>
            <a:ext cx="9729787" cy="46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Trebuchet MS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0"/>
          </p:nvPr>
        </p:nvSpPr>
        <p:spPr>
          <a:xfrm>
            <a:off x="242556" y="1303338"/>
            <a:ext cx="11298238" cy="3878262"/>
          </a:xfrm>
          <a:noFill/>
          <a:ln w="9525">
            <a:noFill/>
            <a:miter lim="800000"/>
            <a:headEnd/>
            <a:tailEnd/>
          </a:ln>
        </p:spPr>
        <p:txBody>
          <a:bodyPr rtlCol="0">
            <a:normAutofit/>
          </a:bodyPr>
          <a:lstStyle>
            <a:lvl1pPr marL="514350" indent="-514350" algn="l" defTabSz="914400" rtl="0" eaLnBrk="1" fontAlgn="base" latinLnBrk="0" hangingPunct="1">
              <a:spcAft>
                <a:spcPts val="600"/>
              </a:spcAft>
              <a:buClr>
                <a:srgbClr val="404040"/>
              </a:buClr>
              <a:buFont typeface="+mj-lt"/>
              <a:buAutoNum type="arabicPeriod"/>
              <a:defRPr lang="en-US" sz="2800" kern="1200" smtClean="0">
                <a:solidFill>
                  <a:schemeClr val="bg1">
                    <a:lumMod val="50000"/>
                  </a:schemeClr>
                </a:solidFill>
                <a:latin typeface="Trebuchet MS" pitchFamily="34" charset="0"/>
                <a:ea typeface="+mn-ea"/>
                <a:cs typeface="+mn-cs"/>
              </a:defRPr>
            </a:lvl1pPr>
            <a:lvl2pPr marL="627063" indent="-169863" algn="l" defTabSz="914400" rtl="0" eaLnBrk="1" fontAlgn="base" latinLnBrk="0" hangingPunct="1">
              <a:spcAft>
                <a:spcPts val="600"/>
              </a:spcAft>
              <a:buFont typeface="+mj-lt"/>
              <a:buNone/>
              <a:defRPr lang="en-US" sz="2000" kern="1200" dirty="0" smtClean="0">
                <a:solidFill>
                  <a:schemeClr val="bg1">
                    <a:lumMod val="50000"/>
                  </a:schemeClr>
                </a:solidFill>
                <a:latin typeface="Trebuchet MS" pitchFamily="34" charset="0"/>
                <a:ea typeface="+mn-ea"/>
                <a:cs typeface="+mn-cs"/>
              </a:defRPr>
            </a:lvl2pPr>
            <a:lvl3pPr marL="457200" algn="l" defTabSz="914400" rtl="0" eaLnBrk="1" fontAlgn="base" latinLnBrk="0" hangingPunct="1">
              <a:spcAft>
                <a:spcPts val="600"/>
              </a:spcAft>
              <a:defRPr lang="en-US" sz="2800" kern="1200" smtClean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457200" algn="l" defTabSz="914400" rtl="0" eaLnBrk="1" fontAlgn="base" latinLnBrk="0" hangingPunct="1">
              <a:spcAft>
                <a:spcPts val="600"/>
              </a:spcAft>
              <a:defRPr lang="en-US" sz="2800" kern="1200" smtClean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457200" algn="l" defTabSz="914400" rtl="0" eaLnBrk="1" fontAlgn="base" latinLnBrk="0" hangingPunct="1">
              <a:spcAft>
                <a:spcPts val="600"/>
              </a:spcAft>
              <a:defRPr lang="en-US" sz="2800" kern="1200" dirty="0" smtClean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smtClean="0"/>
              <a:t>Click to edit Master text styles</a:t>
            </a:r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GO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 userDrawn="1"/>
        </p:nvPicPr>
        <p:blipFill>
          <a:blip r:embed="rId2" cstate="print"/>
          <a:srcRect l="73026"/>
          <a:stretch>
            <a:fillRect/>
          </a:stretch>
        </p:blipFill>
        <p:spPr bwMode="auto">
          <a:xfrm>
            <a:off x="10101263" y="6249988"/>
            <a:ext cx="146367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209"/>
          <p:cNvPicPr>
            <a:picLocks noChangeAspect="1" noChangeArrowheads="1"/>
          </p:cNvPicPr>
          <p:nvPr userDrawn="1"/>
        </p:nvPicPr>
        <p:blipFill>
          <a:blip r:embed="rId3" cstate="print"/>
          <a:srcRect r="635" b="6912"/>
          <a:stretch>
            <a:fillRect/>
          </a:stretch>
        </p:blipFill>
        <p:spPr bwMode="auto">
          <a:xfrm>
            <a:off x="319088" y="6364288"/>
            <a:ext cx="9729787" cy="46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INTED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7"/>
          <p:cNvGrpSpPr>
            <a:grpSpLocks/>
          </p:cNvGrpSpPr>
          <p:nvPr userDrawn="1"/>
        </p:nvGrpSpPr>
        <p:grpSpPr bwMode="auto">
          <a:xfrm>
            <a:off x="404813" y="6248400"/>
            <a:ext cx="11083925" cy="304800"/>
            <a:chOff x="518474" y="6484973"/>
            <a:chExt cx="8526824" cy="304046"/>
          </a:xfrm>
        </p:grpSpPr>
        <p:pic>
          <p:nvPicPr>
            <p:cNvPr id="5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 l="73026"/>
            <a:stretch>
              <a:fillRect/>
            </a:stretch>
          </p:blipFill>
          <p:spPr bwMode="auto">
            <a:xfrm>
              <a:off x="7581205" y="6484973"/>
              <a:ext cx="1464093" cy="3040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cxnSp>
          <p:nvCxnSpPr>
            <p:cNvPr id="6" name="Straight Connector 9"/>
            <p:cNvCxnSpPr>
              <a:cxnSpLocks noChangeShapeType="1"/>
            </p:cNvCxnSpPr>
            <p:nvPr/>
          </p:nvCxnSpPr>
          <p:spPr bwMode="auto">
            <a:xfrm rot="10800000">
              <a:off x="518474" y="6628605"/>
              <a:ext cx="7023260" cy="0"/>
            </a:xfrm>
            <a:prstGeom prst="line">
              <a:avLst/>
            </a:prstGeom>
            <a:noFill/>
            <a:ln w="34925" cap="rnd" algn="ctr">
              <a:solidFill>
                <a:schemeClr val="tx1"/>
              </a:solidFill>
              <a:prstDash val="sysDot"/>
              <a:round/>
              <a:headEnd/>
              <a:tailEnd/>
            </a:ln>
          </p:spPr>
        </p:cxnSp>
      </p:grpSp>
      <p:sp>
        <p:nvSpPr>
          <p:cNvPr id="7" name="Rectangle 7"/>
          <p:cNvSpPr>
            <a:spLocks noChangeArrowheads="1"/>
          </p:cNvSpPr>
          <p:nvPr userDrawn="1"/>
        </p:nvSpPr>
        <p:spPr bwMode="auto">
          <a:xfrm>
            <a:off x="1766888" y="6580188"/>
            <a:ext cx="83312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1428" tIns="45714" rIns="91428" bIns="45714"/>
          <a:lstStyle/>
          <a:p>
            <a:pPr algn="ctr">
              <a:defRPr/>
            </a:pPr>
            <a:r>
              <a:rPr lang="en-US" sz="600" dirty="0">
                <a:solidFill>
                  <a:srgbClr val="7F7F7F"/>
                </a:solidFill>
                <a:latin typeface="Helvetica"/>
              </a:rPr>
              <a:t>COPYRIGHT © </a:t>
            </a:r>
            <a:r>
              <a:rPr lang="en-US" sz="600" dirty="0" smtClean="0">
                <a:solidFill>
                  <a:srgbClr val="7F7F7F"/>
                </a:solidFill>
                <a:latin typeface="Helvetica"/>
              </a:rPr>
              <a:t>2014 </a:t>
            </a:r>
            <a:r>
              <a:rPr lang="en-US" sz="600" dirty="0">
                <a:solidFill>
                  <a:srgbClr val="7F7F7F"/>
                </a:solidFill>
                <a:latin typeface="Helvetica"/>
              </a:rPr>
              <a:t>ALCATEL-LUCENT.  ALL RIGHTS RESERVED.</a:t>
            </a:r>
            <a:endParaRPr lang="en-US" dirty="0">
              <a:solidFill>
                <a:srgbClr val="000000"/>
              </a:solidFill>
              <a:latin typeface="Helvetica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9756" y="1314450"/>
            <a:ext cx="11259140" cy="400110"/>
          </a:xfrm>
          <a:noFill/>
        </p:spPr>
        <p:txBody>
          <a:bodyPr lIns="0" tIns="45720" rIns="91440" bIns="45720" rtlCol="0">
            <a:spAutoFit/>
          </a:bodyPr>
          <a:lstStyle>
            <a:lvl1pPr marL="114300" indent="-1588" algn="l">
              <a:buNone/>
              <a:defRPr kumimoji="0" lang="en-US" sz="20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Helvetica"/>
                <a:ea typeface="+mn-ea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27" name="Title 26"/>
          <p:cNvSpPr>
            <a:spLocks noGrp="1"/>
          </p:cNvSpPr>
          <p:nvPr>
            <p:ph type="title"/>
          </p:nvPr>
        </p:nvSpPr>
        <p:spPr>
          <a:xfrm>
            <a:off x="249245" y="237744"/>
            <a:ext cx="11239653" cy="1143000"/>
          </a:xfrm>
        </p:spPr>
        <p:txBody>
          <a:bodyPr>
            <a:normAutofit/>
          </a:bodyPr>
          <a:lstStyle>
            <a:lvl1pPr>
              <a:lnSpc>
                <a:spcPct val="100000"/>
              </a:lnSpc>
              <a:defRPr sz="2600">
                <a:latin typeface="Helvetica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.xml"/><Relationship Id="rId3" Type="http://schemas.openxmlformats.org/officeDocument/2006/relationships/slideLayout" Target="../slideLayouts/slideLayout11.xml"/><Relationship Id="rId7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Relationship Id="rId6" Type="http://schemas.openxmlformats.org/officeDocument/2006/relationships/slideLayout" Target="../slideLayouts/slideLayout14.xml"/><Relationship Id="rId5" Type="http://schemas.openxmlformats.org/officeDocument/2006/relationships/slideLayout" Target="../slideLayouts/slideLayout13.xml"/><Relationship Id="rId4" Type="http://schemas.openxmlformats.org/officeDocument/2006/relationships/slideLayout" Target="../slideLayouts/slideLayout12.xml"/><Relationship Id="rId9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23838" y="227013"/>
            <a:ext cx="11331575" cy="10572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271463" y="1362075"/>
            <a:ext cx="11291887" cy="452596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vert="horz" wrap="square" lIns="4572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3" r:id="rId1"/>
    <p:sldLayoutId id="2147483714" r:id="rId2"/>
    <p:sldLayoutId id="2147483715" r:id="rId3"/>
    <p:sldLayoutId id="2147483716" r:id="rId4"/>
    <p:sldLayoutId id="2147483717" r:id="rId5"/>
    <p:sldLayoutId id="2147483718" r:id="rId6"/>
    <p:sldLayoutId id="2147483710" r:id="rId7"/>
    <p:sldLayoutId id="2147483719" r:id="rId8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2600" b="1">
          <a:solidFill>
            <a:srgbClr val="404040"/>
          </a:solidFill>
          <a:latin typeface="Trebuchet MS" pitchFamily="34" charset="0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600" b="1">
          <a:solidFill>
            <a:srgbClr val="404040"/>
          </a:solidFill>
          <a:latin typeface="Trebuchet MS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600" b="1">
          <a:solidFill>
            <a:srgbClr val="404040"/>
          </a:solidFill>
          <a:latin typeface="Trebuchet MS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600" b="1">
          <a:solidFill>
            <a:srgbClr val="404040"/>
          </a:solidFill>
          <a:latin typeface="Trebuchet MS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600" b="1">
          <a:solidFill>
            <a:srgbClr val="404040"/>
          </a:solidFill>
          <a:latin typeface="Trebuchet MS" pitchFamily="34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2600" b="1">
          <a:solidFill>
            <a:srgbClr val="404040"/>
          </a:solidFill>
          <a:latin typeface="Tahoma" pitchFamily="34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2600" b="1">
          <a:solidFill>
            <a:srgbClr val="404040"/>
          </a:solidFill>
          <a:latin typeface="Tahoma" pitchFamily="34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2600" b="1">
          <a:solidFill>
            <a:srgbClr val="404040"/>
          </a:solidFill>
          <a:latin typeface="Tahoma" pitchFamily="34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2600" b="1">
          <a:solidFill>
            <a:srgbClr val="404040"/>
          </a:solidFill>
          <a:latin typeface="Tahoma" pitchFamily="34" charset="0"/>
        </a:defRPr>
      </a:lvl9pPr>
    </p:titleStyle>
    <p:bodyStyle>
      <a:lvl1pPr marL="171450" indent="-171450" algn="l" rtl="0" eaLnBrk="0" fontAlgn="base" hangingPunct="0">
        <a:spcBef>
          <a:spcPct val="20000"/>
        </a:spcBef>
        <a:spcAft>
          <a:spcPct val="30000"/>
        </a:spcAft>
        <a:buClr>
          <a:srgbClr val="404040"/>
        </a:buClr>
        <a:buFont typeface="Arial" charset="0"/>
        <a:buChar char="•"/>
        <a:defRPr sz="2000">
          <a:solidFill>
            <a:srgbClr val="404040"/>
          </a:solidFill>
          <a:latin typeface="Trebuchet MS" pitchFamily="34" charset="0"/>
          <a:ea typeface="+mn-ea"/>
          <a:cs typeface="+mn-cs"/>
        </a:defRPr>
      </a:lvl1pPr>
      <a:lvl2pPr marL="292100" indent="-177800" algn="l" rtl="0" eaLnBrk="0" fontAlgn="base" hangingPunct="0">
        <a:spcBef>
          <a:spcPct val="20000"/>
        </a:spcBef>
        <a:spcAft>
          <a:spcPct val="30000"/>
        </a:spcAft>
        <a:buClr>
          <a:srgbClr val="404040"/>
        </a:buClr>
        <a:buFont typeface="Arial" charset="0"/>
        <a:buChar char="­"/>
        <a:defRPr>
          <a:solidFill>
            <a:srgbClr val="404040"/>
          </a:solidFill>
          <a:latin typeface="Trebuchet MS" pitchFamily="34" charset="0"/>
        </a:defRPr>
      </a:lvl2pPr>
      <a:lvl3pPr marL="520700" indent="-228600" algn="l" rtl="0" eaLnBrk="0" fontAlgn="base" hangingPunct="0">
        <a:spcBef>
          <a:spcPct val="20000"/>
        </a:spcBef>
        <a:spcAft>
          <a:spcPct val="30000"/>
        </a:spcAft>
        <a:buClr>
          <a:srgbClr val="404040"/>
        </a:buClr>
        <a:buFont typeface="Arial" charset="0"/>
        <a:buChar char="­"/>
        <a:defRPr sz="1600">
          <a:solidFill>
            <a:srgbClr val="404040"/>
          </a:solidFill>
          <a:latin typeface="Trebuchet MS" pitchFamily="34" charset="0"/>
        </a:defRPr>
      </a:lvl3pPr>
      <a:lvl4pPr marL="744538" indent="-228600" algn="l" rtl="0" eaLnBrk="0" fontAlgn="base" hangingPunct="0">
        <a:spcBef>
          <a:spcPct val="20000"/>
        </a:spcBef>
        <a:spcAft>
          <a:spcPct val="30000"/>
        </a:spcAft>
        <a:buClr>
          <a:srgbClr val="404040"/>
        </a:buClr>
        <a:buFont typeface="Arial" charset="0"/>
        <a:buChar char="­"/>
        <a:defRPr sz="1400">
          <a:solidFill>
            <a:srgbClr val="404040"/>
          </a:solidFill>
          <a:latin typeface="Trebuchet MS" pitchFamily="34" charset="0"/>
        </a:defRPr>
      </a:lvl4pPr>
      <a:lvl5pPr marL="977900" indent="-228600" algn="l" rtl="0" eaLnBrk="0" fontAlgn="base" hangingPunct="0">
        <a:spcBef>
          <a:spcPct val="20000"/>
        </a:spcBef>
        <a:spcAft>
          <a:spcPct val="30000"/>
        </a:spcAft>
        <a:buClr>
          <a:srgbClr val="404040"/>
        </a:buClr>
        <a:buFont typeface="Arial" charset="0"/>
        <a:buChar char="­"/>
        <a:defRPr sz="1400">
          <a:solidFill>
            <a:srgbClr val="404040"/>
          </a:solidFill>
          <a:latin typeface="Trebuchet MS" pitchFamily="34" charset="0"/>
        </a:defRPr>
      </a:lvl5pPr>
      <a:lvl6pPr marL="1435100" indent="-228600" algn="l" rtl="0" eaLnBrk="0" fontAlgn="base" hangingPunct="0">
        <a:spcBef>
          <a:spcPct val="20000"/>
        </a:spcBef>
        <a:spcAft>
          <a:spcPct val="30000"/>
        </a:spcAft>
        <a:buClr>
          <a:srgbClr val="6639B7"/>
        </a:buClr>
        <a:buFont typeface="Arial" pitchFamily="34" charset="0"/>
        <a:buChar char="­"/>
        <a:defRPr sz="1400">
          <a:solidFill>
            <a:schemeClr val="tx1"/>
          </a:solidFill>
          <a:latin typeface="+mn-lt"/>
        </a:defRPr>
      </a:lvl6pPr>
      <a:lvl7pPr marL="1892300" indent="-228600" algn="l" rtl="0" eaLnBrk="0" fontAlgn="base" hangingPunct="0">
        <a:spcBef>
          <a:spcPct val="20000"/>
        </a:spcBef>
        <a:spcAft>
          <a:spcPct val="30000"/>
        </a:spcAft>
        <a:buClr>
          <a:srgbClr val="6639B7"/>
        </a:buClr>
        <a:buFont typeface="Arial" pitchFamily="34" charset="0"/>
        <a:buChar char="­"/>
        <a:defRPr sz="1400">
          <a:solidFill>
            <a:schemeClr val="tx1"/>
          </a:solidFill>
          <a:latin typeface="+mn-lt"/>
        </a:defRPr>
      </a:lvl7pPr>
      <a:lvl8pPr marL="2349500" indent="-228600" algn="l" rtl="0" eaLnBrk="0" fontAlgn="base" hangingPunct="0">
        <a:spcBef>
          <a:spcPct val="20000"/>
        </a:spcBef>
        <a:spcAft>
          <a:spcPct val="30000"/>
        </a:spcAft>
        <a:buClr>
          <a:srgbClr val="6639B7"/>
        </a:buClr>
        <a:buFont typeface="Arial" pitchFamily="34" charset="0"/>
        <a:buChar char="­"/>
        <a:defRPr sz="1400">
          <a:solidFill>
            <a:schemeClr val="tx1"/>
          </a:solidFill>
          <a:latin typeface="+mn-lt"/>
        </a:defRPr>
      </a:lvl8pPr>
      <a:lvl9pPr marL="2806700" indent="-228600" algn="l" rtl="0" eaLnBrk="0" fontAlgn="base" hangingPunct="0">
        <a:spcBef>
          <a:spcPct val="20000"/>
        </a:spcBef>
        <a:spcAft>
          <a:spcPct val="30000"/>
        </a:spcAft>
        <a:buClr>
          <a:srgbClr val="6639B7"/>
        </a:buClr>
        <a:buFont typeface="Arial" pitchFamily="34" charset="0"/>
        <a:buChar char="­"/>
        <a:defRPr sz="14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330200" y="1360488"/>
            <a:ext cx="11158538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4572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43" name="Title Placeholder 10"/>
          <p:cNvSpPr>
            <a:spLocks noGrp="1"/>
          </p:cNvSpPr>
          <p:nvPr>
            <p:ph type="title"/>
          </p:nvPr>
        </p:nvSpPr>
        <p:spPr bwMode="auto">
          <a:xfrm>
            <a:off x="249238" y="244475"/>
            <a:ext cx="112395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0" r:id="rId1"/>
    <p:sldLayoutId id="2147483721" r:id="rId2"/>
    <p:sldLayoutId id="2147483722" r:id="rId3"/>
    <p:sldLayoutId id="2147483723" r:id="rId4"/>
    <p:sldLayoutId id="2147483724" r:id="rId5"/>
    <p:sldLayoutId id="2147483711" r:id="rId6"/>
    <p:sldLayoutId id="2147483725" r:id="rId7"/>
    <p:sldLayoutId id="2147483726" r:id="rId8"/>
  </p:sldLayoutIdLst>
  <p:transition>
    <p:fade/>
  </p:transition>
  <p:txStyles>
    <p:titleStyle>
      <a:lvl1pPr algn="l" rtl="0" eaLnBrk="0" fontAlgn="base" hangingPunct="0">
        <a:spcBef>
          <a:spcPct val="0"/>
        </a:spcBef>
        <a:spcAft>
          <a:spcPct val="0"/>
        </a:spcAft>
        <a:defRPr lang="en-US" sz="2600" b="1" kern="1200">
          <a:solidFill>
            <a:srgbClr val="404040"/>
          </a:solidFill>
          <a:latin typeface="Helvetica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600" b="1">
          <a:solidFill>
            <a:srgbClr val="404040"/>
          </a:solidFill>
          <a:latin typeface="Helvetica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600" b="1">
          <a:solidFill>
            <a:srgbClr val="404040"/>
          </a:solidFill>
          <a:latin typeface="Helvetica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600" b="1">
          <a:solidFill>
            <a:srgbClr val="404040"/>
          </a:solidFill>
          <a:latin typeface="Helvetica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600" b="1">
          <a:solidFill>
            <a:srgbClr val="404040"/>
          </a:solidFill>
          <a:latin typeface="Helvetica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600" b="1">
          <a:solidFill>
            <a:srgbClr val="404040"/>
          </a:solidFill>
          <a:latin typeface="Tahoma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600" b="1">
          <a:solidFill>
            <a:srgbClr val="404040"/>
          </a:solidFill>
          <a:latin typeface="Tahoma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600" b="1">
          <a:solidFill>
            <a:srgbClr val="404040"/>
          </a:solidFill>
          <a:latin typeface="Tahoma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600" b="1">
          <a:solidFill>
            <a:srgbClr val="404040"/>
          </a:solidFill>
          <a:latin typeface="Tahoma" pitchFamily="34" charset="0"/>
        </a:defRPr>
      </a:lvl9pPr>
    </p:titleStyle>
    <p:bodyStyle>
      <a:lvl1pPr marL="171450" indent="-171450" algn="l" rtl="0" eaLnBrk="0" fontAlgn="base" hangingPunct="0">
        <a:spcBef>
          <a:spcPct val="20000"/>
        </a:spcBef>
        <a:spcAft>
          <a:spcPts val="600"/>
        </a:spcAft>
        <a:buClr>
          <a:srgbClr val="7F7F7F"/>
        </a:buClr>
        <a:buFont typeface="Arial" charset="0"/>
        <a:buChar char="•"/>
        <a:defRPr sz="2000" kern="1200">
          <a:solidFill>
            <a:srgbClr val="404040"/>
          </a:solidFill>
          <a:latin typeface="Helvetica"/>
          <a:ea typeface="+mn-ea"/>
          <a:cs typeface="+mn-cs"/>
        </a:defRPr>
      </a:lvl1pPr>
      <a:lvl2pPr marL="292100" indent="-177800" algn="l" rtl="0" eaLnBrk="0" fontAlgn="base" hangingPunct="0">
        <a:spcBef>
          <a:spcPct val="20000"/>
        </a:spcBef>
        <a:spcAft>
          <a:spcPts val="600"/>
        </a:spcAft>
        <a:buClr>
          <a:srgbClr val="7F7F7F"/>
        </a:buClr>
        <a:buFont typeface="Tahoma" pitchFamily="34" charset="0"/>
        <a:buChar char="­"/>
        <a:defRPr kern="1200">
          <a:solidFill>
            <a:srgbClr val="404040"/>
          </a:solidFill>
          <a:latin typeface="Helvetica"/>
          <a:ea typeface="+mn-ea"/>
          <a:cs typeface="+mn-cs"/>
        </a:defRPr>
      </a:lvl2pPr>
      <a:lvl3pPr marL="520700" indent="-228600" algn="l" rtl="0" eaLnBrk="0" fontAlgn="base" hangingPunct="0">
        <a:spcBef>
          <a:spcPct val="20000"/>
        </a:spcBef>
        <a:spcAft>
          <a:spcPts val="600"/>
        </a:spcAft>
        <a:buClr>
          <a:srgbClr val="7F7F7F"/>
        </a:buClr>
        <a:buFont typeface="Tahoma" pitchFamily="34" charset="0"/>
        <a:buChar char="­"/>
        <a:defRPr sz="1600" kern="1200">
          <a:solidFill>
            <a:srgbClr val="404040"/>
          </a:solidFill>
          <a:latin typeface="Helvetica"/>
          <a:ea typeface="+mn-ea"/>
          <a:cs typeface="+mn-cs"/>
        </a:defRPr>
      </a:lvl3pPr>
      <a:lvl4pPr marL="744538" indent="-228600" algn="l" rtl="0" eaLnBrk="0" fontAlgn="base" hangingPunct="0">
        <a:spcBef>
          <a:spcPct val="20000"/>
        </a:spcBef>
        <a:spcAft>
          <a:spcPts val="600"/>
        </a:spcAft>
        <a:buClr>
          <a:srgbClr val="7F7F7F"/>
        </a:buClr>
        <a:buFont typeface="Tahoma" pitchFamily="34" charset="0"/>
        <a:buChar char="­"/>
        <a:defRPr sz="1400" kern="1200">
          <a:solidFill>
            <a:srgbClr val="404040"/>
          </a:solidFill>
          <a:latin typeface="Helvetica"/>
          <a:ea typeface="+mn-ea"/>
          <a:cs typeface="+mn-cs"/>
        </a:defRPr>
      </a:lvl4pPr>
      <a:lvl5pPr marL="977900" indent="-228600" algn="l" rtl="0" eaLnBrk="0" fontAlgn="base" hangingPunct="0">
        <a:spcBef>
          <a:spcPct val="20000"/>
        </a:spcBef>
        <a:spcAft>
          <a:spcPts val="600"/>
        </a:spcAft>
        <a:buClr>
          <a:srgbClr val="7F7F7F"/>
        </a:buClr>
        <a:buFont typeface="Tahoma" pitchFamily="34" charset="0"/>
        <a:buChar char="­"/>
        <a:defRPr sz="1400" kern="1200">
          <a:solidFill>
            <a:srgbClr val="404040"/>
          </a:solidFill>
          <a:latin typeface="Helvetica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09" name="Picture 2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0038" y="330200"/>
            <a:ext cx="11276012" cy="3797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301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27013" y="4068590"/>
            <a:ext cx="11345862" cy="1181100"/>
          </a:xfrm>
        </p:spPr>
        <p:txBody>
          <a:bodyPr/>
          <a:lstStyle/>
          <a:p>
            <a:r>
              <a:rPr lang="en-GB" dirty="0" smtClean="0"/>
              <a:t>On the Standardisation of LTE in Unlicensed Spectrum </a:t>
            </a:r>
            <a:endParaRPr lang="en-US" sz="2000" b="0" dirty="0" smtClean="0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27013" y="5461000"/>
            <a:ext cx="11304587" cy="617538"/>
          </a:xfrm>
        </p:spPr>
        <p:txBody>
          <a:bodyPr/>
          <a:lstStyle/>
          <a:p>
            <a:pPr>
              <a:defRPr/>
            </a:pPr>
            <a:r>
              <a:rPr lang="en-GB" dirty="0" smtClean="0">
                <a:solidFill>
                  <a:schemeClr val="tx1"/>
                </a:solidFill>
              </a:rPr>
              <a:t>Alcatel-Lucent </a:t>
            </a:r>
          </a:p>
          <a:p>
            <a:pPr>
              <a:defRPr/>
            </a:pPr>
            <a:r>
              <a:rPr lang="en-GB" dirty="0" smtClean="0">
                <a:solidFill>
                  <a:schemeClr val="tx1"/>
                </a:solidFill>
              </a:rPr>
              <a:t>13 June 2014</a:t>
            </a:r>
            <a:endParaRPr lang="en-GB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Introduction and Status    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72092" y="1253789"/>
            <a:ext cx="11291888" cy="4525963"/>
          </a:xfrm>
        </p:spPr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LTE-U </a:t>
            </a:r>
            <a:r>
              <a:rPr lang="en-US" dirty="0" smtClean="0">
                <a:solidFill>
                  <a:schemeClr val="tx1"/>
                </a:solidFill>
              </a:rPr>
              <a:t>is a promising enhancement by providing flexible usage and maximization of spectrum use to support the ultra capacity foreseen to be needed for 4g and beyond</a:t>
            </a:r>
            <a:r>
              <a:rPr lang="en-US" dirty="0" smtClean="0">
                <a:solidFill>
                  <a:schemeClr val="tx1"/>
                </a:solidFill>
              </a:rPr>
              <a:t>. </a:t>
            </a:r>
            <a:endParaRPr lang="en-US" dirty="0" smtClean="0">
              <a:solidFill>
                <a:schemeClr val="tx1"/>
              </a:solidFill>
            </a:endParaRPr>
          </a:p>
          <a:p>
            <a:r>
              <a:rPr lang="en-US" dirty="0" smtClean="0">
                <a:solidFill>
                  <a:schemeClr val="tx1"/>
                </a:solidFill>
              </a:rPr>
              <a:t>LTE offers the following benefits:</a:t>
            </a:r>
          </a:p>
          <a:p>
            <a:pPr lvl="1"/>
            <a:r>
              <a:rPr lang="en-US" dirty="0" smtClean="0">
                <a:solidFill>
                  <a:schemeClr val="tx1"/>
                </a:solidFill>
              </a:rPr>
              <a:t>Higher spectral efficiency and improved coverage;</a:t>
            </a:r>
          </a:p>
          <a:p>
            <a:pPr lvl="1"/>
            <a:r>
              <a:rPr lang="en-US" dirty="0" smtClean="0">
                <a:solidFill>
                  <a:schemeClr val="tx1"/>
                </a:solidFill>
              </a:rPr>
              <a:t>Enables improved network management and load balancing through tighter integration;</a:t>
            </a:r>
          </a:p>
          <a:p>
            <a:pPr lvl="1"/>
            <a:r>
              <a:rPr lang="en-US" dirty="0" smtClean="0">
                <a:solidFill>
                  <a:schemeClr val="tx1"/>
                </a:solidFill>
              </a:rPr>
              <a:t>Simplifies network management and tracking of KPIs through a single RAN. </a:t>
            </a:r>
          </a:p>
          <a:p>
            <a:r>
              <a:rPr lang="en-US" dirty="0" smtClean="0">
                <a:solidFill>
                  <a:schemeClr val="tx1"/>
                </a:solidFill>
              </a:rPr>
              <a:t>The introduction and adoption of LTE-U has some very obvious challenges. From the </a:t>
            </a:r>
            <a:r>
              <a:rPr lang="en-US" dirty="0" smtClean="0"/>
              <a:t>radio perspective, one challenge is the coexistence with existing technologies that are operating in these unlicensed spectrum such as </a:t>
            </a:r>
            <a:r>
              <a:rPr lang="en-US" dirty="0" err="1" smtClean="0"/>
              <a:t>Wifi</a:t>
            </a:r>
            <a:r>
              <a:rPr lang="en-US" dirty="0" smtClean="0"/>
              <a:t>. The other is unpredictable interference to LTE from other technologies.</a:t>
            </a:r>
          </a:p>
          <a:p>
            <a:r>
              <a:rPr lang="en-US" dirty="0" smtClean="0"/>
              <a:t>3GPP should proceed deliberately with well defined and controlled Study Item scope after the completion of Release 12. </a:t>
            </a:r>
            <a:endParaRPr lang="en-GB" dirty="0" smtClean="0"/>
          </a:p>
          <a:p>
            <a:pPr lvl="2"/>
            <a:endParaRPr lang="en-GB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SI Overview and Motivation     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72092" y="1253789"/>
            <a:ext cx="11291888" cy="4525963"/>
          </a:xfrm>
        </p:spPr>
        <p:txBody>
          <a:bodyPr/>
          <a:lstStyle/>
          <a:p>
            <a:r>
              <a:rPr lang="en-GB" dirty="0" smtClean="0">
                <a:solidFill>
                  <a:schemeClr val="tx1"/>
                </a:solidFill>
              </a:rPr>
              <a:t>One of the main objective is to ensure timely completion of Rel-12. Hence a reduced scope SI for LTE-U is proposed to begin in RAN#65 after Core spec functional freeze of Rel-12. </a:t>
            </a:r>
          </a:p>
          <a:p>
            <a:r>
              <a:rPr lang="en-GB" dirty="0" smtClean="0">
                <a:solidFill>
                  <a:schemeClr val="tx1"/>
                </a:solidFill>
              </a:rPr>
              <a:t>To ensure global benefits, possible physical layer enhancements (e.g. LBT) are evaluated in the proposed SI to address coexistence requirements in many regions. </a:t>
            </a:r>
          </a:p>
          <a:p>
            <a:r>
              <a:rPr lang="en-GB" dirty="0" smtClean="0">
                <a:solidFill>
                  <a:schemeClr val="tx1"/>
                </a:solidFill>
              </a:rPr>
              <a:t>The emphasis of the SI is on a licensed-assisted LTE-unlicensed operation.</a:t>
            </a:r>
          </a:p>
          <a:p>
            <a:r>
              <a:rPr lang="en-GB" dirty="0" smtClean="0">
                <a:solidFill>
                  <a:schemeClr val="tx1"/>
                </a:solidFill>
              </a:rPr>
              <a:t>Proposal to have work in 3GPP separated into two Phases: Phase 1 and Phase 2: </a:t>
            </a:r>
          </a:p>
          <a:p>
            <a:pPr lvl="1"/>
            <a:r>
              <a:rPr lang="en-GB" dirty="0" smtClean="0">
                <a:solidFill>
                  <a:schemeClr val="tx1"/>
                </a:solidFill>
              </a:rPr>
              <a:t>Phase 1 with first priority: SI followed by WI in Rel-13, addressing </a:t>
            </a:r>
            <a:r>
              <a:rPr lang="en-US" dirty="0" smtClean="0">
                <a:solidFill>
                  <a:schemeClr val="tx1"/>
                </a:solidFill>
              </a:rPr>
              <a:t>an </a:t>
            </a:r>
            <a:r>
              <a:rPr lang="en-US" dirty="0" err="1" smtClean="0">
                <a:solidFill>
                  <a:schemeClr val="tx1"/>
                </a:solidFill>
              </a:rPr>
              <a:t>SCell</a:t>
            </a:r>
            <a:r>
              <a:rPr lang="en-US" dirty="0" smtClean="0">
                <a:solidFill>
                  <a:schemeClr val="tx1"/>
                </a:solidFill>
              </a:rPr>
              <a:t> which operates in unlicensed spectrum and is a Supplemental DL carrier in an LTE CA configuration, where the </a:t>
            </a:r>
            <a:r>
              <a:rPr lang="en-US" dirty="0" err="1" smtClean="0">
                <a:solidFill>
                  <a:schemeClr val="tx1"/>
                </a:solidFill>
              </a:rPr>
              <a:t>PCell</a:t>
            </a:r>
            <a:r>
              <a:rPr lang="en-US" dirty="0" smtClean="0">
                <a:solidFill>
                  <a:schemeClr val="tx1"/>
                </a:solidFill>
              </a:rPr>
              <a:t> operates in licensed spectrum and uses LTE FDD</a:t>
            </a:r>
          </a:p>
          <a:p>
            <a:pPr lvl="2"/>
            <a:r>
              <a:rPr lang="en-US" dirty="0" smtClean="0">
                <a:solidFill>
                  <a:schemeClr val="tx1"/>
                </a:solidFill>
              </a:rPr>
              <a:t>Includes methods to address coexistence issues on unlicensed bands for an identified exemplary band (e.g. 5 GHz) </a:t>
            </a:r>
          </a:p>
          <a:p>
            <a:pPr lvl="1"/>
            <a:r>
              <a:rPr lang="en-GB" dirty="0" smtClean="0">
                <a:solidFill>
                  <a:schemeClr val="tx1"/>
                </a:solidFill>
              </a:rPr>
              <a:t>Phase 2 with secondary priority (starts after completion of Phase 1 SI): a</a:t>
            </a:r>
            <a:r>
              <a:rPr lang="en-US" dirty="0" smtClean="0">
                <a:solidFill>
                  <a:schemeClr val="tx1"/>
                </a:solidFill>
              </a:rPr>
              <a:t>n </a:t>
            </a:r>
            <a:r>
              <a:rPr lang="en-US" dirty="0" err="1" smtClean="0">
                <a:solidFill>
                  <a:schemeClr val="tx1"/>
                </a:solidFill>
              </a:rPr>
              <a:t>SCell</a:t>
            </a:r>
            <a:r>
              <a:rPr lang="en-US" dirty="0" smtClean="0">
                <a:solidFill>
                  <a:schemeClr val="tx1"/>
                </a:solidFill>
              </a:rPr>
              <a:t> operates in unlicensed spectrum and comprises both UL and DL in an LTE CA configuration and/or an LTE dual connectivity configuration, where the </a:t>
            </a:r>
            <a:r>
              <a:rPr lang="en-US" dirty="0" err="1" smtClean="0">
                <a:solidFill>
                  <a:schemeClr val="tx1"/>
                </a:solidFill>
              </a:rPr>
              <a:t>PCell</a:t>
            </a:r>
            <a:r>
              <a:rPr lang="en-US" dirty="0" smtClean="0">
                <a:solidFill>
                  <a:schemeClr val="tx1"/>
                </a:solidFill>
              </a:rPr>
              <a:t> operates in licensed spectrum and can be LTE FDD or LTE TDD. </a:t>
            </a:r>
          </a:p>
          <a:p>
            <a:pPr lvl="2"/>
            <a:endParaRPr lang="en-GB" dirty="0" smtClean="0">
              <a:solidFill>
                <a:schemeClr val="tx1"/>
              </a:solidFill>
            </a:endParaRPr>
          </a:p>
          <a:p>
            <a:pPr lvl="2"/>
            <a:endParaRPr lang="en-GB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Phase Approach Options      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72092" y="1253789"/>
            <a:ext cx="11291888" cy="4525963"/>
          </a:xfrm>
        </p:spPr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The following different options are considered for Release 13:</a:t>
            </a:r>
          </a:p>
          <a:p>
            <a:pPr lvl="1"/>
            <a:r>
              <a:rPr lang="en-US" dirty="0" smtClean="0">
                <a:solidFill>
                  <a:schemeClr val="tx1"/>
                </a:solidFill>
              </a:rPr>
              <a:t>Option 1: </a:t>
            </a:r>
          </a:p>
          <a:p>
            <a:pPr lvl="2"/>
            <a:r>
              <a:rPr lang="en-US" dirty="0" smtClean="0">
                <a:solidFill>
                  <a:schemeClr val="tx1"/>
                </a:solidFill>
              </a:rPr>
              <a:t>SID: DL only &amp; DL+UL</a:t>
            </a:r>
          </a:p>
          <a:p>
            <a:pPr lvl="2"/>
            <a:r>
              <a:rPr lang="en-US" dirty="0" smtClean="0">
                <a:solidFill>
                  <a:schemeClr val="tx1"/>
                </a:solidFill>
              </a:rPr>
              <a:t>WID: DL only &amp; DL+UL</a:t>
            </a:r>
          </a:p>
          <a:p>
            <a:pPr lvl="1"/>
            <a:r>
              <a:rPr lang="en-US" dirty="0" smtClean="0">
                <a:solidFill>
                  <a:schemeClr val="tx1"/>
                </a:solidFill>
              </a:rPr>
              <a:t>Option 2: 	</a:t>
            </a:r>
          </a:p>
          <a:p>
            <a:pPr lvl="2"/>
            <a:r>
              <a:rPr lang="en-US" dirty="0" smtClean="0">
                <a:solidFill>
                  <a:schemeClr val="tx1"/>
                </a:solidFill>
              </a:rPr>
              <a:t>SID: DL only &amp; DL+UL</a:t>
            </a:r>
          </a:p>
          <a:p>
            <a:pPr lvl="2"/>
            <a:r>
              <a:rPr lang="en-US" dirty="0" smtClean="0">
                <a:solidFill>
                  <a:schemeClr val="tx1"/>
                </a:solidFill>
              </a:rPr>
              <a:t>WID: DL only</a:t>
            </a:r>
          </a:p>
          <a:p>
            <a:pPr lvl="1"/>
            <a:r>
              <a:rPr lang="en-US" dirty="0" smtClean="0">
                <a:solidFill>
                  <a:schemeClr val="tx1"/>
                </a:solidFill>
              </a:rPr>
              <a:t>Option 3: </a:t>
            </a:r>
          </a:p>
          <a:p>
            <a:pPr lvl="2"/>
            <a:r>
              <a:rPr lang="en-US" dirty="0" smtClean="0">
                <a:solidFill>
                  <a:schemeClr val="tx1"/>
                </a:solidFill>
              </a:rPr>
              <a:t>SID: DL only for 1</a:t>
            </a:r>
            <a:r>
              <a:rPr lang="en-US" baseline="30000" dirty="0" smtClean="0">
                <a:solidFill>
                  <a:schemeClr val="tx1"/>
                </a:solidFill>
              </a:rPr>
              <a:t>st</a:t>
            </a:r>
            <a:r>
              <a:rPr lang="en-US" dirty="0" smtClean="0">
                <a:solidFill>
                  <a:schemeClr val="tx1"/>
                </a:solidFill>
              </a:rPr>
              <a:t> phase in Rel13  + DL+UL for 2</a:t>
            </a:r>
            <a:r>
              <a:rPr lang="en-US" baseline="30000" dirty="0" smtClean="0">
                <a:solidFill>
                  <a:schemeClr val="tx1"/>
                </a:solidFill>
              </a:rPr>
              <a:t>nd</a:t>
            </a:r>
            <a:r>
              <a:rPr lang="en-US" dirty="0" smtClean="0">
                <a:solidFill>
                  <a:schemeClr val="tx1"/>
                </a:solidFill>
              </a:rPr>
              <a:t> phase in Release 13</a:t>
            </a:r>
          </a:p>
          <a:p>
            <a:pPr lvl="2"/>
            <a:r>
              <a:rPr lang="en-US" dirty="0" smtClean="0">
                <a:solidFill>
                  <a:schemeClr val="tx1"/>
                </a:solidFill>
              </a:rPr>
              <a:t>WID: DL only for Release 13</a:t>
            </a:r>
          </a:p>
          <a:p>
            <a:pPr lvl="2">
              <a:buNone/>
            </a:pPr>
            <a:endParaRPr lang="en-US" dirty="0" smtClean="0">
              <a:solidFill>
                <a:schemeClr val="tx1"/>
              </a:solidFill>
            </a:endParaRPr>
          </a:p>
          <a:p>
            <a:r>
              <a:rPr lang="en-US" dirty="0" smtClean="0">
                <a:solidFill>
                  <a:schemeClr val="tx1"/>
                </a:solidFill>
              </a:rPr>
              <a:t>Option 3 is preferred as it uses the SDL CA based approach as baseline to study the feasibility and addresses issues and concerns. Given the complexities and multi-faceted nature of this new feature, this option also has the least specifications impact with realistic chance of completion within Release 13. Detailed time plan is provided next. </a:t>
            </a:r>
          </a:p>
          <a:p>
            <a:pPr lvl="2"/>
            <a:endParaRPr lang="en-GB" dirty="0" smtClean="0">
              <a:solidFill>
                <a:schemeClr val="tx1"/>
              </a:solidFill>
            </a:endParaRPr>
          </a:p>
          <a:p>
            <a:pPr lvl="2"/>
            <a:endParaRPr lang="en-GB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ja-JP" dirty="0" smtClean="0">
                <a:ea typeface="MS PGothic" pitchFamily="34" charset="-128"/>
              </a:rPr>
              <a:t>Proposed Timeline: 3GPP Releases 12 and 13 for LTE-U </a:t>
            </a:r>
            <a:endParaRPr lang="en-GB" dirty="0" smtClean="0"/>
          </a:p>
        </p:txBody>
      </p:sp>
      <p:sp>
        <p:nvSpPr>
          <p:cNvPr id="61" name="Line 51"/>
          <p:cNvSpPr>
            <a:spLocks noChangeShapeType="1"/>
          </p:cNvSpPr>
          <p:nvPr/>
        </p:nvSpPr>
        <p:spPr bwMode="auto">
          <a:xfrm flipH="1">
            <a:off x="6671734" y="2811383"/>
            <a:ext cx="9172" cy="3289863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 wrap="square" lIns="0" tIns="0" rIns="0" bIns="0" anchor="ctr">
            <a:spAutoFit/>
          </a:bodyPr>
          <a:lstStyle/>
          <a:p>
            <a:endParaRPr lang="en-GB" sz="900"/>
          </a:p>
        </p:txBody>
      </p:sp>
      <p:sp>
        <p:nvSpPr>
          <p:cNvPr id="67" name="Line 51"/>
          <p:cNvSpPr>
            <a:spLocks noChangeShapeType="1"/>
          </p:cNvSpPr>
          <p:nvPr/>
        </p:nvSpPr>
        <p:spPr bwMode="auto">
          <a:xfrm flipH="1">
            <a:off x="10109201" y="2565849"/>
            <a:ext cx="9172" cy="3289863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 wrap="square" lIns="0" tIns="0" rIns="0" bIns="0" anchor="ctr">
            <a:spAutoFit/>
          </a:bodyPr>
          <a:lstStyle/>
          <a:p>
            <a:endParaRPr lang="en-GB" sz="900"/>
          </a:p>
        </p:txBody>
      </p:sp>
      <p:sp>
        <p:nvSpPr>
          <p:cNvPr id="6" name="AutoShape 35"/>
          <p:cNvSpPr>
            <a:spLocks noChangeArrowheads="1"/>
          </p:cNvSpPr>
          <p:nvPr/>
        </p:nvSpPr>
        <p:spPr bwMode="auto">
          <a:xfrm>
            <a:off x="9438909" y="1769170"/>
            <a:ext cx="389716" cy="486052"/>
          </a:xfrm>
          <a:prstGeom prst="triangle">
            <a:avLst>
              <a:gd name="adj" fmla="val 50000"/>
            </a:avLst>
          </a:prstGeom>
          <a:solidFill>
            <a:schemeClr val="bg2">
              <a:lumMod val="20000"/>
              <a:lumOff val="80000"/>
            </a:schemeClr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 eaLnBrk="0" hangingPunct="0">
              <a:lnSpc>
                <a:spcPct val="90000"/>
              </a:lnSpc>
              <a:spcAft>
                <a:spcPts val="1200"/>
              </a:spcAft>
              <a:buClr>
                <a:schemeClr val="bg1"/>
              </a:buClr>
              <a:buFont typeface="Times New Roman" pitchFamily="18" charset="0"/>
              <a:buChar char="•"/>
              <a:defRPr/>
            </a:pPr>
            <a:endParaRPr lang="en-GB" sz="1100"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AutoShape 39"/>
          <p:cNvSpPr>
            <a:spLocks noChangeArrowheads="1"/>
          </p:cNvSpPr>
          <p:nvPr/>
        </p:nvSpPr>
        <p:spPr bwMode="auto">
          <a:xfrm>
            <a:off x="10496155" y="1770803"/>
            <a:ext cx="389716" cy="486052"/>
          </a:xfrm>
          <a:prstGeom prst="triangle">
            <a:avLst>
              <a:gd name="adj" fmla="val 50000"/>
            </a:avLst>
          </a:prstGeom>
          <a:solidFill>
            <a:schemeClr val="bg2">
              <a:lumMod val="20000"/>
              <a:lumOff val="80000"/>
            </a:schemeClr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 eaLnBrk="0" hangingPunct="0">
              <a:lnSpc>
                <a:spcPct val="90000"/>
              </a:lnSpc>
              <a:spcAft>
                <a:spcPts val="1200"/>
              </a:spcAft>
              <a:buClr>
                <a:schemeClr val="bg1"/>
              </a:buClr>
              <a:buFont typeface="Times New Roman" pitchFamily="18" charset="0"/>
              <a:buChar char="•"/>
              <a:defRPr/>
            </a:pPr>
            <a:endParaRPr lang="en-GB" sz="1100"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AutoShape 44"/>
          <p:cNvSpPr>
            <a:spLocks noChangeArrowheads="1"/>
          </p:cNvSpPr>
          <p:nvPr/>
        </p:nvSpPr>
        <p:spPr bwMode="auto">
          <a:xfrm>
            <a:off x="710704" y="1742215"/>
            <a:ext cx="389716" cy="486052"/>
          </a:xfrm>
          <a:prstGeom prst="triangle">
            <a:avLst>
              <a:gd name="adj" fmla="val 50000"/>
            </a:avLst>
          </a:prstGeom>
          <a:solidFill>
            <a:schemeClr val="bg2">
              <a:lumMod val="20000"/>
              <a:lumOff val="80000"/>
            </a:schemeClr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 eaLnBrk="0" hangingPunct="0">
              <a:lnSpc>
                <a:spcPct val="90000"/>
              </a:lnSpc>
              <a:spcAft>
                <a:spcPts val="1200"/>
              </a:spcAft>
              <a:buClr>
                <a:schemeClr val="bg1"/>
              </a:buClr>
              <a:buFont typeface="Times New Roman" pitchFamily="18" charset="0"/>
              <a:buChar char="•"/>
              <a:defRPr/>
            </a:pPr>
            <a:endParaRPr lang="en-GB" sz="1100">
              <a:latin typeface="Arial" pitchFamily="34" charset="0"/>
              <a:cs typeface="Arial" pitchFamily="34" charset="0"/>
            </a:endParaRPr>
          </a:p>
        </p:txBody>
      </p:sp>
      <p:sp>
        <p:nvSpPr>
          <p:cNvPr id="9222" name="Line 3"/>
          <p:cNvSpPr>
            <a:spLocks noChangeShapeType="1"/>
          </p:cNvSpPr>
          <p:nvPr/>
        </p:nvSpPr>
        <p:spPr bwMode="auto">
          <a:xfrm>
            <a:off x="1816649" y="1565392"/>
            <a:ext cx="0" cy="534017"/>
          </a:xfrm>
          <a:prstGeom prst="line">
            <a:avLst/>
          </a:prstGeom>
          <a:noFill/>
          <a:ln w="12700">
            <a:solidFill>
              <a:schemeClr val="tx2"/>
            </a:solidFill>
            <a:round/>
            <a:headEnd/>
            <a:tailEnd/>
          </a:ln>
        </p:spPr>
        <p:txBody>
          <a:bodyPr wrap="square">
            <a:spAutoFit/>
          </a:bodyPr>
          <a:lstStyle/>
          <a:p>
            <a:endParaRPr lang="en-GB" sz="1100">
              <a:latin typeface="Arial" pitchFamily="34" charset="0"/>
              <a:cs typeface="Arial" pitchFamily="34" charset="0"/>
            </a:endParaRPr>
          </a:p>
        </p:txBody>
      </p:sp>
      <p:sp>
        <p:nvSpPr>
          <p:cNvPr id="9223" name="Line 4"/>
          <p:cNvSpPr>
            <a:spLocks noChangeShapeType="1"/>
          </p:cNvSpPr>
          <p:nvPr/>
        </p:nvSpPr>
        <p:spPr bwMode="auto">
          <a:xfrm>
            <a:off x="4077107" y="1565392"/>
            <a:ext cx="0" cy="534017"/>
          </a:xfrm>
          <a:prstGeom prst="line">
            <a:avLst/>
          </a:prstGeom>
          <a:noFill/>
          <a:ln w="12700">
            <a:solidFill>
              <a:schemeClr val="tx2"/>
            </a:solidFill>
            <a:round/>
            <a:headEnd/>
            <a:tailEnd/>
          </a:ln>
        </p:spPr>
        <p:txBody>
          <a:bodyPr wrap="square">
            <a:spAutoFit/>
          </a:bodyPr>
          <a:lstStyle/>
          <a:p>
            <a:endParaRPr lang="en-GB" sz="1100">
              <a:latin typeface="Arial" pitchFamily="34" charset="0"/>
              <a:cs typeface="Arial" pitchFamily="34" charset="0"/>
            </a:endParaRPr>
          </a:p>
        </p:txBody>
      </p:sp>
      <p:sp>
        <p:nvSpPr>
          <p:cNvPr id="9224" name="Line 5"/>
          <p:cNvSpPr>
            <a:spLocks noChangeShapeType="1"/>
          </p:cNvSpPr>
          <p:nvPr/>
        </p:nvSpPr>
        <p:spPr bwMode="auto">
          <a:xfrm>
            <a:off x="6337563" y="1565392"/>
            <a:ext cx="0" cy="534017"/>
          </a:xfrm>
          <a:prstGeom prst="line">
            <a:avLst/>
          </a:prstGeom>
          <a:noFill/>
          <a:ln w="12700">
            <a:solidFill>
              <a:schemeClr val="tx2"/>
            </a:solidFill>
            <a:round/>
            <a:headEnd/>
            <a:tailEnd/>
          </a:ln>
        </p:spPr>
        <p:txBody>
          <a:bodyPr wrap="square">
            <a:spAutoFit/>
          </a:bodyPr>
          <a:lstStyle/>
          <a:p>
            <a:endParaRPr lang="en-GB" sz="1100">
              <a:latin typeface="Arial" pitchFamily="34" charset="0"/>
              <a:cs typeface="Arial" pitchFamily="34" charset="0"/>
            </a:endParaRPr>
          </a:p>
        </p:txBody>
      </p:sp>
      <p:sp>
        <p:nvSpPr>
          <p:cNvPr id="9225" name="Line 6"/>
          <p:cNvSpPr>
            <a:spLocks noChangeShapeType="1"/>
          </p:cNvSpPr>
          <p:nvPr/>
        </p:nvSpPr>
        <p:spPr bwMode="auto">
          <a:xfrm>
            <a:off x="7467792" y="1565392"/>
            <a:ext cx="0" cy="534017"/>
          </a:xfrm>
          <a:prstGeom prst="line">
            <a:avLst/>
          </a:prstGeom>
          <a:noFill/>
          <a:ln w="12700">
            <a:solidFill>
              <a:schemeClr val="tx2"/>
            </a:solidFill>
            <a:round/>
            <a:headEnd/>
            <a:tailEnd/>
          </a:ln>
        </p:spPr>
        <p:txBody>
          <a:bodyPr wrap="square">
            <a:spAutoFit/>
          </a:bodyPr>
          <a:lstStyle/>
          <a:p>
            <a:endParaRPr lang="en-GB" sz="1100"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Text Box 7"/>
          <p:cNvSpPr txBox="1">
            <a:spLocks noChangeArrowheads="1"/>
          </p:cNvSpPr>
          <p:nvPr/>
        </p:nvSpPr>
        <p:spPr bwMode="auto">
          <a:xfrm>
            <a:off x="1570090" y="1235400"/>
            <a:ext cx="756556" cy="23775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lnSpc>
                <a:spcPct val="90000"/>
              </a:lnSpc>
              <a:spcAft>
                <a:spcPts val="1200"/>
              </a:spcAft>
              <a:buClr>
                <a:schemeClr val="bg1"/>
              </a:buClr>
              <a:buFont typeface="Times New Roman" pitchFamily="18" charset="0"/>
              <a:buChar char="•"/>
              <a:defRPr/>
            </a:pPr>
            <a:r>
              <a:rPr kumimoji="1" lang="en-US" altLang="ja-JP" sz="1050" b="1" dirty="0">
                <a:latin typeface="Arial" pitchFamily="34" charset="0"/>
                <a:ea typeface="MS PGothic" pitchFamily="34" charset="-128"/>
                <a:cs typeface="Arial" pitchFamily="34" charset="0"/>
              </a:rPr>
              <a:t>6/2014</a:t>
            </a:r>
            <a:endParaRPr kumimoji="1" lang="en-GB" altLang="ja-JP" sz="1050" b="1" dirty="0">
              <a:latin typeface="Arial" pitchFamily="34" charset="0"/>
              <a:ea typeface="MS PGothic" pitchFamily="34" charset="-128"/>
              <a:cs typeface="Arial" pitchFamily="34" charset="0"/>
            </a:endParaRPr>
          </a:p>
        </p:txBody>
      </p:sp>
      <p:sp>
        <p:nvSpPr>
          <p:cNvPr id="14" name="Text Box 8"/>
          <p:cNvSpPr txBox="1">
            <a:spLocks noChangeArrowheads="1"/>
          </p:cNvSpPr>
          <p:nvPr/>
        </p:nvSpPr>
        <p:spPr bwMode="auto">
          <a:xfrm>
            <a:off x="2623392" y="1225598"/>
            <a:ext cx="756556" cy="23775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lnSpc>
                <a:spcPct val="90000"/>
              </a:lnSpc>
              <a:spcAft>
                <a:spcPts val="1200"/>
              </a:spcAft>
              <a:buClr>
                <a:schemeClr val="bg1"/>
              </a:buClr>
              <a:buFont typeface="Times New Roman" pitchFamily="18" charset="0"/>
              <a:buChar char="•"/>
              <a:defRPr/>
            </a:pPr>
            <a:r>
              <a:rPr kumimoji="1" lang="en-US" altLang="ja-JP" sz="1050" b="1" dirty="0">
                <a:latin typeface="Arial" pitchFamily="34" charset="0"/>
                <a:ea typeface="MS PGothic" pitchFamily="34" charset="-128"/>
                <a:cs typeface="Arial" pitchFamily="34" charset="0"/>
              </a:rPr>
              <a:t>9/2014</a:t>
            </a:r>
            <a:endParaRPr kumimoji="1" lang="en-GB" altLang="ja-JP" sz="1050" b="1" dirty="0">
              <a:latin typeface="Arial" pitchFamily="34" charset="0"/>
              <a:ea typeface="MS PGothic" pitchFamily="34" charset="-128"/>
              <a:cs typeface="Arial" pitchFamily="34" charset="0"/>
            </a:endParaRPr>
          </a:p>
        </p:txBody>
      </p:sp>
      <p:sp>
        <p:nvSpPr>
          <p:cNvPr id="15" name="Text Box 9"/>
          <p:cNvSpPr txBox="1">
            <a:spLocks noChangeArrowheads="1"/>
          </p:cNvSpPr>
          <p:nvPr/>
        </p:nvSpPr>
        <p:spPr bwMode="auto">
          <a:xfrm>
            <a:off x="3706281" y="1223965"/>
            <a:ext cx="835000" cy="23775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lnSpc>
                <a:spcPct val="90000"/>
              </a:lnSpc>
              <a:spcAft>
                <a:spcPts val="1200"/>
              </a:spcAft>
              <a:buClr>
                <a:schemeClr val="bg1"/>
              </a:buClr>
              <a:buFont typeface="Times New Roman" pitchFamily="18" charset="0"/>
              <a:buChar char="•"/>
              <a:defRPr/>
            </a:pPr>
            <a:r>
              <a:rPr kumimoji="1" lang="en-US" altLang="ja-JP" sz="1050" b="1" dirty="0">
                <a:latin typeface="Arial" pitchFamily="34" charset="0"/>
                <a:ea typeface="MS PGothic" pitchFamily="34" charset="-128"/>
                <a:cs typeface="Arial" pitchFamily="34" charset="0"/>
              </a:rPr>
              <a:t>12/2014</a:t>
            </a:r>
            <a:endParaRPr kumimoji="1" lang="en-GB" altLang="ja-JP" sz="1050" b="1" dirty="0">
              <a:latin typeface="Arial" pitchFamily="34" charset="0"/>
              <a:ea typeface="MS PGothic" pitchFamily="34" charset="-128"/>
              <a:cs typeface="Arial" pitchFamily="34" charset="0"/>
            </a:endParaRPr>
          </a:p>
        </p:txBody>
      </p:sp>
      <p:sp>
        <p:nvSpPr>
          <p:cNvPr id="16" name="Text Box 10"/>
          <p:cNvSpPr txBox="1">
            <a:spLocks noChangeArrowheads="1"/>
          </p:cNvSpPr>
          <p:nvPr/>
        </p:nvSpPr>
        <p:spPr bwMode="auto">
          <a:xfrm>
            <a:off x="4789171" y="1225598"/>
            <a:ext cx="756556" cy="23775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lnSpc>
                <a:spcPct val="90000"/>
              </a:lnSpc>
              <a:spcAft>
                <a:spcPts val="1200"/>
              </a:spcAft>
              <a:buClr>
                <a:schemeClr val="bg1"/>
              </a:buClr>
              <a:buFont typeface="Times New Roman" pitchFamily="18" charset="0"/>
              <a:buChar char="•"/>
              <a:defRPr/>
            </a:pPr>
            <a:r>
              <a:rPr kumimoji="1" lang="en-US" altLang="ja-JP" sz="1050" b="1" dirty="0">
                <a:latin typeface="Arial" pitchFamily="34" charset="0"/>
                <a:ea typeface="MS PGothic" pitchFamily="34" charset="-128"/>
                <a:cs typeface="Arial" pitchFamily="34" charset="0"/>
              </a:rPr>
              <a:t>3/2015</a:t>
            </a:r>
            <a:endParaRPr kumimoji="1" lang="en-GB" altLang="ja-JP" sz="1050" b="1" dirty="0">
              <a:latin typeface="Arial" pitchFamily="34" charset="0"/>
              <a:ea typeface="MS PGothic" pitchFamily="34" charset="-128"/>
              <a:cs typeface="Arial" pitchFamily="34" charset="0"/>
            </a:endParaRPr>
          </a:p>
        </p:txBody>
      </p:sp>
      <p:sp>
        <p:nvSpPr>
          <p:cNvPr id="17" name="Text Box 11"/>
          <p:cNvSpPr txBox="1">
            <a:spLocks noChangeArrowheads="1"/>
          </p:cNvSpPr>
          <p:nvPr/>
        </p:nvSpPr>
        <p:spPr bwMode="auto">
          <a:xfrm>
            <a:off x="5872060" y="1225598"/>
            <a:ext cx="756556" cy="23775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lnSpc>
                <a:spcPct val="90000"/>
              </a:lnSpc>
              <a:spcAft>
                <a:spcPts val="1200"/>
              </a:spcAft>
              <a:buClr>
                <a:schemeClr val="bg1"/>
              </a:buClr>
              <a:buFont typeface="Times New Roman" pitchFamily="18" charset="0"/>
              <a:buChar char="•"/>
              <a:defRPr/>
            </a:pPr>
            <a:r>
              <a:rPr kumimoji="1" lang="en-US" altLang="ja-JP" sz="1050" b="1" dirty="0">
                <a:latin typeface="Arial" pitchFamily="34" charset="0"/>
                <a:ea typeface="MS PGothic" pitchFamily="34" charset="-128"/>
                <a:cs typeface="Arial" pitchFamily="34" charset="0"/>
              </a:rPr>
              <a:t>6/2015</a:t>
            </a:r>
            <a:endParaRPr kumimoji="1" lang="en-GB" altLang="ja-JP" sz="1050" b="1" dirty="0">
              <a:latin typeface="Arial" pitchFamily="34" charset="0"/>
              <a:ea typeface="MS PGothic" pitchFamily="34" charset="-128"/>
              <a:cs typeface="Arial" pitchFamily="34" charset="0"/>
            </a:endParaRPr>
          </a:p>
        </p:txBody>
      </p:sp>
      <p:sp>
        <p:nvSpPr>
          <p:cNvPr id="18" name="Text Box 12"/>
          <p:cNvSpPr txBox="1">
            <a:spLocks noChangeArrowheads="1"/>
          </p:cNvSpPr>
          <p:nvPr/>
        </p:nvSpPr>
        <p:spPr bwMode="auto">
          <a:xfrm>
            <a:off x="7118664" y="1225598"/>
            <a:ext cx="756556" cy="23775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lnSpc>
                <a:spcPct val="90000"/>
              </a:lnSpc>
              <a:spcAft>
                <a:spcPts val="1200"/>
              </a:spcAft>
              <a:buClr>
                <a:schemeClr val="bg1"/>
              </a:buClr>
              <a:buFont typeface="Times New Roman" pitchFamily="18" charset="0"/>
              <a:buChar char="•"/>
              <a:defRPr/>
            </a:pPr>
            <a:r>
              <a:rPr kumimoji="1" lang="en-US" altLang="ja-JP" sz="1050" b="1" dirty="0">
                <a:latin typeface="Arial" pitchFamily="34" charset="0"/>
                <a:ea typeface="MS PGothic" pitchFamily="34" charset="-128"/>
                <a:cs typeface="Arial" pitchFamily="34" charset="0"/>
              </a:rPr>
              <a:t>9/2015</a:t>
            </a:r>
            <a:endParaRPr kumimoji="1" lang="en-GB" altLang="ja-JP" sz="1050" b="1" dirty="0">
              <a:latin typeface="Arial" pitchFamily="34" charset="0"/>
              <a:ea typeface="MS PGothic" pitchFamily="34" charset="-128"/>
              <a:cs typeface="Arial" pitchFamily="34" charset="0"/>
            </a:endParaRPr>
          </a:p>
        </p:txBody>
      </p:sp>
      <p:sp>
        <p:nvSpPr>
          <p:cNvPr id="9232" name="Line 13"/>
          <p:cNvSpPr>
            <a:spLocks noChangeShapeType="1"/>
          </p:cNvSpPr>
          <p:nvPr/>
        </p:nvSpPr>
        <p:spPr bwMode="auto">
          <a:xfrm>
            <a:off x="2946878" y="1567026"/>
            <a:ext cx="0" cy="534017"/>
          </a:xfrm>
          <a:prstGeom prst="line">
            <a:avLst/>
          </a:prstGeom>
          <a:noFill/>
          <a:ln w="12700">
            <a:solidFill>
              <a:schemeClr val="tx2"/>
            </a:solidFill>
            <a:round/>
            <a:headEnd/>
            <a:tailEnd/>
          </a:ln>
        </p:spPr>
        <p:txBody>
          <a:bodyPr wrap="square">
            <a:spAutoFit/>
          </a:bodyPr>
          <a:lstStyle/>
          <a:p>
            <a:endParaRPr lang="en-GB" sz="1100">
              <a:latin typeface="Arial" pitchFamily="34" charset="0"/>
              <a:cs typeface="Arial" pitchFamily="34" charset="0"/>
            </a:endParaRPr>
          </a:p>
        </p:txBody>
      </p:sp>
      <p:sp>
        <p:nvSpPr>
          <p:cNvPr id="9233" name="Line 14"/>
          <p:cNvSpPr>
            <a:spLocks noChangeShapeType="1"/>
          </p:cNvSpPr>
          <p:nvPr/>
        </p:nvSpPr>
        <p:spPr bwMode="auto">
          <a:xfrm>
            <a:off x="5207335" y="1567026"/>
            <a:ext cx="0" cy="534017"/>
          </a:xfrm>
          <a:prstGeom prst="line">
            <a:avLst/>
          </a:prstGeom>
          <a:noFill/>
          <a:ln w="12700">
            <a:solidFill>
              <a:schemeClr val="tx2"/>
            </a:solidFill>
            <a:round/>
            <a:headEnd/>
            <a:tailEnd/>
          </a:ln>
        </p:spPr>
        <p:txBody>
          <a:bodyPr wrap="square">
            <a:spAutoFit/>
          </a:bodyPr>
          <a:lstStyle/>
          <a:p>
            <a:endParaRPr lang="en-GB" sz="1100">
              <a:latin typeface="Arial" pitchFamily="34" charset="0"/>
              <a:cs typeface="Arial" pitchFamily="34" charset="0"/>
            </a:endParaRPr>
          </a:p>
        </p:txBody>
      </p:sp>
      <p:sp>
        <p:nvSpPr>
          <p:cNvPr id="21" name="AutoShape 15"/>
          <p:cNvSpPr>
            <a:spLocks noChangeArrowheads="1"/>
          </p:cNvSpPr>
          <p:nvPr/>
        </p:nvSpPr>
        <p:spPr bwMode="auto">
          <a:xfrm>
            <a:off x="1633822" y="1767536"/>
            <a:ext cx="389716" cy="486052"/>
          </a:xfrm>
          <a:prstGeom prst="triangle">
            <a:avLst>
              <a:gd name="adj" fmla="val 50000"/>
            </a:avLst>
          </a:prstGeom>
          <a:solidFill>
            <a:schemeClr val="bg2">
              <a:lumMod val="20000"/>
              <a:lumOff val="80000"/>
            </a:schemeClr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 eaLnBrk="0" hangingPunct="0">
              <a:lnSpc>
                <a:spcPct val="90000"/>
              </a:lnSpc>
              <a:spcAft>
                <a:spcPts val="1200"/>
              </a:spcAft>
              <a:buClr>
                <a:schemeClr val="bg1"/>
              </a:buClr>
              <a:buFont typeface="Times New Roman" pitchFamily="18" charset="0"/>
              <a:buChar char="•"/>
              <a:defRPr/>
            </a:pPr>
            <a:endParaRPr lang="en-GB" sz="1100">
              <a:latin typeface="Arial" pitchFamily="34" charset="0"/>
              <a:cs typeface="Arial" pitchFamily="34" charset="0"/>
            </a:endParaRPr>
          </a:p>
        </p:txBody>
      </p:sp>
      <p:sp>
        <p:nvSpPr>
          <p:cNvPr id="22" name="AutoShape 16"/>
          <p:cNvSpPr>
            <a:spLocks noChangeArrowheads="1"/>
          </p:cNvSpPr>
          <p:nvPr/>
        </p:nvSpPr>
        <p:spPr bwMode="auto">
          <a:xfrm>
            <a:off x="2762078" y="1767536"/>
            <a:ext cx="389716" cy="486052"/>
          </a:xfrm>
          <a:prstGeom prst="triangle">
            <a:avLst>
              <a:gd name="adj" fmla="val 50000"/>
            </a:avLst>
          </a:prstGeom>
          <a:solidFill>
            <a:schemeClr val="bg2">
              <a:lumMod val="20000"/>
              <a:lumOff val="80000"/>
            </a:schemeClr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 eaLnBrk="0" hangingPunct="0">
              <a:lnSpc>
                <a:spcPct val="90000"/>
              </a:lnSpc>
              <a:spcAft>
                <a:spcPts val="1200"/>
              </a:spcAft>
              <a:buClr>
                <a:schemeClr val="bg1"/>
              </a:buClr>
              <a:buFont typeface="Times New Roman" pitchFamily="18" charset="0"/>
              <a:buChar char="•"/>
              <a:defRPr/>
            </a:pPr>
            <a:endParaRPr lang="en-GB" sz="1100">
              <a:latin typeface="Arial" pitchFamily="34" charset="0"/>
              <a:cs typeface="Arial" pitchFamily="34" charset="0"/>
            </a:endParaRPr>
          </a:p>
        </p:txBody>
      </p:sp>
      <p:sp>
        <p:nvSpPr>
          <p:cNvPr id="23" name="AutoShape 17"/>
          <p:cNvSpPr>
            <a:spLocks noChangeArrowheads="1"/>
          </p:cNvSpPr>
          <p:nvPr/>
        </p:nvSpPr>
        <p:spPr bwMode="auto">
          <a:xfrm>
            <a:off x="3892307" y="1767536"/>
            <a:ext cx="389716" cy="486052"/>
          </a:xfrm>
          <a:prstGeom prst="triangle">
            <a:avLst>
              <a:gd name="adj" fmla="val 50000"/>
            </a:avLst>
          </a:prstGeom>
          <a:solidFill>
            <a:schemeClr val="bg2">
              <a:lumMod val="20000"/>
              <a:lumOff val="80000"/>
            </a:schemeClr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 eaLnBrk="0" hangingPunct="0">
              <a:lnSpc>
                <a:spcPct val="90000"/>
              </a:lnSpc>
              <a:spcAft>
                <a:spcPts val="1200"/>
              </a:spcAft>
              <a:buClr>
                <a:schemeClr val="bg1"/>
              </a:buClr>
              <a:buFont typeface="Times New Roman" pitchFamily="18" charset="0"/>
              <a:buChar char="•"/>
              <a:defRPr/>
            </a:pPr>
            <a:endParaRPr lang="en-GB" sz="1100">
              <a:latin typeface="Arial" pitchFamily="34" charset="0"/>
              <a:cs typeface="Arial" pitchFamily="34" charset="0"/>
            </a:endParaRPr>
          </a:p>
        </p:txBody>
      </p:sp>
      <p:sp>
        <p:nvSpPr>
          <p:cNvPr id="24" name="AutoShape 18"/>
          <p:cNvSpPr>
            <a:spLocks noChangeArrowheads="1"/>
          </p:cNvSpPr>
          <p:nvPr/>
        </p:nvSpPr>
        <p:spPr bwMode="auto">
          <a:xfrm>
            <a:off x="5021549" y="1767536"/>
            <a:ext cx="389718" cy="486052"/>
          </a:xfrm>
          <a:prstGeom prst="triangle">
            <a:avLst>
              <a:gd name="adj" fmla="val 50000"/>
            </a:avLst>
          </a:prstGeom>
          <a:solidFill>
            <a:schemeClr val="bg2">
              <a:lumMod val="20000"/>
              <a:lumOff val="80000"/>
            </a:schemeClr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 eaLnBrk="0" hangingPunct="0">
              <a:lnSpc>
                <a:spcPct val="90000"/>
              </a:lnSpc>
              <a:spcAft>
                <a:spcPts val="1200"/>
              </a:spcAft>
              <a:buClr>
                <a:schemeClr val="bg1"/>
              </a:buClr>
              <a:buFont typeface="Times New Roman" pitchFamily="18" charset="0"/>
              <a:buChar char="•"/>
              <a:defRPr/>
            </a:pPr>
            <a:endParaRPr lang="en-GB" sz="1100">
              <a:latin typeface="Arial" pitchFamily="34" charset="0"/>
              <a:cs typeface="Arial" pitchFamily="34" charset="0"/>
            </a:endParaRPr>
          </a:p>
        </p:txBody>
      </p:sp>
      <p:sp>
        <p:nvSpPr>
          <p:cNvPr id="25" name="AutoShape 19"/>
          <p:cNvSpPr>
            <a:spLocks noChangeArrowheads="1"/>
          </p:cNvSpPr>
          <p:nvPr/>
        </p:nvSpPr>
        <p:spPr bwMode="auto">
          <a:xfrm>
            <a:off x="6151777" y="1767536"/>
            <a:ext cx="389718" cy="486052"/>
          </a:xfrm>
          <a:prstGeom prst="triangle">
            <a:avLst>
              <a:gd name="adj" fmla="val 50000"/>
            </a:avLst>
          </a:prstGeom>
          <a:solidFill>
            <a:schemeClr val="bg2">
              <a:lumMod val="20000"/>
              <a:lumOff val="80000"/>
            </a:schemeClr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 eaLnBrk="0" hangingPunct="0">
              <a:lnSpc>
                <a:spcPct val="90000"/>
              </a:lnSpc>
              <a:spcAft>
                <a:spcPts val="1200"/>
              </a:spcAft>
              <a:buClr>
                <a:schemeClr val="bg1"/>
              </a:buClr>
              <a:buFont typeface="Times New Roman" pitchFamily="18" charset="0"/>
              <a:buChar char="•"/>
              <a:defRPr/>
            </a:pPr>
            <a:endParaRPr lang="en-GB" sz="1100">
              <a:latin typeface="Arial" pitchFamily="34" charset="0"/>
              <a:cs typeface="Arial" pitchFamily="34" charset="0"/>
            </a:endParaRPr>
          </a:p>
        </p:txBody>
      </p:sp>
      <p:sp>
        <p:nvSpPr>
          <p:cNvPr id="26" name="AutoShape 20"/>
          <p:cNvSpPr>
            <a:spLocks noChangeArrowheads="1"/>
          </p:cNvSpPr>
          <p:nvPr/>
        </p:nvSpPr>
        <p:spPr bwMode="auto">
          <a:xfrm>
            <a:off x="7281020" y="1767536"/>
            <a:ext cx="389716" cy="486052"/>
          </a:xfrm>
          <a:prstGeom prst="triangle">
            <a:avLst>
              <a:gd name="adj" fmla="val 50000"/>
            </a:avLst>
          </a:prstGeom>
          <a:solidFill>
            <a:schemeClr val="bg2">
              <a:lumMod val="20000"/>
              <a:lumOff val="80000"/>
            </a:schemeClr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 eaLnBrk="0" hangingPunct="0">
              <a:lnSpc>
                <a:spcPct val="90000"/>
              </a:lnSpc>
              <a:spcAft>
                <a:spcPts val="1200"/>
              </a:spcAft>
              <a:buClr>
                <a:schemeClr val="bg1"/>
              </a:buClr>
              <a:buFont typeface="Times New Roman" pitchFamily="18" charset="0"/>
              <a:buChar char="•"/>
              <a:defRPr/>
            </a:pPr>
            <a:endParaRPr lang="en-GB" sz="1100">
              <a:latin typeface="Arial" pitchFamily="34" charset="0"/>
              <a:cs typeface="Arial" pitchFamily="34" charset="0"/>
            </a:endParaRPr>
          </a:p>
        </p:txBody>
      </p:sp>
      <p:sp>
        <p:nvSpPr>
          <p:cNvPr id="9240" name="Text Box 21"/>
          <p:cNvSpPr txBox="1">
            <a:spLocks noChangeArrowheads="1"/>
          </p:cNvSpPr>
          <p:nvPr/>
        </p:nvSpPr>
        <p:spPr bwMode="auto">
          <a:xfrm>
            <a:off x="1658906" y="2210827"/>
            <a:ext cx="387063" cy="3970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lnSpc>
                <a:spcPct val="90000"/>
              </a:lnSpc>
              <a:spcAft>
                <a:spcPts val="1200"/>
              </a:spcAft>
              <a:buClr>
                <a:schemeClr val="bg1"/>
              </a:buClr>
              <a:buFont typeface="Times New Roman" pitchFamily="18" charset="0"/>
              <a:buChar char="•"/>
            </a:pPr>
            <a:r>
              <a:rPr kumimoji="1" lang="en-US" altLang="ja-JP" sz="1100" b="1">
                <a:latin typeface="Arial" pitchFamily="34" charset="0"/>
                <a:ea typeface="MS PGothic" pitchFamily="34" charset="-128"/>
                <a:cs typeface="Arial" pitchFamily="34" charset="0"/>
              </a:rPr>
              <a:t>#64</a:t>
            </a:r>
            <a:endParaRPr kumimoji="1" lang="en-GB" altLang="ja-JP" sz="1100" b="1">
              <a:latin typeface="Arial" pitchFamily="34" charset="0"/>
              <a:ea typeface="MS PGothic" pitchFamily="34" charset="-128"/>
              <a:cs typeface="Arial" pitchFamily="34" charset="0"/>
            </a:endParaRPr>
          </a:p>
        </p:txBody>
      </p:sp>
      <p:sp>
        <p:nvSpPr>
          <p:cNvPr id="9241" name="Text Box 22"/>
          <p:cNvSpPr txBox="1">
            <a:spLocks noChangeArrowheads="1"/>
          </p:cNvSpPr>
          <p:nvPr/>
        </p:nvSpPr>
        <p:spPr bwMode="auto">
          <a:xfrm>
            <a:off x="2781244" y="2210827"/>
            <a:ext cx="387063" cy="3970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lnSpc>
                <a:spcPct val="90000"/>
              </a:lnSpc>
              <a:spcAft>
                <a:spcPts val="1200"/>
              </a:spcAft>
              <a:buClr>
                <a:schemeClr val="bg1"/>
              </a:buClr>
              <a:buFont typeface="Times New Roman" pitchFamily="18" charset="0"/>
              <a:buChar char="•"/>
            </a:pPr>
            <a:r>
              <a:rPr kumimoji="1" lang="en-US" altLang="ja-JP" sz="1100" b="1">
                <a:latin typeface="Arial" pitchFamily="34" charset="0"/>
                <a:ea typeface="MS PGothic" pitchFamily="34" charset="-128"/>
                <a:cs typeface="Arial" pitchFamily="34" charset="0"/>
              </a:rPr>
              <a:t>#65</a:t>
            </a:r>
            <a:endParaRPr kumimoji="1" lang="en-GB" altLang="ja-JP" sz="1100" b="1">
              <a:latin typeface="Arial" pitchFamily="34" charset="0"/>
              <a:ea typeface="MS PGothic" pitchFamily="34" charset="-128"/>
              <a:cs typeface="Arial" pitchFamily="34" charset="0"/>
            </a:endParaRPr>
          </a:p>
        </p:txBody>
      </p:sp>
      <p:sp>
        <p:nvSpPr>
          <p:cNvPr id="9242" name="Text Box 23"/>
          <p:cNvSpPr txBox="1">
            <a:spLocks noChangeArrowheads="1"/>
          </p:cNvSpPr>
          <p:nvPr/>
        </p:nvSpPr>
        <p:spPr bwMode="auto">
          <a:xfrm>
            <a:off x="3905555" y="2210827"/>
            <a:ext cx="387063" cy="3970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lnSpc>
                <a:spcPct val="90000"/>
              </a:lnSpc>
              <a:spcAft>
                <a:spcPts val="1200"/>
              </a:spcAft>
              <a:buClr>
                <a:schemeClr val="bg1"/>
              </a:buClr>
              <a:buFont typeface="Times New Roman" pitchFamily="18" charset="0"/>
              <a:buChar char="•"/>
            </a:pPr>
            <a:r>
              <a:rPr kumimoji="1" lang="en-US" altLang="ja-JP" sz="1100" b="1">
                <a:latin typeface="Arial" pitchFamily="34" charset="0"/>
                <a:ea typeface="MS PGothic" pitchFamily="34" charset="-128"/>
                <a:cs typeface="Arial" pitchFamily="34" charset="0"/>
              </a:rPr>
              <a:t>#66</a:t>
            </a:r>
            <a:endParaRPr kumimoji="1" lang="en-GB" altLang="ja-JP" sz="1100" b="1">
              <a:latin typeface="Arial" pitchFamily="34" charset="0"/>
              <a:ea typeface="MS PGothic" pitchFamily="34" charset="-128"/>
              <a:cs typeface="Arial" pitchFamily="34" charset="0"/>
            </a:endParaRPr>
          </a:p>
        </p:txBody>
      </p:sp>
      <p:sp>
        <p:nvSpPr>
          <p:cNvPr id="9243" name="Text Box 24"/>
          <p:cNvSpPr txBox="1">
            <a:spLocks noChangeArrowheads="1"/>
          </p:cNvSpPr>
          <p:nvPr/>
        </p:nvSpPr>
        <p:spPr bwMode="auto">
          <a:xfrm>
            <a:off x="5029866" y="2210827"/>
            <a:ext cx="387063" cy="3970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lnSpc>
                <a:spcPct val="90000"/>
              </a:lnSpc>
              <a:spcAft>
                <a:spcPts val="1200"/>
              </a:spcAft>
              <a:buClr>
                <a:schemeClr val="bg1"/>
              </a:buClr>
              <a:buFont typeface="Times New Roman" pitchFamily="18" charset="0"/>
              <a:buChar char="•"/>
            </a:pPr>
            <a:r>
              <a:rPr kumimoji="1" lang="en-US" altLang="ja-JP" sz="1100" b="1">
                <a:latin typeface="Arial" pitchFamily="34" charset="0"/>
                <a:ea typeface="MS PGothic" pitchFamily="34" charset="-128"/>
                <a:cs typeface="Arial" pitchFamily="34" charset="0"/>
              </a:rPr>
              <a:t>#67</a:t>
            </a:r>
            <a:endParaRPr kumimoji="1" lang="en-GB" altLang="ja-JP" sz="1100" b="1">
              <a:latin typeface="Arial" pitchFamily="34" charset="0"/>
              <a:ea typeface="MS PGothic" pitchFamily="34" charset="-128"/>
              <a:cs typeface="Arial" pitchFamily="34" charset="0"/>
            </a:endParaRPr>
          </a:p>
        </p:txBody>
      </p:sp>
      <p:sp>
        <p:nvSpPr>
          <p:cNvPr id="9244" name="Text Box 25"/>
          <p:cNvSpPr txBox="1">
            <a:spLocks noChangeArrowheads="1"/>
          </p:cNvSpPr>
          <p:nvPr/>
        </p:nvSpPr>
        <p:spPr bwMode="auto">
          <a:xfrm>
            <a:off x="6154177" y="2210827"/>
            <a:ext cx="387063" cy="3970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lnSpc>
                <a:spcPct val="90000"/>
              </a:lnSpc>
              <a:spcAft>
                <a:spcPts val="1200"/>
              </a:spcAft>
              <a:buClr>
                <a:schemeClr val="bg1"/>
              </a:buClr>
              <a:buFont typeface="Times New Roman" pitchFamily="18" charset="0"/>
              <a:buChar char="•"/>
            </a:pPr>
            <a:r>
              <a:rPr kumimoji="1" lang="en-US" altLang="ja-JP" sz="1100" b="1">
                <a:latin typeface="Arial" pitchFamily="34" charset="0"/>
                <a:ea typeface="MS PGothic" pitchFamily="34" charset="-128"/>
                <a:cs typeface="Arial" pitchFamily="34" charset="0"/>
              </a:rPr>
              <a:t>#68</a:t>
            </a:r>
            <a:endParaRPr kumimoji="1" lang="en-GB" altLang="ja-JP" sz="1100" b="1">
              <a:latin typeface="Arial" pitchFamily="34" charset="0"/>
              <a:ea typeface="MS PGothic" pitchFamily="34" charset="-128"/>
              <a:cs typeface="Arial" pitchFamily="34" charset="0"/>
            </a:endParaRPr>
          </a:p>
        </p:txBody>
      </p:sp>
      <p:sp>
        <p:nvSpPr>
          <p:cNvPr id="9245" name="Text Box 26"/>
          <p:cNvSpPr txBox="1">
            <a:spLocks noChangeArrowheads="1"/>
          </p:cNvSpPr>
          <p:nvPr/>
        </p:nvSpPr>
        <p:spPr bwMode="auto">
          <a:xfrm>
            <a:off x="7278488" y="2210827"/>
            <a:ext cx="387063" cy="3970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lnSpc>
                <a:spcPct val="90000"/>
              </a:lnSpc>
              <a:spcAft>
                <a:spcPts val="1200"/>
              </a:spcAft>
              <a:buClr>
                <a:schemeClr val="bg1"/>
              </a:buClr>
              <a:buFont typeface="Times New Roman" pitchFamily="18" charset="0"/>
              <a:buChar char="•"/>
            </a:pPr>
            <a:r>
              <a:rPr kumimoji="1" lang="en-US" altLang="ja-JP" sz="1100" b="1">
                <a:latin typeface="Arial" pitchFamily="34" charset="0"/>
                <a:ea typeface="MS PGothic" pitchFamily="34" charset="-128"/>
                <a:cs typeface="Arial" pitchFamily="34" charset="0"/>
              </a:rPr>
              <a:t>#69</a:t>
            </a:r>
            <a:endParaRPr kumimoji="1" lang="en-GB" altLang="ja-JP" sz="1100" b="1">
              <a:latin typeface="Arial" pitchFamily="34" charset="0"/>
              <a:ea typeface="MS PGothic" pitchFamily="34" charset="-128"/>
              <a:cs typeface="Arial" pitchFamily="34" charset="0"/>
            </a:endParaRPr>
          </a:p>
        </p:txBody>
      </p:sp>
      <p:sp>
        <p:nvSpPr>
          <p:cNvPr id="9246" name="Line 27"/>
          <p:cNvSpPr>
            <a:spLocks noChangeShapeType="1"/>
          </p:cNvSpPr>
          <p:nvPr/>
        </p:nvSpPr>
        <p:spPr bwMode="auto">
          <a:xfrm>
            <a:off x="8599993" y="1565392"/>
            <a:ext cx="0" cy="534017"/>
          </a:xfrm>
          <a:prstGeom prst="line">
            <a:avLst/>
          </a:prstGeom>
          <a:noFill/>
          <a:ln w="12700">
            <a:solidFill>
              <a:schemeClr val="tx2"/>
            </a:solidFill>
            <a:round/>
            <a:headEnd/>
            <a:tailEnd/>
          </a:ln>
        </p:spPr>
        <p:txBody>
          <a:bodyPr wrap="square">
            <a:spAutoFit/>
          </a:bodyPr>
          <a:lstStyle/>
          <a:p>
            <a:endParaRPr lang="en-GB" sz="1100">
              <a:latin typeface="Arial" pitchFamily="34" charset="0"/>
              <a:cs typeface="Arial" pitchFamily="34" charset="0"/>
            </a:endParaRPr>
          </a:p>
        </p:txBody>
      </p:sp>
      <p:sp>
        <p:nvSpPr>
          <p:cNvPr id="34" name="Text Box 28"/>
          <p:cNvSpPr txBox="1">
            <a:spLocks noChangeArrowheads="1"/>
          </p:cNvSpPr>
          <p:nvPr/>
        </p:nvSpPr>
        <p:spPr bwMode="auto">
          <a:xfrm>
            <a:off x="8203526" y="1225598"/>
            <a:ext cx="835000" cy="23775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lnSpc>
                <a:spcPct val="90000"/>
              </a:lnSpc>
              <a:spcAft>
                <a:spcPts val="1200"/>
              </a:spcAft>
              <a:buClr>
                <a:schemeClr val="bg1"/>
              </a:buClr>
              <a:buFont typeface="Times New Roman" pitchFamily="18" charset="0"/>
              <a:buChar char="•"/>
              <a:defRPr/>
            </a:pPr>
            <a:r>
              <a:rPr kumimoji="1" lang="en-US" altLang="ja-JP" sz="1050" b="1" dirty="0">
                <a:latin typeface="Arial" pitchFamily="34" charset="0"/>
                <a:ea typeface="MS PGothic" pitchFamily="34" charset="-128"/>
                <a:cs typeface="Arial" pitchFamily="34" charset="0"/>
              </a:rPr>
              <a:t>12/2015</a:t>
            </a:r>
            <a:endParaRPr kumimoji="1" lang="en-GB" altLang="ja-JP" sz="1050" b="1" dirty="0">
              <a:latin typeface="Arial" pitchFamily="34" charset="0"/>
              <a:ea typeface="MS PGothic" pitchFamily="34" charset="-128"/>
              <a:cs typeface="Arial" pitchFamily="34" charset="0"/>
            </a:endParaRPr>
          </a:p>
        </p:txBody>
      </p:sp>
      <p:sp>
        <p:nvSpPr>
          <p:cNvPr id="35" name="AutoShape 29"/>
          <p:cNvSpPr>
            <a:spLocks noChangeArrowheads="1"/>
          </p:cNvSpPr>
          <p:nvPr/>
        </p:nvSpPr>
        <p:spPr bwMode="auto">
          <a:xfrm>
            <a:off x="8411249" y="1767536"/>
            <a:ext cx="389716" cy="486052"/>
          </a:xfrm>
          <a:prstGeom prst="triangle">
            <a:avLst>
              <a:gd name="adj" fmla="val 50000"/>
            </a:avLst>
          </a:prstGeom>
          <a:solidFill>
            <a:schemeClr val="bg2">
              <a:lumMod val="20000"/>
              <a:lumOff val="80000"/>
            </a:schemeClr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 eaLnBrk="0" hangingPunct="0">
              <a:lnSpc>
                <a:spcPct val="90000"/>
              </a:lnSpc>
              <a:spcAft>
                <a:spcPts val="1200"/>
              </a:spcAft>
              <a:buClr>
                <a:schemeClr val="bg1"/>
              </a:buClr>
              <a:buFont typeface="Times New Roman" pitchFamily="18" charset="0"/>
              <a:buChar char="•"/>
              <a:defRPr/>
            </a:pPr>
            <a:endParaRPr lang="en-GB" sz="1100">
              <a:latin typeface="Arial" pitchFamily="34" charset="0"/>
              <a:cs typeface="Arial" pitchFamily="34" charset="0"/>
            </a:endParaRPr>
          </a:p>
        </p:txBody>
      </p:sp>
      <p:sp>
        <p:nvSpPr>
          <p:cNvPr id="9249" name="Text Box 30"/>
          <p:cNvSpPr txBox="1">
            <a:spLocks noChangeArrowheads="1"/>
          </p:cNvSpPr>
          <p:nvPr/>
        </p:nvSpPr>
        <p:spPr bwMode="auto">
          <a:xfrm>
            <a:off x="8402799" y="2210827"/>
            <a:ext cx="387063" cy="3970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lnSpc>
                <a:spcPct val="90000"/>
              </a:lnSpc>
              <a:spcAft>
                <a:spcPts val="1200"/>
              </a:spcAft>
              <a:buClr>
                <a:schemeClr val="bg1"/>
              </a:buClr>
              <a:buFont typeface="Times New Roman" pitchFamily="18" charset="0"/>
              <a:buChar char="•"/>
            </a:pPr>
            <a:r>
              <a:rPr kumimoji="1" lang="en-US" altLang="ja-JP" sz="1100" b="1">
                <a:latin typeface="Arial" pitchFamily="34" charset="0"/>
                <a:ea typeface="MS PGothic" pitchFamily="34" charset="-128"/>
                <a:cs typeface="Arial" pitchFamily="34" charset="0"/>
              </a:rPr>
              <a:t>#70</a:t>
            </a:r>
            <a:endParaRPr kumimoji="1" lang="en-GB" altLang="ja-JP" sz="1100" b="1">
              <a:latin typeface="Arial" pitchFamily="34" charset="0"/>
              <a:ea typeface="MS PGothic" pitchFamily="34" charset="-128"/>
              <a:cs typeface="Arial" pitchFamily="34" charset="0"/>
            </a:endParaRPr>
          </a:p>
        </p:txBody>
      </p:sp>
      <p:sp>
        <p:nvSpPr>
          <p:cNvPr id="37" name="Text Box 31"/>
          <p:cNvSpPr txBox="1">
            <a:spLocks noChangeArrowheads="1"/>
          </p:cNvSpPr>
          <p:nvPr/>
        </p:nvSpPr>
        <p:spPr bwMode="auto">
          <a:xfrm>
            <a:off x="872018" y="2068550"/>
            <a:ext cx="145611" cy="808583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</p:spPr>
        <p:txBody>
          <a:bodyPr vert="eaVert" wrap="square" lIns="0" tIns="0" rIns="0" bIns="0">
            <a:spAutoFit/>
          </a:bodyPr>
          <a:lstStyle/>
          <a:p>
            <a:pPr algn="ctr" eaLnBrk="0" hangingPunct="0">
              <a:lnSpc>
                <a:spcPct val="90000"/>
              </a:lnSpc>
              <a:spcAft>
                <a:spcPts val="1200"/>
              </a:spcAft>
              <a:buClr>
                <a:schemeClr val="bg1"/>
              </a:buClr>
              <a:buFont typeface="Times New Roman" pitchFamily="18" charset="0"/>
              <a:buChar char="•"/>
              <a:tabLst>
                <a:tab pos="3946525" algn="l"/>
              </a:tabLst>
              <a:defRPr/>
            </a:pPr>
            <a:endParaRPr lang="en-GB" sz="1100">
              <a:latin typeface="Arial" pitchFamily="34" charset="0"/>
              <a:cs typeface="Arial" pitchFamily="34" charset="0"/>
            </a:endParaRPr>
          </a:p>
        </p:txBody>
      </p:sp>
      <p:sp>
        <p:nvSpPr>
          <p:cNvPr id="9251" name="AutoShape 32"/>
          <p:cNvSpPr>
            <a:spLocks noChangeArrowheads="1"/>
          </p:cNvSpPr>
          <p:nvPr/>
        </p:nvSpPr>
        <p:spPr bwMode="auto">
          <a:xfrm flipV="1">
            <a:off x="-1" y="1581402"/>
            <a:ext cx="12308305" cy="352732"/>
          </a:xfrm>
          <a:prstGeom prst="rightArrow">
            <a:avLst>
              <a:gd name="adj1" fmla="val 42861"/>
              <a:gd name="adj2" fmla="val 84499"/>
            </a:avLst>
          </a:prstGeom>
          <a:solidFill>
            <a:srgbClr val="0070C0">
              <a:alpha val="58823"/>
            </a:srgbClr>
          </a:solidFill>
          <a:ln w="19050" algn="ctr">
            <a:noFill/>
            <a:miter lim="800000"/>
            <a:headEnd/>
            <a:tailEnd/>
          </a:ln>
        </p:spPr>
        <p:txBody>
          <a:bodyPr wrap="square" lIns="0" tIns="0" rIns="0" bIns="0" anchor="ctr">
            <a:spAutoFit/>
          </a:bodyPr>
          <a:lstStyle/>
          <a:p>
            <a:pPr algn="ctr" eaLnBrk="0" hangingPunct="0">
              <a:lnSpc>
                <a:spcPct val="90000"/>
              </a:lnSpc>
              <a:spcAft>
                <a:spcPts val="1200"/>
              </a:spcAft>
              <a:buClr>
                <a:schemeClr val="bg1"/>
              </a:buClr>
              <a:buFont typeface="Times New Roman" pitchFamily="18" charset="0"/>
              <a:buChar char="•"/>
            </a:pPr>
            <a:endParaRPr lang="en-GB" sz="1100">
              <a:latin typeface="Arial" pitchFamily="34" charset="0"/>
              <a:cs typeface="Arial" pitchFamily="34" charset="0"/>
            </a:endParaRPr>
          </a:p>
        </p:txBody>
      </p:sp>
      <p:sp>
        <p:nvSpPr>
          <p:cNvPr id="9252" name="Line 33"/>
          <p:cNvSpPr>
            <a:spLocks noChangeShapeType="1"/>
          </p:cNvSpPr>
          <p:nvPr/>
        </p:nvSpPr>
        <p:spPr bwMode="auto">
          <a:xfrm>
            <a:off x="9629625" y="1567026"/>
            <a:ext cx="0" cy="534017"/>
          </a:xfrm>
          <a:prstGeom prst="line">
            <a:avLst/>
          </a:prstGeom>
          <a:noFill/>
          <a:ln w="12700">
            <a:solidFill>
              <a:schemeClr val="tx2"/>
            </a:solidFill>
            <a:round/>
            <a:headEnd/>
            <a:tailEnd/>
          </a:ln>
        </p:spPr>
        <p:txBody>
          <a:bodyPr wrap="square">
            <a:spAutoFit/>
          </a:bodyPr>
          <a:lstStyle/>
          <a:p>
            <a:endParaRPr lang="en-GB" sz="1100">
              <a:latin typeface="Arial" pitchFamily="34" charset="0"/>
              <a:cs typeface="Arial" pitchFamily="34" charset="0"/>
            </a:endParaRPr>
          </a:p>
        </p:txBody>
      </p:sp>
      <p:sp>
        <p:nvSpPr>
          <p:cNvPr id="40" name="Text Box 34"/>
          <p:cNvSpPr txBox="1">
            <a:spLocks noChangeArrowheads="1"/>
          </p:cNvSpPr>
          <p:nvPr/>
        </p:nvSpPr>
        <p:spPr bwMode="auto">
          <a:xfrm>
            <a:off x="9231185" y="1227232"/>
            <a:ext cx="756556" cy="23775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lnSpc>
                <a:spcPct val="90000"/>
              </a:lnSpc>
              <a:spcAft>
                <a:spcPts val="1200"/>
              </a:spcAft>
              <a:buClr>
                <a:schemeClr val="bg1"/>
              </a:buClr>
              <a:buFont typeface="Times New Roman" pitchFamily="18" charset="0"/>
              <a:buChar char="•"/>
              <a:defRPr/>
            </a:pPr>
            <a:r>
              <a:rPr kumimoji="1" lang="en-US" altLang="ja-JP" sz="1050" b="1" dirty="0">
                <a:latin typeface="Arial" pitchFamily="34" charset="0"/>
                <a:ea typeface="MS PGothic" pitchFamily="34" charset="-128"/>
                <a:cs typeface="Arial" pitchFamily="34" charset="0"/>
              </a:rPr>
              <a:t>3/2016</a:t>
            </a:r>
            <a:endParaRPr kumimoji="1" lang="en-GB" altLang="ja-JP" sz="1050" b="1" dirty="0">
              <a:latin typeface="Arial" pitchFamily="34" charset="0"/>
              <a:ea typeface="MS PGothic" pitchFamily="34" charset="-128"/>
              <a:cs typeface="Arial" pitchFamily="34" charset="0"/>
            </a:endParaRPr>
          </a:p>
        </p:txBody>
      </p:sp>
      <p:sp>
        <p:nvSpPr>
          <p:cNvPr id="9254" name="Text Box 36"/>
          <p:cNvSpPr txBox="1">
            <a:spLocks noChangeArrowheads="1"/>
          </p:cNvSpPr>
          <p:nvPr/>
        </p:nvSpPr>
        <p:spPr bwMode="auto">
          <a:xfrm>
            <a:off x="9430459" y="2212460"/>
            <a:ext cx="387063" cy="3970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lnSpc>
                <a:spcPct val="90000"/>
              </a:lnSpc>
              <a:spcAft>
                <a:spcPts val="1200"/>
              </a:spcAft>
              <a:buClr>
                <a:schemeClr val="bg1"/>
              </a:buClr>
              <a:buFont typeface="Times New Roman" pitchFamily="18" charset="0"/>
              <a:buChar char="•"/>
            </a:pPr>
            <a:r>
              <a:rPr kumimoji="1" lang="en-US" altLang="ja-JP" sz="1100" b="1">
                <a:latin typeface="Arial" pitchFamily="34" charset="0"/>
                <a:ea typeface="MS PGothic" pitchFamily="34" charset="-128"/>
                <a:cs typeface="Arial" pitchFamily="34" charset="0"/>
              </a:rPr>
              <a:t>#71</a:t>
            </a:r>
            <a:endParaRPr kumimoji="1" lang="en-GB" altLang="ja-JP" sz="1100" b="1">
              <a:latin typeface="Arial" pitchFamily="34" charset="0"/>
              <a:ea typeface="MS PGothic" pitchFamily="34" charset="-128"/>
              <a:cs typeface="Arial" pitchFamily="34" charset="0"/>
            </a:endParaRPr>
          </a:p>
        </p:txBody>
      </p:sp>
      <p:sp>
        <p:nvSpPr>
          <p:cNvPr id="9255" name="Line 37"/>
          <p:cNvSpPr>
            <a:spLocks noChangeShapeType="1"/>
          </p:cNvSpPr>
          <p:nvPr/>
        </p:nvSpPr>
        <p:spPr bwMode="auto">
          <a:xfrm>
            <a:off x="10686872" y="1568659"/>
            <a:ext cx="0" cy="534017"/>
          </a:xfrm>
          <a:prstGeom prst="line">
            <a:avLst/>
          </a:prstGeom>
          <a:noFill/>
          <a:ln w="12700">
            <a:solidFill>
              <a:schemeClr val="tx2"/>
            </a:solidFill>
            <a:round/>
            <a:headEnd/>
            <a:tailEnd/>
          </a:ln>
        </p:spPr>
        <p:txBody>
          <a:bodyPr wrap="square">
            <a:spAutoFit/>
          </a:bodyPr>
          <a:lstStyle/>
          <a:p>
            <a:endParaRPr lang="en-GB" sz="1100">
              <a:latin typeface="Arial" pitchFamily="34" charset="0"/>
              <a:cs typeface="Arial" pitchFamily="34" charset="0"/>
            </a:endParaRPr>
          </a:p>
        </p:txBody>
      </p:sp>
      <p:sp>
        <p:nvSpPr>
          <p:cNvPr id="43" name="Text Box 38"/>
          <p:cNvSpPr txBox="1">
            <a:spLocks noChangeArrowheads="1"/>
          </p:cNvSpPr>
          <p:nvPr/>
        </p:nvSpPr>
        <p:spPr bwMode="auto">
          <a:xfrm>
            <a:off x="10288433" y="1228865"/>
            <a:ext cx="756556" cy="23775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lnSpc>
                <a:spcPct val="90000"/>
              </a:lnSpc>
              <a:spcAft>
                <a:spcPts val="1200"/>
              </a:spcAft>
              <a:buClr>
                <a:schemeClr val="bg1"/>
              </a:buClr>
              <a:buFont typeface="Times New Roman" pitchFamily="18" charset="0"/>
              <a:buChar char="•"/>
              <a:defRPr/>
            </a:pPr>
            <a:r>
              <a:rPr kumimoji="1" lang="en-US" altLang="ja-JP" sz="1050" b="1" dirty="0">
                <a:latin typeface="Arial" pitchFamily="34" charset="0"/>
                <a:ea typeface="MS PGothic" pitchFamily="34" charset="-128"/>
                <a:cs typeface="Arial" pitchFamily="34" charset="0"/>
              </a:rPr>
              <a:t>6/2016</a:t>
            </a:r>
            <a:endParaRPr kumimoji="1" lang="en-GB" altLang="ja-JP" sz="1050" b="1" dirty="0">
              <a:latin typeface="Arial" pitchFamily="34" charset="0"/>
              <a:ea typeface="MS PGothic" pitchFamily="34" charset="-128"/>
              <a:cs typeface="Arial" pitchFamily="34" charset="0"/>
            </a:endParaRPr>
          </a:p>
        </p:txBody>
      </p:sp>
      <p:sp>
        <p:nvSpPr>
          <p:cNvPr id="9257" name="Text Box 40"/>
          <p:cNvSpPr txBox="1">
            <a:spLocks noChangeArrowheads="1"/>
          </p:cNvSpPr>
          <p:nvPr/>
        </p:nvSpPr>
        <p:spPr bwMode="auto">
          <a:xfrm>
            <a:off x="10489679" y="2214094"/>
            <a:ext cx="387063" cy="3970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lnSpc>
                <a:spcPct val="90000"/>
              </a:lnSpc>
              <a:spcAft>
                <a:spcPts val="1200"/>
              </a:spcAft>
              <a:buClr>
                <a:schemeClr val="bg1"/>
              </a:buClr>
              <a:buFont typeface="Times New Roman" pitchFamily="18" charset="0"/>
              <a:buChar char="•"/>
            </a:pPr>
            <a:r>
              <a:rPr kumimoji="1" lang="en-US" altLang="ja-JP" sz="1100" b="1">
                <a:latin typeface="Arial" pitchFamily="34" charset="0"/>
                <a:ea typeface="MS PGothic" pitchFamily="34" charset="-128"/>
                <a:cs typeface="Arial" pitchFamily="34" charset="0"/>
              </a:rPr>
              <a:t>#72</a:t>
            </a:r>
            <a:endParaRPr kumimoji="1" lang="en-GB" altLang="ja-JP" sz="1100" b="1">
              <a:latin typeface="Arial" pitchFamily="34" charset="0"/>
              <a:ea typeface="MS PGothic" pitchFamily="34" charset="-128"/>
              <a:cs typeface="Arial" pitchFamily="34" charset="0"/>
            </a:endParaRPr>
          </a:p>
        </p:txBody>
      </p:sp>
      <p:sp>
        <p:nvSpPr>
          <p:cNvPr id="9258" name="Line 42"/>
          <p:cNvSpPr>
            <a:spLocks noChangeShapeType="1"/>
          </p:cNvSpPr>
          <p:nvPr/>
        </p:nvSpPr>
        <p:spPr bwMode="auto">
          <a:xfrm>
            <a:off x="893531" y="1539254"/>
            <a:ext cx="0" cy="534017"/>
          </a:xfrm>
          <a:prstGeom prst="line">
            <a:avLst/>
          </a:prstGeom>
          <a:noFill/>
          <a:ln w="12700">
            <a:solidFill>
              <a:schemeClr val="tx2"/>
            </a:solidFill>
            <a:round/>
            <a:headEnd/>
            <a:tailEnd/>
          </a:ln>
        </p:spPr>
        <p:txBody>
          <a:bodyPr wrap="square">
            <a:spAutoFit/>
          </a:bodyPr>
          <a:lstStyle/>
          <a:p>
            <a:endParaRPr lang="en-GB" sz="1100">
              <a:latin typeface="Arial" pitchFamily="34" charset="0"/>
              <a:cs typeface="Arial" pitchFamily="34" charset="0"/>
            </a:endParaRPr>
          </a:p>
        </p:txBody>
      </p:sp>
      <p:sp>
        <p:nvSpPr>
          <p:cNvPr id="47" name="Text Box 43"/>
          <p:cNvSpPr txBox="1">
            <a:spLocks noChangeArrowheads="1"/>
          </p:cNvSpPr>
          <p:nvPr/>
        </p:nvSpPr>
        <p:spPr bwMode="auto">
          <a:xfrm>
            <a:off x="542431" y="1235399"/>
            <a:ext cx="756556" cy="23775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lnSpc>
                <a:spcPct val="90000"/>
              </a:lnSpc>
              <a:spcAft>
                <a:spcPts val="1200"/>
              </a:spcAft>
              <a:buClr>
                <a:schemeClr val="bg1"/>
              </a:buClr>
              <a:buFont typeface="Times New Roman" pitchFamily="18" charset="0"/>
              <a:buChar char="•"/>
              <a:defRPr/>
            </a:pPr>
            <a:r>
              <a:rPr kumimoji="1" lang="en-US" altLang="ja-JP" sz="1050" b="1" dirty="0">
                <a:latin typeface="Arial" pitchFamily="34" charset="0"/>
                <a:ea typeface="MS PGothic" pitchFamily="34" charset="-128"/>
                <a:cs typeface="Arial" pitchFamily="34" charset="0"/>
              </a:rPr>
              <a:t>3/2014</a:t>
            </a:r>
            <a:endParaRPr kumimoji="1" lang="en-GB" altLang="ja-JP" sz="1050" b="1" dirty="0">
              <a:latin typeface="Arial" pitchFamily="34" charset="0"/>
              <a:ea typeface="MS PGothic" pitchFamily="34" charset="-128"/>
              <a:cs typeface="Arial" pitchFamily="34" charset="0"/>
            </a:endParaRPr>
          </a:p>
        </p:txBody>
      </p:sp>
      <p:sp>
        <p:nvSpPr>
          <p:cNvPr id="9260" name="Text Box 45"/>
          <p:cNvSpPr txBox="1">
            <a:spLocks noChangeArrowheads="1"/>
          </p:cNvSpPr>
          <p:nvPr/>
        </p:nvSpPr>
        <p:spPr bwMode="auto">
          <a:xfrm>
            <a:off x="660833" y="2197758"/>
            <a:ext cx="387063" cy="3970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lnSpc>
                <a:spcPct val="90000"/>
              </a:lnSpc>
              <a:spcAft>
                <a:spcPts val="1200"/>
              </a:spcAft>
              <a:buClr>
                <a:schemeClr val="bg1"/>
              </a:buClr>
              <a:buFont typeface="Times New Roman" pitchFamily="18" charset="0"/>
              <a:buChar char="•"/>
            </a:pPr>
            <a:r>
              <a:rPr kumimoji="1" lang="en-US" altLang="ja-JP" sz="1100" b="1">
                <a:latin typeface="Arial" pitchFamily="34" charset="0"/>
                <a:ea typeface="MS PGothic" pitchFamily="34" charset="-128"/>
                <a:cs typeface="Arial" pitchFamily="34" charset="0"/>
              </a:rPr>
              <a:t>#63</a:t>
            </a:r>
            <a:endParaRPr kumimoji="1" lang="en-GB" altLang="ja-JP" sz="1100" b="1">
              <a:latin typeface="Arial" pitchFamily="34" charset="0"/>
              <a:ea typeface="MS PGothic" pitchFamily="34" charset="-128"/>
              <a:cs typeface="Arial" pitchFamily="34" charset="0"/>
            </a:endParaRPr>
          </a:p>
        </p:txBody>
      </p:sp>
      <p:sp>
        <p:nvSpPr>
          <p:cNvPr id="9262" name="AutoShape 47"/>
          <p:cNvSpPr>
            <a:spLocks noChangeArrowheads="1"/>
          </p:cNvSpPr>
          <p:nvPr/>
        </p:nvSpPr>
        <p:spPr bwMode="auto">
          <a:xfrm>
            <a:off x="3018393" y="4171341"/>
            <a:ext cx="1128974" cy="557043"/>
          </a:xfrm>
          <a:prstGeom prst="rightArrow">
            <a:avLst>
              <a:gd name="adj1" fmla="val 43611"/>
              <a:gd name="adj2" fmla="val 39843"/>
            </a:avLst>
          </a:prstGeom>
          <a:solidFill>
            <a:schemeClr val="accent2">
              <a:alpha val="45097"/>
            </a:schemeClr>
          </a:solidFill>
          <a:ln w="9525" algn="ctr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 eaLnBrk="0" hangingPunct="0">
              <a:lnSpc>
                <a:spcPct val="90000"/>
              </a:lnSpc>
              <a:spcAft>
                <a:spcPts val="1200"/>
              </a:spcAft>
              <a:buClr>
                <a:schemeClr val="bg1"/>
              </a:buClr>
              <a:buFont typeface="Times New Roman" pitchFamily="18" charset="0"/>
              <a:buChar char="•"/>
            </a:pPr>
            <a:endParaRPr lang="en-GB" sz="1100">
              <a:latin typeface="Arial" pitchFamily="34" charset="0"/>
              <a:cs typeface="Arial" pitchFamily="34" charset="0"/>
            </a:endParaRPr>
          </a:p>
        </p:txBody>
      </p:sp>
      <p:sp>
        <p:nvSpPr>
          <p:cNvPr id="52" name="Text Box 49"/>
          <p:cNvSpPr txBox="1">
            <a:spLocks noChangeArrowheads="1"/>
          </p:cNvSpPr>
          <p:nvPr/>
        </p:nvSpPr>
        <p:spPr bwMode="auto">
          <a:xfrm>
            <a:off x="2531545" y="4712746"/>
            <a:ext cx="921514" cy="701731"/>
          </a:xfrm>
          <a:prstGeom prst="rect">
            <a:avLst/>
          </a:prstGeom>
          <a:solidFill>
            <a:srgbClr val="D2FAFF"/>
          </a:solidFill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0" hangingPunct="0">
              <a:lnSpc>
                <a:spcPct val="90000"/>
              </a:lnSpc>
              <a:spcAft>
                <a:spcPts val="1200"/>
              </a:spcAft>
              <a:buClr>
                <a:schemeClr val="bg1"/>
              </a:buClr>
              <a:buFont typeface="Times New Roman" pitchFamily="18" charset="0"/>
              <a:buChar char="•"/>
              <a:defRPr/>
            </a:pPr>
            <a:r>
              <a:rPr kumimoji="1" lang="en-US" altLang="ja-JP" sz="1100" b="1" dirty="0" smtClean="0">
                <a:solidFill>
                  <a:srgbClr val="FF0000"/>
                </a:solidFill>
                <a:latin typeface="Arial" pitchFamily="34" charset="0"/>
                <a:ea typeface="MS PGothic" pitchFamily="34" charset="-128"/>
                <a:cs typeface="Arial" pitchFamily="34" charset="0"/>
              </a:rPr>
              <a:t>Rel-12 Core spec functional </a:t>
            </a:r>
            <a:r>
              <a:rPr kumimoji="1" lang="en-US" altLang="ja-JP" sz="1100" b="1" dirty="0">
                <a:solidFill>
                  <a:srgbClr val="FF0000"/>
                </a:solidFill>
                <a:latin typeface="Arial" pitchFamily="34" charset="0"/>
                <a:ea typeface="MS PGothic" pitchFamily="34" charset="-128"/>
                <a:cs typeface="Arial" pitchFamily="34" charset="0"/>
              </a:rPr>
              <a:t>freeze</a:t>
            </a:r>
            <a:endParaRPr kumimoji="1" lang="en-GB" altLang="ja-JP" sz="1100" b="1" dirty="0">
              <a:solidFill>
                <a:srgbClr val="FF0000"/>
              </a:solidFill>
              <a:latin typeface="Arial" pitchFamily="34" charset="0"/>
              <a:ea typeface="MS PGothic" pitchFamily="34" charset="-128"/>
              <a:cs typeface="Arial" pitchFamily="34" charset="0"/>
            </a:endParaRPr>
          </a:p>
        </p:txBody>
      </p:sp>
      <p:sp>
        <p:nvSpPr>
          <p:cNvPr id="9267" name="Line 52"/>
          <p:cNvSpPr>
            <a:spLocks noChangeShapeType="1"/>
          </p:cNvSpPr>
          <p:nvPr/>
        </p:nvSpPr>
        <p:spPr bwMode="auto">
          <a:xfrm flipH="1">
            <a:off x="3013724" y="4059423"/>
            <a:ext cx="0" cy="549131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 wrap="square" lIns="0" tIns="0" rIns="0" bIns="0" anchor="ctr">
            <a:spAutoFit/>
          </a:bodyPr>
          <a:lstStyle/>
          <a:p>
            <a:endParaRPr lang="en-GB" sz="1100">
              <a:latin typeface="Arial" pitchFamily="34" charset="0"/>
              <a:cs typeface="Arial" pitchFamily="34" charset="0"/>
            </a:endParaRPr>
          </a:p>
        </p:txBody>
      </p:sp>
      <p:sp>
        <p:nvSpPr>
          <p:cNvPr id="9269" name="AutoShape 54"/>
          <p:cNvSpPr>
            <a:spLocks noChangeArrowheads="1"/>
          </p:cNvSpPr>
          <p:nvPr/>
        </p:nvSpPr>
        <p:spPr bwMode="auto">
          <a:xfrm>
            <a:off x="152285" y="3317929"/>
            <a:ext cx="1421010" cy="1761488"/>
          </a:xfrm>
          <a:prstGeom prst="wedgeRoundRectCallout">
            <a:avLst>
              <a:gd name="adj1" fmla="val 162564"/>
              <a:gd name="adj2" fmla="val -135743"/>
              <a:gd name="adj3" fmla="val 16667"/>
            </a:avLst>
          </a:prstGeom>
          <a:solidFill>
            <a:schemeClr val="accent2">
              <a:alpha val="45097"/>
            </a:schemeClr>
          </a:solidFill>
          <a:ln w="9525" algn="ctr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 eaLnBrk="0" hangingPunct="0">
              <a:lnSpc>
                <a:spcPct val="90000"/>
              </a:lnSpc>
              <a:spcAft>
                <a:spcPts val="1200"/>
              </a:spcAft>
              <a:buClr>
                <a:schemeClr val="bg1"/>
              </a:buClr>
              <a:buFont typeface="Times New Roman" pitchFamily="18" charset="0"/>
              <a:buNone/>
              <a:tabLst>
                <a:tab pos="3946525" algn="l"/>
              </a:tabLst>
            </a:pPr>
            <a:r>
              <a:rPr lang="en-GB" sz="1100" b="1" dirty="0">
                <a:latin typeface="Arial" pitchFamily="34" charset="0"/>
                <a:cs typeface="Arial" pitchFamily="34" charset="0"/>
              </a:rPr>
              <a:t>Start of </a:t>
            </a:r>
            <a:r>
              <a:rPr lang="en-GB" sz="1100" b="1" dirty="0" smtClean="0">
                <a:latin typeface="Arial" pitchFamily="34" charset="0"/>
                <a:cs typeface="Arial" pitchFamily="34" charset="0"/>
              </a:rPr>
              <a:t>Rel-13</a:t>
            </a:r>
          </a:p>
          <a:p>
            <a:pPr algn="ctr" eaLnBrk="0" hangingPunct="0">
              <a:lnSpc>
                <a:spcPct val="90000"/>
              </a:lnSpc>
              <a:spcAft>
                <a:spcPts val="1200"/>
              </a:spcAft>
              <a:buClr>
                <a:schemeClr val="bg1"/>
              </a:buClr>
              <a:buFont typeface="Times New Roman" pitchFamily="18" charset="0"/>
              <a:buNone/>
              <a:tabLst>
                <a:tab pos="3946525" algn="l"/>
              </a:tabLst>
            </a:pPr>
            <a:r>
              <a:rPr lang="en-GB" sz="1100" b="1" dirty="0" smtClean="0">
                <a:latin typeface="Arial" pitchFamily="34" charset="0"/>
                <a:cs typeface="Arial" pitchFamily="34" charset="0"/>
              </a:rPr>
              <a:t>RAN1 LTE-U study item</a:t>
            </a:r>
          </a:p>
          <a:p>
            <a:pPr algn="ctr" eaLnBrk="0" hangingPunct="0">
              <a:lnSpc>
                <a:spcPct val="90000"/>
              </a:lnSpc>
              <a:spcAft>
                <a:spcPts val="1200"/>
              </a:spcAft>
              <a:buClr>
                <a:schemeClr val="bg1"/>
              </a:buClr>
              <a:tabLst>
                <a:tab pos="3946525" algn="l"/>
              </a:tabLst>
            </a:pPr>
            <a:r>
              <a:rPr lang="en-GB" sz="11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Phase 1 (highest priority)</a:t>
            </a:r>
          </a:p>
          <a:p>
            <a:pPr algn="ctr" eaLnBrk="0" hangingPunct="0">
              <a:lnSpc>
                <a:spcPct val="90000"/>
              </a:lnSpc>
              <a:spcAft>
                <a:spcPts val="1200"/>
              </a:spcAft>
              <a:buClr>
                <a:schemeClr val="bg1"/>
              </a:buClr>
              <a:buFont typeface="Times New Roman" pitchFamily="18" charset="0"/>
              <a:buNone/>
              <a:tabLst>
                <a:tab pos="3946525" algn="l"/>
              </a:tabLst>
            </a:pPr>
            <a:r>
              <a:rPr lang="en-GB" sz="11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Phase 2 (lower priority)</a:t>
            </a:r>
            <a:endParaRPr lang="en-GB" sz="1100" b="1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9270" name="AutoShape 41"/>
          <p:cNvSpPr>
            <a:spLocks noChangeArrowheads="1"/>
          </p:cNvSpPr>
          <p:nvPr/>
        </p:nvSpPr>
        <p:spPr bwMode="auto">
          <a:xfrm>
            <a:off x="3100935" y="2535821"/>
            <a:ext cx="5959532" cy="568875"/>
          </a:xfrm>
          <a:prstGeom prst="leftRightArrow">
            <a:avLst>
              <a:gd name="adj1" fmla="val 42731"/>
              <a:gd name="adj2" fmla="val 75606"/>
            </a:avLst>
          </a:prstGeom>
          <a:solidFill>
            <a:srgbClr val="92D050"/>
          </a:solidFill>
          <a:ln w="9525" algn="ctr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 eaLnBrk="0" hangingPunct="0">
              <a:lnSpc>
                <a:spcPct val="90000"/>
              </a:lnSpc>
              <a:spcAft>
                <a:spcPts val="1200"/>
              </a:spcAft>
              <a:buClr>
                <a:schemeClr val="bg1"/>
              </a:buClr>
              <a:buFont typeface="Times New Roman" pitchFamily="18" charset="0"/>
              <a:buChar char="•"/>
            </a:pPr>
            <a:endParaRPr lang="en-GB" sz="1100">
              <a:latin typeface="Arial" pitchFamily="34" charset="0"/>
              <a:cs typeface="Arial" pitchFamily="34" charset="0"/>
            </a:endParaRPr>
          </a:p>
        </p:txBody>
      </p:sp>
      <p:sp>
        <p:nvSpPr>
          <p:cNvPr id="9261" name="Text Box 46"/>
          <p:cNvSpPr txBox="1">
            <a:spLocks noChangeArrowheads="1"/>
          </p:cNvSpPr>
          <p:nvPr/>
        </p:nvSpPr>
        <p:spPr bwMode="auto">
          <a:xfrm>
            <a:off x="4086920" y="2683787"/>
            <a:ext cx="4545099" cy="24468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0" hangingPunct="0">
              <a:lnSpc>
                <a:spcPct val="90000"/>
              </a:lnSpc>
              <a:spcAft>
                <a:spcPts val="1200"/>
              </a:spcAft>
              <a:buClr>
                <a:schemeClr val="bg1"/>
              </a:buClr>
            </a:pPr>
            <a:r>
              <a:rPr kumimoji="1" lang="en-US" altLang="ja-JP" sz="1100" b="1" dirty="0">
                <a:latin typeface="Arial" pitchFamily="34" charset="0"/>
                <a:ea typeface="MS PGothic" pitchFamily="34" charset="-128"/>
                <a:cs typeface="Arial" pitchFamily="34" charset="0"/>
              </a:rPr>
              <a:t>Rel-13: </a:t>
            </a:r>
            <a:r>
              <a:rPr kumimoji="1" lang="en-US" altLang="ja-JP" sz="1100" b="1" dirty="0" smtClean="0">
                <a:latin typeface="Arial" pitchFamily="34" charset="0"/>
                <a:ea typeface="MS PGothic" pitchFamily="34" charset="-128"/>
                <a:cs typeface="Arial" pitchFamily="34" charset="0"/>
              </a:rPr>
              <a:t>15-18 </a:t>
            </a:r>
            <a:r>
              <a:rPr kumimoji="1" lang="en-US" altLang="ja-JP" sz="1100" b="1" dirty="0">
                <a:latin typeface="Arial" pitchFamily="34" charset="0"/>
                <a:ea typeface="MS PGothic" pitchFamily="34" charset="-128"/>
                <a:cs typeface="Arial" pitchFamily="34" charset="0"/>
              </a:rPr>
              <a:t>Month Release</a:t>
            </a:r>
            <a:endParaRPr kumimoji="1" lang="en-GB" altLang="ja-JP" sz="1100" b="1" dirty="0">
              <a:latin typeface="Arial" pitchFamily="34" charset="0"/>
              <a:ea typeface="MS PGothic" pitchFamily="34" charset="-128"/>
              <a:cs typeface="Arial" pitchFamily="34" charset="0"/>
            </a:endParaRPr>
          </a:p>
        </p:txBody>
      </p:sp>
      <p:sp>
        <p:nvSpPr>
          <p:cNvPr id="9266" name="Line 51"/>
          <p:cNvSpPr>
            <a:spLocks noChangeShapeType="1"/>
          </p:cNvSpPr>
          <p:nvPr/>
        </p:nvSpPr>
        <p:spPr bwMode="auto">
          <a:xfrm flipH="1">
            <a:off x="4046103" y="2504810"/>
            <a:ext cx="8766" cy="3385466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 wrap="square" lIns="0" tIns="0" rIns="0" bIns="0" anchor="ctr">
            <a:spAutoFit/>
          </a:bodyPr>
          <a:lstStyle/>
          <a:p>
            <a:endParaRPr lang="en-GB" sz="1100">
              <a:latin typeface="Arial" pitchFamily="34" charset="0"/>
              <a:cs typeface="Arial" pitchFamily="34" charset="0"/>
            </a:endParaRPr>
          </a:p>
        </p:txBody>
      </p:sp>
      <p:sp>
        <p:nvSpPr>
          <p:cNvPr id="58" name="Right Arrow 57"/>
          <p:cNvSpPr/>
          <p:nvPr/>
        </p:nvSpPr>
        <p:spPr bwMode="auto">
          <a:xfrm>
            <a:off x="8666753" y="2534237"/>
            <a:ext cx="1069524" cy="553304"/>
          </a:xfrm>
          <a:prstGeom prst="rightArrow">
            <a:avLst/>
          </a:prstGeom>
          <a:gradFill flip="none" rotWithShape="1">
            <a:gsLst>
              <a:gs pos="0">
                <a:srgbClr val="92D050">
                  <a:tint val="66000"/>
                  <a:satMod val="160000"/>
                </a:srgbClr>
              </a:gs>
              <a:gs pos="50000">
                <a:srgbClr val="92D050">
                  <a:tint val="44500"/>
                  <a:satMod val="160000"/>
                </a:srgbClr>
              </a:gs>
              <a:gs pos="100000">
                <a:srgbClr val="92D050">
                  <a:tint val="23500"/>
                  <a:satMod val="160000"/>
                </a:srgbClr>
              </a:gs>
            </a:gsLst>
            <a:lin ang="16200000" scaled="1"/>
            <a:tileRect/>
          </a:gradFill>
          <a:ln w="9525" algn="ctr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marL="0" marR="0" indent="0" algn="ctr" defTabSz="914400" eaLnBrk="0" latinLnBrk="0" hangingPunct="0">
              <a:lnSpc>
                <a:spcPct val="110000"/>
              </a:lnSpc>
              <a:spcAft>
                <a:spcPts val="1200"/>
              </a:spcAft>
              <a:buClr>
                <a:schemeClr val="bg1"/>
              </a:buClr>
              <a:buSzTx/>
              <a:buFont typeface="Times New Roman" pitchFamily="18" charset="0"/>
              <a:buChar char="•"/>
              <a:tabLst/>
            </a:pPr>
            <a:endParaRPr lang="en-GB" sz="110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9" name="Line 53"/>
          <p:cNvSpPr>
            <a:spLocks noChangeShapeType="1"/>
          </p:cNvSpPr>
          <p:nvPr/>
        </p:nvSpPr>
        <p:spPr bwMode="auto">
          <a:xfrm flipH="1">
            <a:off x="8614154" y="2487385"/>
            <a:ext cx="13150" cy="1027704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 wrap="square" lIns="0" tIns="0" rIns="0" bIns="0" anchor="ctr">
            <a:spAutoFit/>
          </a:bodyPr>
          <a:lstStyle/>
          <a:p>
            <a:endParaRPr lang="en-GB" sz="1100">
              <a:latin typeface="Arial" pitchFamily="34" charset="0"/>
              <a:cs typeface="Arial" pitchFamily="34" charset="0"/>
            </a:endParaRPr>
          </a:p>
        </p:txBody>
      </p:sp>
      <p:sp>
        <p:nvSpPr>
          <p:cNvPr id="60" name="AutoShape 47"/>
          <p:cNvSpPr>
            <a:spLocks noChangeArrowheads="1"/>
          </p:cNvSpPr>
          <p:nvPr/>
        </p:nvSpPr>
        <p:spPr bwMode="auto">
          <a:xfrm>
            <a:off x="3026484" y="3327865"/>
            <a:ext cx="3360461" cy="557043"/>
          </a:xfrm>
          <a:prstGeom prst="rightArrow">
            <a:avLst>
              <a:gd name="adj1" fmla="val 43611"/>
              <a:gd name="adj2" fmla="val 39843"/>
            </a:avLst>
          </a:prstGeom>
          <a:solidFill>
            <a:schemeClr val="accent2">
              <a:alpha val="45097"/>
            </a:schemeClr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 eaLnBrk="0" hangingPunct="0">
              <a:lnSpc>
                <a:spcPct val="90000"/>
              </a:lnSpc>
              <a:spcAft>
                <a:spcPts val="1200"/>
              </a:spcAft>
              <a:buClr>
                <a:schemeClr val="bg1"/>
              </a:buClr>
              <a:buFont typeface="Times New Roman" pitchFamily="18" charset="0"/>
              <a:buChar char="•"/>
            </a:pPr>
            <a:endParaRPr lang="en-GB" sz="1100">
              <a:latin typeface="Arial" pitchFamily="34" charset="0"/>
              <a:cs typeface="Arial" pitchFamily="34" charset="0"/>
            </a:endParaRPr>
          </a:p>
        </p:txBody>
      </p:sp>
      <p:sp>
        <p:nvSpPr>
          <p:cNvPr id="62" name="Text Box 46"/>
          <p:cNvSpPr txBox="1">
            <a:spLocks noChangeArrowheads="1"/>
          </p:cNvSpPr>
          <p:nvPr/>
        </p:nvSpPr>
        <p:spPr bwMode="auto">
          <a:xfrm>
            <a:off x="2816387" y="3469437"/>
            <a:ext cx="3672879" cy="23775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0" hangingPunct="0">
              <a:lnSpc>
                <a:spcPct val="90000"/>
              </a:lnSpc>
              <a:spcAft>
                <a:spcPts val="1200"/>
              </a:spcAft>
              <a:buClr>
                <a:schemeClr val="bg1"/>
              </a:buClr>
            </a:pPr>
            <a:r>
              <a:rPr lang="en-US" altLang="ja-JP" sz="105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3GPP Phase</a:t>
            </a:r>
            <a:r>
              <a:rPr kumimoji="1" lang="en-US" altLang="ja-JP" sz="1050" b="1" dirty="0" smtClean="0">
                <a:solidFill>
                  <a:srgbClr val="FF0000"/>
                </a:solidFill>
                <a:latin typeface="Arial" pitchFamily="34" charset="0"/>
                <a:ea typeface="MS PGothic" pitchFamily="34" charset="-128"/>
                <a:cs typeface="Arial" pitchFamily="34" charset="0"/>
              </a:rPr>
              <a:t> </a:t>
            </a:r>
            <a:r>
              <a:rPr lang="en-US" altLang="ja-JP" sz="105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1 (SDL FDD  CA ) SI</a:t>
            </a:r>
            <a:endParaRPr lang="en-GB" altLang="ja-JP" sz="105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3" name="AutoShape 47"/>
          <p:cNvSpPr>
            <a:spLocks noChangeArrowheads="1"/>
          </p:cNvSpPr>
          <p:nvPr/>
        </p:nvSpPr>
        <p:spPr bwMode="auto">
          <a:xfrm>
            <a:off x="6360474" y="3728650"/>
            <a:ext cx="4926830" cy="557043"/>
          </a:xfrm>
          <a:prstGeom prst="rightArrow">
            <a:avLst>
              <a:gd name="adj1" fmla="val 43611"/>
              <a:gd name="adj2" fmla="val 39843"/>
            </a:avLst>
          </a:prstGeom>
          <a:solidFill>
            <a:schemeClr val="accent2">
              <a:alpha val="45097"/>
            </a:schemeClr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 eaLnBrk="0" hangingPunct="0">
              <a:lnSpc>
                <a:spcPct val="90000"/>
              </a:lnSpc>
              <a:spcAft>
                <a:spcPts val="1200"/>
              </a:spcAft>
              <a:buClr>
                <a:schemeClr val="bg1"/>
              </a:buClr>
              <a:buFont typeface="Times New Roman" pitchFamily="18" charset="0"/>
              <a:buChar char="•"/>
            </a:pPr>
            <a:endParaRPr lang="en-GB" sz="1100">
              <a:latin typeface="Arial" pitchFamily="34" charset="0"/>
              <a:cs typeface="Arial" pitchFamily="34" charset="0"/>
            </a:endParaRPr>
          </a:p>
        </p:txBody>
      </p:sp>
      <p:sp>
        <p:nvSpPr>
          <p:cNvPr id="64" name="Text Box 46"/>
          <p:cNvSpPr txBox="1">
            <a:spLocks noChangeArrowheads="1"/>
          </p:cNvSpPr>
          <p:nvPr/>
        </p:nvSpPr>
        <p:spPr bwMode="auto">
          <a:xfrm>
            <a:off x="5986879" y="3887646"/>
            <a:ext cx="5335058" cy="24468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0" hangingPunct="0">
              <a:lnSpc>
                <a:spcPct val="90000"/>
              </a:lnSpc>
              <a:spcAft>
                <a:spcPts val="1200"/>
              </a:spcAft>
              <a:buClr>
                <a:schemeClr val="bg1"/>
              </a:buClr>
            </a:pPr>
            <a:r>
              <a:rPr lang="en-US" altLang="ja-JP" sz="11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3GPP Phase 2 (TDD UL/DL and advanced techniques) Study item </a:t>
            </a:r>
            <a:endParaRPr lang="en-GB" altLang="ja-JP" sz="1100" b="1" dirty="0" smtClean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5" name="AutoShape 54"/>
          <p:cNvSpPr>
            <a:spLocks noChangeArrowheads="1"/>
          </p:cNvSpPr>
          <p:nvPr/>
        </p:nvSpPr>
        <p:spPr bwMode="auto">
          <a:xfrm>
            <a:off x="4093190" y="4343473"/>
            <a:ext cx="1421010" cy="1113496"/>
          </a:xfrm>
          <a:prstGeom prst="wedgeRoundRectCallout">
            <a:avLst>
              <a:gd name="adj1" fmla="val 115061"/>
              <a:gd name="adj2" fmla="val -161596"/>
              <a:gd name="adj3" fmla="val 16667"/>
            </a:avLst>
          </a:prstGeom>
          <a:solidFill>
            <a:schemeClr val="bg2">
              <a:lumMod val="40000"/>
              <a:lumOff val="60000"/>
              <a:alpha val="45097"/>
            </a:schemeClr>
          </a:solidFill>
          <a:ln w="9525" algn="ctr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 eaLnBrk="0" hangingPunct="0">
              <a:lnSpc>
                <a:spcPct val="90000"/>
              </a:lnSpc>
              <a:spcAft>
                <a:spcPts val="1200"/>
              </a:spcAft>
              <a:buClr>
                <a:schemeClr val="bg1"/>
              </a:buClr>
              <a:buFont typeface="Times New Roman" pitchFamily="18" charset="0"/>
              <a:buNone/>
              <a:tabLst>
                <a:tab pos="3946525" algn="l"/>
              </a:tabLst>
            </a:pPr>
            <a:r>
              <a:rPr lang="en-GB" sz="1100" b="1" dirty="0" smtClean="0">
                <a:latin typeface="Arial" pitchFamily="34" charset="0"/>
                <a:cs typeface="Arial" pitchFamily="34" charset="0"/>
              </a:rPr>
              <a:t>3GPP LTE-U work item focussing on  phase 1 only and one  band (5 GHz)</a:t>
            </a:r>
          </a:p>
        </p:txBody>
      </p:sp>
      <p:sp>
        <p:nvSpPr>
          <p:cNvPr id="66" name="AutoShape 54"/>
          <p:cNvSpPr>
            <a:spLocks noChangeArrowheads="1"/>
          </p:cNvSpPr>
          <p:nvPr/>
        </p:nvSpPr>
        <p:spPr bwMode="auto">
          <a:xfrm>
            <a:off x="8204031" y="4140922"/>
            <a:ext cx="1421010" cy="2055471"/>
          </a:xfrm>
          <a:prstGeom prst="wedgeRoundRectCallout">
            <a:avLst>
              <a:gd name="adj1" fmla="val 57686"/>
              <a:gd name="adj2" fmla="val -136052"/>
              <a:gd name="adj3" fmla="val 16667"/>
            </a:avLst>
          </a:prstGeom>
          <a:solidFill>
            <a:schemeClr val="accent1">
              <a:lumMod val="40000"/>
              <a:lumOff val="60000"/>
              <a:alpha val="45097"/>
            </a:schemeClr>
          </a:solidFill>
          <a:ln w="9525" algn="ctr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 eaLnBrk="0" hangingPunct="0">
              <a:lnSpc>
                <a:spcPct val="90000"/>
              </a:lnSpc>
              <a:spcAft>
                <a:spcPts val="1200"/>
              </a:spcAft>
              <a:buClr>
                <a:schemeClr val="bg1"/>
              </a:buClr>
              <a:buFont typeface="Times New Roman" pitchFamily="18" charset="0"/>
              <a:buNone/>
              <a:tabLst>
                <a:tab pos="3946525" algn="l"/>
              </a:tabLst>
            </a:pPr>
            <a:r>
              <a:rPr lang="en-GB" sz="1100" b="1" dirty="0" smtClean="0">
                <a:latin typeface="Arial" pitchFamily="34" charset="0"/>
                <a:cs typeface="Arial" pitchFamily="34" charset="0"/>
              </a:rPr>
              <a:t>3GPP LTE-U work item 2 focussing on  phase 2, </a:t>
            </a:r>
          </a:p>
          <a:p>
            <a:pPr algn="ctr" eaLnBrk="0" hangingPunct="0">
              <a:lnSpc>
                <a:spcPct val="90000"/>
              </a:lnSpc>
              <a:spcAft>
                <a:spcPts val="1200"/>
              </a:spcAft>
              <a:buClr>
                <a:schemeClr val="bg1"/>
              </a:buClr>
              <a:buFont typeface="Times New Roman" pitchFamily="18" charset="0"/>
              <a:buNone/>
              <a:tabLst>
                <a:tab pos="3946525" algn="l"/>
              </a:tabLst>
            </a:pPr>
            <a:r>
              <a:rPr lang="en-GB" sz="1100" b="1" dirty="0" smtClean="0">
                <a:latin typeface="Arial" pitchFamily="34" charset="0"/>
                <a:cs typeface="Arial" pitchFamily="34" charset="0"/>
              </a:rPr>
              <a:t>TDD UL/DL, more advanced techniques </a:t>
            </a:r>
          </a:p>
          <a:p>
            <a:pPr algn="ctr" eaLnBrk="0" hangingPunct="0">
              <a:lnSpc>
                <a:spcPct val="90000"/>
              </a:lnSpc>
              <a:spcAft>
                <a:spcPts val="1200"/>
              </a:spcAft>
              <a:buClr>
                <a:schemeClr val="bg1"/>
              </a:buClr>
              <a:buFont typeface="Times New Roman" pitchFamily="18" charset="0"/>
              <a:buNone/>
              <a:tabLst>
                <a:tab pos="3946525" algn="l"/>
              </a:tabLst>
            </a:pPr>
            <a:r>
              <a:rPr lang="en-GB" sz="1100" b="1" dirty="0" smtClean="0">
                <a:latin typeface="Arial" pitchFamily="34" charset="0"/>
                <a:cs typeface="Arial" pitchFamily="34" charset="0"/>
              </a:rPr>
              <a:t>more bands</a:t>
            </a:r>
          </a:p>
          <a:p>
            <a:pPr algn="ctr" eaLnBrk="0" hangingPunct="0">
              <a:lnSpc>
                <a:spcPct val="90000"/>
              </a:lnSpc>
              <a:spcAft>
                <a:spcPts val="1200"/>
              </a:spcAft>
              <a:buClr>
                <a:schemeClr val="bg1"/>
              </a:buClr>
              <a:buFont typeface="Times New Roman" pitchFamily="18" charset="0"/>
              <a:buNone/>
              <a:tabLst>
                <a:tab pos="3946525" algn="l"/>
              </a:tabLst>
            </a:pPr>
            <a:r>
              <a:rPr lang="en-GB" sz="1100" b="1" dirty="0" smtClean="0">
                <a:latin typeface="Arial" pitchFamily="34" charset="0"/>
                <a:cs typeface="Arial" pitchFamily="34" charset="0"/>
              </a:rPr>
              <a:t>Dual connectivity</a:t>
            </a:r>
          </a:p>
        </p:txBody>
      </p:sp>
      <p:sp>
        <p:nvSpPr>
          <p:cNvPr id="68" name="AutoShape 54"/>
          <p:cNvSpPr>
            <a:spLocks noChangeArrowheads="1"/>
          </p:cNvSpPr>
          <p:nvPr/>
        </p:nvSpPr>
        <p:spPr bwMode="auto">
          <a:xfrm>
            <a:off x="6359008" y="4251856"/>
            <a:ext cx="1421010" cy="1594205"/>
          </a:xfrm>
          <a:prstGeom prst="wedgeRoundRectCallout">
            <a:avLst>
              <a:gd name="adj1" fmla="val 118146"/>
              <a:gd name="adj2" fmla="val -183478"/>
              <a:gd name="adj3" fmla="val 16667"/>
            </a:avLst>
          </a:prstGeom>
          <a:solidFill>
            <a:schemeClr val="bg2">
              <a:lumMod val="40000"/>
              <a:lumOff val="60000"/>
              <a:alpha val="45097"/>
            </a:schemeClr>
          </a:solidFill>
          <a:ln w="9525" algn="ctr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 eaLnBrk="0" hangingPunct="0">
              <a:lnSpc>
                <a:spcPct val="90000"/>
              </a:lnSpc>
              <a:spcAft>
                <a:spcPts val="1200"/>
              </a:spcAft>
              <a:buClr>
                <a:schemeClr val="bg1"/>
              </a:buClr>
              <a:buFont typeface="Times New Roman" pitchFamily="18" charset="0"/>
              <a:buNone/>
              <a:tabLst>
                <a:tab pos="3946525" algn="l"/>
              </a:tabLst>
            </a:pPr>
            <a:r>
              <a:rPr lang="en-GB" sz="1100" b="1" dirty="0" smtClean="0">
                <a:latin typeface="Arial" pitchFamily="34" charset="0"/>
                <a:cs typeface="Arial" pitchFamily="34" charset="0"/>
              </a:rPr>
              <a:t>3GPP LTE-U phase 1 specifications ready</a:t>
            </a:r>
          </a:p>
          <a:p>
            <a:pPr algn="ctr" eaLnBrk="0" hangingPunct="0">
              <a:lnSpc>
                <a:spcPct val="90000"/>
              </a:lnSpc>
              <a:spcAft>
                <a:spcPts val="1200"/>
              </a:spcAft>
              <a:buClr>
                <a:schemeClr val="bg1"/>
              </a:buClr>
              <a:buFont typeface="Times New Roman" pitchFamily="18" charset="0"/>
              <a:buNone/>
              <a:tabLst>
                <a:tab pos="3946525" algn="l"/>
              </a:tabLst>
            </a:pPr>
            <a:r>
              <a:rPr lang="en-GB" sz="1100" b="1" dirty="0" smtClean="0">
                <a:latin typeface="Arial" pitchFamily="34" charset="0"/>
                <a:cs typeface="Arial" pitchFamily="34" charset="0"/>
              </a:rPr>
              <a:t>band (5 GHz)</a:t>
            </a:r>
          </a:p>
          <a:p>
            <a:pPr algn="ctr" eaLnBrk="0" hangingPunct="0">
              <a:lnSpc>
                <a:spcPct val="90000"/>
              </a:lnSpc>
              <a:spcAft>
                <a:spcPts val="1200"/>
              </a:spcAft>
              <a:buClr>
                <a:schemeClr val="bg1"/>
              </a:buClr>
              <a:buFont typeface="Times New Roman" pitchFamily="18" charset="0"/>
              <a:buNone/>
              <a:tabLst>
                <a:tab pos="3946525" algn="l"/>
              </a:tabLst>
            </a:pPr>
            <a:r>
              <a:rPr lang="en-GB" sz="1100" b="1" dirty="0" smtClean="0">
                <a:latin typeface="Arial" pitchFamily="34" charset="0"/>
                <a:cs typeface="Arial" pitchFamily="34" charset="0"/>
              </a:rPr>
              <a:t>with LBT-like enhancements</a:t>
            </a:r>
          </a:p>
        </p:txBody>
      </p:sp>
      <p:sp>
        <p:nvSpPr>
          <p:cNvPr id="69" name="Line 51"/>
          <p:cNvSpPr>
            <a:spLocks noChangeShapeType="1"/>
          </p:cNvSpPr>
          <p:nvPr/>
        </p:nvSpPr>
        <p:spPr bwMode="auto">
          <a:xfrm flipH="1">
            <a:off x="1804562" y="2687777"/>
            <a:ext cx="8092" cy="2997173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 wrap="square" lIns="0" tIns="0" rIns="0" bIns="0" anchor="ctr">
            <a:spAutoFit/>
          </a:bodyPr>
          <a:lstStyle/>
          <a:p>
            <a:endParaRPr lang="en-GB" sz="1100">
              <a:latin typeface="Arial" pitchFamily="34" charset="0"/>
              <a:cs typeface="Arial" pitchFamily="34" charset="0"/>
            </a:endParaRPr>
          </a:p>
        </p:txBody>
      </p:sp>
      <p:sp>
        <p:nvSpPr>
          <p:cNvPr id="81" name="Line 53"/>
          <p:cNvSpPr>
            <a:spLocks noChangeShapeType="1"/>
          </p:cNvSpPr>
          <p:nvPr/>
        </p:nvSpPr>
        <p:spPr bwMode="auto">
          <a:xfrm flipH="1">
            <a:off x="2994116" y="2618074"/>
            <a:ext cx="8766" cy="886671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 wrap="square" lIns="0" tIns="0" rIns="0" bIns="0" anchor="ctr">
            <a:spAutoFit/>
          </a:bodyPr>
          <a:lstStyle/>
          <a:p>
            <a:endParaRPr lang="en-GB" sz="1100">
              <a:latin typeface="Arial" pitchFamily="34" charset="0"/>
              <a:cs typeface="Arial" pitchFamily="34" charset="0"/>
            </a:endParaRPr>
          </a:p>
        </p:txBody>
      </p:sp>
      <p:sp>
        <p:nvSpPr>
          <p:cNvPr id="83" name="AutoShape 47"/>
          <p:cNvSpPr>
            <a:spLocks noChangeArrowheads="1"/>
          </p:cNvSpPr>
          <p:nvPr/>
        </p:nvSpPr>
        <p:spPr bwMode="auto">
          <a:xfrm>
            <a:off x="6400937" y="2954873"/>
            <a:ext cx="2393280" cy="557043"/>
          </a:xfrm>
          <a:prstGeom prst="rightArrow">
            <a:avLst>
              <a:gd name="adj1" fmla="val 43611"/>
              <a:gd name="adj2" fmla="val 39843"/>
            </a:avLst>
          </a:prstGeom>
          <a:solidFill>
            <a:schemeClr val="tx2">
              <a:lumMod val="20000"/>
              <a:lumOff val="80000"/>
              <a:alpha val="45097"/>
            </a:schemeClr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 eaLnBrk="0" hangingPunct="0">
              <a:lnSpc>
                <a:spcPct val="90000"/>
              </a:lnSpc>
              <a:spcAft>
                <a:spcPts val="1200"/>
              </a:spcAft>
              <a:buClr>
                <a:schemeClr val="bg1"/>
              </a:buClr>
            </a:pPr>
            <a:r>
              <a:rPr lang="en-GB" sz="11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Work item of 3GPP Phase 1 </a:t>
            </a:r>
            <a:endParaRPr lang="en-GB" sz="11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0"/>
            <a:ext cx="11887200" cy="5943600"/>
          </a:xfrm>
          <a:prstGeom prst="rect">
            <a:avLst/>
          </a:prstGeom>
          <a:solidFill>
            <a:srgbClr val="6639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grpSp>
        <p:nvGrpSpPr>
          <p:cNvPr id="2" name="Group 20"/>
          <p:cNvGrpSpPr/>
          <p:nvPr/>
        </p:nvGrpSpPr>
        <p:grpSpPr>
          <a:xfrm>
            <a:off x="1753076" y="1262854"/>
            <a:ext cx="3811746" cy="4217988"/>
            <a:chOff x="1325563" y="1260475"/>
            <a:chExt cx="2932112" cy="4217988"/>
          </a:xfrm>
          <a:solidFill>
            <a:schemeClr val="bg1"/>
          </a:solidFill>
        </p:grpSpPr>
        <p:sp>
          <p:nvSpPr>
            <p:cNvPr id="24" name="Freeform 23"/>
            <p:cNvSpPr>
              <a:spLocks noEditPoints="1"/>
            </p:cNvSpPr>
            <p:nvPr/>
          </p:nvSpPr>
          <p:spPr bwMode="auto">
            <a:xfrm>
              <a:off x="1333500" y="1260475"/>
              <a:ext cx="642937" cy="771525"/>
            </a:xfrm>
            <a:custGeom>
              <a:avLst/>
              <a:gdLst/>
              <a:ahLst/>
              <a:cxnLst>
                <a:cxn ang="0">
                  <a:pos x="326" y="345"/>
                </a:cxn>
                <a:cxn ang="0">
                  <a:pos x="78" y="345"/>
                </a:cxn>
                <a:cxn ang="0">
                  <a:pos x="24" y="486"/>
                </a:cxn>
                <a:cxn ang="0">
                  <a:pos x="0" y="486"/>
                </a:cxn>
                <a:cxn ang="0">
                  <a:pos x="190" y="0"/>
                </a:cxn>
                <a:cxn ang="0">
                  <a:pos x="216" y="0"/>
                </a:cxn>
                <a:cxn ang="0">
                  <a:pos x="405" y="486"/>
                </a:cxn>
                <a:cxn ang="0">
                  <a:pos x="380" y="486"/>
                </a:cxn>
                <a:cxn ang="0">
                  <a:pos x="326" y="345"/>
                </a:cxn>
                <a:cxn ang="0">
                  <a:pos x="184" y="68"/>
                </a:cxn>
                <a:cxn ang="0">
                  <a:pos x="84" y="327"/>
                </a:cxn>
                <a:cxn ang="0">
                  <a:pos x="319" y="327"/>
                </a:cxn>
                <a:cxn ang="0">
                  <a:pos x="221" y="68"/>
                </a:cxn>
                <a:cxn ang="0">
                  <a:pos x="204" y="18"/>
                </a:cxn>
                <a:cxn ang="0">
                  <a:pos x="202" y="18"/>
                </a:cxn>
                <a:cxn ang="0">
                  <a:pos x="184" y="68"/>
                </a:cxn>
              </a:cxnLst>
              <a:rect l="0" t="0" r="r" b="b"/>
              <a:pathLst>
                <a:path w="405" h="486">
                  <a:moveTo>
                    <a:pt x="326" y="345"/>
                  </a:moveTo>
                  <a:lnTo>
                    <a:pt x="78" y="345"/>
                  </a:lnTo>
                  <a:lnTo>
                    <a:pt x="24" y="486"/>
                  </a:lnTo>
                  <a:lnTo>
                    <a:pt x="0" y="486"/>
                  </a:lnTo>
                  <a:lnTo>
                    <a:pt x="190" y="0"/>
                  </a:lnTo>
                  <a:lnTo>
                    <a:pt x="216" y="0"/>
                  </a:lnTo>
                  <a:lnTo>
                    <a:pt x="405" y="486"/>
                  </a:lnTo>
                  <a:lnTo>
                    <a:pt x="380" y="486"/>
                  </a:lnTo>
                  <a:lnTo>
                    <a:pt x="326" y="345"/>
                  </a:lnTo>
                  <a:close/>
                  <a:moveTo>
                    <a:pt x="184" y="68"/>
                  </a:moveTo>
                  <a:lnTo>
                    <a:pt x="84" y="327"/>
                  </a:lnTo>
                  <a:lnTo>
                    <a:pt x="319" y="327"/>
                  </a:lnTo>
                  <a:lnTo>
                    <a:pt x="221" y="68"/>
                  </a:lnTo>
                  <a:lnTo>
                    <a:pt x="204" y="18"/>
                  </a:lnTo>
                  <a:lnTo>
                    <a:pt x="202" y="18"/>
                  </a:lnTo>
                  <a:lnTo>
                    <a:pt x="184" y="6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25" name="Freeform 24"/>
            <p:cNvSpPr>
              <a:spLocks/>
            </p:cNvSpPr>
            <p:nvPr/>
          </p:nvSpPr>
          <p:spPr bwMode="auto">
            <a:xfrm>
              <a:off x="1924050" y="1260475"/>
              <a:ext cx="542925" cy="771525"/>
            </a:xfrm>
            <a:custGeom>
              <a:avLst/>
              <a:gdLst/>
              <a:ahLst/>
              <a:cxnLst>
                <a:cxn ang="0">
                  <a:pos x="181" y="19"/>
                </a:cxn>
                <a:cxn ang="0">
                  <a:pos x="181" y="486"/>
                </a:cxn>
                <a:cxn ang="0">
                  <a:pos x="160" y="486"/>
                </a:cxn>
                <a:cxn ang="0">
                  <a:pos x="160" y="19"/>
                </a:cxn>
                <a:cxn ang="0">
                  <a:pos x="0" y="19"/>
                </a:cxn>
                <a:cxn ang="0">
                  <a:pos x="1" y="0"/>
                </a:cxn>
                <a:cxn ang="0">
                  <a:pos x="341" y="0"/>
                </a:cxn>
                <a:cxn ang="0">
                  <a:pos x="342" y="19"/>
                </a:cxn>
                <a:cxn ang="0">
                  <a:pos x="181" y="19"/>
                </a:cxn>
              </a:cxnLst>
              <a:rect l="0" t="0" r="r" b="b"/>
              <a:pathLst>
                <a:path w="342" h="486">
                  <a:moveTo>
                    <a:pt x="181" y="19"/>
                  </a:moveTo>
                  <a:lnTo>
                    <a:pt x="181" y="486"/>
                  </a:lnTo>
                  <a:lnTo>
                    <a:pt x="160" y="486"/>
                  </a:lnTo>
                  <a:lnTo>
                    <a:pt x="160" y="19"/>
                  </a:lnTo>
                  <a:lnTo>
                    <a:pt x="0" y="19"/>
                  </a:lnTo>
                  <a:lnTo>
                    <a:pt x="1" y="0"/>
                  </a:lnTo>
                  <a:lnTo>
                    <a:pt x="341" y="0"/>
                  </a:lnTo>
                  <a:lnTo>
                    <a:pt x="342" y="19"/>
                  </a:lnTo>
                  <a:lnTo>
                    <a:pt x="181" y="1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26" name="Freeform 25"/>
            <p:cNvSpPr>
              <a:spLocks/>
            </p:cNvSpPr>
            <p:nvPr/>
          </p:nvSpPr>
          <p:spPr bwMode="auto">
            <a:xfrm>
              <a:off x="1343025" y="2119313"/>
              <a:ext cx="542925" cy="771525"/>
            </a:xfrm>
            <a:custGeom>
              <a:avLst/>
              <a:gdLst/>
              <a:ahLst/>
              <a:cxnLst>
                <a:cxn ang="0">
                  <a:pos x="182" y="19"/>
                </a:cxn>
                <a:cxn ang="0">
                  <a:pos x="182" y="486"/>
                </a:cxn>
                <a:cxn ang="0">
                  <a:pos x="159" y="486"/>
                </a:cxn>
                <a:cxn ang="0">
                  <a:pos x="159" y="19"/>
                </a:cxn>
                <a:cxn ang="0">
                  <a:pos x="0" y="19"/>
                </a:cxn>
                <a:cxn ang="0">
                  <a:pos x="1" y="0"/>
                </a:cxn>
                <a:cxn ang="0">
                  <a:pos x="341" y="0"/>
                </a:cxn>
                <a:cxn ang="0">
                  <a:pos x="342" y="19"/>
                </a:cxn>
                <a:cxn ang="0">
                  <a:pos x="182" y="19"/>
                </a:cxn>
              </a:cxnLst>
              <a:rect l="0" t="0" r="r" b="b"/>
              <a:pathLst>
                <a:path w="342" h="486">
                  <a:moveTo>
                    <a:pt x="182" y="19"/>
                  </a:moveTo>
                  <a:lnTo>
                    <a:pt x="182" y="486"/>
                  </a:lnTo>
                  <a:lnTo>
                    <a:pt x="159" y="486"/>
                  </a:lnTo>
                  <a:lnTo>
                    <a:pt x="159" y="19"/>
                  </a:lnTo>
                  <a:lnTo>
                    <a:pt x="0" y="19"/>
                  </a:lnTo>
                  <a:lnTo>
                    <a:pt x="1" y="0"/>
                  </a:lnTo>
                  <a:lnTo>
                    <a:pt x="341" y="0"/>
                  </a:lnTo>
                  <a:lnTo>
                    <a:pt x="342" y="19"/>
                  </a:lnTo>
                  <a:lnTo>
                    <a:pt x="182" y="1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27" name="Freeform 26"/>
            <p:cNvSpPr>
              <a:spLocks/>
            </p:cNvSpPr>
            <p:nvPr/>
          </p:nvSpPr>
          <p:spPr bwMode="auto">
            <a:xfrm>
              <a:off x="1971675" y="2119313"/>
              <a:ext cx="533400" cy="771525"/>
            </a:xfrm>
            <a:custGeom>
              <a:avLst/>
              <a:gdLst/>
              <a:ahLst/>
              <a:cxnLst>
                <a:cxn ang="0">
                  <a:pos x="315" y="486"/>
                </a:cxn>
                <a:cxn ang="0">
                  <a:pos x="315" y="238"/>
                </a:cxn>
                <a:cxn ang="0">
                  <a:pos x="22" y="238"/>
                </a:cxn>
                <a:cxn ang="0">
                  <a:pos x="22" y="486"/>
                </a:cxn>
                <a:cxn ang="0">
                  <a:pos x="0" y="486"/>
                </a:cxn>
                <a:cxn ang="0">
                  <a:pos x="0" y="0"/>
                </a:cxn>
                <a:cxn ang="0">
                  <a:pos x="22" y="0"/>
                </a:cxn>
                <a:cxn ang="0">
                  <a:pos x="22" y="221"/>
                </a:cxn>
                <a:cxn ang="0">
                  <a:pos x="315" y="221"/>
                </a:cxn>
                <a:cxn ang="0">
                  <a:pos x="315" y="0"/>
                </a:cxn>
                <a:cxn ang="0">
                  <a:pos x="336" y="0"/>
                </a:cxn>
                <a:cxn ang="0">
                  <a:pos x="336" y="486"/>
                </a:cxn>
                <a:cxn ang="0">
                  <a:pos x="315" y="486"/>
                </a:cxn>
              </a:cxnLst>
              <a:rect l="0" t="0" r="r" b="b"/>
              <a:pathLst>
                <a:path w="336" h="486">
                  <a:moveTo>
                    <a:pt x="315" y="486"/>
                  </a:moveTo>
                  <a:lnTo>
                    <a:pt x="315" y="238"/>
                  </a:lnTo>
                  <a:lnTo>
                    <a:pt x="22" y="238"/>
                  </a:lnTo>
                  <a:lnTo>
                    <a:pt x="22" y="486"/>
                  </a:lnTo>
                  <a:lnTo>
                    <a:pt x="0" y="486"/>
                  </a:lnTo>
                  <a:lnTo>
                    <a:pt x="0" y="0"/>
                  </a:lnTo>
                  <a:lnTo>
                    <a:pt x="22" y="0"/>
                  </a:lnTo>
                  <a:lnTo>
                    <a:pt x="22" y="221"/>
                  </a:lnTo>
                  <a:lnTo>
                    <a:pt x="315" y="221"/>
                  </a:lnTo>
                  <a:lnTo>
                    <a:pt x="315" y="0"/>
                  </a:lnTo>
                  <a:lnTo>
                    <a:pt x="336" y="0"/>
                  </a:lnTo>
                  <a:lnTo>
                    <a:pt x="336" y="486"/>
                  </a:lnTo>
                  <a:lnTo>
                    <a:pt x="315" y="48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28" name="Freeform 27"/>
            <p:cNvSpPr>
              <a:spLocks/>
            </p:cNvSpPr>
            <p:nvPr/>
          </p:nvSpPr>
          <p:spPr bwMode="auto">
            <a:xfrm>
              <a:off x="2697163" y="2119313"/>
              <a:ext cx="460375" cy="771525"/>
            </a:xfrm>
            <a:custGeom>
              <a:avLst/>
              <a:gdLst/>
              <a:ahLst/>
              <a:cxnLst>
                <a:cxn ang="0">
                  <a:pos x="290" y="467"/>
                </a:cxn>
                <a:cxn ang="0">
                  <a:pos x="289" y="486"/>
                </a:cxn>
                <a:cxn ang="0">
                  <a:pos x="0" y="486"/>
                </a:cxn>
                <a:cxn ang="0">
                  <a:pos x="0" y="0"/>
                </a:cxn>
                <a:cxn ang="0">
                  <a:pos x="276" y="0"/>
                </a:cxn>
                <a:cxn ang="0">
                  <a:pos x="278" y="18"/>
                </a:cxn>
                <a:cxn ang="0">
                  <a:pos x="22" y="18"/>
                </a:cxn>
                <a:cxn ang="0">
                  <a:pos x="22" y="221"/>
                </a:cxn>
                <a:cxn ang="0">
                  <a:pos x="245" y="221"/>
                </a:cxn>
                <a:cxn ang="0">
                  <a:pos x="245" y="238"/>
                </a:cxn>
                <a:cxn ang="0">
                  <a:pos x="22" y="238"/>
                </a:cxn>
                <a:cxn ang="0">
                  <a:pos x="22" y="467"/>
                </a:cxn>
                <a:cxn ang="0">
                  <a:pos x="290" y="467"/>
                </a:cxn>
              </a:cxnLst>
              <a:rect l="0" t="0" r="r" b="b"/>
              <a:pathLst>
                <a:path w="290" h="486">
                  <a:moveTo>
                    <a:pt x="290" y="467"/>
                  </a:moveTo>
                  <a:lnTo>
                    <a:pt x="289" y="486"/>
                  </a:lnTo>
                  <a:lnTo>
                    <a:pt x="0" y="486"/>
                  </a:lnTo>
                  <a:lnTo>
                    <a:pt x="0" y="0"/>
                  </a:lnTo>
                  <a:lnTo>
                    <a:pt x="276" y="0"/>
                  </a:lnTo>
                  <a:lnTo>
                    <a:pt x="278" y="18"/>
                  </a:lnTo>
                  <a:lnTo>
                    <a:pt x="22" y="18"/>
                  </a:lnTo>
                  <a:lnTo>
                    <a:pt x="22" y="221"/>
                  </a:lnTo>
                  <a:lnTo>
                    <a:pt x="245" y="221"/>
                  </a:lnTo>
                  <a:lnTo>
                    <a:pt x="245" y="238"/>
                  </a:lnTo>
                  <a:lnTo>
                    <a:pt x="22" y="238"/>
                  </a:lnTo>
                  <a:lnTo>
                    <a:pt x="22" y="467"/>
                  </a:lnTo>
                  <a:lnTo>
                    <a:pt x="290" y="46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29" name="Freeform 28"/>
            <p:cNvSpPr>
              <a:spLocks/>
            </p:cNvSpPr>
            <p:nvPr/>
          </p:nvSpPr>
          <p:spPr bwMode="auto">
            <a:xfrm>
              <a:off x="1325563" y="2963863"/>
              <a:ext cx="454025" cy="798512"/>
            </a:xfrm>
            <a:custGeom>
              <a:avLst/>
              <a:gdLst/>
              <a:ahLst/>
              <a:cxnLst>
                <a:cxn ang="0">
                  <a:pos x="146" y="546"/>
                </a:cxn>
                <a:cxn ang="0">
                  <a:pos x="0" y="504"/>
                </a:cxn>
                <a:cxn ang="0">
                  <a:pos x="6" y="484"/>
                </a:cxn>
                <a:cxn ang="0">
                  <a:pos x="147" y="525"/>
                </a:cxn>
                <a:cxn ang="0">
                  <a:pos x="288" y="396"/>
                </a:cxn>
                <a:cxn ang="0">
                  <a:pos x="7" y="132"/>
                </a:cxn>
                <a:cxn ang="0">
                  <a:pos x="162" y="0"/>
                </a:cxn>
                <a:cxn ang="0">
                  <a:pos x="293" y="30"/>
                </a:cxn>
                <a:cxn ang="0">
                  <a:pos x="287" y="48"/>
                </a:cxn>
                <a:cxn ang="0">
                  <a:pos x="163" y="20"/>
                </a:cxn>
                <a:cxn ang="0">
                  <a:pos x="29" y="131"/>
                </a:cxn>
                <a:cxn ang="0">
                  <a:pos x="310" y="395"/>
                </a:cxn>
                <a:cxn ang="0">
                  <a:pos x="146" y="546"/>
                </a:cxn>
              </a:cxnLst>
              <a:rect l="0" t="0" r="r" b="b"/>
              <a:pathLst>
                <a:path w="310" h="546">
                  <a:moveTo>
                    <a:pt x="146" y="546"/>
                  </a:moveTo>
                  <a:cubicBezTo>
                    <a:pt x="86" y="546"/>
                    <a:pt x="38" y="529"/>
                    <a:pt x="0" y="504"/>
                  </a:cubicBezTo>
                  <a:cubicBezTo>
                    <a:pt x="6" y="484"/>
                    <a:pt x="6" y="484"/>
                    <a:pt x="6" y="484"/>
                  </a:cubicBezTo>
                  <a:cubicBezTo>
                    <a:pt x="46" y="511"/>
                    <a:pt x="90" y="525"/>
                    <a:pt x="147" y="525"/>
                  </a:cubicBezTo>
                  <a:cubicBezTo>
                    <a:pt x="238" y="525"/>
                    <a:pt x="288" y="477"/>
                    <a:pt x="288" y="396"/>
                  </a:cubicBezTo>
                  <a:cubicBezTo>
                    <a:pt x="288" y="233"/>
                    <a:pt x="7" y="305"/>
                    <a:pt x="7" y="132"/>
                  </a:cubicBezTo>
                  <a:cubicBezTo>
                    <a:pt x="7" y="56"/>
                    <a:pt x="56" y="0"/>
                    <a:pt x="162" y="0"/>
                  </a:cubicBezTo>
                  <a:cubicBezTo>
                    <a:pt x="214" y="0"/>
                    <a:pt x="258" y="11"/>
                    <a:pt x="293" y="30"/>
                  </a:cubicBezTo>
                  <a:cubicBezTo>
                    <a:pt x="287" y="48"/>
                    <a:pt x="287" y="48"/>
                    <a:pt x="287" y="48"/>
                  </a:cubicBezTo>
                  <a:cubicBezTo>
                    <a:pt x="248" y="30"/>
                    <a:pt x="211" y="20"/>
                    <a:pt x="163" y="20"/>
                  </a:cubicBezTo>
                  <a:cubicBezTo>
                    <a:pt x="69" y="20"/>
                    <a:pt x="29" y="72"/>
                    <a:pt x="29" y="131"/>
                  </a:cubicBezTo>
                  <a:cubicBezTo>
                    <a:pt x="29" y="284"/>
                    <a:pt x="310" y="212"/>
                    <a:pt x="310" y="395"/>
                  </a:cubicBezTo>
                  <a:cubicBezTo>
                    <a:pt x="310" y="489"/>
                    <a:pt x="255" y="546"/>
                    <a:pt x="146" y="546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30" name="Freeform 29"/>
            <p:cNvSpPr>
              <a:spLocks noEditPoints="1"/>
            </p:cNvSpPr>
            <p:nvPr/>
          </p:nvSpPr>
          <p:spPr bwMode="auto">
            <a:xfrm>
              <a:off x="1901825" y="2976563"/>
              <a:ext cx="471487" cy="771525"/>
            </a:xfrm>
            <a:custGeom>
              <a:avLst/>
              <a:gdLst/>
              <a:ahLst/>
              <a:cxnLst>
                <a:cxn ang="0">
                  <a:pos x="161" y="300"/>
                </a:cxn>
                <a:cxn ang="0">
                  <a:pos x="23" y="300"/>
                </a:cxn>
                <a:cxn ang="0">
                  <a:pos x="23" y="528"/>
                </a:cxn>
                <a:cxn ang="0">
                  <a:pos x="0" y="528"/>
                </a:cxn>
                <a:cxn ang="0">
                  <a:pos x="0" y="0"/>
                </a:cxn>
                <a:cxn ang="0">
                  <a:pos x="161" y="0"/>
                </a:cxn>
                <a:cxn ang="0">
                  <a:pos x="322" y="148"/>
                </a:cxn>
                <a:cxn ang="0">
                  <a:pos x="161" y="300"/>
                </a:cxn>
                <a:cxn ang="0">
                  <a:pos x="161" y="20"/>
                </a:cxn>
                <a:cxn ang="0">
                  <a:pos x="23" y="20"/>
                </a:cxn>
                <a:cxn ang="0">
                  <a:pos x="23" y="280"/>
                </a:cxn>
                <a:cxn ang="0">
                  <a:pos x="161" y="280"/>
                </a:cxn>
                <a:cxn ang="0">
                  <a:pos x="299" y="148"/>
                </a:cxn>
                <a:cxn ang="0">
                  <a:pos x="161" y="20"/>
                </a:cxn>
              </a:cxnLst>
              <a:rect l="0" t="0" r="r" b="b"/>
              <a:pathLst>
                <a:path w="322" h="528">
                  <a:moveTo>
                    <a:pt x="161" y="300"/>
                  </a:moveTo>
                  <a:cubicBezTo>
                    <a:pt x="23" y="300"/>
                    <a:pt x="23" y="300"/>
                    <a:pt x="23" y="300"/>
                  </a:cubicBezTo>
                  <a:cubicBezTo>
                    <a:pt x="23" y="528"/>
                    <a:pt x="23" y="528"/>
                    <a:pt x="23" y="528"/>
                  </a:cubicBezTo>
                  <a:cubicBezTo>
                    <a:pt x="0" y="528"/>
                    <a:pt x="0" y="528"/>
                    <a:pt x="0" y="52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61" y="0"/>
                    <a:pt x="161" y="0"/>
                    <a:pt x="161" y="0"/>
                  </a:cubicBezTo>
                  <a:cubicBezTo>
                    <a:pt x="272" y="0"/>
                    <a:pt x="322" y="43"/>
                    <a:pt x="322" y="148"/>
                  </a:cubicBezTo>
                  <a:cubicBezTo>
                    <a:pt x="322" y="252"/>
                    <a:pt x="274" y="300"/>
                    <a:pt x="161" y="300"/>
                  </a:cubicBezTo>
                  <a:close/>
                  <a:moveTo>
                    <a:pt x="161" y="20"/>
                  </a:moveTo>
                  <a:cubicBezTo>
                    <a:pt x="23" y="20"/>
                    <a:pt x="23" y="20"/>
                    <a:pt x="23" y="20"/>
                  </a:cubicBezTo>
                  <a:cubicBezTo>
                    <a:pt x="23" y="280"/>
                    <a:pt x="23" y="280"/>
                    <a:pt x="23" y="280"/>
                  </a:cubicBezTo>
                  <a:cubicBezTo>
                    <a:pt x="161" y="280"/>
                    <a:pt x="161" y="280"/>
                    <a:pt x="161" y="280"/>
                  </a:cubicBezTo>
                  <a:cubicBezTo>
                    <a:pt x="252" y="280"/>
                    <a:pt x="299" y="247"/>
                    <a:pt x="299" y="148"/>
                  </a:cubicBezTo>
                  <a:cubicBezTo>
                    <a:pt x="299" y="55"/>
                    <a:pt x="253" y="20"/>
                    <a:pt x="161" y="2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31" name="Freeform 30"/>
            <p:cNvSpPr>
              <a:spLocks/>
            </p:cNvSpPr>
            <p:nvPr/>
          </p:nvSpPr>
          <p:spPr bwMode="auto">
            <a:xfrm>
              <a:off x="2498725" y="2976563"/>
              <a:ext cx="460375" cy="771525"/>
            </a:xfrm>
            <a:custGeom>
              <a:avLst/>
              <a:gdLst/>
              <a:ahLst/>
              <a:cxnLst>
                <a:cxn ang="0">
                  <a:pos x="290" y="468"/>
                </a:cxn>
                <a:cxn ang="0">
                  <a:pos x="289" y="486"/>
                </a:cxn>
                <a:cxn ang="0">
                  <a:pos x="0" y="486"/>
                </a:cxn>
                <a:cxn ang="0">
                  <a:pos x="0" y="0"/>
                </a:cxn>
                <a:cxn ang="0">
                  <a:pos x="276" y="0"/>
                </a:cxn>
                <a:cxn ang="0">
                  <a:pos x="278" y="19"/>
                </a:cxn>
                <a:cxn ang="0">
                  <a:pos x="21" y="19"/>
                </a:cxn>
                <a:cxn ang="0">
                  <a:pos x="21" y="221"/>
                </a:cxn>
                <a:cxn ang="0">
                  <a:pos x="245" y="221"/>
                </a:cxn>
                <a:cxn ang="0">
                  <a:pos x="245" y="238"/>
                </a:cxn>
                <a:cxn ang="0">
                  <a:pos x="21" y="238"/>
                </a:cxn>
                <a:cxn ang="0">
                  <a:pos x="21" y="468"/>
                </a:cxn>
                <a:cxn ang="0">
                  <a:pos x="290" y="468"/>
                </a:cxn>
              </a:cxnLst>
              <a:rect l="0" t="0" r="r" b="b"/>
              <a:pathLst>
                <a:path w="290" h="486">
                  <a:moveTo>
                    <a:pt x="290" y="468"/>
                  </a:moveTo>
                  <a:lnTo>
                    <a:pt x="289" y="486"/>
                  </a:lnTo>
                  <a:lnTo>
                    <a:pt x="0" y="486"/>
                  </a:lnTo>
                  <a:lnTo>
                    <a:pt x="0" y="0"/>
                  </a:lnTo>
                  <a:lnTo>
                    <a:pt x="276" y="0"/>
                  </a:lnTo>
                  <a:lnTo>
                    <a:pt x="278" y="19"/>
                  </a:lnTo>
                  <a:lnTo>
                    <a:pt x="21" y="19"/>
                  </a:lnTo>
                  <a:lnTo>
                    <a:pt x="21" y="221"/>
                  </a:lnTo>
                  <a:lnTo>
                    <a:pt x="245" y="221"/>
                  </a:lnTo>
                  <a:lnTo>
                    <a:pt x="245" y="238"/>
                  </a:lnTo>
                  <a:lnTo>
                    <a:pt x="21" y="238"/>
                  </a:lnTo>
                  <a:lnTo>
                    <a:pt x="21" y="468"/>
                  </a:lnTo>
                  <a:lnTo>
                    <a:pt x="290" y="46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32" name="Freeform 31"/>
            <p:cNvSpPr>
              <a:spLocks/>
            </p:cNvSpPr>
            <p:nvPr/>
          </p:nvSpPr>
          <p:spPr bwMode="auto">
            <a:xfrm>
              <a:off x="3084513" y="2976563"/>
              <a:ext cx="458787" cy="771525"/>
            </a:xfrm>
            <a:custGeom>
              <a:avLst/>
              <a:gdLst/>
              <a:ahLst/>
              <a:cxnLst>
                <a:cxn ang="0">
                  <a:pos x="289" y="468"/>
                </a:cxn>
                <a:cxn ang="0">
                  <a:pos x="288" y="486"/>
                </a:cxn>
                <a:cxn ang="0">
                  <a:pos x="0" y="486"/>
                </a:cxn>
                <a:cxn ang="0">
                  <a:pos x="0" y="0"/>
                </a:cxn>
                <a:cxn ang="0">
                  <a:pos x="275" y="0"/>
                </a:cxn>
                <a:cxn ang="0">
                  <a:pos x="277" y="19"/>
                </a:cxn>
                <a:cxn ang="0">
                  <a:pos x="21" y="19"/>
                </a:cxn>
                <a:cxn ang="0">
                  <a:pos x="21" y="221"/>
                </a:cxn>
                <a:cxn ang="0">
                  <a:pos x="244" y="221"/>
                </a:cxn>
                <a:cxn ang="0">
                  <a:pos x="244" y="238"/>
                </a:cxn>
                <a:cxn ang="0">
                  <a:pos x="21" y="238"/>
                </a:cxn>
                <a:cxn ang="0">
                  <a:pos x="21" y="468"/>
                </a:cxn>
                <a:cxn ang="0">
                  <a:pos x="289" y="468"/>
                </a:cxn>
              </a:cxnLst>
              <a:rect l="0" t="0" r="r" b="b"/>
              <a:pathLst>
                <a:path w="289" h="486">
                  <a:moveTo>
                    <a:pt x="289" y="468"/>
                  </a:moveTo>
                  <a:lnTo>
                    <a:pt x="288" y="486"/>
                  </a:lnTo>
                  <a:lnTo>
                    <a:pt x="0" y="486"/>
                  </a:lnTo>
                  <a:lnTo>
                    <a:pt x="0" y="0"/>
                  </a:lnTo>
                  <a:lnTo>
                    <a:pt x="275" y="0"/>
                  </a:lnTo>
                  <a:lnTo>
                    <a:pt x="277" y="19"/>
                  </a:lnTo>
                  <a:lnTo>
                    <a:pt x="21" y="19"/>
                  </a:lnTo>
                  <a:lnTo>
                    <a:pt x="21" y="221"/>
                  </a:lnTo>
                  <a:lnTo>
                    <a:pt x="244" y="221"/>
                  </a:lnTo>
                  <a:lnTo>
                    <a:pt x="244" y="238"/>
                  </a:lnTo>
                  <a:lnTo>
                    <a:pt x="21" y="238"/>
                  </a:lnTo>
                  <a:lnTo>
                    <a:pt x="21" y="468"/>
                  </a:lnTo>
                  <a:lnTo>
                    <a:pt x="289" y="46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33" name="Freeform 32"/>
            <p:cNvSpPr>
              <a:spLocks noEditPoints="1"/>
            </p:cNvSpPr>
            <p:nvPr/>
          </p:nvSpPr>
          <p:spPr bwMode="auto">
            <a:xfrm>
              <a:off x="3668713" y="2976563"/>
              <a:ext cx="558800" cy="771525"/>
            </a:xfrm>
            <a:custGeom>
              <a:avLst/>
              <a:gdLst/>
              <a:ahLst/>
              <a:cxnLst>
                <a:cxn ang="0">
                  <a:pos x="165" y="528"/>
                </a:cxn>
                <a:cxn ang="0">
                  <a:pos x="0" y="528"/>
                </a:cxn>
                <a:cxn ang="0">
                  <a:pos x="0" y="0"/>
                </a:cxn>
                <a:cxn ang="0">
                  <a:pos x="164" y="0"/>
                </a:cxn>
                <a:cxn ang="0">
                  <a:pos x="381" y="263"/>
                </a:cxn>
                <a:cxn ang="0">
                  <a:pos x="165" y="528"/>
                </a:cxn>
                <a:cxn ang="0">
                  <a:pos x="163" y="22"/>
                </a:cxn>
                <a:cxn ang="0">
                  <a:pos x="23" y="22"/>
                </a:cxn>
                <a:cxn ang="0">
                  <a:pos x="23" y="507"/>
                </a:cxn>
                <a:cxn ang="0">
                  <a:pos x="164" y="507"/>
                </a:cxn>
                <a:cxn ang="0">
                  <a:pos x="357" y="263"/>
                </a:cxn>
                <a:cxn ang="0">
                  <a:pos x="163" y="22"/>
                </a:cxn>
              </a:cxnLst>
              <a:rect l="0" t="0" r="r" b="b"/>
              <a:pathLst>
                <a:path w="381" h="528">
                  <a:moveTo>
                    <a:pt x="165" y="528"/>
                  </a:moveTo>
                  <a:cubicBezTo>
                    <a:pt x="0" y="528"/>
                    <a:pt x="0" y="528"/>
                    <a:pt x="0" y="52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64" y="0"/>
                    <a:pt x="164" y="0"/>
                    <a:pt x="164" y="0"/>
                  </a:cubicBezTo>
                  <a:cubicBezTo>
                    <a:pt x="316" y="0"/>
                    <a:pt x="381" y="74"/>
                    <a:pt x="381" y="263"/>
                  </a:cubicBezTo>
                  <a:cubicBezTo>
                    <a:pt x="381" y="456"/>
                    <a:pt x="312" y="528"/>
                    <a:pt x="165" y="528"/>
                  </a:cubicBezTo>
                  <a:close/>
                  <a:moveTo>
                    <a:pt x="163" y="22"/>
                  </a:moveTo>
                  <a:cubicBezTo>
                    <a:pt x="23" y="22"/>
                    <a:pt x="23" y="22"/>
                    <a:pt x="23" y="22"/>
                  </a:cubicBezTo>
                  <a:cubicBezTo>
                    <a:pt x="23" y="507"/>
                    <a:pt x="23" y="507"/>
                    <a:pt x="23" y="507"/>
                  </a:cubicBezTo>
                  <a:cubicBezTo>
                    <a:pt x="164" y="507"/>
                    <a:pt x="164" y="507"/>
                    <a:pt x="164" y="507"/>
                  </a:cubicBezTo>
                  <a:cubicBezTo>
                    <a:pt x="291" y="507"/>
                    <a:pt x="357" y="452"/>
                    <a:pt x="357" y="263"/>
                  </a:cubicBezTo>
                  <a:cubicBezTo>
                    <a:pt x="357" y="80"/>
                    <a:pt x="298" y="22"/>
                    <a:pt x="163" y="22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34" name="Freeform 33"/>
            <p:cNvSpPr>
              <a:spLocks noEditPoints="1"/>
            </p:cNvSpPr>
            <p:nvPr/>
          </p:nvSpPr>
          <p:spPr bwMode="auto">
            <a:xfrm>
              <a:off x="1339850" y="3822700"/>
              <a:ext cx="595312" cy="796925"/>
            </a:xfrm>
            <a:custGeom>
              <a:avLst/>
              <a:gdLst/>
              <a:ahLst/>
              <a:cxnLst>
                <a:cxn ang="0">
                  <a:pos x="204" y="545"/>
                </a:cxn>
                <a:cxn ang="0">
                  <a:pos x="0" y="272"/>
                </a:cxn>
                <a:cxn ang="0">
                  <a:pos x="204" y="0"/>
                </a:cxn>
                <a:cxn ang="0">
                  <a:pos x="407" y="272"/>
                </a:cxn>
                <a:cxn ang="0">
                  <a:pos x="204" y="545"/>
                </a:cxn>
                <a:cxn ang="0">
                  <a:pos x="204" y="20"/>
                </a:cxn>
                <a:cxn ang="0">
                  <a:pos x="24" y="272"/>
                </a:cxn>
                <a:cxn ang="0">
                  <a:pos x="204" y="525"/>
                </a:cxn>
                <a:cxn ang="0">
                  <a:pos x="384" y="272"/>
                </a:cxn>
                <a:cxn ang="0">
                  <a:pos x="204" y="20"/>
                </a:cxn>
              </a:cxnLst>
              <a:rect l="0" t="0" r="r" b="b"/>
              <a:pathLst>
                <a:path w="407" h="545">
                  <a:moveTo>
                    <a:pt x="204" y="545"/>
                  </a:moveTo>
                  <a:cubicBezTo>
                    <a:pt x="55" y="545"/>
                    <a:pt x="0" y="471"/>
                    <a:pt x="0" y="272"/>
                  </a:cubicBezTo>
                  <a:cubicBezTo>
                    <a:pt x="0" y="74"/>
                    <a:pt x="55" y="0"/>
                    <a:pt x="204" y="0"/>
                  </a:cubicBezTo>
                  <a:cubicBezTo>
                    <a:pt x="354" y="0"/>
                    <a:pt x="407" y="74"/>
                    <a:pt x="407" y="272"/>
                  </a:cubicBezTo>
                  <a:cubicBezTo>
                    <a:pt x="407" y="471"/>
                    <a:pt x="354" y="545"/>
                    <a:pt x="204" y="545"/>
                  </a:cubicBezTo>
                  <a:close/>
                  <a:moveTo>
                    <a:pt x="204" y="20"/>
                  </a:moveTo>
                  <a:cubicBezTo>
                    <a:pt x="76" y="20"/>
                    <a:pt x="24" y="77"/>
                    <a:pt x="24" y="272"/>
                  </a:cubicBezTo>
                  <a:cubicBezTo>
                    <a:pt x="24" y="466"/>
                    <a:pt x="76" y="525"/>
                    <a:pt x="204" y="525"/>
                  </a:cubicBezTo>
                  <a:cubicBezTo>
                    <a:pt x="332" y="525"/>
                    <a:pt x="384" y="466"/>
                    <a:pt x="384" y="272"/>
                  </a:cubicBezTo>
                  <a:cubicBezTo>
                    <a:pt x="384" y="77"/>
                    <a:pt x="332" y="20"/>
                    <a:pt x="204" y="2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35" name="Freeform 34"/>
            <p:cNvSpPr>
              <a:spLocks/>
            </p:cNvSpPr>
            <p:nvPr/>
          </p:nvSpPr>
          <p:spPr bwMode="auto">
            <a:xfrm>
              <a:off x="2081213" y="3835400"/>
              <a:ext cx="441325" cy="771525"/>
            </a:xfrm>
            <a:custGeom>
              <a:avLst/>
              <a:gdLst/>
              <a:ahLst/>
              <a:cxnLst>
                <a:cxn ang="0">
                  <a:pos x="22" y="19"/>
                </a:cxn>
                <a:cxn ang="0">
                  <a:pos x="22" y="222"/>
                </a:cxn>
                <a:cxn ang="0">
                  <a:pos x="237" y="222"/>
                </a:cxn>
                <a:cxn ang="0">
                  <a:pos x="237" y="240"/>
                </a:cxn>
                <a:cxn ang="0">
                  <a:pos x="22" y="240"/>
                </a:cxn>
                <a:cxn ang="0">
                  <a:pos x="22" y="486"/>
                </a:cxn>
                <a:cxn ang="0">
                  <a:pos x="0" y="486"/>
                </a:cxn>
                <a:cxn ang="0">
                  <a:pos x="0" y="0"/>
                </a:cxn>
                <a:cxn ang="0">
                  <a:pos x="276" y="0"/>
                </a:cxn>
                <a:cxn ang="0">
                  <a:pos x="278" y="19"/>
                </a:cxn>
                <a:cxn ang="0">
                  <a:pos x="22" y="19"/>
                </a:cxn>
              </a:cxnLst>
              <a:rect l="0" t="0" r="r" b="b"/>
              <a:pathLst>
                <a:path w="278" h="486">
                  <a:moveTo>
                    <a:pt x="22" y="19"/>
                  </a:moveTo>
                  <a:lnTo>
                    <a:pt x="22" y="222"/>
                  </a:lnTo>
                  <a:lnTo>
                    <a:pt x="237" y="222"/>
                  </a:lnTo>
                  <a:lnTo>
                    <a:pt x="237" y="240"/>
                  </a:lnTo>
                  <a:lnTo>
                    <a:pt x="22" y="240"/>
                  </a:lnTo>
                  <a:lnTo>
                    <a:pt x="22" y="486"/>
                  </a:lnTo>
                  <a:lnTo>
                    <a:pt x="0" y="486"/>
                  </a:lnTo>
                  <a:lnTo>
                    <a:pt x="0" y="0"/>
                  </a:lnTo>
                  <a:lnTo>
                    <a:pt x="276" y="0"/>
                  </a:lnTo>
                  <a:lnTo>
                    <a:pt x="278" y="19"/>
                  </a:lnTo>
                  <a:lnTo>
                    <a:pt x="22" y="1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36" name="Rectangle 35"/>
            <p:cNvSpPr>
              <a:spLocks noChangeArrowheads="1"/>
            </p:cNvSpPr>
            <p:nvPr/>
          </p:nvSpPr>
          <p:spPr bwMode="auto">
            <a:xfrm>
              <a:off x="1339850" y="4692650"/>
              <a:ext cx="33337" cy="773112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37" name="Freeform 36"/>
            <p:cNvSpPr>
              <a:spLocks noEditPoints="1"/>
            </p:cNvSpPr>
            <p:nvPr/>
          </p:nvSpPr>
          <p:spPr bwMode="auto">
            <a:xfrm>
              <a:off x="1582738" y="4692650"/>
              <a:ext cx="555625" cy="773112"/>
            </a:xfrm>
            <a:custGeom>
              <a:avLst/>
              <a:gdLst/>
              <a:ahLst/>
              <a:cxnLst>
                <a:cxn ang="0">
                  <a:pos x="164" y="528"/>
                </a:cxn>
                <a:cxn ang="0">
                  <a:pos x="0" y="528"/>
                </a:cxn>
                <a:cxn ang="0">
                  <a:pos x="0" y="0"/>
                </a:cxn>
                <a:cxn ang="0">
                  <a:pos x="164" y="0"/>
                </a:cxn>
                <a:cxn ang="0">
                  <a:pos x="380" y="263"/>
                </a:cxn>
                <a:cxn ang="0">
                  <a:pos x="164" y="528"/>
                </a:cxn>
                <a:cxn ang="0">
                  <a:pos x="163" y="21"/>
                </a:cxn>
                <a:cxn ang="0">
                  <a:pos x="23" y="21"/>
                </a:cxn>
                <a:cxn ang="0">
                  <a:pos x="23" y="507"/>
                </a:cxn>
                <a:cxn ang="0">
                  <a:pos x="164" y="507"/>
                </a:cxn>
                <a:cxn ang="0">
                  <a:pos x="357" y="263"/>
                </a:cxn>
                <a:cxn ang="0">
                  <a:pos x="163" y="21"/>
                </a:cxn>
              </a:cxnLst>
              <a:rect l="0" t="0" r="r" b="b"/>
              <a:pathLst>
                <a:path w="380" h="528">
                  <a:moveTo>
                    <a:pt x="164" y="528"/>
                  </a:moveTo>
                  <a:cubicBezTo>
                    <a:pt x="0" y="528"/>
                    <a:pt x="0" y="528"/>
                    <a:pt x="0" y="52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64" y="0"/>
                    <a:pt x="164" y="0"/>
                    <a:pt x="164" y="0"/>
                  </a:cubicBezTo>
                  <a:cubicBezTo>
                    <a:pt x="316" y="0"/>
                    <a:pt x="380" y="73"/>
                    <a:pt x="380" y="263"/>
                  </a:cubicBezTo>
                  <a:cubicBezTo>
                    <a:pt x="380" y="456"/>
                    <a:pt x="312" y="528"/>
                    <a:pt x="164" y="528"/>
                  </a:cubicBezTo>
                  <a:close/>
                  <a:moveTo>
                    <a:pt x="163" y="21"/>
                  </a:moveTo>
                  <a:cubicBezTo>
                    <a:pt x="23" y="21"/>
                    <a:pt x="23" y="21"/>
                    <a:pt x="23" y="21"/>
                  </a:cubicBezTo>
                  <a:cubicBezTo>
                    <a:pt x="23" y="507"/>
                    <a:pt x="23" y="507"/>
                    <a:pt x="23" y="507"/>
                  </a:cubicBezTo>
                  <a:cubicBezTo>
                    <a:pt x="164" y="507"/>
                    <a:pt x="164" y="507"/>
                    <a:pt x="164" y="507"/>
                  </a:cubicBezTo>
                  <a:cubicBezTo>
                    <a:pt x="290" y="507"/>
                    <a:pt x="357" y="452"/>
                    <a:pt x="357" y="263"/>
                  </a:cubicBezTo>
                  <a:cubicBezTo>
                    <a:pt x="357" y="80"/>
                    <a:pt x="297" y="21"/>
                    <a:pt x="163" y="2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38" name="Freeform 37"/>
            <p:cNvSpPr>
              <a:spLocks/>
            </p:cNvSpPr>
            <p:nvPr/>
          </p:nvSpPr>
          <p:spPr bwMode="auto">
            <a:xfrm>
              <a:off x="2286000" y="4692650"/>
              <a:ext cx="458787" cy="773112"/>
            </a:xfrm>
            <a:custGeom>
              <a:avLst/>
              <a:gdLst/>
              <a:ahLst/>
              <a:cxnLst>
                <a:cxn ang="0">
                  <a:pos x="289" y="468"/>
                </a:cxn>
                <a:cxn ang="0">
                  <a:pos x="288" y="487"/>
                </a:cxn>
                <a:cxn ang="0">
                  <a:pos x="0" y="487"/>
                </a:cxn>
                <a:cxn ang="0">
                  <a:pos x="0" y="0"/>
                </a:cxn>
                <a:cxn ang="0">
                  <a:pos x="276" y="0"/>
                </a:cxn>
                <a:cxn ang="0">
                  <a:pos x="277" y="19"/>
                </a:cxn>
                <a:cxn ang="0">
                  <a:pos x="21" y="19"/>
                </a:cxn>
                <a:cxn ang="0">
                  <a:pos x="21" y="221"/>
                </a:cxn>
                <a:cxn ang="0">
                  <a:pos x="245" y="221"/>
                </a:cxn>
                <a:cxn ang="0">
                  <a:pos x="245" y="239"/>
                </a:cxn>
                <a:cxn ang="0">
                  <a:pos x="21" y="239"/>
                </a:cxn>
                <a:cxn ang="0">
                  <a:pos x="21" y="468"/>
                </a:cxn>
                <a:cxn ang="0">
                  <a:pos x="289" y="468"/>
                </a:cxn>
              </a:cxnLst>
              <a:rect l="0" t="0" r="r" b="b"/>
              <a:pathLst>
                <a:path w="289" h="487">
                  <a:moveTo>
                    <a:pt x="289" y="468"/>
                  </a:moveTo>
                  <a:lnTo>
                    <a:pt x="288" y="487"/>
                  </a:lnTo>
                  <a:lnTo>
                    <a:pt x="0" y="487"/>
                  </a:lnTo>
                  <a:lnTo>
                    <a:pt x="0" y="0"/>
                  </a:lnTo>
                  <a:lnTo>
                    <a:pt x="276" y="0"/>
                  </a:lnTo>
                  <a:lnTo>
                    <a:pt x="277" y="19"/>
                  </a:lnTo>
                  <a:lnTo>
                    <a:pt x="21" y="19"/>
                  </a:lnTo>
                  <a:lnTo>
                    <a:pt x="21" y="221"/>
                  </a:lnTo>
                  <a:lnTo>
                    <a:pt x="245" y="221"/>
                  </a:lnTo>
                  <a:lnTo>
                    <a:pt x="245" y="239"/>
                  </a:lnTo>
                  <a:lnTo>
                    <a:pt x="21" y="239"/>
                  </a:lnTo>
                  <a:lnTo>
                    <a:pt x="21" y="468"/>
                  </a:lnTo>
                  <a:lnTo>
                    <a:pt x="289" y="46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39" name="Freeform 38"/>
            <p:cNvSpPr>
              <a:spLocks noEditPoints="1"/>
            </p:cNvSpPr>
            <p:nvPr/>
          </p:nvSpPr>
          <p:spPr bwMode="auto">
            <a:xfrm>
              <a:off x="2774950" y="4692650"/>
              <a:ext cx="642937" cy="773112"/>
            </a:xfrm>
            <a:custGeom>
              <a:avLst/>
              <a:gdLst/>
              <a:ahLst/>
              <a:cxnLst>
                <a:cxn ang="0">
                  <a:pos x="327" y="346"/>
                </a:cxn>
                <a:cxn ang="0">
                  <a:pos x="78" y="346"/>
                </a:cxn>
                <a:cxn ang="0">
                  <a:pos x="24" y="487"/>
                </a:cxn>
                <a:cxn ang="0">
                  <a:pos x="0" y="487"/>
                </a:cxn>
                <a:cxn ang="0">
                  <a:pos x="191" y="0"/>
                </a:cxn>
                <a:cxn ang="0">
                  <a:pos x="216" y="0"/>
                </a:cxn>
                <a:cxn ang="0">
                  <a:pos x="405" y="487"/>
                </a:cxn>
                <a:cxn ang="0">
                  <a:pos x="380" y="487"/>
                </a:cxn>
                <a:cxn ang="0">
                  <a:pos x="327" y="346"/>
                </a:cxn>
                <a:cxn ang="0">
                  <a:pos x="185" y="69"/>
                </a:cxn>
                <a:cxn ang="0">
                  <a:pos x="85" y="327"/>
                </a:cxn>
                <a:cxn ang="0">
                  <a:pos x="320" y="327"/>
                </a:cxn>
                <a:cxn ang="0">
                  <a:pos x="222" y="69"/>
                </a:cxn>
                <a:cxn ang="0">
                  <a:pos x="205" y="19"/>
                </a:cxn>
                <a:cxn ang="0">
                  <a:pos x="202" y="19"/>
                </a:cxn>
                <a:cxn ang="0">
                  <a:pos x="185" y="69"/>
                </a:cxn>
              </a:cxnLst>
              <a:rect l="0" t="0" r="r" b="b"/>
              <a:pathLst>
                <a:path w="405" h="487">
                  <a:moveTo>
                    <a:pt x="327" y="346"/>
                  </a:moveTo>
                  <a:lnTo>
                    <a:pt x="78" y="346"/>
                  </a:lnTo>
                  <a:lnTo>
                    <a:pt x="24" y="487"/>
                  </a:lnTo>
                  <a:lnTo>
                    <a:pt x="0" y="487"/>
                  </a:lnTo>
                  <a:lnTo>
                    <a:pt x="191" y="0"/>
                  </a:lnTo>
                  <a:lnTo>
                    <a:pt x="216" y="0"/>
                  </a:lnTo>
                  <a:lnTo>
                    <a:pt x="405" y="487"/>
                  </a:lnTo>
                  <a:lnTo>
                    <a:pt x="380" y="487"/>
                  </a:lnTo>
                  <a:lnTo>
                    <a:pt x="327" y="346"/>
                  </a:lnTo>
                  <a:close/>
                  <a:moveTo>
                    <a:pt x="185" y="69"/>
                  </a:moveTo>
                  <a:lnTo>
                    <a:pt x="85" y="327"/>
                  </a:lnTo>
                  <a:lnTo>
                    <a:pt x="320" y="327"/>
                  </a:lnTo>
                  <a:lnTo>
                    <a:pt x="222" y="69"/>
                  </a:lnTo>
                  <a:lnTo>
                    <a:pt x="205" y="19"/>
                  </a:lnTo>
                  <a:lnTo>
                    <a:pt x="202" y="19"/>
                  </a:lnTo>
                  <a:lnTo>
                    <a:pt x="185" y="6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40" name="Freeform 39"/>
            <p:cNvSpPr>
              <a:spLocks/>
            </p:cNvSpPr>
            <p:nvPr/>
          </p:nvSpPr>
          <p:spPr bwMode="auto">
            <a:xfrm>
              <a:off x="3454400" y="4681538"/>
              <a:ext cx="452437" cy="796925"/>
            </a:xfrm>
            <a:custGeom>
              <a:avLst/>
              <a:gdLst/>
              <a:ahLst/>
              <a:cxnLst>
                <a:cxn ang="0">
                  <a:pos x="145" y="545"/>
                </a:cxn>
                <a:cxn ang="0">
                  <a:pos x="0" y="504"/>
                </a:cxn>
                <a:cxn ang="0">
                  <a:pos x="5" y="484"/>
                </a:cxn>
                <a:cxn ang="0">
                  <a:pos x="146" y="525"/>
                </a:cxn>
                <a:cxn ang="0">
                  <a:pos x="287" y="396"/>
                </a:cxn>
                <a:cxn ang="0">
                  <a:pos x="6" y="131"/>
                </a:cxn>
                <a:cxn ang="0">
                  <a:pos x="162" y="0"/>
                </a:cxn>
                <a:cxn ang="0">
                  <a:pos x="293" y="29"/>
                </a:cxn>
                <a:cxn ang="0">
                  <a:pos x="286" y="47"/>
                </a:cxn>
                <a:cxn ang="0">
                  <a:pos x="162" y="19"/>
                </a:cxn>
                <a:cxn ang="0">
                  <a:pos x="29" y="131"/>
                </a:cxn>
                <a:cxn ang="0">
                  <a:pos x="309" y="395"/>
                </a:cxn>
                <a:cxn ang="0">
                  <a:pos x="145" y="545"/>
                </a:cxn>
              </a:cxnLst>
              <a:rect l="0" t="0" r="r" b="b"/>
              <a:pathLst>
                <a:path w="309" h="545">
                  <a:moveTo>
                    <a:pt x="145" y="545"/>
                  </a:moveTo>
                  <a:cubicBezTo>
                    <a:pt x="86" y="545"/>
                    <a:pt x="38" y="529"/>
                    <a:pt x="0" y="504"/>
                  </a:cubicBezTo>
                  <a:cubicBezTo>
                    <a:pt x="5" y="484"/>
                    <a:pt x="5" y="484"/>
                    <a:pt x="5" y="484"/>
                  </a:cubicBezTo>
                  <a:cubicBezTo>
                    <a:pt x="46" y="511"/>
                    <a:pt x="89" y="525"/>
                    <a:pt x="146" y="525"/>
                  </a:cubicBezTo>
                  <a:cubicBezTo>
                    <a:pt x="238" y="525"/>
                    <a:pt x="287" y="476"/>
                    <a:pt x="287" y="396"/>
                  </a:cubicBezTo>
                  <a:cubicBezTo>
                    <a:pt x="287" y="233"/>
                    <a:pt x="6" y="304"/>
                    <a:pt x="6" y="131"/>
                  </a:cubicBezTo>
                  <a:cubicBezTo>
                    <a:pt x="6" y="56"/>
                    <a:pt x="55" y="0"/>
                    <a:pt x="162" y="0"/>
                  </a:cubicBezTo>
                  <a:cubicBezTo>
                    <a:pt x="213" y="0"/>
                    <a:pt x="257" y="10"/>
                    <a:pt x="293" y="29"/>
                  </a:cubicBezTo>
                  <a:cubicBezTo>
                    <a:pt x="286" y="47"/>
                    <a:pt x="286" y="47"/>
                    <a:pt x="286" y="47"/>
                  </a:cubicBezTo>
                  <a:cubicBezTo>
                    <a:pt x="248" y="30"/>
                    <a:pt x="210" y="19"/>
                    <a:pt x="162" y="19"/>
                  </a:cubicBezTo>
                  <a:cubicBezTo>
                    <a:pt x="68" y="19"/>
                    <a:pt x="29" y="71"/>
                    <a:pt x="29" y="131"/>
                  </a:cubicBezTo>
                  <a:cubicBezTo>
                    <a:pt x="29" y="284"/>
                    <a:pt x="309" y="211"/>
                    <a:pt x="309" y="395"/>
                  </a:cubicBezTo>
                  <a:cubicBezTo>
                    <a:pt x="309" y="489"/>
                    <a:pt x="255" y="545"/>
                    <a:pt x="145" y="545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41" name="Freeform 40"/>
            <p:cNvSpPr>
              <a:spLocks noEditPoints="1"/>
            </p:cNvSpPr>
            <p:nvPr/>
          </p:nvSpPr>
          <p:spPr bwMode="auto">
            <a:xfrm>
              <a:off x="3971925" y="4694238"/>
              <a:ext cx="285750" cy="142875"/>
            </a:xfrm>
            <a:custGeom>
              <a:avLst/>
              <a:gdLst/>
              <a:ahLst/>
              <a:cxnLst>
                <a:cxn ang="0">
                  <a:pos x="39" y="7"/>
                </a:cxn>
                <a:cxn ang="0">
                  <a:pos x="39" y="90"/>
                </a:cxn>
                <a:cxn ang="0">
                  <a:pos x="32" y="90"/>
                </a:cxn>
                <a:cxn ang="0">
                  <a:pos x="32" y="7"/>
                </a:cxn>
                <a:cxn ang="0">
                  <a:pos x="0" y="7"/>
                </a:cxn>
                <a:cxn ang="0">
                  <a:pos x="0" y="0"/>
                </a:cxn>
                <a:cxn ang="0">
                  <a:pos x="70" y="0"/>
                </a:cxn>
                <a:cxn ang="0">
                  <a:pos x="70" y="7"/>
                </a:cxn>
                <a:cxn ang="0">
                  <a:pos x="39" y="7"/>
                </a:cxn>
                <a:cxn ang="0">
                  <a:pos x="174" y="90"/>
                </a:cxn>
                <a:cxn ang="0">
                  <a:pos x="174" y="36"/>
                </a:cxn>
                <a:cxn ang="0">
                  <a:pos x="174" y="9"/>
                </a:cxn>
                <a:cxn ang="0">
                  <a:pos x="174" y="8"/>
                </a:cxn>
                <a:cxn ang="0">
                  <a:pos x="162" y="33"/>
                </a:cxn>
                <a:cxn ang="0">
                  <a:pos x="137" y="90"/>
                </a:cxn>
                <a:cxn ang="0">
                  <a:pos x="131" y="90"/>
                </a:cxn>
                <a:cxn ang="0">
                  <a:pos x="105" y="33"/>
                </a:cxn>
                <a:cxn ang="0">
                  <a:pos x="94" y="8"/>
                </a:cxn>
                <a:cxn ang="0">
                  <a:pos x="94" y="8"/>
                </a:cxn>
                <a:cxn ang="0">
                  <a:pos x="94" y="36"/>
                </a:cxn>
                <a:cxn ang="0">
                  <a:pos x="94" y="90"/>
                </a:cxn>
                <a:cxn ang="0">
                  <a:pos x="88" y="90"/>
                </a:cxn>
                <a:cxn ang="0">
                  <a:pos x="88" y="0"/>
                </a:cxn>
                <a:cxn ang="0">
                  <a:pos x="98" y="0"/>
                </a:cxn>
                <a:cxn ang="0">
                  <a:pos x="123" y="56"/>
                </a:cxn>
                <a:cxn ang="0">
                  <a:pos x="134" y="82"/>
                </a:cxn>
                <a:cxn ang="0">
                  <a:pos x="135" y="82"/>
                </a:cxn>
                <a:cxn ang="0">
                  <a:pos x="145" y="56"/>
                </a:cxn>
                <a:cxn ang="0">
                  <a:pos x="171" y="0"/>
                </a:cxn>
                <a:cxn ang="0">
                  <a:pos x="180" y="0"/>
                </a:cxn>
                <a:cxn ang="0">
                  <a:pos x="180" y="90"/>
                </a:cxn>
                <a:cxn ang="0">
                  <a:pos x="174" y="90"/>
                </a:cxn>
              </a:cxnLst>
              <a:rect l="0" t="0" r="r" b="b"/>
              <a:pathLst>
                <a:path w="180" h="90">
                  <a:moveTo>
                    <a:pt x="39" y="7"/>
                  </a:moveTo>
                  <a:lnTo>
                    <a:pt x="39" y="90"/>
                  </a:lnTo>
                  <a:lnTo>
                    <a:pt x="32" y="90"/>
                  </a:lnTo>
                  <a:lnTo>
                    <a:pt x="32" y="7"/>
                  </a:lnTo>
                  <a:lnTo>
                    <a:pt x="0" y="7"/>
                  </a:lnTo>
                  <a:lnTo>
                    <a:pt x="0" y="0"/>
                  </a:lnTo>
                  <a:lnTo>
                    <a:pt x="70" y="0"/>
                  </a:lnTo>
                  <a:lnTo>
                    <a:pt x="70" y="7"/>
                  </a:lnTo>
                  <a:lnTo>
                    <a:pt x="39" y="7"/>
                  </a:lnTo>
                  <a:close/>
                  <a:moveTo>
                    <a:pt x="174" y="90"/>
                  </a:moveTo>
                  <a:lnTo>
                    <a:pt x="174" y="36"/>
                  </a:lnTo>
                  <a:lnTo>
                    <a:pt x="174" y="9"/>
                  </a:lnTo>
                  <a:lnTo>
                    <a:pt x="174" y="8"/>
                  </a:lnTo>
                  <a:lnTo>
                    <a:pt x="162" y="33"/>
                  </a:lnTo>
                  <a:lnTo>
                    <a:pt x="137" y="90"/>
                  </a:lnTo>
                  <a:lnTo>
                    <a:pt x="131" y="90"/>
                  </a:lnTo>
                  <a:lnTo>
                    <a:pt x="105" y="33"/>
                  </a:lnTo>
                  <a:lnTo>
                    <a:pt x="94" y="8"/>
                  </a:lnTo>
                  <a:lnTo>
                    <a:pt x="94" y="8"/>
                  </a:lnTo>
                  <a:lnTo>
                    <a:pt x="94" y="36"/>
                  </a:lnTo>
                  <a:lnTo>
                    <a:pt x="94" y="90"/>
                  </a:lnTo>
                  <a:lnTo>
                    <a:pt x="88" y="90"/>
                  </a:lnTo>
                  <a:lnTo>
                    <a:pt x="88" y="0"/>
                  </a:lnTo>
                  <a:lnTo>
                    <a:pt x="98" y="0"/>
                  </a:lnTo>
                  <a:lnTo>
                    <a:pt x="123" y="56"/>
                  </a:lnTo>
                  <a:lnTo>
                    <a:pt x="134" y="82"/>
                  </a:lnTo>
                  <a:lnTo>
                    <a:pt x="135" y="82"/>
                  </a:lnTo>
                  <a:lnTo>
                    <a:pt x="145" y="56"/>
                  </a:lnTo>
                  <a:lnTo>
                    <a:pt x="171" y="0"/>
                  </a:lnTo>
                  <a:lnTo>
                    <a:pt x="180" y="0"/>
                  </a:lnTo>
                  <a:lnTo>
                    <a:pt x="180" y="90"/>
                  </a:lnTo>
                  <a:lnTo>
                    <a:pt x="174" y="9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ALU 2011">
  <a:themeElements>
    <a:clrScheme name="ALU_Corporate">
      <a:dk1>
        <a:srgbClr val="000000"/>
      </a:dk1>
      <a:lt1>
        <a:srgbClr val="FFFFFF"/>
      </a:lt1>
      <a:dk2>
        <a:srgbClr val="00747A"/>
      </a:dk2>
      <a:lt2>
        <a:srgbClr val="CF0072"/>
      </a:lt2>
      <a:accent1>
        <a:srgbClr val="34B4E4"/>
      </a:accent1>
      <a:accent2>
        <a:srgbClr val="AA9C8F"/>
      </a:accent2>
      <a:accent3>
        <a:srgbClr val="34B233"/>
      </a:accent3>
      <a:accent4>
        <a:srgbClr val="00549F"/>
      </a:accent4>
      <a:accent5>
        <a:srgbClr val="FFC828"/>
      </a:accent5>
      <a:accent6>
        <a:srgbClr val="A51140"/>
      </a:accent6>
      <a:hlink>
        <a:srgbClr val="00549F"/>
      </a:hlink>
      <a:folHlink>
        <a:srgbClr val="00747A"/>
      </a:folHlink>
    </a:clrScheme>
    <a:fontScheme name="Default Design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rtlCol="0" anchor="ctr" anchorCtr="0" compatLnSpc="1">
        <a:prstTxWarp prst="textNoShape">
          <a:avLst/>
        </a:prstTxWarp>
        <a:normAutofit fontScale="77500" lnSpcReduction="20000"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Trebuchet MS" pitchFamily="34" charset="0"/>
          </a:defRPr>
        </a:defPPr>
      </a:lstStyle>
    </a:spDef>
    <a:lnDef>
      <a:spPr bwMode="auto">
        <a:noFill/>
        <a:ln w="19050" cap="flat" cmpd="sng" algn="ctr">
          <a:solidFill>
            <a:schemeClr val="accent2"/>
          </a:solidFill>
          <a:prstDash val="solid"/>
          <a:round/>
          <a:headEnd type="none" w="med" len="med"/>
          <a:tailEnd type="arrow" w="med" len="med"/>
        </a:ln>
        <a:effectLst/>
      </a:spPr>
      <a:bodyPr/>
      <a:lstStyle/>
    </a:lnDef>
    <a:txDef>
      <a:spPr>
        <a:noFill/>
      </a:spPr>
      <a:bodyPr wrap="square" rtlCol="0">
        <a:spAutoFit/>
      </a:bodyPr>
      <a:lstStyle>
        <a:defPPr>
          <a:defRPr smtClean="0">
            <a:solidFill>
              <a:srgbClr val="404040"/>
            </a:solidFill>
            <a:latin typeface="Trebuchet MS" pitchFamily="34" charset="0"/>
          </a:defRPr>
        </a:defPPr>
      </a:lstStyle>
    </a:tx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3">
        <a:dk1>
          <a:srgbClr val="000000"/>
        </a:dk1>
        <a:lt1>
          <a:srgbClr val="FFFFFF"/>
        </a:lt1>
        <a:dk2>
          <a:srgbClr val="34B233"/>
        </a:dk2>
        <a:lt2>
          <a:srgbClr val="CF0072"/>
        </a:lt2>
        <a:accent1>
          <a:srgbClr val="34B4E4"/>
        </a:accent1>
        <a:accent2>
          <a:srgbClr val="AA9C8F"/>
        </a:accent2>
        <a:accent3>
          <a:srgbClr val="FFFFFF"/>
        </a:accent3>
        <a:accent4>
          <a:srgbClr val="000000"/>
        </a:accent4>
        <a:accent5>
          <a:srgbClr val="AED6EF"/>
        </a:accent5>
        <a:accent6>
          <a:srgbClr val="9A8D81"/>
        </a:accent6>
        <a:hlink>
          <a:srgbClr val="00549F"/>
        </a:hlink>
        <a:folHlink>
          <a:srgbClr val="FFC82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ALU 2011">
  <a:themeElements>
    <a:clrScheme name="alu 2011">
      <a:dk1>
        <a:srgbClr val="000000"/>
      </a:dk1>
      <a:lt1>
        <a:srgbClr val="FFFFFF"/>
      </a:lt1>
      <a:dk2>
        <a:srgbClr val="00747A"/>
      </a:dk2>
      <a:lt2>
        <a:srgbClr val="CF0072"/>
      </a:lt2>
      <a:accent1>
        <a:srgbClr val="34B4E4"/>
      </a:accent1>
      <a:accent2>
        <a:srgbClr val="AA9C8F"/>
      </a:accent2>
      <a:accent3>
        <a:srgbClr val="34B233"/>
      </a:accent3>
      <a:accent4>
        <a:srgbClr val="00549F"/>
      </a:accent4>
      <a:accent5>
        <a:srgbClr val="FFC828"/>
      </a:accent5>
      <a:accent6>
        <a:srgbClr val="A51140"/>
      </a:accent6>
      <a:hlink>
        <a:srgbClr val="412D5D"/>
      </a:hlink>
      <a:folHlink>
        <a:srgbClr val="00B2A9"/>
      </a:folHlink>
    </a:clrScheme>
    <a:fontScheme name="ALU 2011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0" tIns="0" rIns="0" bIns="0" rtlCol="0" anchor="ctr" anchorCtr="0">
        <a:noAutofit/>
      </a:bodyPr>
      <a:lstStyle>
        <a:defPPr>
          <a:defRPr smtClean="0">
            <a:latin typeface="+mn-lt"/>
          </a:defRPr>
        </a:defPPr>
      </a:lstStyle>
    </a:tx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19381</TotalTime>
  <Words>529</Words>
  <Application>Microsoft Office PowerPoint</Application>
  <PresentationFormat>Custom</PresentationFormat>
  <Paragraphs>70</Paragraphs>
  <Slides>6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6</vt:i4>
      </vt:variant>
    </vt:vector>
  </HeadingPairs>
  <TitlesOfParts>
    <vt:vector size="8" baseType="lpstr">
      <vt:lpstr>ALU 2011</vt:lpstr>
      <vt:lpstr>1_ALU 2011</vt:lpstr>
      <vt:lpstr>On the Standardisation of LTE in Unlicensed Spectrum </vt:lpstr>
      <vt:lpstr>Introduction and Status    </vt:lpstr>
      <vt:lpstr>SI Overview and Motivation     </vt:lpstr>
      <vt:lpstr>Phase Approach Options      </vt:lpstr>
      <vt:lpstr>Proposed Timeline: 3GPP Releases 12 and 13 for LTE-U </vt:lpstr>
      <vt:lpstr>Slide 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TATESH, Said (Said)</dc:creator>
  <cp:lastModifiedBy>teckh</cp:lastModifiedBy>
  <cp:revision>657</cp:revision>
  <cp:lastPrinted>2013-05-17T11:37:28Z</cp:lastPrinted>
  <dcterms:created xsi:type="dcterms:W3CDTF">2011-08-29T20:41:33Z</dcterms:created>
  <dcterms:modified xsi:type="dcterms:W3CDTF">2014-06-05T15:48:41Z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AdHocReviewCycleID">
    <vt:i4>-1445209886</vt:i4>
  </property>
  <property fmtid="{D5CDD505-2E9C-101B-9397-08002B2CF9AE}" pid="3" name="_NewReviewCycle">
    <vt:lpwstr/>
  </property>
  <property fmtid="{D5CDD505-2E9C-101B-9397-08002B2CF9AE}" pid="4" name="_EmailSubject">
    <vt:lpwstr>LTE-U ALU paper to the workshop in RAN#64</vt:lpwstr>
  </property>
  <property fmtid="{D5CDD505-2E9C-101B-9397-08002B2CF9AE}" pid="5" name="_AuthorEmail">
    <vt:lpwstr>matthew.baker@alcatel-lucent.com</vt:lpwstr>
  </property>
  <property fmtid="{D5CDD505-2E9C-101B-9397-08002B2CF9AE}" pid="6" name="_AuthorEmailDisplayName">
    <vt:lpwstr>Baker, Matthew (Matthew)</vt:lpwstr>
  </property>
  <property fmtid="{D5CDD505-2E9C-101B-9397-08002B2CF9AE}" pid="7" name="_PreviousAdHocReviewCycleID">
    <vt:i4>-1076571152</vt:i4>
  </property>
</Properties>
</file>