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Layouts/slideLayout113.xml" ContentType="application/vnd.openxmlformats-officedocument.presentationml.slideLayout+xml"/>
  <Override PartName="/ppt/theme/theme29.xml" ContentType="application/vnd.openxmlformats-officedocument.theme+xml"/>
  <Override PartName="/ppt/slideLayouts/slideLayout160.xml" ContentType="application/vnd.openxmlformats-officedocument.presentationml.slideLayout+xml"/>
  <Override PartName="/ppt/theme/themeOverride1.xml" ContentType="application/vnd.openxmlformats-officedocument.themeOverride+xml"/>
  <Override PartName="/ppt/slideMasters/slideMaster33.xml" ContentType="application/vnd.openxmlformats-officedocument.presentationml.slideMaster+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21.xml" ContentType="application/vnd.openxmlformats-officedocument.theme+xml"/>
  <Override PartName="/ppt/theme/theme32.xml" ContentType="application/vnd.openxmlformats-officedocument.theme+xml"/>
  <Override PartName="/ppt/notesSlides/notesSlide7.xml" ContentType="application/vnd.openxmlformats-officedocument.presentationml.notesSlide+xml"/>
  <Override PartName="/ppt/theme/theme10.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theme/theme37.xml" ContentType="application/vnd.openxmlformats-officedocument.them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Masters/slideMaster30.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Masters/slideMaster5.xml" ContentType="application/vnd.openxmlformats-officedocument.presentationml.slideMaster+xml"/>
  <Override PartName="/ppt/theme/theme7.xml" ContentType="application/vnd.openxmlformats-officedocument.theme+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Masters/slideMaster28.xml" ContentType="application/vnd.openxmlformats-officedocument.presentationml.slideMaster+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Masters/slideMaster35.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Masters/slideMaster24.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theme/theme27.xml" ContentType="application/vnd.openxmlformats-officedocument.theme+xml"/>
  <Override PartName="/ppt/slideMasters/slideMaster13.xml" ContentType="application/vnd.openxmlformats-officedocument.presentationml.slideMaster+xml"/>
  <Override PartName="/ppt/slideMasters/slideMaster31.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heme/theme23.xml" ContentType="application/vnd.openxmlformats-officedocument.theme+xml"/>
  <Override PartName="/ppt/theme/theme34.xml" ContentType="application/vnd.openxmlformats-officedocument.them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heme/theme30.xml" ContentType="application/vnd.openxmlformats-officedocument.theme+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Masters/slideMaster25.xml" ContentType="application/vnd.openxmlformats-officedocument.presentationml.slideMaster+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theme/theme28.xml" ContentType="application/vnd.openxmlformats-officedocument.theme+xml"/>
  <Override PartName="/ppt/slideLayouts/slideLayout170.xml" ContentType="application/vnd.openxmlformats-officedocument.presentationml.slideLayout+xml"/>
  <Override PartName="/ppt/slideMasters/slideMaster14.xml" ContentType="application/vnd.openxmlformats-officedocument.presentationml.slideMaster+xml"/>
  <Override PartName="/ppt/slideMasters/slideMaster32.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35.xml" ContentType="application/vnd.openxmlformats-officedocument.theme+xml"/>
  <Override PartName="/ppt/slideMasters/slideMaster21.xml" ContentType="application/vnd.openxmlformats-officedocument.presentationml.slideMaster+xml"/>
  <Override PartName="/ppt/theme/theme24.xml" ContentType="application/vnd.openxmlformats-officedocument.them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theme/theme31.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36.xml" ContentType="application/vnd.openxmlformats-officedocument.theme+xml"/>
  <Override PartName="/docProps/custom.xml" ContentType="application/vnd.openxmlformats-officedocument.custom-properties+xml"/>
  <Override PartName="/ppt/theme/theme14.xml" ContentType="application/vnd.openxmlformats-officedocument.theme+xml"/>
  <Override PartName="/ppt/theme/theme25.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Masters/slideMaster34.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19.xml" ContentType="application/vnd.openxmlformats-officedocument.theme+xml"/>
  <Override PartName="/ppt/slideLayouts/slideLayout150.xml" ContentType="application/vnd.openxmlformats-officedocument.presentationml.slideLayout+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theme/theme33.xml" ContentType="application/vnd.openxmlformats-officedocument.theme+xml"/>
  <Override PartName="/ppt/notesSlides/notesSlide8.xml" ContentType="application/vnd.openxmlformats-officedocument.presentationml.notesSlide+xml"/>
  <Default Extension="vml" ContentType="application/vnd.openxmlformats-officedocument.vmlDrawing"/>
  <Override PartName="/ppt/slideLayouts/slideLayout99.xml" ContentType="application/vnd.openxmlformats-officedocument.presentationml.slideLayout+xml"/>
  <Override PartName="/ppt/theme/theme22.xml" ContentType="application/vnd.openxmlformats-officedocument.theme+xml"/>
  <Override PartName="/ppt/handoutMasters/handoutMaster1.xml" ContentType="application/vnd.openxmlformats-officedocument.presentationml.handoutMaster+xml"/>
  <Override PartName="/ppt/theme/theme11.xml" ContentType="application/vnd.openxmlformats-officedocument.theme+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 id="2147483886" r:id="rId2"/>
    <p:sldMasterId id="2147483898" r:id="rId3"/>
    <p:sldMasterId id="2147484172" r:id="rId4"/>
    <p:sldMasterId id="2147484188" r:id="rId5"/>
    <p:sldMasterId id="2147484199" r:id="rId6"/>
    <p:sldMasterId id="2147484205" r:id="rId7"/>
    <p:sldMasterId id="2147484217" r:id="rId8"/>
    <p:sldMasterId id="2147484229" r:id="rId9"/>
    <p:sldMasterId id="2147484242" r:id="rId10"/>
    <p:sldMasterId id="2147484247" r:id="rId11"/>
    <p:sldMasterId id="2147484251" r:id="rId12"/>
    <p:sldMasterId id="2147484253" r:id="rId13"/>
    <p:sldMasterId id="2147484255" r:id="rId14"/>
    <p:sldMasterId id="2147484257" r:id="rId15"/>
    <p:sldMasterId id="2147484259" r:id="rId16"/>
    <p:sldMasterId id="2147484261" r:id="rId17"/>
    <p:sldMasterId id="2147484270" r:id="rId18"/>
    <p:sldMasterId id="2147484272" r:id="rId19"/>
    <p:sldMasterId id="2147484289" r:id="rId20"/>
    <p:sldMasterId id="2147484302" r:id="rId21"/>
    <p:sldMasterId id="2147484315" r:id="rId22"/>
    <p:sldMasterId id="2147484317" r:id="rId23"/>
    <p:sldMasterId id="2147484322" r:id="rId24"/>
    <p:sldMasterId id="2147484327" r:id="rId25"/>
    <p:sldMasterId id="2147484332" r:id="rId26"/>
    <p:sldMasterId id="2147484337" r:id="rId27"/>
    <p:sldMasterId id="2147484342" r:id="rId28"/>
    <p:sldMasterId id="2147484344" r:id="rId29"/>
    <p:sldMasterId id="2147484346" r:id="rId30"/>
    <p:sldMasterId id="2147484347" r:id="rId31"/>
    <p:sldMasterId id="2147484355" r:id="rId32"/>
    <p:sldMasterId id="2147484362" r:id="rId33"/>
    <p:sldMasterId id="2147484368" r:id="rId34"/>
    <p:sldMasterId id="2147484375" r:id="rId35"/>
  </p:sldMasterIdLst>
  <p:notesMasterIdLst>
    <p:notesMasterId r:id="rId57"/>
  </p:notesMasterIdLst>
  <p:handoutMasterIdLst>
    <p:handoutMasterId r:id="rId58"/>
  </p:handoutMasterIdLst>
  <p:sldIdLst>
    <p:sldId id="1457" r:id="rId36"/>
    <p:sldId id="1444" r:id="rId37"/>
    <p:sldId id="1301" r:id="rId38"/>
    <p:sldId id="1437" r:id="rId39"/>
    <p:sldId id="1455" r:id="rId40"/>
    <p:sldId id="1445" r:id="rId41"/>
    <p:sldId id="1441" r:id="rId42"/>
    <p:sldId id="1442" r:id="rId43"/>
    <p:sldId id="1421" r:id="rId44"/>
    <p:sldId id="1427" r:id="rId45"/>
    <p:sldId id="1428" r:id="rId46"/>
    <p:sldId id="1429" r:id="rId47"/>
    <p:sldId id="1448" r:id="rId48"/>
    <p:sldId id="1449" r:id="rId49"/>
    <p:sldId id="1447" r:id="rId50"/>
    <p:sldId id="1446" r:id="rId51"/>
    <p:sldId id="1450" r:id="rId52"/>
    <p:sldId id="1451" r:id="rId53"/>
    <p:sldId id="1452" r:id="rId54"/>
    <p:sldId id="1453" r:id="rId55"/>
    <p:sldId id="1456" r:id="rId56"/>
  </p:sldIdLst>
  <p:sldSz cx="12195175" cy="6858000"/>
  <p:notesSz cx="7099300" cy="10234613"/>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08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172"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257"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342"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5428" algn="l" defTabSz="914172" rtl="0" eaLnBrk="1" latinLnBrk="0" hangingPunct="1">
      <a:defRPr b="1" kern="1200">
        <a:solidFill>
          <a:schemeClr val="tx1"/>
        </a:solidFill>
        <a:latin typeface="Arial" charset="0"/>
        <a:ea typeface="宋体" pitchFamily="2" charset="-122"/>
        <a:cs typeface="+mn-cs"/>
      </a:defRPr>
    </a:lvl6pPr>
    <a:lvl7pPr marL="2742516" algn="l" defTabSz="914172" rtl="0" eaLnBrk="1" latinLnBrk="0" hangingPunct="1">
      <a:defRPr b="1" kern="1200">
        <a:solidFill>
          <a:schemeClr val="tx1"/>
        </a:solidFill>
        <a:latin typeface="Arial" charset="0"/>
        <a:ea typeface="宋体" pitchFamily="2" charset="-122"/>
        <a:cs typeface="+mn-cs"/>
      </a:defRPr>
    </a:lvl7pPr>
    <a:lvl8pPr marL="3199600" algn="l" defTabSz="914172" rtl="0" eaLnBrk="1" latinLnBrk="0" hangingPunct="1">
      <a:defRPr b="1" kern="1200">
        <a:solidFill>
          <a:schemeClr val="tx1"/>
        </a:solidFill>
        <a:latin typeface="Arial" charset="0"/>
        <a:ea typeface="宋体" pitchFamily="2" charset="-122"/>
        <a:cs typeface="+mn-cs"/>
      </a:defRPr>
    </a:lvl8pPr>
    <a:lvl9pPr marL="3656687" algn="l" defTabSz="914172" rtl="0" eaLnBrk="1" latinLnBrk="0" hangingPunct="1">
      <a:defRPr b="1" kern="1200">
        <a:solidFill>
          <a:schemeClr val="tx1"/>
        </a:solidFill>
        <a:latin typeface="Arial"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 id="1"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990000"/>
    <a:srgbClr val="F7F7F7"/>
    <a:srgbClr val="800000"/>
    <a:srgbClr val="009999"/>
    <a:srgbClr val="08D2C8"/>
    <a:srgbClr val="255F9F"/>
    <a:srgbClr val="394DB1"/>
    <a:srgbClr val="224570"/>
    <a:srgbClr val="2F5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49" autoAdjust="0"/>
    <p:restoredTop sz="97898" autoAdjust="0"/>
  </p:normalViewPr>
  <p:slideViewPr>
    <p:cSldViewPr snapToGrid="0" snapToObjects="1">
      <p:cViewPr varScale="1">
        <p:scale>
          <a:sx n="71" d="100"/>
          <a:sy n="71" d="100"/>
        </p:scale>
        <p:origin x="-750" y="-84"/>
      </p:cViewPr>
      <p:guideLst>
        <p:guide orient="horz" pos="3824"/>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230"/>
    </p:cViewPr>
  </p:sorterViewPr>
  <p:notesViewPr>
    <p:cSldViewPr snapToGrid="0" snapToObjects="1">
      <p:cViewPr varScale="1">
        <p:scale>
          <a:sx n="56" d="100"/>
          <a:sy n="56" d="100"/>
        </p:scale>
        <p:origin x="-2770" y="-101"/>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4.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7.xml"/><Relationship Id="rId47" Type="http://schemas.openxmlformats.org/officeDocument/2006/relationships/slide" Target="slides/slide12.xml"/><Relationship Id="rId50" Type="http://schemas.openxmlformats.org/officeDocument/2006/relationships/slide" Target="slides/slide15.xml"/><Relationship Id="rId55" Type="http://schemas.openxmlformats.org/officeDocument/2006/relationships/slide" Target="slides/slide20.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Master" Target="slideMasters/slideMaster29.xml"/><Relationship Id="rId41" Type="http://schemas.openxmlformats.org/officeDocument/2006/relationships/slide" Target="slides/slide6.xml"/><Relationship Id="rId54" Type="http://schemas.openxmlformats.org/officeDocument/2006/relationships/slide" Target="slides/slide1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2.xml"/><Relationship Id="rId40" Type="http://schemas.openxmlformats.org/officeDocument/2006/relationships/slide" Target="slides/slide5.xml"/><Relationship Id="rId45" Type="http://schemas.openxmlformats.org/officeDocument/2006/relationships/slide" Target="slides/slide10.xml"/><Relationship Id="rId53" Type="http://schemas.openxmlformats.org/officeDocument/2006/relationships/slide" Target="slides/slide18.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1.xml"/><Relationship Id="rId49" Type="http://schemas.openxmlformats.org/officeDocument/2006/relationships/slide" Target="slides/slide14.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9.xml"/><Relationship Id="rId52" Type="http://schemas.openxmlformats.org/officeDocument/2006/relationships/slide" Target="slides/slide17.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8.xml"/><Relationship Id="rId48" Type="http://schemas.openxmlformats.org/officeDocument/2006/relationships/slide" Target="slides/slide13.xml"/><Relationship Id="rId56" Type="http://schemas.openxmlformats.org/officeDocument/2006/relationships/slide" Target="slides/slide21.xml"/><Relationship Id="rId8" Type="http://schemas.openxmlformats.org/officeDocument/2006/relationships/slideMaster" Target="slideMasters/slideMaster8.xml"/><Relationship Id="rId51" Type="http://schemas.openxmlformats.org/officeDocument/2006/relationships/slide" Target="slides/slide16.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3.xml"/><Relationship Id="rId46" Type="http://schemas.openxmlformats.org/officeDocument/2006/relationships/slide" Target="slides/slide11.xml"/><Relationship Id="rId5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Rectangle 2"/>
          <p:cNvSpPr>
            <a:spLocks noGrp="1" noChangeArrowheads="1"/>
          </p:cNvSpPr>
          <p:nvPr>
            <p:ph type="hdr" sz="quarter"/>
          </p:nvPr>
        </p:nvSpPr>
        <p:spPr bwMode="auto">
          <a:xfrm>
            <a:off x="0"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82371" name="Rectangle 3"/>
          <p:cNvSpPr>
            <a:spLocks noGrp="1" noChangeArrowheads="1"/>
          </p:cNvSpPr>
          <p:nvPr>
            <p:ph type="dt" sz="quarter" idx="1"/>
          </p:nvPr>
        </p:nvSpPr>
        <p:spPr bwMode="auto">
          <a:xfrm>
            <a:off x="4021294"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82372" name="Rectangle 4"/>
          <p:cNvSpPr>
            <a:spLocks noGrp="1" noChangeArrowheads="1"/>
          </p:cNvSpPr>
          <p:nvPr>
            <p:ph type="ftr" sz="quarter" idx="2"/>
          </p:nvPr>
        </p:nvSpPr>
        <p:spPr bwMode="auto">
          <a:xfrm>
            <a:off x="0"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buClrTx/>
              <a:buFontTx/>
              <a:buNone/>
              <a:defRPr sz="1300" b="0"/>
            </a:lvl1pPr>
          </a:lstStyle>
          <a:p>
            <a:endParaRPr lang="en-US" altLang="zh-CN"/>
          </a:p>
        </p:txBody>
      </p:sp>
      <p:sp>
        <p:nvSpPr>
          <p:cNvPr id="1082373" name="Rectangle 5"/>
          <p:cNvSpPr>
            <a:spLocks noGrp="1" noChangeArrowheads="1"/>
          </p:cNvSpPr>
          <p:nvPr>
            <p:ph type="sldNum" sz="quarter" idx="3"/>
          </p:nvPr>
        </p:nvSpPr>
        <p:spPr bwMode="auto">
          <a:xfrm>
            <a:off x="4021294"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2F6A7D93-3D95-45B5-B20D-2D0F047B8647}" type="slidenum">
              <a:rPr lang="en-US" altLang="zh-CN"/>
              <a:pPr/>
              <a:t>‹#›</a:t>
            </a:fld>
            <a:endParaRPr lang="en-US" altLang="zh-CN"/>
          </a:p>
        </p:txBody>
      </p:sp>
    </p:spTree>
    <p:extLst>
      <p:ext uri="{BB962C8B-B14F-4D97-AF65-F5344CB8AC3E}">
        <p14:creationId xmlns:p14="http://schemas.microsoft.com/office/powerpoint/2010/main" xmlns="" val="2621944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243" name="Rectangle 3"/>
          <p:cNvSpPr>
            <a:spLocks noGrp="1" noChangeArrowheads="1"/>
          </p:cNvSpPr>
          <p:nvPr>
            <p:ph type="dt" idx="1"/>
          </p:nvPr>
        </p:nvSpPr>
        <p:spPr bwMode="auto">
          <a:xfrm>
            <a:off x="4021294"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244" name="Rectangle 4"/>
          <p:cNvSpPr>
            <a:spLocks noGrp="1" noRot="1" noChangeAspect="1" noChangeArrowheads="1" noTextEdit="1"/>
          </p:cNvSpPr>
          <p:nvPr>
            <p:ph type="sldImg" idx="2"/>
          </p:nvPr>
        </p:nvSpPr>
        <p:spPr bwMode="auto">
          <a:xfrm>
            <a:off x="138113" y="768350"/>
            <a:ext cx="6823075" cy="3836988"/>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709930" y="4861441"/>
            <a:ext cx="5679440" cy="4605576"/>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7" name="Rectangle 7"/>
          <p:cNvSpPr>
            <a:spLocks noGrp="1" noChangeArrowheads="1"/>
          </p:cNvSpPr>
          <p:nvPr>
            <p:ph type="sldNum" sz="quarter" idx="5"/>
          </p:nvPr>
        </p:nvSpPr>
        <p:spPr bwMode="auto">
          <a:xfrm>
            <a:off x="4021294"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9B328058-29F7-46C6-8D38-03A129804023}" type="slidenum">
              <a:rPr lang="en-US" altLang="zh-CN"/>
              <a:pPr/>
              <a:t>‹#›</a:t>
            </a:fld>
            <a:endParaRPr lang="en-US" altLang="zh-CN"/>
          </a:p>
        </p:txBody>
      </p:sp>
    </p:spTree>
    <p:extLst>
      <p:ext uri="{BB962C8B-B14F-4D97-AF65-F5344CB8AC3E}">
        <p14:creationId xmlns:p14="http://schemas.microsoft.com/office/powerpoint/2010/main" xmlns="" val="6566254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086" algn="l" rtl="0" fontAlgn="base">
      <a:spcBef>
        <a:spcPct val="30000"/>
      </a:spcBef>
      <a:spcAft>
        <a:spcPct val="0"/>
      </a:spcAft>
      <a:defRPr sz="1200" kern="1200">
        <a:solidFill>
          <a:schemeClr val="tx1"/>
        </a:solidFill>
        <a:latin typeface="Arial" charset="0"/>
        <a:ea typeface="宋体" pitchFamily="2" charset="-122"/>
        <a:cs typeface="+mn-cs"/>
      </a:defRPr>
    </a:lvl2pPr>
    <a:lvl3pPr marL="914172" algn="l" rtl="0" fontAlgn="base">
      <a:spcBef>
        <a:spcPct val="30000"/>
      </a:spcBef>
      <a:spcAft>
        <a:spcPct val="0"/>
      </a:spcAft>
      <a:defRPr sz="1200" kern="1200">
        <a:solidFill>
          <a:schemeClr val="tx1"/>
        </a:solidFill>
        <a:latin typeface="Arial" charset="0"/>
        <a:ea typeface="宋体" pitchFamily="2" charset="-122"/>
        <a:cs typeface="+mn-cs"/>
      </a:defRPr>
    </a:lvl3pPr>
    <a:lvl4pPr marL="1371257" algn="l" rtl="0" fontAlgn="base">
      <a:spcBef>
        <a:spcPct val="30000"/>
      </a:spcBef>
      <a:spcAft>
        <a:spcPct val="0"/>
      </a:spcAft>
      <a:defRPr sz="1200" kern="1200">
        <a:solidFill>
          <a:schemeClr val="tx1"/>
        </a:solidFill>
        <a:latin typeface="Arial" charset="0"/>
        <a:ea typeface="宋体" pitchFamily="2" charset="-122"/>
        <a:cs typeface="+mn-cs"/>
      </a:defRPr>
    </a:lvl4pPr>
    <a:lvl5pPr marL="1828342" algn="l" rtl="0" fontAlgn="base">
      <a:spcBef>
        <a:spcPct val="30000"/>
      </a:spcBef>
      <a:spcAft>
        <a:spcPct val="0"/>
      </a:spcAft>
      <a:defRPr sz="1200" kern="1200">
        <a:solidFill>
          <a:schemeClr val="tx1"/>
        </a:solidFill>
        <a:latin typeface="Arial" charset="0"/>
        <a:ea typeface="宋体" pitchFamily="2" charset="-122"/>
        <a:cs typeface="+mn-cs"/>
      </a:defRPr>
    </a:lvl5pPr>
    <a:lvl6pPr marL="2285428" algn="l" defTabSz="914172" rtl="0" eaLnBrk="1" latinLnBrk="0" hangingPunct="1">
      <a:defRPr sz="1200" kern="1200">
        <a:solidFill>
          <a:schemeClr val="tx1"/>
        </a:solidFill>
        <a:latin typeface="+mn-lt"/>
        <a:ea typeface="+mn-ea"/>
        <a:cs typeface="+mn-cs"/>
      </a:defRPr>
    </a:lvl6pPr>
    <a:lvl7pPr marL="2742516" algn="l" defTabSz="914172" rtl="0" eaLnBrk="1" latinLnBrk="0" hangingPunct="1">
      <a:defRPr sz="1200" kern="1200">
        <a:solidFill>
          <a:schemeClr val="tx1"/>
        </a:solidFill>
        <a:latin typeface="+mn-lt"/>
        <a:ea typeface="+mn-ea"/>
        <a:cs typeface="+mn-cs"/>
      </a:defRPr>
    </a:lvl7pPr>
    <a:lvl8pPr marL="3199600" algn="l" defTabSz="914172" rtl="0" eaLnBrk="1" latinLnBrk="0" hangingPunct="1">
      <a:defRPr sz="1200" kern="1200">
        <a:solidFill>
          <a:schemeClr val="tx1"/>
        </a:solidFill>
        <a:latin typeface="+mn-lt"/>
        <a:ea typeface="+mn-ea"/>
        <a:cs typeface="+mn-cs"/>
      </a:defRPr>
    </a:lvl8pPr>
    <a:lvl9pPr marL="3656687" algn="l" defTabSz="91417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10</a:t>
            </a:r>
            <a:r>
              <a:rPr lang="zh-CN" altLang="en-US" dirty="0" smtClean="0"/>
              <a:t> </a:t>
            </a:r>
            <a:r>
              <a:rPr lang="en-US" altLang="zh-CN" dirty="0" smtClean="0"/>
              <a:t>UE</a:t>
            </a:r>
            <a:r>
              <a:rPr lang="zh-CN" altLang="en-US" dirty="0" smtClean="0"/>
              <a:t> </a:t>
            </a:r>
            <a:r>
              <a:rPr lang="en-US" altLang="zh-CN" dirty="0" smtClean="0"/>
              <a:t>per</a:t>
            </a:r>
            <a:r>
              <a:rPr lang="zh-CN" altLang="en-US" dirty="0" smtClean="0"/>
              <a:t> </a:t>
            </a:r>
            <a:r>
              <a:rPr lang="en-US" altLang="zh-CN" dirty="0" smtClean="0"/>
              <a:t>cell</a:t>
            </a:r>
            <a:r>
              <a:rPr lang="zh-CN" altLang="en-US" dirty="0" smtClean="0"/>
              <a:t>；</a:t>
            </a:r>
            <a:endParaRPr lang="en-US" altLang="zh-CN" dirty="0" smtClean="0"/>
          </a:p>
          <a:p>
            <a:r>
              <a:rPr lang="en-US" altLang="zh-CN" dirty="0" smtClean="0"/>
              <a:t>Red curve: add HARQ;</a:t>
            </a:r>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18</a:t>
            </a:fld>
            <a:endParaRPr lang="en-US" altLang="zh-CN">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10</a:t>
            </a:r>
            <a:r>
              <a:rPr lang="zh-CN" altLang="en-US" dirty="0" smtClean="0"/>
              <a:t> </a:t>
            </a:r>
            <a:r>
              <a:rPr lang="en-US" altLang="zh-CN" dirty="0" smtClean="0"/>
              <a:t>UE</a:t>
            </a:r>
            <a:r>
              <a:rPr lang="zh-CN" altLang="en-US" dirty="0" smtClean="0"/>
              <a:t> </a:t>
            </a:r>
            <a:r>
              <a:rPr lang="en-US" altLang="zh-CN" dirty="0" smtClean="0"/>
              <a:t>per</a:t>
            </a:r>
            <a:r>
              <a:rPr lang="zh-CN" altLang="en-US" dirty="0" smtClean="0"/>
              <a:t> </a:t>
            </a:r>
            <a:r>
              <a:rPr lang="en-US" altLang="zh-CN" dirty="0" smtClean="0"/>
              <a:t>cell</a:t>
            </a:r>
            <a:r>
              <a:rPr lang="zh-CN" altLang="en-US" dirty="0" smtClean="0"/>
              <a:t>；</a:t>
            </a:r>
            <a:endParaRPr lang="en-US" altLang="zh-CN" dirty="0" smtClean="0"/>
          </a:p>
          <a:p>
            <a:r>
              <a:rPr lang="en-US" altLang="zh-CN" dirty="0" smtClean="0"/>
              <a:t>Red curve: add HARQ;</a:t>
            </a:r>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19</a:t>
            </a:fld>
            <a:endParaRPr lang="en-US" altLang="zh-CN">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Korea</a:t>
            </a:r>
            <a:endParaRPr lang="zh-CN" altLang="en-US" dirty="0"/>
          </a:p>
        </p:txBody>
      </p:sp>
      <p:sp>
        <p:nvSpPr>
          <p:cNvPr id="4" name="灯片编号占位符 3"/>
          <p:cNvSpPr>
            <a:spLocks noGrp="1"/>
          </p:cNvSpPr>
          <p:nvPr>
            <p:ph type="sldNum" sz="quarter" idx="10"/>
          </p:nvPr>
        </p:nvSpPr>
        <p:spPr/>
        <p:txBody>
          <a:bodyPr/>
          <a:lstStyle/>
          <a:p>
            <a:fld id="{05E0B524-39D1-4AA2-8F56-B570DCCF57FB}" type="slidenum">
              <a:rPr lang="en-US" altLang="zh-CN" smtClean="0"/>
              <a:pPr/>
              <a:t>4</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nSpc>
                <a:spcPct val="120000"/>
              </a:lnSpc>
              <a:buClr>
                <a:schemeClr val="tx2"/>
              </a:buClr>
            </a:pPr>
            <a:endParaRPr lang="zh-CN" altLang="en-US" dirty="0"/>
          </a:p>
        </p:txBody>
      </p:sp>
      <p:sp>
        <p:nvSpPr>
          <p:cNvPr id="4" name="灯片编号占位符 3"/>
          <p:cNvSpPr>
            <a:spLocks noGrp="1"/>
          </p:cNvSpPr>
          <p:nvPr>
            <p:ph type="sldNum" sz="quarter" idx="10"/>
          </p:nvPr>
        </p:nvSpPr>
        <p:spPr/>
        <p:txBody>
          <a:bodyPr/>
          <a:lstStyle/>
          <a:p>
            <a:fld id="{05E0B524-39D1-4AA2-8F56-B570DCCF57FB}" type="slidenum">
              <a:rPr lang="en-US" altLang="zh-CN" smtClean="0"/>
              <a:pPr/>
              <a:t>5</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8</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10</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11</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12</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13</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45E31CD-ED2A-4C9C-8659-86E7B358D3A2}" type="slidenum">
              <a:rPr lang="en-US" altLang="zh-CN" smtClean="0">
                <a:solidFill>
                  <a:prstClr val="black"/>
                </a:solidFill>
              </a:rPr>
              <a:pPr/>
              <a:t>14</a:t>
            </a:fld>
            <a:endParaRPr lang="en-US" altLang="zh-CN" smtClean="0">
              <a:solidFill>
                <a:prstClr val="black"/>
              </a:solidFill>
            </a:endParaRPr>
          </a:p>
        </p:txBody>
      </p:sp>
      <p:sp>
        <p:nvSpPr>
          <p:cNvPr id="31747" name="Rectangle 2"/>
          <p:cNvSpPr>
            <a:spLocks noGrp="1" noRot="1" noChangeAspect="1" noChangeArrowheads="1" noTextEdit="1"/>
          </p:cNvSpPr>
          <p:nvPr>
            <p:ph type="sldImg"/>
          </p:nvPr>
        </p:nvSpPr>
        <p:spPr>
          <a:xfrm>
            <a:off x="138113" y="768350"/>
            <a:ext cx="6823075" cy="3836988"/>
          </a:xfrm>
          <a:ln/>
        </p:spPr>
      </p:sp>
      <p:sp>
        <p:nvSpPr>
          <p:cNvPr id="317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0" dirty="0" smtClean="0">
                <a:latin typeface="微软雅黑" pitchFamily="34" charset="-122"/>
                <a:ea typeface="微软雅黑" pitchFamily="34" charset="-122"/>
              </a:rPr>
              <a:t>The performance difference between Laptop </a:t>
            </a:r>
            <a:r>
              <a:rPr lang="en-US" altLang="zh-CN" sz="1200" b="0" dirty="0" err="1" smtClean="0">
                <a:latin typeface="微软雅黑" pitchFamily="34" charset="-122"/>
                <a:ea typeface="微软雅黑" pitchFamily="34" charset="-122"/>
              </a:rPr>
              <a:t>WiFi</a:t>
            </a:r>
            <a:r>
              <a:rPr lang="en-US" altLang="zh-CN" sz="1200" b="0" dirty="0" smtClean="0">
                <a:latin typeface="微软雅黑" pitchFamily="34" charset="-122"/>
                <a:ea typeface="微软雅黑" pitchFamily="34" charset="-122"/>
              </a:rPr>
              <a:t> STA and Mobile Phone comes from the rank difference (so far there is no commercial mobile phone supporting rank2 reception yet)</a:t>
            </a:r>
          </a:p>
          <a:p>
            <a:endParaRPr lang="zh-CN" alt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20.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7.png"/><Relationship Id="rId1" Type="http://schemas.openxmlformats.org/officeDocument/2006/relationships/slideMaster" Target="../slideMasters/slideMaster20.xml"/><Relationship Id="rId4" Type="http://schemas.openxmlformats.org/officeDocument/2006/relationships/image" Target="../media/image6.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2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1.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31.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3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32.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32.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jpeg"/><Relationship Id="rId1" Type="http://schemas.openxmlformats.org/officeDocument/2006/relationships/slideMaster" Target="../slideMasters/slideMaster1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1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1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4817" y="4500051"/>
            <a:ext cx="10407563" cy="584775"/>
          </a:xfrm>
        </p:spPr>
        <p:txBody>
          <a:bodyPr/>
          <a:lstStyle>
            <a:lvl1pPr>
              <a:defRPr>
                <a:solidFill>
                  <a:srgbClr val="333333"/>
                </a:solidFill>
              </a:defRPr>
            </a:lvl1p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15" y="479434"/>
            <a:ext cx="2158999" cy="205121"/>
          </a:xfrm>
          <a:ln/>
        </p:spPr>
        <p:txBody>
          <a:bodyPr/>
          <a:lstStyle>
            <a:lvl1pPr>
              <a:buNone/>
              <a:defRPr/>
            </a:lvl1pPr>
          </a:lstStyle>
          <a:p>
            <a:pPr>
              <a:defRPr/>
            </a:pPr>
            <a:endParaRPr lang="en-US" altLang="zh-CN" dirty="0">
              <a:solidFill>
                <a:srgbClr val="000000"/>
              </a:solidFill>
            </a:endParaRPr>
          </a:p>
        </p:txBody>
      </p:sp>
    </p:spTree>
    <p:extLst>
      <p:ext uri="{BB962C8B-B14F-4D97-AF65-F5344CB8AC3E}">
        <p14:creationId xmlns:p14="http://schemas.microsoft.com/office/powerpoint/2010/main" xmlns="" val="1479353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28" y="2130476"/>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12" y="3886200"/>
            <a:ext cx="8537575" cy="1752600"/>
          </a:xfrm>
        </p:spPr>
        <p:txBody>
          <a:bodyPr/>
          <a:lstStyle>
            <a:lvl1pPr marL="0" indent="0" algn="ctr">
              <a:buNone/>
              <a:defRPr/>
            </a:lvl1pPr>
            <a:lvl2pPr marL="457086" indent="0" algn="ctr">
              <a:buNone/>
              <a:defRPr/>
            </a:lvl2pPr>
            <a:lvl3pPr marL="914172" indent="0" algn="ctr">
              <a:buNone/>
              <a:defRPr/>
            </a:lvl3pPr>
            <a:lvl4pPr marL="1371257" indent="0" algn="ctr">
              <a:buNone/>
              <a:defRPr/>
            </a:lvl4pPr>
            <a:lvl5pPr marL="1828342" indent="0" algn="ctr">
              <a:buNone/>
              <a:defRPr/>
            </a:lvl5pPr>
            <a:lvl6pPr marL="2285428" indent="0" algn="ctr">
              <a:buNone/>
              <a:defRPr/>
            </a:lvl6pPr>
            <a:lvl7pPr marL="2742516" indent="0" algn="ctr">
              <a:buNone/>
              <a:defRPr/>
            </a:lvl7pPr>
            <a:lvl8pPr marL="3199600" indent="0" algn="ctr">
              <a:buNone/>
              <a:defRPr/>
            </a:lvl8pPr>
            <a:lvl9pPr marL="3656687"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9438" y="321688"/>
            <a:ext cx="11591159"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84199" y="1672590"/>
            <a:ext cx="11217020" cy="163121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59700" y="842904"/>
            <a:ext cx="11556378"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1225556347"/>
      </p:ext>
    </p:extLst>
  </p:cSld>
  <p:clrMapOvr>
    <a:masterClrMapping/>
  </p:clrMapOvr>
  <p:transition spd="slow"/>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08133" y="1411552"/>
            <a:ext cx="1117891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3823367"/>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9438" y="340738"/>
            <a:ext cx="11591159"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84199" y="1691640"/>
            <a:ext cx="11217020" cy="163121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59700" y="861954"/>
            <a:ext cx="11556378"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2685225737"/>
      </p:ext>
    </p:extLst>
  </p:cSld>
  <p:clrMapOvr>
    <a:masterClrMapping/>
  </p:clrMapOvr>
  <p:transition spd="slow"/>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9079" y="1416049"/>
            <a:ext cx="5506883" cy="1742015"/>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471840195"/>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4" y="1714501"/>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 xmlns:a14="http://schemas.microsoft.com/office/drawing/2010/main" val="0"/>
              </a:ext>
            </a:extLst>
          </a:blip>
          <a:srcRect t="-27525"/>
          <a:stretch/>
        </p:blipFill>
        <p:spPr>
          <a:xfrm>
            <a:off x="1" y="156340"/>
            <a:ext cx="12195176" cy="6701660"/>
          </a:xfrm>
          <a:prstGeom prst="rect">
            <a:avLst/>
          </a:prstGeom>
        </p:spPr>
      </p:pic>
      <p:sp>
        <p:nvSpPr>
          <p:cNvPr id="5"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Rectangle 86"/>
          <p:cNvSpPr>
            <a:spLocks noChangeArrowheads="1"/>
          </p:cNvSpPr>
          <p:nvPr userDrawn="1"/>
        </p:nvSpPr>
        <p:spPr bwMode="auto">
          <a:xfrm>
            <a:off x="7910513" y="639604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dirty="0">
              <a:solidFill>
                <a:prstClr val="black"/>
              </a:solidFill>
              <a:latin typeface="FrutigerNext LT Medium"/>
              <a:ea typeface="MS PGothic" pitchFamily="34" charset="-128"/>
            </a:endParaRPr>
          </a:p>
          <a:p>
            <a:pPr defTabSz="784225" eaLnBrk="0" hangingPunct="0">
              <a:lnSpc>
                <a:spcPct val="85000"/>
              </a:lnSpc>
              <a:buClrTx/>
              <a:buFontTx/>
              <a:buNone/>
            </a:pPr>
            <a:r>
              <a:rPr lang="de-DE" sz="1000" dirty="0">
                <a:solidFill>
                  <a:prstClr val="black"/>
                </a:solidFill>
                <a:latin typeface="FrutigerNext LT Medium"/>
                <a:ea typeface="MS PGothic" pitchFamily="34" charset="-128"/>
              </a:rPr>
              <a:t>Page </a:t>
            </a:r>
            <a:fld id="{E68EC476-442B-4BB7-9603-F1440C241F3D}" type="slidenum">
              <a:rPr lang="de-DE" sz="1000">
                <a:solidFill>
                  <a:prstClr val="black"/>
                </a:solidFill>
                <a:latin typeface="FrutigerNext LT Medium"/>
                <a:ea typeface="MS PGothic" pitchFamily="34" charset="-128"/>
              </a:rPr>
              <a:pPr defTabSz="784225" eaLnBrk="0" hangingPunct="0">
                <a:lnSpc>
                  <a:spcPct val="85000"/>
                </a:lnSpc>
                <a:buClrTx/>
                <a:buFontTx/>
                <a:buNone/>
              </a:pPr>
              <a:t>‹#›</a:t>
            </a:fld>
            <a:endParaRPr lang="en-GB" sz="1000" dirty="0">
              <a:solidFill>
                <a:prstClr val="black"/>
              </a:solidFill>
              <a:latin typeface="FrutigerNext LT Medium"/>
              <a:ea typeface="MS PGothic" pitchFamily="34" charset="-128"/>
            </a:endParaRPr>
          </a:p>
        </p:txBody>
      </p:sp>
      <p:sp>
        <p:nvSpPr>
          <p:cNvPr id="8" name="Text Box 85"/>
          <p:cNvSpPr txBox="1">
            <a:spLocks noChangeArrowheads="1"/>
          </p:cNvSpPr>
          <p:nvPr userDrawn="1"/>
        </p:nvSpPr>
        <p:spPr bwMode="auto">
          <a:xfrm>
            <a:off x="869951" y="6457952"/>
            <a:ext cx="340083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prstClr val="black"/>
                </a:solidFill>
                <a:latin typeface="FrutigerNext LT Medium"/>
                <a:ea typeface="MS PGothic" pitchFamily="34" charset="-128"/>
              </a:rPr>
              <a:t>HUAWEI TECHNOLOGIES CO., LTD.</a:t>
            </a:r>
          </a:p>
        </p:txBody>
      </p:sp>
      <p:pic>
        <p:nvPicPr>
          <p:cNvPr id="9" name="Picture 87" descr="图片3副本"/>
          <p:cNvPicPr>
            <a:picLocks noChangeAspect="1" noChangeArrowheads="1"/>
          </p:cNvPicPr>
          <p:nvPr userDrawn="1"/>
        </p:nvPicPr>
        <p:blipFill>
          <a:blip r:embed="rId3" cstate="screen"/>
          <a:srcRect/>
          <a:stretch>
            <a:fillRect/>
          </a:stretch>
        </p:blipFill>
        <p:spPr bwMode="auto">
          <a:xfrm>
            <a:off x="10182226" y="6386515"/>
            <a:ext cx="1295400" cy="307975"/>
          </a:xfrm>
          <a:prstGeom prst="rect">
            <a:avLst/>
          </a:prstGeom>
          <a:noFill/>
        </p:spPr>
      </p:pic>
      <p:sp>
        <p:nvSpPr>
          <p:cNvPr id="10"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2" name="Rectangle 139"/>
          <p:cNvSpPr>
            <a:spLocks noChangeArrowheads="1"/>
          </p:cNvSpPr>
          <p:nvPr userDrawn="1"/>
        </p:nvSpPr>
        <p:spPr bwMode="auto">
          <a:xfrm>
            <a:off x="12361864" y="5444684"/>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prstClr val="black"/>
              </a:solidFill>
              <a:latin typeface="FrutigerNext LT Regular" pitchFamily="34" charset="0"/>
              <a:ea typeface="MS PGothic" pitchFamily="34" charset="-128"/>
            </a:endParaRPr>
          </a:p>
        </p:txBody>
      </p:sp>
      <p:grpSp>
        <p:nvGrpSpPr>
          <p:cNvPr id="2" name="Group 140"/>
          <p:cNvGrpSpPr>
            <a:grpSpLocks/>
          </p:cNvGrpSpPr>
          <p:nvPr userDrawn="1"/>
        </p:nvGrpSpPr>
        <p:grpSpPr bwMode="auto">
          <a:xfrm>
            <a:off x="12472987" y="5278438"/>
            <a:ext cx="989012" cy="184150"/>
            <a:chOff x="6657" y="3492"/>
            <a:chExt cx="527" cy="121"/>
          </a:xfrm>
        </p:grpSpPr>
        <p:sp>
          <p:nvSpPr>
            <p:cNvPr id="14"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prstClr val="black"/>
                </a:solidFill>
              </a:endParaRPr>
            </a:p>
          </p:txBody>
        </p:sp>
        <p:sp>
          <p:nvSpPr>
            <p:cNvPr id="15"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6"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7"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 name="Group 145"/>
          <p:cNvGrpSpPr>
            <a:grpSpLocks/>
          </p:cNvGrpSpPr>
          <p:nvPr userDrawn="1"/>
        </p:nvGrpSpPr>
        <p:grpSpPr bwMode="auto">
          <a:xfrm>
            <a:off x="12472987" y="6203952"/>
            <a:ext cx="989012" cy="182563"/>
            <a:chOff x="6657" y="4103"/>
            <a:chExt cx="527" cy="121"/>
          </a:xfrm>
        </p:grpSpPr>
        <p:sp>
          <p:nvSpPr>
            <p:cNvPr id="19"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20"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21"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prstClr val="black"/>
                </a:solidFill>
              </a:endParaRPr>
            </a:p>
          </p:txBody>
        </p:sp>
        <p:sp>
          <p:nvSpPr>
            <p:cNvPr id="22"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prstClr val="black"/>
                </a:solidFill>
              </a:endParaRPr>
            </a:p>
          </p:txBody>
        </p:sp>
      </p:grpSp>
      <p:grpSp>
        <p:nvGrpSpPr>
          <p:cNvPr id="13" name="Group 150"/>
          <p:cNvGrpSpPr>
            <a:grpSpLocks/>
          </p:cNvGrpSpPr>
          <p:nvPr userDrawn="1"/>
        </p:nvGrpSpPr>
        <p:grpSpPr bwMode="auto">
          <a:xfrm>
            <a:off x="12472987" y="6450013"/>
            <a:ext cx="989012" cy="182562"/>
            <a:chOff x="6657" y="4266"/>
            <a:chExt cx="527" cy="121"/>
          </a:xfrm>
        </p:grpSpPr>
        <p:sp>
          <p:nvSpPr>
            <p:cNvPr id="24"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25"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prstClr val="black"/>
                </a:solidFill>
              </a:endParaRPr>
            </a:p>
          </p:txBody>
        </p:sp>
        <p:sp>
          <p:nvSpPr>
            <p:cNvPr id="26"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27"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grpSp>
      <p:grpSp>
        <p:nvGrpSpPr>
          <p:cNvPr id="18" name="Group 155"/>
          <p:cNvGrpSpPr>
            <a:grpSpLocks/>
          </p:cNvGrpSpPr>
          <p:nvPr userDrawn="1"/>
        </p:nvGrpSpPr>
        <p:grpSpPr bwMode="auto">
          <a:xfrm>
            <a:off x="12472987" y="5527677"/>
            <a:ext cx="989012" cy="182563"/>
            <a:chOff x="6657" y="3656"/>
            <a:chExt cx="527" cy="121"/>
          </a:xfrm>
        </p:grpSpPr>
        <p:sp>
          <p:nvSpPr>
            <p:cNvPr id="29"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30"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31"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32"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grpSp>
        <p:nvGrpSpPr>
          <p:cNvPr id="23" name="Group 160"/>
          <p:cNvGrpSpPr>
            <a:grpSpLocks/>
          </p:cNvGrpSpPr>
          <p:nvPr userDrawn="1"/>
        </p:nvGrpSpPr>
        <p:grpSpPr bwMode="auto">
          <a:xfrm>
            <a:off x="12472987" y="5957888"/>
            <a:ext cx="989012" cy="182562"/>
            <a:chOff x="6657" y="3941"/>
            <a:chExt cx="527" cy="121"/>
          </a:xfrm>
        </p:grpSpPr>
        <p:sp>
          <p:nvSpPr>
            <p:cNvPr id="34"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sp>
          <p:nvSpPr>
            <p:cNvPr id="35"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sp>
          <p:nvSpPr>
            <p:cNvPr id="36"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37"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grpSp>
      <p:grpSp>
        <p:nvGrpSpPr>
          <p:cNvPr id="28" name="Group 165"/>
          <p:cNvGrpSpPr>
            <a:grpSpLocks/>
          </p:cNvGrpSpPr>
          <p:nvPr userDrawn="1"/>
        </p:nvGrpSpPr>
        <p:grpSpPr bwMode="auto">
          <a:xfrm>
            <a:off x="12472987" y="6697663"/>
            <a:ext cx="989012" cy="182562"/>
            <a:chOff x="6657" y="4430"/>
            <a:chExt cx="527" cy="121"/>
          </a:xfrm>
        </p:grpSpPr>
        <p:sp>
          <p:nvSpPr>
            <p:cNvPr id="39"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40"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41"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42"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grpSp>
      <p:grpSp>
        <p:nvGrpSpPr>
          <p:cNvPr id="33" name="Group 170"/>
          <p:cNvGrpSpPr>
            <a:grpSpLocks/>
          </p:cNvGrpSpPr>
          <p:nvPr userDrawn="1"/>
        </p:nvGrpSpPr>
        <p:grpSpPr bwMode="auto">
          <a:xfrm>
            <a:off x="12472987" y="5032375"/>
            <a:ext cx="989012" cy="184150"/>
            <a:chOff x="6657" y="3329"/>
            <a:chExt cx="527" cy="122"/>
          </a:xfrm>
        </p:grpSpPr>
        <p:sp>
          <p:nvSpPr>
            <p:cNvPr id="44"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45"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46"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47"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8" name="Group 175"/>
          <p:cNvGrpSpPr>
            <a:grpSpLocks/>
          </p:cNvGrpSpPr>
          <p:nvPr userDrawn="1"/>
        </p:nvGrpSpPr>
        <p:grpSpPr bwMode="auto">
          <a:xfrm>
            <a:off x="12472987" y="4600577"/>
            <a:ext cx="989012" cy="182563"/>
            <a:chOff x="6657" y="3043"/>
            <a:chExt cx="527" cy="121"/>
          </a:xfrm>
        </p:grpSpPr>
        <p:sp>
          <p:nvSpPr>
            <p:cNvPr id="49"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50"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51"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52"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grpSp>
      <p:grpSp>
        <p:nvGrpSpPr>
          <p:cNvPr id="43" name="Group 180"/>
          <p:cNvGrpSpPr>
            <a:grpSpLocks/>
          </p:cNvGrpSpPr>
          <p:nvPr userDrawn="1"/>
        </p:nvGrpSpPr>
        <p:grpSpPr bwMode="auto">
          <a:xfrm>
            <a:off x="12472987" y="4354513"/>
            <a:ext cx="989012" cy="184150"/>
            <a:chOff x="6657" y="2881"/>
            <a:chExt cx="527" cy="121"/>
          </a:xfrm>
        </p:grpSpPr>
        <p:sp>
          <p:nvSpPr>
            <p:cNvPr id="54"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prstClr val="black"/>
                </a:solidFill>
              </a:endParaRPr>
            </a:p>
          </p:txBody>
        </p:sp>
        <p:sp>
          <p:nvSpPr>
            <p:cNvPr id="55"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prstClr val="black"/>
                </a:solidFill>
              </a:endParaRPr>
            </a:p>
          </p:txBody>
        </p:sp>
        <p:sp>
          <p:nvSpPr>
            <p:cNvPr id="56"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57"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sp>
        <p:nvSpPr>
          <p:cNvPr id="58"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59"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27877"/>
            <a:ext cx="10440988" cy="584775"/>
          </a:xfrm>
        </p:spPr>
        <p:txBody>
          <a:bodyPr>
            <a:spAutoFit/>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8" cy="4717440"/>
          </a:xfrm>
          <a:prstGeom prst="rect">
            <a:avLst/>
          </a:prstGeom>
          <a:noFill/>
          <a:ln w="9525">
            <a:noFill/>
            <a:miter lim="800000"/>
            <a:headEnd/>
            <a:tailEnd/>
          </a:ln>
        </p:spPr>
        <p:txBody>
          <a:bodyPr/>
          <a:lstStyle>
            <a:lvl1pPr marL="273050" indent="-273050">
              <a:spcAft>
                <a:spcPts val="1200"/>
              </a:spcAft>
              <a:buFont typeface="Arial" pitchFamily="34" charset="0"/>
              <a:buChar char="•"/>
              <a:defRPr sz="2800">
                <a:solidFill>
                  <a:srgbClr val="006699"/>
                </a:solidFill>
              </a:defRPr>
            </a:lvl1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Ovr>
    <a:masterClrMapping/>
  </p:clrMapOvr>
  <p:transition advClick="0" advTm="8000">
    <p:fade thruBlk="1"/>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3"/>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79"/>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11"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4" name="Text Box 85"/>
          <p:cNvSpPr txBox="1">
            <a:spLocks noChangeArrowheads="1"/>
          </p:cNvSpPr>
          <p:nvPr userDrawn="1"/>
        </p:nvSpPr>
        <p:spPr bwMode="auto">
          <a:xfrm>
            <a:off x="869950" y="6457952"/>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5" name="Picture 87" descr="图片3副本"/>
          <p:cNvPicPr>
            <a:picLocks noChangeAspect="1" noChangeArrowheads="1"/>
          </p:cNvPicPr>
          <p:nvPr userDrawn="1"/>
        </p:nvPicPr>
        <p:blipFill>
          <a:blip r:embed="rId3" cstate="print"/>
          <a:srcRect/>
          <a:stretch>
            <a:fillRect/>
          </a:stretch>
        </p:blipFill>
        <p:spPr bwMode="auto">
          <a:xfrm>
            <a:off x="10182226" y="6386515"/>
            <a:ext cx="1295400" cy="307975"/>
          </a:xfrm>
          <a:prstGeom prst="rect">
            <a:avLst/>
          </a:prstGeom>
          <a:noFill/>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3"/>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79"/>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pic>
        <p:nvPicPr>
          <p:cNvPr id="7" name="Picture 4" descr="mapa mindi copy"/>
          <p:cNvPicPr>
            <a:picLocks noChangeAspect="1" noChangeArrowheads="1"/>
          </p:cNvPicPr>
          <p:nvPr userDrawn="1"/>
        </p:nvPicPr>
        <p:blipFill>
          <a:blip r:embed="rId3" cstate="print">
            <a:lum bright="70000" contrast="-70000"/>
          </a:blip>
          <a:srcRect r="16069"/>
          <a:stretch>
            <a:fillRect/>
          </a:stretch>
        </p:blipFill>
        <p:spPr bwMode="auto">
          <a:xfrm>
            <a:off x="7775575" y="-209005"/>
            <a:ext cx="4419600" cy="6858000"/>
          </a:xfrm>
          <a:prstGeom prst="rect">
            <a:avLst/>
          </a:prstGeom>
          <a:noFill/>
          <a:ln w="9525">
            <a:noFill/>
            <a:miter lim="800000"/>
            <a:headEnd/>
            <a:tailEnd/>
          </a:ln>
        </p:spPr>
      </p:pic>
      <p:sp>
        <p:nvSpPr>
          <p:cNvPr id="8"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1" name="Text Box 85"/>
          <p:cNvSpPr txBox="1">
            <a:spLocks noChangeArrowheads="1"/>
          </p:cNvSpPr>
          <p:nvPr userDrawn="1"/>
        </p:nvSpPr>
        <p:spPr bwMode="auto">
          <a:xfrm>
            <a:off x="869950" y="6457952"/>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2" name="Picture 87" descr="图片3副本"/>
          <p:cNvPicPr>
            <a:picLocks noChangeAspect="1" noChangeArrowheads="1"/>
          </p:cNvPicPr>
          <p:nvPr userDrawn="1"/>
        </p:nvPicPr>
        <p:blipFill>
          <a:blip r:embed="rId4" cstate="print"/>
          <a:srcRect/>
          <a:stretch>
            <a:fillRect/>
          </a:stretch>
        </p:blipFill>
        <p:spPr bwMode="auto">
          <a:xfrm>
            <a:off x="10182226" y="6386515"/>
            <a:ext cx="1295400" cy="307975"/>
          </a:xfrm>
          <a:prstGeom prst="rect">
            <a:avLst/>
          </a:prstGeom>
          <a:noFill/>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3"/>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79"/>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52"/>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15"/>
            <a:ext cx="1295400" cy="307975"/>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9"/>
            <a:ext cx="10471150" cy="4073525"/>
          </a:xfr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3"/>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79"/>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52"/>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15"/>
            <a:ext cx="1295400" cy="307975"/>
          </a:xfrm>
          <a:prstGeom prst="rect">
            <a:avLst/>
          </a:prstGeom>
          <a:noFill/>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3"/>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79"/>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13" y="2130280"/>
            <a:ext cx="10366555" cy="146957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623" y="3885595"/>
            <a:ext cx="8537934" cy="175381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9"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9" y="1599599"/>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25" y="4407203"/>
            <a:ext cx="10366555" cy="136222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25" y="2907393"/>
            <a:ext cx="10366555" cy="149981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9"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7" y="1599599"/>
            <a:ext cx="5397803"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6" y="1599599"/>
            <a:ext cx="5399676"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8919" y="275167"/>
            <a:ext cx="1097734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8918" y="1534584"/>
            <a:ext cx="5388435" cy="64104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8918" y="2175637"/>
            <a:ext cx="5388435" cy="39506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078" y="1534584"/>
            <a:ext cx="5392183" cy="64104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078" y="2175637"/>
            <a:ext cx="5392183" cy="39506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9"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8" y="273659"/>
            <a:ext cx="4013222" cy="116114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282" y="273658"/>
            <a:ext cx="681798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8918" y="1434799"/>
            <a:ext cx="4013222" cy="469144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6" y="4800298"/>
            <a:ext cx="7316355"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6" y="612324"/>
            <a:ext cx="7316355"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6" y="5367267"/>
            <a:ext cx="7316355"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9"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9" y="1599599"/>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30" y="275171"/>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8" y="275171"/>
            <a:ext cx="8054548"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1" y="6489101"/>
            <a:ext cx="2797266" cy="456595"/>
          </a:xfrm>
          <a:prstGeom prst="rect">
            <a:avLst/>
          </a:prstGeom>
          <a:ln/>
        </p:spPr>
        <p:txBody>
          <a:bodyPr/>
          <a:lstStyle>
            <a:lvl1pPr>
              <a:defRPr/>
            </a:lvl1pPr>
          </a:lstStyle>
          <a:p>
            <a:pPr>
              <a:buClrTx/>
              <a:buFontTx/>
              <a:buNone/>
              <a:defRPr/>
            </a:pPr>
            <a:endParaRPr lang="en-GB" altLang="zh-CN" b="0" dirty="0">
              <a:solidFill>
                <a:prstClr val="black"/>
              </a:solidFill>
              <a:latin typeface="Calibri"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1" y="433587"/>
            <a:ext cx="10440989" cy="677108"/>
          </a:xfrm>
          <a:prstGeom prst="rect">
            <a:avLst/>
          </a:prstGeom>
        </p:spPr>
        <p:txBody>
          <a:bodyPr>
            <a:spAutoFit/>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1" y="1260279"/>
            <a:ext cx="10440989" cy="4717440"/>
          </a:xfrm>
          <a:prstGeom prst="rect">
            <a:avLst/>
          </a:prstGeom>
          <a:noFill/>
          <a:ln w="9525">
            <a:noFill/>
            <a:miter lim="800000"/>
            <a:headEnd/>
            <a:tailEnd/>
          </a:ln>
        </p:spPr>
        <p:txBody>
          <a:bodyPr/>
          <a:lstStyle>
            <a:lvl1pPr marL="273050" indent="-273050">
              <a:spcAft>
                <a:spcPts val="1200"/>
              </a:spcAft>
              <a:buFont typeface="Arial" pitchFamily="34" charset="0"/>
              <a:buChar char="•"/>
              <a:defRPr sz="2800">
                <a:solidFill>
                  <a:srgbClr val="006699"/>
                </a:solidFill>
              </a:defRPr>
            </a:lvl1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Rectangle 10"/>
          <p:cNvSpPr>
            <a:spLocks noGrp="1" noChangeArrowheads="1"/>
          </p:cNvSpPr>
          <p:nvPr>
            <p:ph type="dt" sz="half" idx="10"/>
          </p:nvPr>
        </p:nvSpPr>
        <p:spPr>
          <a:xfrm>
            <a:off x="7908773" y="6401100"/>
            <a:ext cx="1408912" cy="314027"/>
          </a:xfrm>
          <a:prstGeom prst="rect">
            <a:avLst/>
          </a:prstGeom>
        </p:spPr>
        <p:txBody>
          <a:bodyPr/>
          <a:lstStyle>
            <a:lvl1pPr>
              <a:defRPr dirty="0"/>
            </a:lvl1pPr>
          </a:lstStyle>
          <a:p>
            <a:pPr>
              <a:buClrTx/>
              <a:buFontTx/>
              <a:buNone/>
              <a:defRPr/>
            </a:pPr>
            <a:endParaRPr lang="en-GB" b="0">
              <a:solidFill>
                <a:prstClr val="black"/>
              </a:solidFill>
              <a:latin typeface="Calibri" pitchFamily="34" charset="0"/>
            </a:endParaRPr>
          </a:p>
        </p:txBody>
      </p:sp>
    </p:spTree>
  </p:cSld>
  <p:clrMapOvr>
    <a:masterClrMapping/>
  </p:clrMapOvr>
  <p:transition advClick="0" advTm="8000">
    <p:fade thruBlk="1"/>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57"/>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endParaRPr lang="en-GB" altLang="zh-CN">
              <a:solidFill>
                <a:srgbClr val="000000"/>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5"/>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5" y="6489700"/>
            <a:ext cx="2796844" cy="457200"/>
          </a:xfrm>
          <a:prstGeom prst="rect">
            <a:avLst/>
          </a:prstGeom>
          <a:ln/>
        </p:spPr>
        <p:txBody>
          <a:bodyPr lIns="91424" tIns="45712" rIns="91424" bIns="45712"/>
          <a:lstStyle>
            <a:lvl1pPr>
              <a:defRPr/>
            </a:lvl1pPr>
          </a:lstStyle>
          <a:p>
            <a:endParaRPr lang="en-GB" altLang="zh-CN">
              <a:solidFill>
                <a:srgbClr val="000000"/>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57"/>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endParaRPr lang="en-GB" altLang="zh-CN">
              <a:solidFill>
                <a:srgbClr val="000000"/>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5"/>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5" y="6489700"/>
            <a:ext cx="2796844" cy="457200"/>
          </a:xfrm>
          <a:prstGeom prst="rect">
            <a:avLst/>
          </a:prstGeom>
          <a:ln/>
        </p:spPr>
        <p:txBody>
          <a:bodyPr lIns="91424" tIns="45712" rIns="91424" bIns="45712"/>
          <a:lstStyle>
            <a:lvl1pPr>
              <a:defRPr/>
            </a:lvl1pPr>
          </a:lstStyle>
          <a:p>
            <a:endParaRPr lang="en-GB" altLang="zh-CN">
              <a:solidFill>
                <a:srgbClr val="000000"/>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57"/>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5"/>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5" y="6489700"/>
            <a:ext cx="2796844" cy="457200"/>
          </a:xfrm>
          <a:prstGeom prst="rect">
            <a:avLst/>
          </a:prstGeom>
          <a:ln/>
        </p:spPr>
        <p:txBody>
          <a:bodyPr lIns="91424" tIns="45712" rIns="91424" bIns="45712"/>
          <a:lstStyle>
            <a:lvl1pPr>
              <a:defRPr/>
            </a:lvl1pPr>
          </a:lstStyle>
          <a:p>
            <a:endParaRPr lang="en-GB" altLang="zh-CN">
              <a:solidFill>
                <a:srgbClr val="000000"/>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57"/>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endParaRPr lang="en-GB"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5"/>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5" y="6489700"/>
            <a:ext cx="2796844" cy="457200"/>
          </a:xfrm>
          <a:prstGeom prst="rect">
            <a:avLst/>
          </a:prstGeom>
          <a:ln/>
        </p:spPr>
        <p:txBody>
          <a:bodyPr lIns="91424" tIns="45712" rIns="91424" bIns="45712"/>
          <a:lstStyle>
            <a:lvl1pPr>
              <a:defRPr/>
            </a:lvl1pPr>
          </a:lstStyle>
          <a:p>
            <a:endParaRPr lang="en-GB" altLang="zh-CN">
              <a:solidFill>
                <a:srgbClr val="000000"/>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57"/>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endParaRPr lang="en-GB" altLang="zh-CN">
              <a:solidFill>
                <a:srgbClr val="000000"/>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5"/>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5" y="6489700"/>
            <a:ext cx="2796844" cy="457200"/>
          </a:xfrm>
          <a:prstGeom prst="rect">
            <a:avLst/>
          </a:prstGeom>
          <a:ln/>
        </p:spPr>
        <p:txBody>
          <a:bodyPr lIns="91424" tIns="45712" rIns="91424" bIns="45712"/>
          <a:lstStyle>
            <a:lvl1pPr>
              <a:defRPr/>
            </a:lvl1pPr>
          </a:lstStyle>
          <a:p>
            <a:endParaRPr lang="en-GB" altLang="zh-CN">
              <a:solidFill>
                <a:srgbClr val="000000"/>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2"/>
            <a:ext cx="11107588" cy="1063625"/>
          </a:xfrm>
          <a:noFill/>
          <a:ln w="9525" algn="ctr">
            <a:noFill/>
            <a:miter lim="800000"/>
            <a:headEnd/>
            <a:tailEnd/>
          </a:ln>
          <a:effectLst/>
        </p:spPr>
        <p:txBody>
          <a:bodyPr vert="horz" wrap="square" lIns="91427" tIns="45714" rIns="91427" bIns="45714"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5"/>
            <a:ext cx="10975975" cy="4162425"/>
          </a:xfrm>
          <a:prstGeom prst="rect">
            <a:avLst/>
          </a:prstGeom>
        </p:spPr>
        <p:txBody>
          <a:bodyPr lIns="91427" tIns="45714" rIns="91427" bIns="45714"/>
          <a:lstStyle>
            <a:lvl1pPr marL="266663" indent="-266663">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 xmlns:a14="http://schemas.microsoft.com/office/drawing/2010/main" val="0"/>
              </a:ext>
            </a:extLst>
          </a:blip>
          <a:srcRect t="-27525"/>
          <a:stretch/>
        </p:blipFill>
        <p:spPr>
          <a:xfrm>
            <a:off x="2" y="156341"/>
            <a:ext cx="12195176" cy="6701660"/>
          </a:xfrm>
          <a:prstGeom prst="rect">
            <a:avLst/>
          </a:prstGeom>
        </p:spPr>
      </p:pic>
      <p:sp>
        <p:nvSpPr>
          <p:cNvPr id="5" name="Freeform 5"/>
          <p:cNvSpPr>
            <a:spLocks/>
          </p:cNvSpPr>
          <p:nvPr userDrawn="1"/>
        </p:nvSpPr>
        <p:spPr bwMode="auto">
          <a:xfrm>
            <a:off x="0" y="6200930"/>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prstClr val="black"/>
              </a:solidFill>
            </a:endParaRPr>
          </a:p>
        </p:txBody>
      </p:sp>
      <p:sp>
        <p:nvSpPr>
          <p:cNvPr id="6" name="Freeform 6"/>
          <p:cNvSpPr>
            <a:spLocks/>
          </p:cNvSpPr>
          <p:nvPr userDrawn="1"/>
        </p:nvSpPr>
        <p:spPr bwMode="auto">
          <a:xfrm>
            <a:off x="9545095" y="6200930"/>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prstClr val="black"/>
              </a:solidFill>
            </a:endParaRPr>
          </a:p>
        </p:txBody>
      </p:sp>
      <p:sp>
        <p:nvSpPr>
          <p:cNvPr id="7" name="Rectangle 86"/>
          <p:cNvSpPr>
            <a:spLocks noChangeArrowheads="1"/>
          </p:cNvSpPr>
          <p:nvPr userDrawn="1"/>
        </p:nvSpPr>
        <p:spPr bwMode="auto">
          <a:xfrm>
            <a:off x="7910513" y="6396053"/>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dirty="0">
              <a:solidFill>
                <a:prstClr val="black"/>
              </a:solidFill>
              <a:latin typeface="FrutigerNext LT Medium"/>
              <a:ea typeface="MS PGothic" pitchFamily="34" charset="-128"/>
            </a:endParaRPr>
          </a:p>
          <a:p>
            <a:pPr defTabSz="784114" eaLnBrk="0" hangingPunct="0">
              <a:lnSpc>
                <a:spcPct val="85000"/>
              </a:lnSpc>
              <a:buClrTx/>
              <a:buFontTx/>
              <a:buNone/>
            </a:pPr>
            <a:r>
              <a:rPr lang="de-DE" sz="900" dirty="0">
                <a:solidFill>
                  <a:prstClr val="black"/>
                </a:solidFill>
                <a:latin typeface="FrutigerNext LT Medium"/>
                <a:ea typeface="MS PGothic" pitchFamily="34" charset="-128"/>
              </a:rPr>
              <a:t>Page </a:t>
            </a:r>
            <a:fld id="{E68EC476-442B-4BB7-9603-F1440C241F3D}" type="slidenum">
              <a:rPr lang="de-DE" sz="900">
                <a:solidFill>
                  <a:prstClr val="black"/>
                </a:solidFill>
                <a:latin typeface="FrutigerNext LT Medium"/>
                <a:ea typeface="MS PGothic" pitchFamily="34" charset="-128"/>
              </a:rPr>
              <a:pPr defTabSz="784114" eaLnBrk="0" hangingPunct="0">
                <a:lnSpc>
                  <a:spcPct val="85000"/>
                </a:lnSpc>
                <a:buClrTx/>
                <a:buFontTx/>
                <a:buNone/>
              </a:pPr>
              <a:t>‹#›</a:t>
            </a:fld>
            <a:endParaRPr lang="en-GB" sz="900" dirty="0">
              <a:solidFill>
                <a:prstClr val="black"/>
              </a:solidFill>
              <a:latin typeface="FrutigerNext LT Medium"/>
              <a:ea typeface="MS PGothic" pitchFamily="34" charset="-128"/>
            </a:endParaRPr>
          </a:p>
        </p:txBody>
      </p:sp>
      <p:sp>
        <p:nvSpPr>
          <p:cNvPr id="8" name="Text Box 85"/>
          <p:cNvSpPr txBox="1">
            <a:spLocks noChangeArrowheads="1"/>
          </p:cNvSpPr>
          <p:nvPr userDrawn="1"/>
        </p:nvSpPr>
        <p:spPr bwMode="auto">
          <a:xfrm>
            <a:off x="869951" y="6457970"/>
            <a:ext cx="3400836"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prstClr val="black"/>
                </a:solidFill>
                <a:latin typeface="FrutigerNext LT Medium"/>
                <a:ea typeface="MS PGothic" pitchFamily="34" charset="-128"/>
              </a:rPr>
              <a:t>HUAWEI TECHNOLOGIES CO., LTD.</a:t>
            </a:r>
          </a:p>
        </p:txBody>
      </p:sp>
      <p:pic>
        <p:nvPicPr>
          <p:cNvPr id="9" name="Picture 87" descr="图片3副本"/>
          <p:cNvPicPr>
            <a:picLocks noChangeAspect="1" noChangeArrowheads="1"/>
          </p:cNvPicPr>
          <p:nvPr userDrawn="1"/>
        </p:nvPicPr>
        <p:blipFill>
          <a:blip r:embed="rId3" cstate="screen"/>
          <a:srcRect/>
          <a:stretch>
            <a:fillRect/>
          </a:stretch>
        </p:blipFill>
        <p:spPr bwMode="auto">
          <a:xfrm>
            <a:off x="10182226" y="6386533"/>
            <a:ext cx="1295400" cy="307975"/>
          </a:xfrm>
          <a:prstGeom prst="rect">
            <a:avLst/>
          </a:prstGeom>
          <a:noFill/>
        </p:spPr>
      </p:pic>
      <p:sp>
        <p:nvSpPr>
          <p:cNvPr id="10"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1"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英文标题</a:t>
            </a:r>
            <a:r>
              <a:rPr lang="en-US" altLang="zh-CN" sz="1200" b="0" dirty="0">
                <a:solidFill>
                  <a:srgbClr val="F8F8F8"/>
                </a:solidFill>
                <a:ea typeface="华文细黑"/>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内部使用字体 </a:t>
            </a:r>
            <a:r>
              <a:rPr lang="en-US" altLang="zh-CN" sz="1200" b="0" dirty="0">
                <a:solidFill>
                  <a:srgbClr val="F8F8F8"/>
                </a:solidFill>
                <a:latin typeface="FrutigerNext LT Medium" pitchFamily="34" charset="0"/>
                <a:ea typeface="华文细黑"/>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a:cs typeface="SimSun" pitchFamily="2" charset="-122"/>
              </a:rPr>
              <a:t>FrutigerNext</a:t>
            </a:r>
            <a:r>
              <a:rPr lang="en-US" altLang="zh-CN" sz="1200" b="0" dirty="0">
                <a:solidFill>
                  <a:srgbClr val="F8F8F8"/>
                </a:solidFill>
                <a:latin typeface="FrutigerNext LT Medium" pitchFamily="34" charset="0"/>
                <a:ea typeface="华文细黑"/>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外部使用字体 </a:t>
            </a:r>
            <a:r>
              <a:rPr lang="en-US" altLang="zh-CN" sz="1200" b="0" dirty="0">
                <a:solidFill>
                  <a:srgbClr val="F8F8F8"/>
                </a:solidFill>
                <a:latin typeface="FrutigerNext LT Medium" pitchFamily="34" charset="0"/>
                <a:ea typeface="华文细黑"/>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中文标题</a:t>
            </a:r>
            <a:r>
              <a:rPr lang="en-US" altLang="zh-CN" sz="1200" b="0" dirty="0">
                <a:solidFill>
                  <a:srgbClr val="F8F8F8"/>
                </a:solidFill>
                <a:ea typeface="华文细黑"/>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字体</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英文正文</a:t>
            </a:r>
            <a:r>
              <a:rPr lang="en-US" altLang="zh-CN" sz="1200" b="0" dirty="0">
                <a:solidFill>
                  <a:srgbClr val="F8F8F8"/>
                </a:solidFill>
                <a:ea typeface="华文细黑"/>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子目录 </a:t>
            </a:r>
            <a:r>
              <a:rPr lang="en-US" altLang="zh-CN" sz="1200" b="0" dirty="0">
                <a:solidFill>
                  <a:srgbClr val="F8F8F8"/>
                </a:solidFill>
                <a:ea typeface="华文细黑"/>
                <a:cs typeface="SimSun" pitchFamily="2" charset="-122"/>
              </a:rPr>
              <a:t>(2-5</a:t>
            </a:r>
            <a:r>
              <a:rPr lang="zh-CN" altLang="en-US" sz="1200" b="0" dirty="0">
                <a:solidFill>
                  <a:srgbClr val="F8F8F8"/>
                </a:solidFill>
                <a:ea typeface="华文细黑"/>
                <a:cs typeface="SimSun" pitchFamily="2" charset="-122"/>
              </a:rPr>
              <a:t>级</a:t>
            </a:r>
            <a:r>
              <a:rPr lang="en-US" altLang="zh-CN" sz="1200" b="0" dirty="0">
                <a:solidFill>
                  <a:srgbClr val="F8F8F8"/>
                </a:solidFill>
                <a:ea typeface="华文细黑"/>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内部使用字体 </a:t>
            </a:r>
            <a:r>
              <a:rPr lang="en-US" altLang="zh-CN" sz="1200" b="0" dirty="0">
                <a:solidFill>
                  <a:srgbClr val="F8F8F8"/>
                </a:solidFill>
                <a:latin typeface="FrutigerNext LT Medium" pitchFamily="34" charset="0"/>
                <a:ea typeface="华文细黑"/>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a:cs typeface="SimSun" pitchFamily="2" charset="-122"/>
              </a:rPr>
              <a:t>FrutigerNext</a:t>
            </a:r>
            <a:r>
              <a:rPr lang="en-US" altLang="zh-CN" sz="1200" b="0" dirty="0">
                <a:solidFill>
                  <a:srgbClr val="F8F8F8"/>
                </a:solidFill>
                <a:latin typeface="FrutigerNext LT Medium" pitchFamily="34" charset="0"/>
                <a:ea typeface="华文细黑"/>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外部使用字体 </a:t>
            </a:r>
            <a:r>
              <a:rPr lang="en-US" altLang="zh-CN" sz="1200" b="0" dirty="0">
                <a:solidFill>
                  <a:srgbClr val="F8F8F8"/>
                </a:solidFill>
                <a:latin typeface="FrutigerNext LT Medium" pitchFamily="34" charset="0"/>
                <a:ea typeface="华文细黑"/>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中文正文</a:t>
            </a:r>
            <a:r>
              <a:rPr lang="en-US" altLang="zh-CN" sz="1200" b="0" dirty="0">
                <a:solidFill>
                  <a:srgbClr val="F8F8F8"/>
                </a:solidFill>
                <a:ea typeface="华文细黑"/>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子目录</a:t>
            </a:r>
            <a:r>
              <a:rPr lang="en-US" altLang="zh-CN" sz="1200" b="0" dirty="0">
                <a:solidFill>
                  <a:srgbClr val="F8F8F8"/>
                </a:solidFill>
                <a:ea typeface="华文细黑"/>
                <a:cs typeface="SimSun" pitchFamily="2" charset="-122"/>
              </a:rPr>
              <a:t>(2-5</a:t>
            </a:r>
            <a:r>
              <a:rPr lang="zh-CN" altLang="en-US" sz="1200" b="0" dirty="0">
                <a:solidFill>
                  <a:srgbClr val="F8F8F8"/>
                </a:solidFill>
                <a:ea typeface="华文细黑"/>
                <a:cs typeface="SimSun" pitchFamily="2" charset="-122"/>
              </a:rPr>
              <a:t>级</a:t>
            </a:r>
            <a:r>
              <a:rPr lang="en-US" altLang="zh-CN" sz="1200" b="0" dirty="0">
                <a:solidFill>
                  <a:srgbClr val="F8F8F8"/>
                </a:solidFill>
                <a:ea typeface="华文细黑"/>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字体</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细黑体 </a:t>
            </a:r>
            <a:endParaRPr lang="zh-CN" altLang="en-US" sz="1200" b="0" dirty="0">
              <a:solidFill>
                <a:srgbClr val="080808"/>
              </a:solidFill>
              <a:ea typeface="华文细黑"/>
              <a:cs typeface="SimSun" pitchFamily="2" charset="-122"/>
            </a:endParaRPr>
          </a:p>
        </p:txBody>
      </p:sp>
      <p:sp>
        <p:nvSpPr>
          <p:cNvPr id="12" name="Rectangle 139"/>
          <p:cNvSpPr>
            <a:spLocks noChangeArrowheads="1"/>
          </p:cNvSpPr>
          <p:nvPr userDrawn="1"/>
        </p:nvSpPr>
        <p:spPr bwMode="auto">
          <a:xfrm>
            <a:off x="12361876" y="5444700"/>
            <a:ext cx="1227137" cy="323149"/>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a:solidFill>
                <a:prstClr val="black"/>
              </a:solidFill>
              <a:latin typeface="FrutigerNext LT Regular"/>
              <a:ea typeface="MS PGothic" pitchFamily="34" charset="-128"/>
            </a:endParaRPr>
          </a:p>
        </p:txBody>
      </p:sp>
      <p:grpSp>
        <p:nvGrpSpPr>
          <p:cNvPr id="2" name="Group 140"/>
          <p:cNvGrpSpPr>
            <a:grpSpLocks/>
          </p:cNvGrpSpPr>
          <p:nvPr userDrawn="1"/>
        </p:nvGrpSpPr>
        <p:grpSpPr bwMode="auto">
          <a:xfrm>
            <a:off x="12472987" y="5278438"/>
            <a:ext cx="989012" cy="184151"/>
            <a:chOff x="6657" y="3492"/>
            <a:chExt cx="527" cy="121"/>
          </a:xfrm>
        </p:grpSpPr>
        <p:sp>
          <p:nvSpPr>
            <p:cNvPr id="14"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a:solidFill>
                  <a:prstClr val="black"/>
                </a:solidFill>
              </a:endParaRPr>
            </a:p>
          </p:txBody>
        </p:sp>
        <p:sp>
          <p:nvSpPr>
            <p:cNvPr id="15"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a:solidFill>
                  <a:prstClr val="black"/>
                </a:solidFill>
              </a:endParaRPr>
            </a:p>
          </p:txBody>
        </p:sp>
        <p:sp>
          <p:nvSpPr>
            <p:cNvPr id="16"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a:solidFill>
                  <a:prstClr val="black"/>
                </a:solidFill>
              </a:endParaRPr>
            </a:p>
          </p:txBody>
        </p:sp>
        <p:sp>
          <p:nvSpPr>
            <p:cNvPr id="17"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a:solidFill>
                  <a:prstClr val="black"/>
                </a:solidFill>
              </a:endParaRPr>
            </a:p>
          </p:txBody>
        </p:sp>
      </p:grpSp>
      <p:grpSp>
        <p:nvGrpSpPr>
          <p:cNvPr id="3" name="Group 145"/>
          <p:cNvGrpSpPr>
            <a:grpSpLocks/>
          </p:cNvGrpSpPr>
          <p:nvPr userDrawn="1"/>
        </p:nvGrpSpPr>
        <p:grpSpPr bwMode="auto">
          <a:xfrm>
            <a:off x="12472987" y="6203969"/>
            <a:ext cx="989012" cy="182563"/>
            <a:chOff x="6657" y="4103"/>
            <a:chExt cx="527" cy="121"/>
          </a:xfrm>
        </p:grpSpPr>
        <p:sp>
          <p:nvSpPr>
            <p:cNvPr id="19"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a:solidFill>
                  <a:prstClr val="black"/>
                </a:solidFill>
              </a:endParaRPr>
            </a:p>
          </p:txBody>
        </p:sp>
        <p:sp>
          <p:nvSpPr>
            <p:cNvPr id="20"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a:solidFill>
                  <a:prstClr val="black"/>
                </a:solidFill>
              </a:endParaRPr>
            </a:p>
          </p:txBody>
        </p:sp>
        <p:sp>
          <p:nvSpPr>
            <p:cNvPr id="21"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a:solidFill>
                  <a:prstClr val="black"/>
                </a:solidFill>
              </a:endParaRPr>
            </a:p>
          </p:txBody>
        </p:sp>
        <p:sp>
          <p:nvSpPr>
            <p:cNvPr id="22"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a:solidFill>
                  <a:prstClr val="black"/>
                </a:solidFill>
              </a:endParaRPr>
            </a:p>
          </p:txBody>
        </p:sp>
      </p:grpSp>
      <p:grpSp>
        <p:nvGrpSpPr>
          <p:cNvPr id="13" name="Group 150"/>
          <p:cNvGrpSpPr>
            <a:grpSpLocks/>
          </p:cNvGrpSpPr>
          <p:nvPr userDrawn="1"/>
        </p:nvGrpSpPr>
        <p:grpSpPr bwMode="auto">
          <a:xfrm>
            <a:off x="12472987" y="6450013"/>
            <a:ext cx="989012" cy="182563"/>
            <a:chOff x="6657" y="4266"/>
            <a:chExt cx="527" cy="121"/>
          </a:xfrm>
        </p:grpSpPr>
        <p:sp>
          <p:nvSpPr>
            <p:cNvPr id="24"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a:solidFill>
                  <a:prstClr val="black"/>
                </a:solidFill>
              </a:endParaRPr>
            </a:p>
          </p:txBody>
        </p:sp>
        <p:sp>
          <p:nvSpPr>
            <p:cNvPr id="25"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a:solidFill>
                  <a:prstClr val="black"/>
                </a:solidFill>
              </a:endParaRPr>
            </a:p>
          </p:txBody>
        </p:sp>
        <p:sp>
          <p:nvSpPr>
            <p:cNvPr id="26"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a:solidFill>
                  <a:prstClr val="black"/>
                </a:solidFill>
              </a:endParaRPr>
            </a:p>
          </p:txBody>
        </p:sp>
        <p:sp>
          <p:nvSpPr>
            <p:cNvPr id="27"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a:solidFill>
                  <a:prstClr val="black"/>
                </a:solidFill>
              </a:endParaRPr>
            </a:p>
          </p:txBody>
        </p:sp>
      </p:grpSp>
      <p:grpSp>
        <p:nvGrpSpPr>
          <p:cNvPr id="18" name="Group 155"/>
          <p:cNvGrpSpPr>
            <a:grpSpLocks/>
          </p:cNvGrpSpPr>
          <p:nvPr userDrawn="1"/>
        </p:nvGrpSpPr>
        <p:grpSpPr bwMode="auto">
          <a:xfrm>
            <a:off x="12472987" y="5527693"/>
            <a:ext cx="989012" cy="182563"/>
            <a:chOff x="6657" y="3656"/>
            <a:chExt cx="527" cy="121"/>
          </a:xfrm>
        </p:grpSpPr>
        <p:sp>
          <p:nvSpPr>
            <p:cNvPr id="29"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a:solidFill>
                  <a:prstClr val="black"/>
                </a:solidFill>
              </a:endParaRPr>
            </a:p>
          </p:txBody>
        </p:sp>
        <p:sp>
          <p:nvSpPr>
            <p:cNvPr id="30"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a:solidFill>
                  <a:prstClr val="black"/>
                </a:solidFill>
              </a:endParaRPr>
            </a:p>
          </p:txBody>
        </p:sp>
        <p:sp>
          <p:nvSpPr>
            <p:cNvPr id="31"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a:solidFill>
                  <a:prstClr val="black"/>
                </a:solidFill>
              </a:endParaRPr>
            </a:p>
          </p:txBody>
        </p:sp>
        <p:sp>
          <p:nvSpPr>
            <p:cNvPr id="32"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a:solidFill>
                  <a:prstClr val="black"/>
                </a:solidFill>
              </a:endParaRPr>
            </a:p>
          </p:txBody>
        </p:sp>
      </p:grpSp>
      <p:grpSp>
        <p:nvGrpSpPr>
          <p:cNvPr id="23" name="Group 160"/>
          <p:cNvGrpSpPr>
            <a:grpSpLocks/>
          </p:cNvGrpSpPr>
          <p:nvPr userDrawn="1"/>
        </p:nvGrpSpPr>
        <p:grpSpPr bwMode="auto">
          <a:xfrm>
            <a:off x="12472987" y="5957888"/>
            <a:ext cx="989012" cy="182563"/>
            <a:chOff x="6657" y="3941"/>
            <a:chExt cx="527" cy="121"/>
          </a:xfrm>
        </p:grpSpPr>
        <p:sp>
          <p:nvSpPr>
            <p:cNvPr id="34"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a:solidFill>
                  <a:prstClr val="black"/>
                </a:solidFill>
              </a:endParaRPr>
            </a:p>
          </p:txBody>
        </p:sp>
        <p:sp>
          <p:nvSpPr>
            <p:cNvPr id="35"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a:solidFill>
                  <a:prstClr val="black"/>
                </a:solidFill>
              </a:endParaRPr>
            </a:p>
          </p:txBody>
        </p:sp>
        <p:sp>
          <p:nvSpPr>
            <p:cNvPr id="36"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a:solidFill>
                  <a:prstClr val="black"/>
                </a:solidFill>
              </a:endParaRPr>
            </a:p>
          </p:txBody>
        </p:sp>
        <p:sp>
          <p:nvSpPr>
            <p:cNvPr id="37"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a:solidFill>
                  <a:prstClr val="black"/>
                </a:solidFill>
              </a:endParaRPr>
            </a:p>
          </p:txBody>
        </p:sp>
      </p:grpSp>
      <p:grpSp>
        <p:nvGrpSpPr>
          <p:cNvPr id="28" name="Group 165"/>
          <p:cNvGrpSpPr>
            <a:grpSpLocks/>
          </p:cNvGrpSpPr>
          <p:nvPr userDrawn="1"/>
        </p:nvGrpSpPr>
        <p:grpSpPr bwMode="auto">
          <a:xfrm>
            <a:off x="12472987" y="6697663"/>
            <a:ext cx="989012" cy="182563"/>
            <a:chOff x="6657" y="4430"/>
            <a:chExt cx="527" cy="121"/>
          </a:xfrm>
        </p:grpSpPr>
        <p:sp>
          <p:nvSpPr>
            <p:cNvPr id="39"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a:solidFill>
                  <a:prstClr val="black"/>
                </a:solidFill>
              </a:endParaRPr>
            </a:p>
          </p:txBody>
        </p:sp>
        <p:sp>
          <p:nvSpPr>
            <p:cNvPr id="40"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a:solidFill>
                  <a:prstClr val="black"/>
                </a:solidFill>
              </a:endParaRPr>
            </a:p>
          </p:txBody>
        </p:sp>
        <p:sp>
          <p:nvSpPr>
            <p:cNvPr id="41"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a:solidFill>
                  <a:prstClr val="black"/>
                </a:solidFill>
              </a:endParaRPr>
            </a:p>
          </p:txBody>
        </p:sp>
        <p:sp>
          <p:nvSpPr>
            <p:cNvPr id="42"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a:solidFill>
                  <a:prstClr val="black"/>
                </a:solidFill>
              </a:endParaRPr>
            </a:p>
          </p:txBody>
        </p:sp>
      </p:grpSp>
      <p:grpSp>
        <p:nvGrpSpPr>
          <p:cNvPr id="33" name="Group 170"/>
          <p:cNvGrpSpPr>
            <a:grpSpLocks/>
          </p:cNvGrpSpPr>
          <p:nvPr userDrawn="1"/>
        </p:nvGrpSpPr>
        <p:grpSpPr bwMode="auto">
          <a:xfrm>
            <a:off x="12472987" y="5032375"/>
            <a:ext cx="989012" cy="184151"/>
            <a:chOff x="6657" y="3329"/>
            <a:chExt cx="527" cy="122"/>
          </a:xfrm>
        </p:grpSpPr>
        <p:sp>
          <p:nvSpPr>
            <p:cNvPr id="44"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a:solidFill>
                  <a:prstClr val="black"/>
                </a:solidFill>
              </a:endParaRPr>
            </a:p>
          </p:txBody>
        </p:sp>
        <p:sp>
          <p:nvSpPr>
            <p:cNvPr id="45"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a:solidFill>
                  <a:prstClr val="black"/>
                </a:solidFill>
              </a:endParaRPr>
            </a:p>
          </p:txBody>
        </p:sp>
        <p:sp>
          <p:nvSpPr>
            <p:cNvPr id="46"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a:solidFill>
                  <a:prstClr val="black"/>
                </a:solidFill>
              </a:endParaRPr>
            </a:p>
          </p:txBody>
        </p:sp>
        <p:sp>
          <p:nvSpPr>
            <p:cNvPr id="47"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a:solidFill>
                  <a:prstClr val="black"/>
                </a:solidFill>
              </a:endParaRPr>
            </a:p>
          </p:txBody>
        </p:sp>
      </p:grpSp>
      <p:grpSp>
        <p:nvGrpSpPr>
          <p:cNvPr id="38" name="Group 175"/>
          <p:cNvGrpSpPr>
            <a:grpSpLocks/>
          </p:cNvGrpSpPr>
          <p:nvPr userDrawn="1"/>
        </p:nvGrpSpPr>
        <p:grpSpPr bwMode="auto">
          <a:xfrm>
            <a:off x="12472987" y="4600593"/>
            <a:ext cx="989012" cy="182563"/>
            <a:chOff x="6657" y="3043"/>
            <a:chExt cx="527" cy="121"/>
          </a:xfrm>
        </p:grpSpPr>
        <p:sp>
          <p:nvSpPr>
            <p:cNvPr id="49"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a:solidFill>
                  <a:prstClr val="black"/>
                </a:solidFill>
              </a:endParaRPr>
            </a:p>
          </p:txBody>
        </p:sp>
        <p:sp>
          <p:nvSpPr>
            <p:cNvPr id="50"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a:solidFill>
                  <a:prstClr val="black"/>
                </a:solidFill>
              </a:endParaRPr>
            </a:p>
          </p:txBody>
        </p:sp>
        <p:sp>
          <p:nvSpPr>
            <p:cNvPr id="51"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a:solidFill>
                  <a:prstClr val="black"/>
                </a:solidFill>
              </a:endParaRPr>
            </a:p>
          </p:txBody>
        </p:sp>
        <p:sp>
          <p:nvSpPr>
            <p:cNvPr id="52"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a:solidFill>
                  <a:prstClr val="black"/>
                </a:solidFill>
              </a:endParaRPr>
            </a:p>
          </p:txBody>
        </p:sp>
      </p:grpSp>
      <p:grpSp>
        <p:nvGrpSpPr>
          <p:cNvPr id="43" name="Group 180"/>
          <p:cNvGrpSpPr>
            <a:grpSpLocks/>
          </p:cNvGrpSpPr>
          <p:nvPr userDrawn="1"/>
        </p:nvGrpSpPr>
        <p:grpSpPr bwMode="auto">
          <a:xfrm>
            <a:off x="12472987" y="4354513"/>
            <a:ext cx="989012" cy="184151"/>
            <a:chOff x="6657" y="2881"/>
            <a:chExt cx="527" cy="121"/>
          </a:xfrm>
        </p:grpSpPr>
        <p:sp>
          <p:nvSpPr>
            <p:cNvPr id="54"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a:solidFill>
                  <a:prstClr val="black"/>
                </a:solidFill>
              </a:endParaRPr>
            </a:p>
          </p:txBody>
        </p:sp>
        <p:sp>
          <p:nvSpPr>
            <p:cNvPr id="55"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a:solidFill>
                  <a:prstClr val="black"/>
                </a:solidFill>
              </a:endParaRPr>
            </a:p>
          </p:txBody>
        </p:sp>
        <p:sp>
          <p:nvSpPr>
            <p:cNvPr id="56"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a:solidFill>
                  <a:prstClr val="black"/>
                </a:solidFill>
              </a:endParaRPr>
            </a:p>
          </p:txBody>
        </p:sp>
        <p:sp>
          <p:nvSpPr>
            <p:cNvPr id="57"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a:solidFill>
                  <a:prstClr val="black"/>
                </a:solidFill>
              </a:endParaRPr>
            </a:p>
          </p:txBody>
        </p:sp>
      </p:grpSp>
      <p:sp>
        <p:nvSpPr>
          <p:cNvPr id="58"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（仅供参考）</a:t>
            </a:r>
          </a:p>
        </p:txBody>
      </p:sp>
      <p:sp>
        <p:nvSpPr>
          <p:cNvPr id="59"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a:solidFill>
                  <a:srgbClr val="F8F8F8"/>
                </a:solidFill>
                <a:latin typeface="华文细黑" pitchFamily="2" charset="-122"/>
                <a:ea typeface="华文细黑"/>
                <a:cs typeface="SimSun" pitchFamily="2" charset="-122"/>
              </a:rPr>
              <a:t>客户或者合作伙伴的标志放在右上角</a:t>
            </a:r>
            <a:r>
              <a:rPr lang="en-US" altLang="zh-CN" sz="1200" b="0">
                <a:solidFill>
                  <a:srgbClr val="F8F8F8"/>
                </a:solidFill>
                <a:latin typeface="华文细黑" pitchFamily="2" charset="-122"/>
                <a:ea typeface="华文细黑"/>
                <a:cs typeface="SimSun" pitchFamily="2" charset="-122"/>
              </a:rPr>
              <a:t>.</a:t>
            </a:r>
          </a:p>
        </p:txBody>
      </p:sp>
    </p:spTree>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7"/>
            <a:ext cx="1409700" cy="174407"/>
          </a:xfrm>
          <a:prstGeom prst="rect">
            <a:avLst/>
          </a:prstGeom>
          <a:noFill/>
          <a:ln w="9525">
            <a:noFill/>
            <a:miter lim="800000"/>
            <a:headEnd/>
            <a:tailEnd/>
          </a:ln>
          <a:effectLst/>
        </p:spPr>
        <p:txBody>
          <a:bodyPr wrap="square" lIns="0" tIns="0" rIns="0" bIns="0" anchor="ctr" anchorCtr="0">
            <a:spAutoFit/>
          </a:bodyPr>
          <a:lstStyle/>
          <a:p>
            <a:pPr defTabSz="783446"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446"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30"/>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8" name="Freeform 6"/>
          <p:cNvSpPr>
            <a:spLocks/>
          </p:cNvSpPr>
          <p:nvPr userDrawn="1"/>
        </p:nvSpPr>
        <p:spPr bwMode="auto">
          <a:xfrm>
            <a:off x="9545095" y="6200930"/>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9" name="Rectangle 86"/>
          <p:cNvSpPr>
            <a:spLocks noChangeArrowheads="1"/>
          </p:cNvSpPr>
          <p:nvPr userDrawn="1"/>
        </p:nvSpPr>
        <p:spPr bwMode="auto">
          <a:xfrm>
            <a:off x="7910513" y="6396039"/>
            <a:ext cx="1409700" cy="46196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114"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114"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70"/>
            <a:ext cx="3661106"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3"/>
            <a:ext cx="1295400" cy="307975"/>
          </a:xfrm>
          <a:prstGeom prst="rect">
            <a:avLst/>
          </a:prstGeom>
          <a:noFill/>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7"/>
            <a:ext cx="1409700" cy="174407"/>
          </a:xfrm>
          <a:prstGeom prst="rect">
            <a:avLst/>
          </a:prstGeom>
          <a:noFill/>
          <a:ln w="9525">
            <a:noFill/>
            <a:miter lim="800000"/>
            <a:headEnd/>
            <a:tailEnd/>
          </a:ln>
          <a:effectLst/>
        </p:spPr>
        <p:txBody>
          <a:bodyPr wrap="square" lIns="0" tIns="0" rIns="0" bIns="0" anchor="ctr" anchorCtr="0">
            <a:spAutoFit/>
          </a:bodyPr>
          <a:lstStyle/>
          <a:p>
            <a:pPr defTabSz="783446"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446"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30"/>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8" name="Freeform 6"/>
          <p:cNvSpPr>
            <a:spLocks/>
          </p:cNvSpPr>
          <p:nvPr userDrawn="1"/>
        </p:nvSpPr>
        <p:spPr bwMode="auto">
          <a:xfrm>
            <a:off x="9545095" y="6200930"/>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9" name="Rectangle 86"/>
          <p:cNvSpPr>
            <a:spLocks noChangeArrowheads="1"/>
          </p:cNvSpPr>
          <p:nvPr userDrawn="1"/>
        </p:nvSpPr>
        <p:spPr bwMode="auto">
          <a:xfrm>
            <a:off x="7910513" y="6396039"/>
            <a:ext cx="1409700" cy="46196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114"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114"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70"/>
            <a:ext cx="3661106"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3"/>
            <a:ext cx="1295400" cy="307975"/>
          </a:xfrm>
          <a:prstGeom prst="rect">
            <a:avLst/>
          </a:prstGeom>
          <a:noFill/>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7"/>
            <a:ext cx="1409700" cy="174407"/>
          </a:xfrm>
          <a:prstGeom prst="rect">
            <a:avLst/>
          </a:prstGeom>
          <a:noFill/>
          <a:ln w="9525">
            <a:noFill/>
            <a:miter lim="800000"/>
            <a:headEnd/>
            <a:tailEnd/>
          </a:ln>
          <a:effectLst/>
        </p:spPr>
        <p:txBody>
          <a:bodyPr wrap="square" lIns="0" tIns="0" rIns="0" bIns="0" anchor="ctr" anchorCtr="0">
            <a:spAutoFit/>
          </a:bodyPr>
          <a:lstStyle/>
          <a:p>
            <a:pPr defTabSz="783446"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446"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6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24" y="6199205"/>
            <a:ext cx="3044083" cy="307764"/>
          </a:xfrm>
          <a:prstGeom prst="rect">
            <a:avLst/>
          </a:prstGeom>
          <a:noFill/>
          <a:ln w="9525">
            <a:noFill/>
            <a:miter lim="800000"/>
            <a:headEnd/>
            <a:tailEnd/>
          </a:ln>
        </p:spPr>
        <p:txBody>
          <a:bodyPr wrap="none" lIns="91430" tIns="45714" rIns="91430" bIns="45714">
            <a:spAutoFit/>
          </a:bodyPr>
          <a:lstStyle/>
          <a:p>
            <a:pPr eaLnBrk="0" hangingPunct="0">
              <a:buClrTx/>
              <a:buFontTx/>
              <a:buNone/>
            </a:pPr>
            <a:r>
              <a:rPr lang="en-US" altLang="zh-CN" sz="14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73" y="5691188"/>
            <a:ext cx="706439" cy="704850"/>
          </a:xfrm>
          <a:prstGeom prst="rect">
            <a:avLst/>
          </a:prstGeom>
          <a:noFill/>
        </p:spPr>
      </p:pic>
      <p:sp>
        <p:nvSpPr>
          <p:cNvPr id="955401" name="Rectangle 9"/>
          <p:cNvSpPr>
            <a:spLocks noGrp="1" noChangeArrowheads="1"/>
          </p:cNvSpPr>
          <p:nvPr>
            <p:ph type="ctrTitle"/>
          </p:nvPr>
        </p:nvSpPr>
        <p:spPr>
          <a:xfrm>
            <a:off x="896943" y="2130441"/>
            <a:ext cx="7350126" cy="1470026"/>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0"/>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2" y="528639"/>
            <a:ext cx="2460625" cy="5307012"/>
          </a:xfrm>
          <a:prstGeom prst="rect">
            <a:avLst/>
          </a:prstGeom>
          <a:noFill/>
          <a:ln w="9525">
            <a:noFill/>
            <a:miter lim="800000"/>
            <a:headEnd/>
            <a:tailEnd/>
          </a:ln>
          <a:effectLst/>
        </p:spPr>
        <p:txBody>
          <a:bodyPr lIns="87788" tIns="43895" rIns="87788" bIns="43895"/>
          <a:lstStyle/>
          <a:p>
            <a:pPr algn="r">
              <a:lnSpc>
                <a:spcPct val="125000"/>
              </a:lnSpc>
              <a:buClrTx/>
              <a:buFontTx/>
              <a:buNone/>
            </a:pPr>
            <a:r>
              <a:rPr lang="zh-CN" altLang="en-US" sz="1200" dirty="0">
                <a:solidFill>
                  <a:srgbClr val="F8F8F8"/>
                </a:solidFill>
                <a:latin typeface="Arial" pitchFamily="34" charset="0"/>
              </a:rPr>
              <a:t>英文标题</a:t>
            </a:r>
            <a:r>
              <a:rPr lang="en-US" altLang="zh-CN" sz="1200" dirty="0">
                <a:solidFill>
                  <a:srgbClr val="F8F8F8"/>
                </a:solidFill>
                <a:latin typeface="Arial" pitchFamily="34" charset="0"/>
              </a:rPr>
              <a:t>:32-35pt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Medium</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中文标题</a:t>
            </a:r>
            <a:r>
              <a:rPr lang="en-US" altLang="zh-CN" sz="1200" dirty="0">
                <a:solidFill>
                  <a:srgbClr val="F8F8F8"/>
                </a:solidFill>
                <a:latin typeface="Arial" pitchFamily="34" charset="0"/>
              </a:rPr>
              <a:t>:30-32pt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黑体</a:t>
            </a: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英文正文</a:t>
            </a:r>
            <a:r>
              <a:rPr lang="en-US" altLang="zh-CN" sz="1200" dirty="0">
                <a:solidFill>
                  <a:srgbClr val="F8F8F8"/>
                </a:solidFill>
                <a:latin typeface="Arial" pitchFamily="34" charset="0"/>
              </a:rPr>
              <a:t>:20-22pt</a:t>
            </a:r>
          </a:p>
          <a:p>
            <a:pPr algn="r">
              <a:lnSpc>
                <a:spcPct val="125000"/>
              </a:lnSpc>
              <a:buClrTx/>
              <a:buFontTx/>
              <a:buNone/>
            </a:pPr>
            <a:r>
              <a:rPr lang="zh-CN" altLang="en-US" sz="1200" dirty="0">
                <a:solidFill>
                  <a:srgbClr val="F8F8F8"/>
                </a:solidFill>
                <a:latin typeface="Arial" pitchFamily="34" charset="0"/>
              </a:rPr>
              <a:t>子目录 </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 :18pt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Regular</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中文正文</a:t>
            </a:r>
            <a:r>
              <a:rPr lang="en-US" altLang="zh-CN" sz="1200" dirty="0">
                <a:solidFill>
                  <a:srgbClr val="F8F8F8"/>
                </a:solidFill>
                <a:latin typeface="Arial" pitchFamily="34" charset="0"/>
              </a:rPr>
              <a:t>:18-20pt</a:t>
            </a:r>
          </a:p>
          <a:p>
            <a:pPr algn="r">
              <a:lnSpc>
                <a:spcPct val="125000"/>
              </a:lnSpc>
              <a:buClrTx/>
              <a:buFontTx/>
              <a:buNone/>
            </a:pPr>
            <a:r>
              <a:rPr lang="zh-CN" altLang="en-US" sz="1200" dirty="0">
                <a:solidFill>
                  <a:srgbClr val="F8F8F8"/>
                </a:solidFill>
                <a:latin typeface="Arial" pitchFamily="34" charset="0"/>
              </a:rPr>
              <a:t>子目录</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细黑体 </a:t>
            </a:r>
            <a:endParaRPr lang="zh-CN" altLang="en-US" sz="1200" dirty="0">
              <a:solidFill>
                <a:srgbClr val="080808"/>
              </a:solidFill>
              <a:latin typeface="Arial" pitchFamily="34" charset="0"/>
            </a:endParaRPr>
          </a:p>
        </p:txBody>
      </p:sp>
      <p:sp>
        <p:nvSpPr>
          <p:cNvPr id="955404" name="Rectangle 12"/>
          <p:cNvSpPr>
            <a:spLocks noChangeArrowheads="1"/>
          </p:cNvSpPr>
          <p:nvPr/>
        </p:nvSpPr>
        <p:spPr bwMode="auto">
          <a:xfrm>
            <a:off x="12361887" y="5444717"/>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99" y="5278439"/>
            <a:ext cx="989013" cy="184150"/>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4" name="Group 18"/>
          <p:cNvGrpSpPr>
            <a:grpSpLocks/>
          </p:cNvGrpSpPr>
          <p:nvPr/>
        </p:nvGrpSpPr>
        <p:grpSpPr bwMode="auto">
          <a:xfrm>
            <a:off x="12472999" y="6203985"/>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5" name="Group 23"/>
          <p:cNvGrpSpPr>
            <a:grpSpLocks/>
          </p:cNvGrpSpPr>
          <p:nvPr/>
        </p:nvGrpSpPr>
        <p:grpSpPr bwMode="auto">
          <a:xfrm>
            <a:off x="12472999" y="6450013"/>
            <a:ext cx="989013" cy="182562"/>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6" name="Group 28"/>
          <p:cNvGrpSpPr>
            <a:grpSpLocks/>
          </p:cNvGrpSpPr>
          <p:nvPr/>
        </p:nvGrpSpPr>
        <p:grpSpPr bwMode="auto">
          <a:xfrm>
            <a:off x="12472999" y="5527710"/>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7" name="Group 33"/>
          <p:cNvGrpSpPr>
            <a:grpSpLocks/>
          </p:cNvGrpSpPr>
          <p:nvPr/>
        </p:nvGrpSpPr>
        <p:grpSpPr bwMode="auto">
          <a:xfrm>
            <a:off x="12472999" y="5957888"/>
            <a:ext cx="989013" cy="182562"/>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8" name="Group 38"/>
          <p:cNvGrpSpPr>
            <a:grpSpLocks/>
          </p:cNvGrpSpPr>
          <p:nvPr/>
        </p:nvGrpSpPr>
        <p:grpSpPr bwMode="auto">
          <a:xfrm>
            <a:off x="12472999" y="6697662"/>
            <a:ext cx="989013" cy="182562"/>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9" name="Group 43"/>
          <p:cNvGrpSpPr>
            <a:grpSpLocks/>
          </p:cNvGrpSpPr>
          <p:nvPr/>
        </p:nvGrpSpPr>
        <p:grpSpPr bwMode="auto">
          <a:xfrm>
            <a:off x="12472999" y="5032375"/>
            <a:ext cx="989013" cy="184150"/>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10" name="Group 48"/>
          <p:cNvGrpSpPr>
            <a:grpSpLocks/>
          </p:cNvGrpSpPr>
          <p:nvPr/>
        </p:nvGrpSpPr>
        <p:grpSpPr bwMode="auto">
          <a:xfrm>
            <a:off x="12472999" y="4600610"/>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11" name="Group 53"/>
          <p:cNvGrpSpPr>
            <a:grpSpLocks/>
          </p:cNvGrpSpPr>
          <p:nvPr/>
        </p:nvGrpSpPr>
        <p:grpSpPr bwMode="auto">
          <a:xfrm>
            <a:off x="12472999" y="4354513"/>
            <a:ext cx="989013" cy="184150"/>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a:lnSpc>
                <a:spcPct val="120000"/>
              </a:lnSpc>
              <a:buClrTx/>
              <a:buFontTx/>
              <a:buNone/>
            </a:pPr>
            <a:r>
              <a:rPr lang="zh-CN" altLang="en-US" sz="120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a:lnSpc>
                <a:spcPct val="120000"/>
              </a:lnSpc>
              <a:buClrTx/>
              <a:buFontTx/>
              <a:buNone/>
            </a:pPr>
            <a:r>
              <a:rPr lang="zh-CN" altLang="en-US" sz="1200" dirty="0">
                <a:solidFill>
                  <a:srgbClr val="F8F8F8"/>
                </a:solidFill>
                <a:latin typeface="华文细黑" pitchFamily="2" charset="-122"/>
                <a:ea typeface="华文细黑" pitchFamily="2" charset="-122"/>
              </a:rPr>
              <a:t>客户或者合作伙伴的标志放在右上角</a:t>
            </a:r>
            <a:r>
              <a:rPr lang="en-US" altLang="zh-CN" sz="120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8"/>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buClrTx/>
              <a:buFontTx/>
              <a:buNone/>
              <a:defRPr/>
            </a:pPr>
            <a:endParaRPr lang="en-GB" altLang="zh-CN" b="0">
              <a:solidFill>
                <a:prstClr val="black"/>
              </a:solidFill>
              <a:latin typeface="Calibri" pitchFamily="34" charset="0"/>
              <a:ea typeface="SimSun" pitchFamily="2" charset="-122"/>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58"/>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3" y="3886200"/>
            <a:ext cx="8537575" cy="1752600"/>
          </a:xfrm>
        </p:spPr>
        <p:txBody>
          <a:bodyPr/>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Tree>
  </p:cSld>
  <p:clrMapOvr>
    <a:masterClrMapping/>
  </p:clrMapOvr>
  <p:transition advClick="0" advTm="8000">
    <p:fade thruBlk="1"/>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7" y="1641481"/>
            <a:ext cx="5185066" cy="4194175"/>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7" y="1641481"/>
            <a:ext cx="5187184" cy="4194175"/>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11" tIns="45706" rIns="91411" bIns="45706"/>
          <a:lstStyle>
            <a:lvl1pPr>
              <a:defRPr>
                <a:ea typeface="+mn-ea"/>
              </a:defRPr>
            </a:lvl1pPr>
          </a:lstStyle>
          <a:p>
            <a:pPr>
              <a:defRPr/>
            </a:pPr>
            <a:endParaRPr lang="en-GB" altLang="zh-CN">
              <a:solidFill>
                <a:srgbClr val="000000"/>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384175"/>
            <a:ext cx="10567034" cy="465139"/>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89" y="955706"/>
            <a:ext cx="10575503" cy="5210175"/>
          </a:xfrm>
        </p:spPr>
        <p:txBody>
          <a:bodyPr/>
          <a:lstStyle/>
          <a:p>
            <a:pPr lvl="0"/>
            <a:endParaRPr lang="zh-CN" altLang="en-US" noProof="0" smtClean="0"/>
          </a:p>
        </p:txBody>
      </p:sp>
      <p:sp>
        <p:nvSpPr>
          <p:cNvPr id="4" name="Rectangle 5"/>
          <p:cNvSpPr>
            <a:spLocks noGrp="1" noChangeArrowheads="1"/>
          </p:cNvSpPr>
          <p:nvPr>
            <p:ph type="dt" sz="half" idx="10"/>
          </p:nvPr>
        </p:nvSpPr>
        <p:spPr>
          <a:xfrm>
            <a:off x="8483696" y="6489700"/>
            <a:ext cx="2796844" cy="457200"/>
          </a:xfrm>
          <a:prstGeom prst="rect">
            <a:avLst/>
          </a:prstGeom>
          <a:ln/>
        </p:spPr>
        <p:txBody>
          <a:bodyPr lIns="91411" tIns="45706" rIns="91411" bIns="45706"/>
          <a:lstStyle>
            <a:lvl1pPr>
              <a:defRPr/>
            </a:lvl1pPr>
          </a:lstStyle>
          <a:p>
            <a:endParaRPr lang="en-GB"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3"/>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7"/>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11" y="2130277"/>
            <a:ext cx="10366555" cy="146957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622" y="3885595"/>
            <a:ext cx="8537934" cy="175381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990000"/>
                </a:solidFill>
                <a:latin typeface="FrutigerNext LT Bold" pitchFamily="34" charset="0"/>
                <a:ea typeface="ＭＳ Ｐゴシック" pitchFamily="34" charset="-128"/>
              </a:rPr>
              <a:t>Page </a:t>
            </a:r>
            <a:fld id="{D2CCB95A-78A2-4503-873A-F4E4E7FA69E6}" type="slidenum">
              <a:rPr lang="de-DE" altLang="zh-CN" sz="1200" b="0">
                <a:solidFill>
                  <a:srgbClr val="99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990000"/>
              </a:solidFill>
              <a:latin typeface="FrutigerNext LT Bold" pitchFamily="34" charset="0"/>
              <a:ea typeface="ＭＳ Ｐゴシック" pitchFamily="34" charset="-128"/>
            </a:endParaRPr>
          </a:p>
        </p:txBody>
      </p:sp>
      <p:pic>
        <p:nvPicPr>
          <p:cNvPr id="11" name="Picture 2" descr="Logo"/>
          <p:cNvPicPr>
            <a:picLocks noChangeAspect="1" noChangeArrowheads="1"/>
          </p:cNvPicPr>
          <p:nvPr userDrawn="1"/>
        </p:nvPicPr>
        <p:blipFill>
          <a:blip r:embed="rId2" cstate="print"/>
          <a:srcRect/>
          <a:stretch>
            <a:fillRect/>
          </a:stretch>
        </p:blipFill>
        <p:spPr bwMode="auto">
          <a:xfrm>
            <a:off x="11312561" y="71414"/>
            <a:ext cx="819150" cy="820737"/>
          </a:xfrm>
          <a:prstGeom prst="rect">
            <a:avLst/>
          </a:prstGeom>
          <a:noFill/>
          <a:ln w="9525">
            <a:noFill/>
            <a:miter lim="800000"/>
            <a:headEnd/>
            <a:tailEnd/>
          </a:ln>
        </p:spPr>
      </p:pic>
      <p:sp>
        <p:nvSpPr>
          <p:cNvPr id="12" name="Text Box 3"/>
          <p:cNvSpPr txBox="1">
            <a:spLocks noChangeArrowheads="1"/>
          </p:cNvSpPr>
          <p:nvPr userDrawn="1"/>
        </p:nvSpPr>
        <p:spPr bwMode="auto">
          <a:xfrm>
            <a:off x="2668564" y="6521473"/>
            <a:ext cx="2321169" cy="263700"/>
          </a:xfrm>
          <a:prstGeom prst="rect">
            <a:avLst/>
          </a:prstGeom>
          <a:noFill/>
          <a:ln w="9525">
            <a:noFill/>
            <a:miter lim="800000"/>
            <a:headEnd/>
            <a:tailEnd/>
          </a:ln>
        </p:spPr>
        <p:txBody>
          <a:bodyPr wrap="none" lIns="78274" tIns="39135" rIns="78274" bIns="39135">
            <a:spAutoFit/>
          </a:bodyPr>
          <a:lstStyle/>
          <a:p>
            <a:pPr defTabSz="784225" eaLnBrk="0" hangingPunct="0">
              <a:buClrTx/>
              <a:buFontTx/>
              <a:buNone/>
              <a:defRPr/>
            </a:pPr>
            <a:r>
              <a:rPr lang="en-US" altLang="zh-CN" sz="1200" dirty="0">
                <a:solidFill>
                  <a:srgbClr val="990000"/>
                </a:solidFill>
                <a:latin typeface="Calibri" pitchFamily="34" charset="0"/>
                <a:ea typeface="ＭＳ Ｐゴシック" pitchFamily="34" charset="-128"/>
              </a:rPr>
              <a:t>HUAWEI TECHNOLOGIES CO., LTD.</a:t>
            </a:r>
            <a:endParaRPr lang="en-US" altLang="zh-CN" sz="2100" dirty="0">
              <a:solidFill>
                <a:srgbClr val="990000"/>
              </a:solidFill>
              <a:latin typeface="Calibri" pitchFamily="34" charset="0"/>
              <a:ea typeface="ＭＳ Ｐゴシック" pitchFamily="34" charset="-128"/>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24" y="4407203"/>
            <a:ext cx="10366555" cy="136222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24" y="2907393"/>
            <a:ext cx="10366555" cy="149981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8917" y="1534584"/>
            <a:ext cx="5388435" cy="64104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8917" y="2175634"/>
            <a:ext cx="5388435" cy="39506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077" y="1534584"/>
            <a:ext cx="5392182" cy="64104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077" y="2175634"/>
            <a:ext cx="5392182" cy="39506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3657"/>
            <a:ext cx="4013222" cy="116114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279" y="273657"/>
            <a:ext cx="6817981"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8917" y="1434798"/>
            <a:ext cx="4013222" cy="469144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35" y="4406935"/>
            <a:ext cx="1036637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35" y="2906713"/>
            <a:ext cx="10366375" cy="1500187"/>
          </a:xfrm>
        </p:spPr>
        <p:txBody>
          <a:bodyPr anchor="b"/>
          <a:lstStyle>
            <a:lvl1pPr marL="0" indent="0">
              <a:buNone/>
              <a:defRPr sz="2000"/>
            </a:lvl1pPr>
            <a:lvl2pPr marL="457146" indent="0">
              <a:buNone/>
              <a:defRPr sz="1800"/>
            </a:lvl2pPr>
            <a:lvl3pPr marL="914292" indent="0">
              <a:buNone/>
              <a:defRPr sz="1600"/>
            </a:lvl3pPr>
            <a:lvl4pPr marL="1371438" indent="0">
              <a:buNone/>
              <a:defRPr sz="1400"/>
            </a:lvl4pPr>
            <a:lvl5pPr marL="1828584" indent="0">
              <a:buNone/>
              <a:defRPr sz="1400"/>
            </a:lvl5pPr>
            <a:lvl6pPr marL="2285730" indent="0">
              <a:buNone/>
              <a:defRPr sz="1400"/>
            </a:lvl6pPr>
            <a:lvl7pPr marL="2742875" indent="0">
              <a:buNone/>
              <a:defRPr sz="1400"/>
            </a:lvl7pPr>
            <a:lvl8pPr marL="3200022" indent="0">
              <a:buNone/>
              <a:defRPr sz="1400"/>
            </a:lvl8pPr>
            <a:lvl9pPr marL="3657167"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1" y="6489098"/>
            <a:ext cx="2797265" cy="456595"/>
          </a:xfrm>
          <a:prstGeom prst="rect">
            <a:avLst/>
          </a:prstGeom>
          <a:ln/>
        </p:spPr>
        <p:txBody>
          <a:bodyPr/>
          <a:lstStyle>
            <a:lvl1pPr>
              <a:defRPr/>
            </a:lvl1pPr>
          </a:lstStyle>
          <a:p>
            <a:pPr>
              <a:buClrTx/>
              <a:buFontTx/>
              <a:buNone/>
              <a:defRPr/>
            </a:pPr>
            <a:endParaRPr lang="en-GB" altLang="zh-CN" b="0" dirty="0">
              <a:solidFill>
                <a:srgbClr val="000000"/>
              </a:solidFill>
              <a:latin typeface="Calibri"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4639"/>
            <a:ext cx="10975974"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23" y="1535113"/>
            <a:ext cx="5387975"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23" y="2174876"/>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3" y="4500002"/>
            <a:ext cx="9301163" cy="579438"/>
          </a:xfrm>
        </p:spPr>
        <p:txBody>
          <a:bodyPr/>
          <a:lstStyle>
            <a:lvl1pPr>
              <a:defRPr>
                <a:solidFill>
                  <a:srgbClr val="333333"/>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quarter" idx="10"/>
          </p:nvPr>
        </p:nvSpPr>
        <p:spPr>
          <a:xfrm>
            <a:off x="876315" y="479434"/>
            <a:ext cx="2158999" cy="205121"/>
          </a:xfrm>
        </p:spPr>
        <p:txBody>
          <a:bodyPr/>
          <a:lstStyle>
            <a:lvl1pPr>
              <a:buNone/>
              <a:defRPr/>
            </a:lvl1pPr>
          </a:lstStyle>
          <a:p>
            <a:pPr>
              <a:defRPr/>
            </a:pPr>
            <a:endParaRPr lang="en-US" altLang="zh-CN" dirty="0">
              <a:solidFill>
                <a:srgbClr val="000000"/>
              </a:solidFill>
            </a:endParaRPr>
          </a:p>
        </p:txBody>
      </p:sp>
    </p:spTree>
    <p:extLst>
      <p:ext uri="{BB962C8B-B14F-4D97-AF65-F5344CB8AC3E}">
        <p14:creationId xmlns:p14="http://schemas.microsoft.com/office/powerpoint/2010/main" xmlns="" val="1364984622"/>
      </p:ext>
    </p:extLst>
  </p:cSld>
  <p:clrMapOvr>
    <a:masterClrMapping/>
  </p:clrMapOvr>
  <p:transition advClick="0" advTm="8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a:lstStyle>
            <a:lvl1pPr>
              <a:defRPr/>
            </a:lvl1pPr>
          </a:lstStyle>
          <a:p>
            <a:endParaRPr lang="en-GB" dirty="0">
              <a:solidFill>
                <a:srgbClr val="000000"/>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612"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2"/>
            <a:ext cx="4011612" cy="4691063"/>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146" indent="0">
              <a:buNone/>
              <a:defRPr sz="2800"/>
            </a:lvl2pPr>
            <a:lvl3pPr marL="914292" indent="0">
              <a:buNone/>
              <a:defRPr sz="2400"/>
            </a:lvl3pPr>
            <a:lvl4pPr marL="1371438" indent="0">
              <a:buNone/>
              <a:defRPr sz="2000"/>
            </a:lvl4pPr>
            <a:lvl5pPr marL="1828584" indent="0">
              <a:buNone/>
              <a:defRPr sz="2000"/>
            </a:lvl5pPr>
            <a:lvl6pPr marL="2285730" indent="0">
              <a:buNone/>
              <a:defRPr sz="2000"/>
            </a:lvl6pPr>
            <a:lvl7pPr marL="2742875" indent="0">
              <a:buNone/>
              <a:defRPr sz="2000"/>
            </a:lvl7pPr>
            <a:lvl8pPr marL="3200022" indent="0">
              <a:buNone/>
              <a:defRPr sz="2000"/>
            </a:lvl8pPr>
            <a:lvl9pPr marL="3657167"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90777" y="5367338"/>
            <a:ext cx="7316788" cy="804862"/>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3" y="274640"/>
            <a:ext cx="10975974"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a:lstStyle>
            <a:lvl1pPr>
              <a:defRPr/>
            </a:lvl1pPr>
          </a:lstStyle>
          <a:p>
            <a:endParaRPr lang="en-GB">
              <a:solidFill>
                <a:srgbClr val="000000"/>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2" name="Group 13"/>
          <p:cNvGrpSpPr>
            <a:grpSpLocks/>
          </p:cNvGrpSpPr>
          <p:nvPr userDrawn="1"/>
        </p:nvGrpSpPr>
        <p:grpSpPr bwMode="auto">
          <a:xfrm>
            <a:off x="1" y="787406"/>
            <a:ext cx="12195175" cy="3992563"/>
            <a:chOff x="-17463" y="822325"/>
            <a:chExt cx="9004709" cy="3931920"/>
          </a:xfrm>
        </p:grpSpPr>
        <p:pic>
          <p:nvPicPr>
            <p:cNvPr id="4" name="Picture 80" descr="2"/>
            <p:cNvPicPr>
              <a:picLocks noChangeAspect="1" noChangeArrowheads="1"/>
            </p:cNvPicPr>
            <p:nvPr userDrawn="1"/>
          </p:nvPicPr>
          <p:blipFill>
            <a:blip r:embed="rId2" cstate="print"/>
            <a:srcRect/>
            <a:stretch>
              <a:fillRect/>
            </a:stretch>
          </p:blipFill>
          <p:spPr bwMode="auto">
            <a:xfrm>
              <a:off x="0" y="822325"/>
              <a:ext cx="8987246" cy="3931920"/>
            </a:xfrm>
            <a:prstGeom prst="rect">
              <a:avLst/>
            </a:prstGeom>
            <a:noFill/>
            <a:ln w="9525">
              <a:noFill/>
              <a:miter lim="800000"/>
              <a:headEnd/>
              <a:tailEnd/>
            </a:ln>
          </p:spPr>
        </p:pic>
        <p:pic>
          <p:nvPicPr>
            <p:cNvPr id="5" name="Picture 81" descr="020621_1571_0139_l__s"/>
            <p:cNvPicPr>
              <a:picLocks noChangeAspect="1" noChangeArrowheads="1"/>
            </p:cNvPicPr>
            <p:nvPr userDrawn="1"/>
          </p:nvPicPr>
          <p:blipFill>
            <a:blip r:embed="rId3" cstate="print"/>
            <a:srcRect/>
            <a:stretch>
              <a:fillRect/>
            </a:stretch>
          </p:blipFill>
          <p:spPr bwMode="auto">
            <a:xfrm>
              <a:off x="-17463" y="822325"/>
              <a:ext cx="7040898" cy="3931920"/>
            </a:xfrm>
            <a:prstGeom prst="rect">
              <a:avLst/>
            </a:prstGeom>
            <a:noFill/>
            <a:ln w="9525">
              <a:noFill/>
              <a:miter lim="800000"/>
              <a:headEnd/>
              <a:tailEnd/>
            </a:ln>
          </p:spPr>
        </p:pic>
      </p:grpSp>
      <p:pic>
        <p:nvPicPr>
          <p:cNvPr id="6" name="Picture 9" descr="Logo"/>
          <p:cNvPicPr>
            <a:picLocks noChangeAspect="1" noChangeArrowheads="1"/>
          </p:cNvPicPr>
          <p:nvPr/>
        </p:nvPicPr>
        <p:blipFill>
          <a:blip r:embed="rId4" cstate="print"/>
          <a:srcRect/>
          <a:stretch>
            <a:fillRect/>
          </a:stretch>
        </p:blipFill>
        <p:spPr bwMode="auto">
          <a:xfrm>
            <a:off x="10014441" y="5578511"/>
            <a:ext cx="1094602" cy="822325"/>
          </a:xfrm>
          <a:prstGeom prst="rect">
            <a:avLst/>
          </a:prstGeom>
          <a:noFill/>
          <a:ln w="9525">
            <a:noFill/>
            <a:miter lim="800000"/>
            <a:headEnd/>
            <a:tailEnd/>
          </a:ln>
        </p:spPr>
      </p:pic>
      <p:sp>
        <p:nvSpPr>
          <p:cNvPr id="7" name="Text Box 11"/>
          <p:cNvSpPr txBox="1">
            <a:spLocks noChangeArrowheads="1"/>
          </p:cNvSpPr>
          <p:nvPr/>
        </p:nvSpPr>
        <p:spPr bwMode="auto">
          <a:xfrm>
            <a:off x="870200" y="6194425"/>
            <a:ext cx="3014493" cy="286592"/>
          </a:xfrm>
          <a:prstGeom prst="rect">
            <a:avLst/>
          </a:prstGeom>
          <a:noFill/>
          <a:ln w="9525">
            <a:noFill/>
            <a:miter lim="800000"/>
            <a:headEnd/>
            <a:tailEnd/>
          </a:ln>
        </p:spPr>
        <p:txBody>
          <a:bodyPr wrap="none" lIns="85700" tIns="42850" rIns="85700" bIns="42850">
            <a:spAutoFit/>
          </a:bodyPr>
          <a:lstStyle/>
          <a:p>
            <a:pPr defTabSz="857998" eaLnBrk="0" hangingPunct="0">
              <a:spcBef>
                <a:spcPct val="50000"/>
              </a:spcBef>
              <a:buClrTx/>
              <a:buFontTx/>
              <a:buNone/>
              <a:defRPr/>
            </a:pPr>
            <a:r>
              <a:rPr lang="en-US" altLang="zh-CN" sz="1300" dirty="0">
                <a:solidFill>
                  <a:srgbClr val="2D2015"/>
                </a:solidFill>
                <a:latin typeface="Arial" pitchFamily="34" charset="0"/>
                <a:ea typeface="MS PGothic" pitchFamily="34" charset="-128"/>
              </a:rPr>
              <a:t>HUAWEI TECHNOLOGIES CO., LTD.</a:t>
            </a:r>
            <a:endParaRPr lang="en-US" altLang="zh-CN" sz="2300" dirty="0">
              <a:solidFill>
                <a:srgbClr val="2D2015"/>
              </a:solidFill>
              <a:latin typeface="Arial" pitchFamily="34" charset="0"/>
              <a:ea typeface="MS PGothic" pitchFamily="34" charset="-128"/>
            </a:endParaRPr>
          </a:p>
        </p:txBody>
      </p:sp>
      <p:sp>
        <p:nvSpPr>
          <p:cNvPr id="8" name="Rectangle 12"/>
          <p:cNvSpPr>
            <a:spLocks noChangeArrowheads="1"/>
          </p:cNvSpPr>
          <p:nvPr/>
        </p:nvSpPr>
        <p:spPr bwMode="auto">
          <a:xfrm>
            <a:off x="5314217" y="6191284"/>
            <a:ext cx="1819286" cy="286551"/>
          </a:xfrm>
          <a:prstGeom prst="rect">
            <a:avLst/>
          </a:prstGeom>
          <a:noFill/>
          <a:ln w="9525" algn="ctr">
            <a:noFill/>
            <a:miter lim="800000"/>
            <a:headEnd/>
            <a:tailEnd/>
          </a:ln>
          <a:effectLst/>
        </p:spPr>
        <p:txBody>
          <a:bodyPr wrap="none" lIns="85664" tIns="42830" rIns="85664" bIns="42830">
            <a:spAutoFit/>
          </a:bodyPr>
          <a:lstStyle/>
          <a:p>
            <a:pPr defTabSz="857998" eaLnBrk="0" hangingPunct="0">
              <a:spcBef>
                <a:spcPct val="50000"/>
              </a:spcBef>
              <a:buClrTx/>
              <a:buFontTx/>
              <a:buNone/>
              <a:defRPr/>
            </a:pPr>
            <a:r>
              <a:rPr lang="en-US" altLang="zh-CN" sz="1300" dirty="0">
                <a:solidFill>
                  <a:srgbClr val="2D2015"/>
                </a:solidFill>
                <a:latin typeface="Arial" pitchFamily="34" charset="0"/>
                <a:ea typeface="ＭＳ Ｐゴシック" pitchFamily="34" charset="-128"/>
              </a:rPr>
              <a:t>Huawei Confidential </a:t>
            </a:r>
          </a:p>
        </p:txBody>
      </p:sp>
      <p:sp>
        <p:nvSpPr>
          <p:cNvPr id="9" name="Rectangle 13"/>
          <p:cNvSpPr>
            <a:spLocks noChangeArrowheads="1"/>
          </p:cNvSpPr>
          <p:nvPr/>
        </p:nvSpPr>
        <p:spPr bwMode="auto">
          <a:xfrm>
            <a:off x="9061719" y="247658"/>
            <a:ext cx="1594865" cy="317329"/>
          </a:xfrm>
          <a:prstGeom prst="rect">
            <a:avLst/>
          </a:prstGeom>
          <a:noFill/>
          <a:ln w="9525" algn="ctr">
            <a:noFill/>
            <a:miter lim="800000"/>
            <a:headEnd/>
            <a:tailEnd/>
          </a:ln>
          <a:effectLst/>
        </p:spPr>
        <p:txBody>
          <a:bodyPr wrap="none" lIns="85664" tIns="42830" rIns="85664" bIns="42830">
            <a:spAutoFit/>
          </a:bodyPr>
          <a:lstStyle/>
          <a:p>
            <a:pPr defTabSz="857998" eaLnBrk="0" hangingPunct="0">
              <a:spcBef>
                <a:spcPct val="50000"/>
              </a:spcBef>
              <a:buClrTx/>
              <a:buFontTx/>
              <a:buNone/>
              <a:defRPr/>
            </a:pPr>
            <a:r>
              <a:rPr lang="en-US" altLang="zh-CN" sz="1500" dirty="0">
                <a:solidFill>
                  <a:srgbClr val="666666"/>
                </a:solidFill>
                <a:latin typeface="Arial" pitchFamily="34" charset="0"/>
                <a:ea typeface="ＭＳ Ｐゴシック" pitchFamily="34" charset="-128"/>
              </a:rPr>
              <a:t>Security Level: </a:t>
            </a:r>
          </a:p>
        </p:txBody>
      </p:sp>
      <p:sp>
        <p:nvSpPr>
          <p:cNvPr id="10" name="Text Box 14"/>
          <p:cNvSpPr txBox="1">
            <a:spLocks noChangeArrowheads="1"/>
          </p:cNvSpPr>
          <p:nvPr/>
        </p:nvSpPr>
        <p:spPr bwMode="auto">
          <a:xfrm>
            <a:off x="-3694545" y="1330334"/>
            <a:ext cx="3703015" cy="4841699"/>
          </a:xfrm>
          <a:prstGeom prst="rect">
            <a:avLst/>
          </a:prstGeom>
          <a:noFill/>
          <a:ln w="9525" algn="ctr">
            <a:noFill/>
            <a:miter lim="800000"/>
            <a:headEnd/>
            <a:tailEnd/>
          </a:ln>
          <a:effectLst/>
        </p:spPr>
        <p:txBody>
          <a:bodyPr lIns="85715" tIns="42857" rIns="85715" bIns="42857">
            <a:spAutoFit/>
          </a:bodyPr>
          <a:lstStyle/>
          <a:p>
            <a:pPr algn="r" defTabSz="857998" eaLnBrk="0" hangingPunct="0">
              <a:lnSpc>
                <a:spcPct val="125000"/>
              </a:lnSpc>
              <a:spcBef>
                <a:spcPct val="50000"/>
              </a:spcBef>
              <a:buClrTx/>
              <a:buFontTx/>
              <a:buNone/>
              <a:defRPr/>
            </a:pPr>
            <a:r>
              <a:rPr lang="en-US" sz="1200" noProof="1">
                <a:solidFill>
                  <a:srgbClr val="FFFFFF"/>
                </a:solidFill>
                <a:latin typeface="FrutigerNext LT Regular" pitchFamily="34" charset="0"/>
                <a:ea typeface="ＭＳ Ｐゴシック" pitchFamily="34" charset="-128"/>
              </a:rPr>
              <a:t>Slide title</a:t>
            </a:r>
            <a:r>
              <a:rPr lang="en-US" altLang="zh-CN" sz="1200" dirty="0">
                <a:solidFill>
                  <a:srgbClr val="FFFFFF"/>
                </a:solidFill>
                <a:latin typeface="FrutigerNext LT Regular" pitchFamily="34" charset="0"/>
                <a:ea typeface="ＭＳ Ｐゴシック" pitchFamily="34" charset="-128"/>
              </a:rPr>
              <a:t> </a:t>
            </a:r>
            <a:r>
              <a:rPr lang="en-US" altLang="zh-CN" sz="1200" dirty="0">
                <a:solidFill>
                  <a:srgbClr val="FFFFFF"/>
                </a:solidFill>
                <a:latin typeface="FrutigerNext LT Regular" pitchFamily="34" charset="0"/>
                <a:ea typeface="华文细黑" pitchFamily="2" charset="-122"/>
              </a:rPr>
              <a:t>:40-47pt  </a:t>
            </a:r>
          </a:p>
          <a:p>
            <a:pPr algn="r" defTabSz="857998" eaLnBrk="0" hangingPunct="0">
              <a:lnSpc>
                <a:spcPct val="125000"/>
              </a:lnSpc>
              <a:spcBef>
                <a:spcPct val="50000"/>
              </a:spcBef>
              <a:buClrTx/>
              <a:buFontTx/>
              <a:buNone/>
              <a:defRPr/>
            </a:pPr>
            <a:r>
              <a:rPr lang="en-US" sz="1200" noProof="1">
                <a:solidFill>
                  <a:srgbClr val="FFFFFF"/>
                </a:solidFill>
                <a:latin typeface="FrutigerNext LT Regular" pitchFamily="34" charset="0"/>
                <a:ea typeface="ＭＳ Ｐゴシック" pitchFamily="34" charset="-128"/>
              </a:rPr>
              <a:t>Slide subtitle </a:t>
            </a:r>
            <a:r>
              <a:rPr lang="en-US" altLang="zh-CN" sz="1200" dirty="0">
                <a:solidFill>
                  <a:srgbClr val="FFFFFF"/>
                </a:solidFill>
                <a:latin typeface="FrutigerNext LT Regular" pitchFamily="34" charset="0"/>
                <a:ea typeface="华文细黑" pitchFamily="2" charset="-122"/>
              </a:rPr>
              <a:t>:26-30pt</a:t>
            </a:r>
          </a:p>
          <a:p>
            <a:pPr algn="r" defTabSz="857998" eaLnBrk="0" hangingPunct="0">
              <a:lnSpc>
                <a:spcPct val="125000"/>
              </a:lnSpc>
              <a:spcBef>
                <a:spcPct val="50000"/>
              </a:spcBef>
              <a:buClrTx/>
              <a:buFontTx/>
              <a:buNone/>
              <a:defRPr/>
            </a:pPr>
            <a:r>
              <a:rPr lang="en-US" altLang="zh-CN" sz="1200" dirty="0">
                <a:solidFill>
                  <a:srgbClr val="FFFFFF"/>
                </a:solidFill>
                <a:latin typeface="FrutigerNext LT Regular" pitchFamily="34" charset="0"/>
                <a:ea typeface="华文细黑" pitchFamily="2" charset="-122"/>
              </a:rPr>
              <a:t>Color::white</a:t>
            </a:r>
          </a:p>
          <a:p>
            <a:pPr algn="r" defTabSz="857998" eaLnBrk="0" hangingPunct="0">
              <a:lnSpc>
                <a:spcPct val="125000"/>
              </a:lnSpc>
              <a:spcBef>
                <a:spcPct val="50000"/>
              </a:spcBef>
              <a:buClrTx/>
              <a:buFontTx/>
              <a:buNone/>
              <a:defRPr/>
            </a:pPr>
            <a:r>
              <a:rPr lang="zh-CN" altLang="en-US" sz="1200" dirty="0">
                <a:solidFill>
                  <a:srgbClr val="FFFFFF"/>
                </a:solidFill>
                <a:latin typeface="FrutigerNext LT Regular" pitchFamily="34" charset="0"/>
                <a:ea typeface="ＭＳ Ｐゴシック" pitchFamily="34" charset="-128"/>
              </a:rPr>
              <a:t> </a:t>
            </a:r>
            <a:r>
              <a:rPr lang="en-US" altLang="zh-CN" sz="1200" dirty="0">
                <a:solidFill>
                  <a:srgbClr val="FFFFFF"/>
                </a:solidFill>
                <a:latin typeface="FrutigerNext LT Regular" pitchFamily="34" charset="0"/>
                <a:ea typeface="ＭＳ Ｐゴシック" pitchFamily="34" charset="-128"/>
              </a:rPr>
              <a:t>Corporate Font </a:t>
            </a:r>
            <a:r>
              <a:rPr lang="en-US" altLang="zh-CN" sz="1200" dirty="0">
                <a:solidFill>
                  <a:srgbClr val="FFFFFF"/>
                </a:solidFill>
                <a:latin typeface="FrutigerNext LT Regular" pitchFamily="34" charset="0"/>
                <a:ea typeface="华文细黑" pitchFamily="2" charset="-122"/>
              </a:rPr>
              <a:t>:</a:t>
            </a:r>
          </a:p>
          <a:p>
            <a:pPr algn="r" defTabSz="857998" eaLnBrk="0" hangingPunct="0">
              <a:lnSpc>
                <a:spcPct val="125000"/>
              </a:lnSpc>
              <a:spcBef>
                <a:spcPct val="50000"/>
              </a:spcBef>
              <a:buClrTx/>
              <a:buFontTx/>
              <a:buNone/>
              <a:defRPr/>
            </a:pPr>
            <a:r>
              <a:rPr lang="en-US" altLang="zh-CN" sz="1200" dirty="0" err="1">
                <a:solidFill>
                  <a:srgbClr val="FFFFFF"/>
                </a:solidFill>
                <a:latin typeface="FrutigerNext LT Regular" pitchFamily="34" charset="0"/>
                <a:ea typeface="华文细黑" pitchFamily="2" charset="-122"/>
              </a:rPr>
              <a:t>FrutigerNext</a:t>
            </a:r>
            <a:r>
              <a:rPr lang="en-US" altLang="zh-CN" sz="1200" dirty="0">
                <a:solidFill>
                  <a:srgbClr val="FFFFFF"/>
                </a:solidFill>
                <a:latin typeface="FrutigerNext LT Regular" pitchFamily="34" charset="0"/>
                <a:ea typeface="华文细黑" pitchFamily="2" charset="-122"/>
              </a:rPr>
              <a:t> LT Medium</a:t>
            </a:r>
          </a:p>
          <a:p>
            <a:pPr algn="r" defTabSz="857998" eaLnBrk="0" hangingPunct="0">
              <a:lnSpc>
                <a:spcPct val="125000"/>
              </a:lnSpc>
              <a:spcBef>
                <a:spcPct val="50000"/>
              </a:spcBef>
              <a:buClrTx/>
              <a:buFontTx/>
              <a:buNone/>
              <a:defRPr/>
            </a:pPr>
            <a:r>
              <a:rPr lang="en-US" altLang="zh-CN" sz="1200" dirty="0">
                <a:solidFill>
                  <a:srgbClr val="FFFFFF"/>
                </a:solidFill>
                <a:latin typeface="FrutigerNext LT Regular" pitchFamily="34" charset="0"/>
                <a:ea typeface="ＭＳ Ｐゴシック" pitchFamily="34" charset="-128"/>
              </a:rPr>
              <a:t>Font to be used by customers and </a:t>
            </a:r>
          </a:p>
          <a:p>
            <a:pPr algn="r" defTabSz="857998" eaLnBrk="0" hangingPunct="0">
              <a:lnSpc>
                <a:spcPct val="125000"/>
              </a:lnSpc>
              <a:spcBef>
                <a:spcPct val="50000"/>
              </a:spcBef>
              <a:buClrTx/>
              <a:buFontTx/>
              <a:buNone/>
              <a:defRPr/>
            </a:pPr>
            <a:r>
              <a:rPr lang="en-US" altLang="zh-CN" sz="1200" dirty="0">
                <a:solidFill>
                  <a:srgbClr val="FFFFFF"/>
                </a:solidFill>
                <a:latin typeface="FrutigerNext LT Regular" pitchFamily="34" charset="0"/>
                <a:ea typeface="ＭＳ Ｐゴシック" pitchFamily="34" charset="-128"/>
              </a:rPr>
              <a:t>partners </a:t>
            </a:r>
            <a:r>
              <a:rPr lang="en-US" altLang="zh-CN" sz="1200" dirty="0">
                <a:solidFill>
                  <a:srgbClr val="FFFFFF"/>
                </a:solidFill>
                <a:latin typeface="FrutigerNext LT Regular" pitchFamily="34" charset="0"/>
                <a:ea typeface="华文细黑" pitchFamily="2" charset="-122"/>
              </a:rPr>
              <a:t>: </a:t>
            </a:r>
          </a:p>
          <a:p>
            <a:pPr algn="r" defTabSz="857998" eaLnBrk="0" hangingPunct="0">
              <a:lnSpc>
                <a:spcPct val="125000"/>
              </a:lnSpc>
              <a:spcBef>
                <a:spcPct val="50000"/>
              </a:spcBef>
              <a:buClrTx/>
              <a:buFontTx/>
              <a:buNone/>
              <a:defRPr/>
            </a:pPr>
            <a:r>
              <a:rPr lang="en-US" altLang="zh-CN" sz="1200" dirty="0">
                <a:solidFill>
                  <a:srgbClr val="FFFFFF"/>
                </a:solidFill>
                <a:latin typeface="FrutigerNext LT Regular" pitchFamily="34" charset="0"/>
                <a:ea typeface="华文细黑" pitchFamily="2" charset="-122"/>
              </a:rPr>
              <a:t>Arial</a:t>
            </a: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zh-CN" altLang="en-US" sz="1200" dirty="0">
              <a:solidFill>
                <a:srgbClr val="FFFFFF"/>
              </a:solidFill>
              <a:latin typeface="FrutigerNext LT Regular" pitchFamily="34" charset="0"/>
              <a:ea typeface="华文细黑" pitchFamily="2" charset="-122"/>
            </a:endParaRPr>
          </a:p>
          <a:p>
            <a:pPr algn="r" defTabSz="857998" eaLnBrk="0" hangingPunct="0">
              <a:lnSpc>
                <a:spcPct val="125000"/>
              </a:lnSpc>
              <a:spcBef>
                <a:spcPct val="50000"/>
              </a:spcBef>
              <a:buClrTx/>
              <a:buFontTx/>
              <a:buNone/>
              <a:defRPr/>
            </a:pPr>
            <a:endParaRPr lang="en-US" altLang="zh-CN" sz="1200" dirty="0">
              <a:solidFill>
                <a:srgbClr val="FFFFFF"/>
              </a:solidFill>
              <a:latin typeface="FrutigerNext LT Regular" pitchFamily="34" charset="0"/>
              <a:ea typeface="华文细黑" pitchFamily="2" charset="-122"/>
            </a:endParaRPr>
          </a:p>
        </p:txBody>
      </p:sp>
      <p:sp>
        <p:nvSpPr>
          <p:cNvPr id="11" name="Text Box 15"/>
          <p:cNvSpPr txBox="1">
            <a:spLocks noChangeArrowheads="1"/>
          </p:cNvSpPr>
          <p:nvPr/>
        </p:nvSpPr>
        <p:spPr bwMode="auto">
          <a:xfrm>
            <a:off x="9635471" y="4092575"/>
            <a:ext cx="1559928" cy="286592"/>
          </a:xfrm>
          <a:prstGeom prst="rect">
            <a:avLst/>
          </a:prstGeom>
          <a:noFill/>
          <a:ln w="9525">
            <a:noFill/>
            <a:miter lim="800000"/>
            <a:headEnd/>
            <a:tailEnd/>
          </a:ln>
        </p:spPr>
        <p:txBody>
          <a:bodyPr wrap="none" lIns="85700" tIns="42850" rIns="85700" bIns="42850">
            <a:spAutoFit/>
          </a:bodyPr>
          <a:lstStyle/>
          <a:p>
            <a:pPr defTabSz="857998" eaLnBrk="0" hangingPunct="0">
              <a:spcBef>
                <a:spcPct val="50000"/>
              </a:spcBef>
              <a:buClrTx/>
              <a:buFontTx/>
              <a:buNone/>
              <a:defRPr/>
            </a:pPr>
            <a:r>
              <a:rPr lang="en-US" altLang="zh-CN" sz="1300" dirty="0">
                <a:solidFill>
                  <a:srgbClr val="FFFFFF"/>
                </a:solidFill>
                <a:latin typeface="Arial" pitchFamily="34" charset="0"/>
                <a:ea typeface="ＭＳ Ｐゴシック" pitchFamily="34" charset="-128"/>
              </a:rPr>
              <a:t>www.huawei.com</a:t>
            </a:r>
          </a:p>
        </p:txBody>
      </p:sp>
      <p:sp>
        <p:nvSpPr>
          <p:cNvPr id="4098" name="Rectangle 2"/>
          <p:cNvSpPr>
            <a:spLocks noGrp="1" noChangeArrowheads="1"/>
          </p:cNvSpPr>
          <p:nvPr>
            <p:ph type="ctrTitle"/>
          </p:nvPr>
        </p:nvSpPr>
        <p:spPr>
          <a:xfrm>
            <a:off x="719855" y="5000672"/>
            <a:ext cx="9950956" cy="642941"/>
          </a:xfrm>
        </p:spPr>
        <p:txBody>
          <a:bodyPr/>
          <a:lstStyle>
            <a:lvl1pPr>
              <a:defRPr sz="4200">
                <a:solidFill>
                  <a:schemeClr val="tx2"/>
                </a:solidFill>
              </a:defRPr>
            </a:lvl1pPr>
          </a:lstStyle>
          <a:p>
            <a:r>
              <a:rPr lang="en-US" altLang="zh-CN" dirty="0"/>
              <a:t>Click to edit Master title style</a:t>
            </a:r>
          </a:p>
        </p:txBody>
      </p:sp>
      <p:sp>
        <p:nvSpPr>
          <p:cNvPr id="12" name="Rectangle 19"/>
          <p:cNvSpPr>
            <a:spLocks noGrp="1" noChangeArrowheads="1"/>
          </p:cNvSpPr>
          <p:nvPr>
            <p:ph type="dt" sz="quarter" idx="10"/>
          </p:nvPr>
        </p:nvSpPr>
        <p:spPr bwMode="auto">
          <a:xfrm>
            <a:off x="813013" y="228600"/>
            <a:ext cx="2845541" cy="476250"/>
          </a:xfrm>
          <a:prstGeom prst="rect">
            <a:avLst/>
          </a:prstGeom>
          <a:ln>
            <a:miter lim="800000"/>
            <a:headEnd/>
            <a:tailEnd/>
          </a:ln>
        </p:spPr>
        <p:txBody>
          <a:bodyPr vert="horz" wrap="square" lIns="100042" tIns="50022" rIns="100042" bIns="50022" numCol="1" anchor="t" anchorCtr="0" compatLnSpc="1">
            <a:prstTxWarp prst="textNoShape">
              <a:avLst/>
            </a:prstTxWarp>
          </a:bodyPr>
          <a:lstStyle>
            <a:lvl1pPr algn="l">
              <a:defRPr sz="1500">
                <a:solidFill>
                  <a:schemeClr val="bg2"/>
                </a:solidFill>
                <a:ea typeface="宋体" pitchFamily="2" charset="-122"/>
              </a:defRPr>
            </a:lvl1pPr>
          </a:lstStyle>
          <a:p>
            <a:pPr>
              <a:defRPr/>
            </a:pPr>
            <a:endParaRPr lang="en-US" altLang="zh-CN">
              <a:solidFill>
                <a:srgbClr val="2D2015"/>
              </a:solidFill>
              <a:latin typeface="Arial"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2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42" tIns="50022" rIns="100042" bIns="50022" anchor="ctr"/>
          <a:lstStyle/>
          <a:p>
            <a:pPr>
              <a:spcBef>
                <a:spcPct val="50000"/>
              </a:spcBef>
              <a:buClrTx/>
              <a:buFontTx/>
              <a:buNone/>
              <a:defRPr/>
            </a:pPr>
            <a:endParaRPr lang="zh-CN" altLang="en-US" sz="160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1" y="788306"/>
            <a:ext cx="4032250"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42" tIns="50022" rIns="100042" bIns="50022" anchor="ctr"/>
          <a:lstStyle/>
          <a:p>
            <a:pPr>
              <a:spcBef>
                <a:spcPct val="50000"/>
              </a:spcBef>
              <a:buClrTx/>
              <a:buFontTx/>
              <a:buNone/>
              <a:defRPr/>
            </a:pPr>
            <a:endParaRPr lang="zh-CN" altLang="en-US" sz="160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9" y="6245225"/>
            <a:ext cx="3861805" cy="476250"/>
          </a:xfrm>
          <a:prstGeom prst="rect">
            <a:avLst/>
          </a:prstGeom>
        </p:spPr>
        <p:txBody>
          <a:bodyPr lIns="91430" tIns="45714" rIns="91430" bIns="45714"/>
          <a:lstStyle>
            <a:lvl1pPr>
              <a:defRPr/>
            </a:lvl1pPr>
          </a:lstStyle>
          <a:p>
            <a:pPr>
              <a:spcBef>
                <a:spcPct val="50000"/>
              </a:spcBef>
              <a:buClrTx/>
              <a:buFontTx/>
              <a:buNone/>
              <a:defRPr/>
            </a:pPr>
            <a:endParaRPr lang="en-US" altLang="zh-CN" sz="1600">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0"/>
          </a:xfrm>
          <a:prstGeom prst="rect">
            <a:avLst/>
          </a:prstGeom>
        </p:spPr>
        <p:txBody>
          <a:bodyPr lIns="91430" tIns="45714" rIns="91430" bIns="45714"/>
          <a:lstStyle>
            <a:lvl1pPr>
              <a:defRPr/>
            </a:lvl1pPr>
          </a:lstStyle>
          <a:p>
            <a:pPr>
              <a:spcBef>
                <a:spcPct val="50000"/>
              </a:spcBef>
              <a:buClrTx/>
              <a:buFontTx/>
              <a:buNone/>
              <a:defRPr/>
            </a:pPr>
            <a:fld id="{3ECAD478-A27F-4824-A53E-869ACD424606}" type="slidenum">
              <a:rPr lang="en-US" altLang="zh-CN" sz="1600">
                <a:solidFill>
                  <a:srgbClr val="2D2015"/>
                </a:solidFill>
                <a:latin typeface="Arial" pitchFamily="34" charset="0"/>
                <a:ea typeface="宋体"/>
              </a:rPr>
              <a:pPr>
                <a:spcBef>
                  <a:spcPct val="50000"/>
                </a:spcBef>
                <a:buClrTx/>
                <a:buFontTx/>
                <a:buNone/>
                <a:defRPr/>
              </a:pPr>
              <a:t>‹#›</a:t>
            </a:fld>
            <a:endParaRPr lang="en-US" altLang="zh-CN" sz="1600">
              <a:solidFill>
                <a:srgbClr val="2D2015"/>
              </a:solidFill>
              <a:latin typeface="Arial" pitchFamily="34" charset="0"/>
              <a:ea typeface="宋体"/>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2"/>
          <p:cNvSpPr>
            <a:spLocks noGrp="1"/>
          </p:cNvSpPr>
          <p:nvPr>
            <p:ph type="title"/>
          </p:nvPr>
        </p:nvSpPr>
        <p:spPr>
          <a:xfrm>
            <a:off x="431483" y="356659"/>
            <a:ext cx="10289612" cy="657556"/>
          </a:xfrm>
          <a:prstGeom prst="rect">
            <a:avLst/>
          </a:prstGeom>
        </p:spPr>
        <p:txBody>
          <a:bodyPr lIns="121944" tIns="60972" rIns="121944" bIns="60972"/>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13"/>
          <p:cNvSpPr>
            <a:spLocks noGrp="1" noChangeArrowheads="1"/>
          </p:cNvSpPr>
          <p:nvPr>
            <p:ph type="title"/>
          </p:nvPr>
        </p:nvSpPr>
        <p:spPr bwMode="auto">
          <a:xfrm>
            <a:off x="668312" y="200020"/>
            <a:ext cx="10440988" cy="584751"/>
          </a:xfrm>
          <a:prstGeom prst="rect">
            <a:avLst/>
          </a:prstGeom>
          <a:noFill/>
          <a:ln w="9525">
            <a:noFill/>
            <a:miter lim="800000"/>
            <a:headEnd/>
            <a:tailEnd/>
          </a:ln>
          <a:effectLst/>
        </p:spPr>
        <p:txBody>
          <a:bodyPr/>
          <a:lstStyle>
            <a:lvl1pPr>
              <a:defRPr>
                <a:latin typeface="Arial" pitchFamily="34" charset="0"/>
                <a:cs typeface="Arial" pitchFamily="34" charset="0"/>
              </a:defRPr>
            </a:lvl1pPr>
          </a:lstStyle>
          <a:p>
            <a:pPr lvl="0"/>
            <a:r>
              <a:rPr lang="en-US" altLang="zh-CN" dirty="0" smtClean="0"/>
              <a:t>Click to edit Master title style</a:t>
            </a:r>
            <a:endParaRPr lang="zh-CN" altLang="en-US" dirty="0" smtClean="0"/>
          </a:p>
        </p:txBody>
      </p:sp>
      <p:sp>
        <p:nvSpPr>
          <p:cNvPr id="3" name="TextBox 2"/>
          <p:cNvSpPr txBox="1"/>
          <p:nvPr userDrawn="1"/>
        </p:nvSpPr>
        <p:spPr>
          <a:xfrm>
            <a:off x="4122794" y="6441273"/>
            <a:ext cx="3267607" cy="307960"/>
          </a:xfrm>
          <a:prstGeom prst="rect">
            <a:avLst/>
          </a:prstGeom>
          <a:noFill/>
        </p:spPr>
        <p:txBody>
          <a:bodyPr wrap="none" lIns="91621" tIns="45811" rIns="91621" bIns="45811" rtlCol="0">
            <a:spAutoFit/>
          </a:bodyPr>
          <a:lstStyle/>
          <a:p>
            <a:pPr>
              <a:buClrTx/>
              <a:buFontTx/>
              <a:buNone/>
            </a:pPr>
            <a:r>
              <a:rPr lang="en-US" sz="1400" dirty="0" err="1" smtClean="0">
                <a:solidFill>
                  <a:srgbClr val="000000"/>
                </a:solidFill>
                <a:ea typeface="宋体" charset="-122"/>
              </a:rPr>
              <a:t>Huawei</a:t>
            </a:r>
            <a:r>
              <a:rPr lang="en-US" sz="1400" dirty="0" smtClean="0">
                <a:solidFill>
                  <a:srgbClr val="000000"/>
                </a:solidFill>
                <a:ea typeface="宋体" charset="-122"/>
              </a:rPr>
              <a:t> Proprietary and Confidential</a:t>
            </a:r>
            <a:endParaRPr lang="en-US" sz="1400" dirty="0">
              <a:solidFill>
                <a:srgbClr val="000000"/>
              </a:solidFill>
              <a:ea typeface="宋体" charset="-122"/>
            </a:endParaRPr>
          </a:p>
        </p:txBody>
      </p:sp>
    </p:spTree>
  </p:cSld>
  <p:clrMapOvr>
    <a:masterClrMapping/>
  </p:clrMapOvr>
  <p:transition spd="slow"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 xmlns:a14="http://schemas.microsoft.com/office/drawing/2010/main" val="0"/>
              </a:ext>
            </a:extLst>
          </a:blip>
          <a:srcRect t="-27525"/>
          <a:stretch/>
        </p:blipFill>
        <p:spPr>
          <a:xfrm>
            <a:off x="2" y="156340"/>
            <a:ext cx="12195176" cy="6701660"/>
          </a:xfrm>
          <a:prstGeom prst="rect">
            <a:avLst/>
          </a:prstGeom>
        </p:spPr>
      </p:pic>
      <p:sp>
        <p:nvSpPr>
          <p:cNvPr id="5"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Rectangle 86"/>
          <p:cNvSpPr>
            <a:spLocks noChangeArrowheads="1"/>
          </p:cNvSpPr>
          <p:nvPr userDrawn="1"/>
        </p:nvSpPr>
        <p:spPr bwMode="auto">
          <a:xfrm>
            <a:off x="7910513" y="6396053"/>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dirty="0">
              <a:solidFill>
                <a:prstClr val="black"/>
              </a:solidFill>
              <a:latin typeface="FrutigerNext LT Medium"/>
              <a:ea typeface="MS PGothic" pitchFamily="34" charset="-128"/>
            </a:endParaRPr>
          </a:p>
          <a:p>
            <a:pPr defTabSz="784225" eaLnBrk="0" hangingPunct="0">
              <a:lnSpc>
                <a:spcPct val="85000"/>
              </a:lnSpc>
              <a:buClrTx/>
              <a:buFontTx/>
              <a:buNone/>
            </a:pPr>
            <a:r>
              <a:rPr lang="de-DE" sz="1000" dirty="0">
                <a:solidFill>
                  <a:prstClr val="black"/>
                </a:solidFill>
                <a:latin typeface="FrutigerNext LT Medium"/>
                <a:ea typeface="MS PGothic" pitchFamily="34" charset="-128"/>
              </a:rPr>
              <a:t>Page </a:t>
            </a:r>
            <a:fld id="{E68EC476-442B-4BB7-9603-F1440C241F3D}" type="slidenum">
              <a:rPr lang="de-DE" sz="1000">
                <a:solidFill>
                  <a:prstClr val="black"/>
                </a:solidFill>
                <a:latin typeface="FrutigerNext LT Medium"/>
                <a:ea typeface="MS PGothic" pitchFamily="34" charset="-128"/>
              </a:rPr>
              <a:pPr defTabSz="784225" eaLnBrk="0" hangingPunct="0">
                <a:lnSpc>
                  <a:spcPct val="85000"/>
                </a:lnSpc>
                <a:buClrTx/>
                <a:buFontTx/>
                <a:buNone/>
              </a:pPr>
              <a:t>‹#›</a:t>
            </a:fld>
            <a:endParaRPr lang="en-GB" sz="1000" dirty="0">
              <a:solidFill>
                <a:prstClr val="black"/>
              </a:solidFill>
              <a:latin typeface="FrutigerNext LT Medium"/>
              <a:ea typeface="MS PGothic" pitchFamily="34" charset="-128"/>
            </a:endParaRPr>
          </a:p>
        </p:txBody>
      </p:sp>
      <p:sp>
        <p:nvSpPr>
          <p:cNvPr id="8" name="Text Box 85"/>
          <p:cNvSpPr txBox="1">
            <a:spLocks noChangeArrowheads="1"/>
          </p:cNvSpPr>
          <p:nvPr userDrawn="1"/>
        </p:nvSpPr>
        <p:spPr bwMode="auto">
          <a:xfrm>
            <a:off x="869951" y="6457968"/>
            <a:ext cx="340083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prstClr val="black"/>
                </a:solidFill>
                <a:latin typeface="FrutigerNext LT Medium"/>
                <a:ea typeface="MS PGothic" pitchFamily="34" charset="-128"/>
              </a:rPr>
              <a:t>HUAWEI TECHNOLOGIES CO., LTD.</a:t>
            </a:r>
          </a:p>
        </p:txBody>
      </p:sp>
      <p:pic>
        <p:nvPicPr>
          <p:cNvPr id="9" name="Picture 87" descr="图片3副本"/>
          <p:cNvPicPr>
            <a:picLocks noChangeAspect="1" noChangeArrowheads="1"/>
          </p:cNvPicPr>
          <p:nvPr userDrawn="1"/>
        </p:nvPicPr>
        <p:blipFill>
          <a:blip r:embed="rId3" cstate="screen"/>
          <a:srcRect/>
          <a:stretch>
            <a:fillRect/>
          </a:stretch>
        </p:blipFill>
        <p:spPr bwMode="auto">
          <a:xfrm>
            <a:off x="10182226" y="6386531"/>
            <a:ext cx="1295400" cy="307975"/>
          </a:xfrm>
          <a:prstGeom prst="rect">
            <a:avLst/>
          </a:prstGeom>
          <a:noFill/>
        </p:spPr>
      </p:pic>
      <p:sp>
        <p:nvSpPr>
          <p:cNvPr id="10"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2" name="Rectangle 139"/>
          <p:cNvSpPr>
            <a:spLocks noChangeArrowheads="1"/>
          </p:cNvSpPr>
          <p:nvPr userDrawn="1"/>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prstClr val="black"/>
              </a:solidFill>
              <a:latin typeface="FrutigerNext LT Regular" pitchFamily="34" charset="0"/>
              <a:ea typeface="MS PGothic" pitchFamily="34" charset="-128"/>
            </a:endParaRPr>
          </a:p>
        </p:txBody>
      </p:sp>
      <p:grpSp>
        <p:nvGrpSpPr>
          <p:cNvPr id="2" name="Group 140"/>
          <p:cNvGrpSpPr>
            <a:grpSpLocks/>
          </p:cNvGrpSpPr>
          <p:nvPr userDrawn="1"/>
        </p:nvGrpSpPr>
        <p:grpSpPr bwMode="auto">
          <a:xfrm>
            <a:off x="12472987" y="5278438"/>
            <a:ext cx="989012" cy="184150"/>
            <a:chOff x="6657" y="3492"/>
            <a:chExt cx="527" cy="121"/>
          </a:xfrm>
        </p:grpSpPr>
        <p:sp>
          <p:nvSpPr>
            <p:cNvPr id="14"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prstClr val="black"/>
                </a:solidFill>
              </a:endParaRPr>
            </a:p>
          </p:txBody>
        </p:sp>
        <p:sp>
          <p:nvSpPr>
            <p:cNvPr id="15"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6"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7"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 name="Group 145"/>
          <p:cNvGrpSpPr>
            <a:grpSpLocks/>
          </p:cNvGrpSpPr>
          <p:nvPr userDrawn="1"/>
        </p:nvGrpSpPr>
        <p:grpSpPr bwMode="auto">
          <a:xfrm>
            <a:off x="12472987" y="6203968"/>
            <a:ext cx="989012" cy="182563"/>
            <a:chOff x="6657" y="4103"/>
            <a:chExt cx="527" cy="121"/>
          </a:xfrm>
        </p:grpSpPr>
        <p:sp>
          <p:nvSpPr>
            <p:cNvPr id="19"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20"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21"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prstClr val="black"/>
                </a:solidFill>
              </a:endParaRPr>
            </a:p>
          </p:txBody>
        </p:sp>
        <p:sp>
          <p:nvSpPr>
            <p:cNvPr id="22"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prstClr val="black"/>
                </a:solidFill>
              </a:endParaRPr>
            </a:p>
          </p:txBody>
        </p:sp>
      </p:grpSp>
      <p:grpSp>
        <p:nvGrpSpPr>
          <p:cNvPr id="13" name="Group 150"/>
          <p:cNvGrpSpPr>
            <a:grpSpLocks/>
          </p:cNvGrpSpPr>
          <p:nvPr userDrawn="1"/>
        </p:nvGrpSpPr>
        <p:grpSpPr bwMode="auto">
          <a:xfrm>
            <a:off x="12472987" y="6450013"/>
            <a:ext cx="989012" cy="182562"/>
            <a:chOff x="6657" y="4266"/>
            <a:chExt cx="527" cy="121"/>
          </a:xfrm>
        </p:grpSpPr>
        <p:sp>
          <p:nvSpPr>
            <p:cNvPr id="24"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25"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prstClr val="black"/>
                </a:solidFill>
              </a:endParaRPr>
            </a:p>
          </p:txBody>
        </p:sp>
        <p:sp>
          <p:nvSpPr>
            <p:cNvPr id="26"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27"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grpSp>
      <p:grpSp>
        <p:nvGrpSpPr>
          <p:cNvPr id="18" name="Group 155"/>
          <p:cNvGrpSpPr>
            <a:grpSpLocks/>
          </p:cNvGrpSpPr>
          <p:nvPr userDrawn="1"/>
        </p:nvGrpSpPr>
        <p:grpSpPr bwMode="auto">
          <a:xfrm>
            <a:off x="12472987" y="5527693"/>
            <a:ext cx="989012" cy="182563"/>
            <a:chOff x="6657" y="3656"/>
            <a:chExt cx="527" cy="121"/>
          </a:xfrm>
        </p:grpSpPr>
        <p:sp>
          <p:nvSpPr>
            <p:cNvPr id="29"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30"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31"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32"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grpSp>
        <p:nvGrpSpPr>
          <p:cNvPr id="23" name="Group 160"/>
          <p:cNvGrpSpPr>
            <a:grpSpLocks/>
          </p:cNvGrpSpPr>
          <p:nvPr userDrawn="1"/>
        </p:nvGrpSpPr>
        <p:grpSpPr bwMode="auto">
          <a:xfrm>
            <a:off x="12472987" y="5957888"/>
            <a:ext cx="989012" cy="182562"/>
            <a:chOff x="6657" y="3941"/>
            <a:chExt cx="527" cy="121"/>
          </a:xfrm>
        </p:grpSpPr>
        <p:sp>
          <p:nvSpPr>
            <p:cNvPr id="34"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sp>
          <p:nvSpPr>
            <p:cNvPr id="35"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sp>
          <p:nvSpPr>
            <p:cNvPr id="36"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37"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grpSp>
      <p:grpSp>
        <p:nvGrpSpPr>
          <p:cNvPr id="28" name="Group 165"/>
          <p:cNvGrpSpPr>
            <a:grpSpLocks/>
          </p:cNvGrpSpPr>
          <p:nvPr userDrawn="1"/>
        </p:nvGrpSpPr>
        <p:grpSpPr bwMode="auto">
          <a:xfrm>
            <a:off x="12472987" y="6697663"/>
            <a:ext cx="989012" cy="182562"/>
            <a:chOff x="6657" y="4430"/>
            <a:chExt cx="527" cy="121"/>
          </a:xfrm>
        </p:grpSpPr>
        <p:sp>
          <p:nvSpPr>
            <p:cNvPr id="39"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40"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41"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42"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grpSp>
      <p:grpSp>
        <p:nvGrpSpPr>
          <p:cNvPr id="33" name="Group 170"/>
          <p:cNvGrpSpPr>
            <a:grpSpLocks/>
          </p:cNvGrpSpPr>
          <p:nvPr userDrawn="1"/>
        </p:nvGrpSpPr>
        <p:grpSpPr bwMode="auto">
          <a:xfrm>
            <a:off x="12472987" y="5032375"/>
            <a:ext cx="989012" cy="184150"/>
            <a:chOff x="6657" y="3329"/>
            <a:chExt cx="527" cy="122"/>
          </a:xfrm>
        </p:grpSpPr>
        <p:sp>
          <p:nvSpPr>
            <p:cNvPr id="44"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45"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46"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47"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8" name="Group 175"/>
          <p:cNvGrpSpPr>
            <a:grpSpLocks/>
          </p:cNvGrpSpPr>
          <p:nvPr userDrawn="1"/>
        </p:nvGrpSpPr>
        <p:grpSpPr bwMode="auto">
          <a:xfrm>
            <a:off x="12472987" y="4600593"/>
            <a:ext cx="989012" cy="182563"/>
            <a:chOff x="6657" y="3043"/>
            <a:chExt cx="527" cy="121"/>
          </a:xfrm>
        </p:grpSpPr>
        <p:sp>
          <p:nvSpPr>
            <p:cNvPr id="49"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50"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51"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52"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grpSp>
      <p:grpSp>
        <p:nvGrpSpPr>
          <p:cNvPr id="43" name="Group 180"/>
          <p:cNvGrpSpPr>
            <a:grpSpLocks/>
          </p:cNvGrpSpPr>
          <p:nvPr userDrawn="1"/>
        </p:nvGrpSpPr>
        <p:grpSpPr bwMode="auto">
          <a:xfrm>
            <a:off x="12472987" y="4354513"/>
            <a:ext cx="989012" cy="184150"/>
            <a:chOff x="6657" y="2881"/>
            <a:chExt cx="527" cy="121"/>
          </a:xfrm>
        </p:grpSpPr>
        <p:sp>
          <p:nvSpPr>
            <p:cNvPr id="54"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prstClr val="black"/>
                </a:solidFill>
              </a:endParaRPr>
            </a:p>
          </p:txBody>
        </p:sp>
        <p:sp>
          <p:nvSpPr>
            <p:cNvPr id="55"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prstClr val="black"/>
                </a:solidFill>
              </a:endParaRPr>
            </a:p>
          </p:txBody>
        </p:sp>
        <p:sp>
          <p:nvSpPr>
            <p:cNvPr id="56"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57"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sp>
        <p:nvSpPr>
          <p:cNvPr id="58"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59"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27878"/>
            <a:ext cx="10440988" cy="584775"/>
          </a:xfrm>
        </p:spPr>
        <p:txBody>
          <a:bodyPr>
            <a:spAutoFit/>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8" cy="4717440"/>
          </a:xfrm>
          <a:prstGeom prst="rect">
            <a:avLst/>
          </a:prstGeom>
          <a:noFill/>
          <a:ln w="9525">
            <a:noFill/>
            <a:miter lim="800000"/>
            <a:headEnd/>
            <a:tailEnd/>
          </a:ln>
        </p:spPr>
        <p:txBody>
          <a:bodyPr/>
          <a:lstStyle>
            <a:lvl1pPr marL="273050" indent="-273050">
              <a:spcAft>
                <a:spcPts val="1200"/>
              </a:spcAft>
              <a:buFont typeface="Arial" pitchFamily="34" charset="0"/>
              <a:buChar char="•"/>
              <a:defRPr sz="2800">
                <a:solidFill>
                  <a:srgbClr val="006699"/>
                </a:solidFill>
              </a:defRPr>
            </a:lvl1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Ovr>
    <a:masterClrMapping/>
  </p:clrMapOvr>
  <p:transition advClick="0" advTm="8000">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buClrTx/>
              <a:buFontTx/>
              <a:buNone/>
            </a:pPr>
            <a:r>
              <a:rPr lang="de-DE" sz="1300" b="0" dirty="0" smtClean="0">
                <a:solidFill>
                  <a:prstClr val="black"/>
                </a:solidFill>
                <a:latin typeface="Calibri" pitchFamily="34" charset="0"/>
                <a:ea typeface="MS PGothic" pitchFamily="34" charset="-128"/>
                <a:cs typeface="Arial" pitchFamily="34" charset="0"/>
              </a:rPr>
              <a:t>Page </a:t>
            </a:r>
            <a:fld id="{E68EC476-442B-4BB7-9603-F1440C241F3D}" type="slidenum">
              <a:rPr lang="de-DE" sz="1300" b="0">
                <a:solidFill>
                  <a:prstClr val="black"/>
                </a:solidFill>
                <a:latin typeface="Calibri" pitchFamily="34" charset="0"/>
                <a:ea typeface="MS PGothic" pitchFamily="34" charset="-128"/>
                <a:cs typeface="Arial" pitchFamily="34" charset="0"/>
              </a:rPr>
              <a:pPr defTabSz="783557" eaLnBrk="0" hangingPunct="0">
                <a:lnSpc>
                  <a:spcPct val="85000"/>
                </a:lnSpc>
                <a:buClrTx/>
                <a:buFontTx/>
                <a:buNone/>
              </a:pPr>
              <a:t>‹#›</a:t>
            </a:fld>
            <a:endParaRPr lang="en-GB" sz="1300" b="0" dirty="0">
              <a:solidFill>
                <a:prstClr val="black"/>
              </a:solidFill>
              <a:latin typeface="Calibri" pitchFamily="34" charset="0"/>
              <a:ea typeface="MS PGothic" pitchFamily="34" charset="-128"/>
              <a:cs typeface="Arial"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89"/>
            <a:ext cx="10179584" cy="4194175"/>
          </a:xfrm>
          <a:prstGeom prst="rect">
            <a:avLst/>
          </a:prstGeom>
        </p:spPr>
        <p:txBody>
          <a:bodyPr lIns="121935" tIns="60968" rIns="121935" bIns="60968"/>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7022" y="4687"/>
            <a:ext cx="10801276" cy="572400"/>
          </a:xfrm>
          <a:prstGeom prst="rect">
            <a:avLst/>
          </a:prstGeom>
        </p:spPr>
        <p:txBody>
          <a:bodyPr/>
          <a:lstStyle>
            <a:lvl1pPr>
              <a:defRPr sz="2800">
                <a:latin typeface="FrutigerNext LT Regular" pitchFamily="34" charset="0"/>
              </a:defRPr>
            </a:lvl1p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44"/>
            <a:ext cx="10365899"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759" y="1600204"/>
            <a:ext cx="1097565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6" y="4406919"/>
            <a:ext cx="10365899"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6" y="2906713"/>
            <a:ext cx="10365899"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4"/>
            <a:ext cx="538620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4"/>
            <a:ext cx="538620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92"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92"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71" y="273050"/>
            <a:ext cx="4012129"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71" y="1435102"/>
            <a:ext cx="4012129"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1"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1600204"/>
            <a:ext cx="10975658"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图片 3" descr="PPT-1.jpg"/>
          <p:cNvPicPr>
            <a:picLocks noChangeAspect="1"/>
          </p:cNvPicPr>
          <p:nvPr userDrawn="1"/>
        </p:nvPicPr>
        <p:blipFill>
          <a:blip r:embed="rId2" cstate="screen"/>
          <a:srcRect t="23618"/>
          <a:stretch>
            <a:fillRect/>
          </a:stretch>
        </p:blipFill>
        <p:spPr>
          <a:xfrm>
            <a:off x="4029" y="1619794"/>
            <a:ext cx="12195175" cy="5238205"/>
          </a:xfrm>
          <a:prstGeom prst="rect">
            <a:avLst/>
          </a:prstGeom>
        </p:spPr>
      </p:pic>
      <p:sp>
        <p:nvSpPr>
          <p:cNvPr id="6" name="Slide Number Placeholder 5"/>
          <p:cNvSpPr>
            <a:spLocks noGrp="1"/>
          </p:cNvSpPr>
          <p:nvPr>
            <p:ph type="sldNum" sz="quarter" idx="12"/>
          </p:nvPr>
        </p:nvSpPr>
        <p:spPr>
          <a:xfrm>
            <a:off x="9150865" y="6356388"/>
            <a:ext cx="2845541" cy="365125"/>
          </a:xfrm>
          <a:prstGeom prst="rect">
            <a:avLst/>
          </a:prstGeom>
        </p:spPr>
        <p:txBody>
          <a:bodyPr/>
          <a:lstStyle>
            <a:lvl1pPr>
              <a:defRPr>
                <a:solidFill>
                  <a:srgbClr val="FFFFFF"/>
                </a:solidFill>
              </a:defRPr>
            </a:lvl1pPr>
          </a:lstStyle>
          <a:p>
            <a:fld id="{300E136A-61BC-1449-A797-F6208CCB4EDE}" type="slidenum">
              <a:rPr lang="en-US" smtClean="0"/>
              <a:pPr/>
              <a:t>‹#›</a:t>
            </a:fld>
            <a:endParaRPr lang="en-US" dirty="0"/>
          </a:p>
        </p:txBody>
      </p:sp>
      <p:sp>
        <p:nvSpPr>
          <p:cNvPr id="7" name="Title 1"/>
          <p:cNvSpPr>
            <a:spLocks noGrp="1"/>
          </p:cNvSpPr>
          <p:nvPr>
            <p:ph type="title"/>
          </p:nvPr>
        </p:nvSpPr>
        <p:spPr>
          <a:xfrm>
            <a:off x="609768" y="4416305"/>
            <a:ext cx="9925976" cy="584751"/>
          </a:xfrm>
        </p:spPr>
        <p:txBody>
          <a:bodyPr/>
          <a:lstStyle>
            <a:lvl1pPr>
              <a:defRPr>
                <a:solidFill>
                  <a:srgbClr val="800000"/>
                </a:solidFill>
              </a:defRPr>
            </a:lvl1pPr>
          </a:lstStyle>
          <a:p>
            <a:r>
              <a:rPr lang="en-GB" dirty="0" smtClean="0"/>
              <a:t>Click to edit Master title style</a:t>
            </a:r>
            <a:endParaRPr lang="en-US" dirty="0"/>
          </a:p>
        </p:txBody>
      </p:sp>
    </p:spTree>
    <p:extLst>
      <p:ext uri="{BB962C8B-B14F-4D97-AF65-F5344CB8AC3E}">
        <p14:creationId xmlns="" xmlns:p14="http://schemas.microsoft.com/office/powerpoint/2010/main" val="2144934319"/>
      </p:ext>
    </p:extLst>
  </p:cSld>
  <p:clrMapOvr>
    <a:masterClrMapping/>
  </p:clrMapOvr>
  <p:transition advClick="0" advTm="8000">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44"/>
            <a:ext cx="10365899"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759" y="1600204"/>
            <a:ext cx="1097565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6" y="4406919"/>
            <a:ext cx="10365899"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6" y="2906713"/>
            <a:ext cx="10365899"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4"/>
            <a:ext cx="538620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4"/>
            <a:ext cx="538620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92"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92"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71" y="273050"/>
            <a:ext cx="4012129"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71" y="1435102"/>
            <a:ext cx="4012129"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1"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1600204"/>
            <a:ext cx="10975658"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5487028"/>
      </p:ext>
    </p:extLst>
  </p:cSld>
  <p:clrMapOvr>
    <a:masterClrMapping/>
  </p:clrMapOvr>
  <p:transition advClick="0" advTm="8000"/>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6"/>
          <p:cNvSpPr>
            <a:spLocks/>
          </p:cNvSpPr>
          <p:nvPr userDrawn="1"/>
        </p:nvSpPr>
        <p:spPr bwMode="auto">
          <a:xfrm>
            <a:off x="8345487" y="1336675"/>
            <a:ext cx="3848101"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a:lstStyle/>
          <a:p>
            <a:pPr>
              <a:defRPr/>
            </a:pPr>
            <a:endParaRPr lang="zh-CN" altLang="en-US">
              <a:solidFill>
                <a:srgbClr val="000000"/>
              </a:solidFill>
            </a:endParaRPr>
          </a:p>
        </p:txBody>
      </p:sp>
      <p:sp>
        <p:nvSpPr>
          <p:cNvPr id="5" name="Freeform 5"/>
          <p:cNvSpPr>
            <a:spLocks/>
          </p:cNvSpPr>
          <p:nvPr userDrawn="1"/>
        </p:nvSpPr>
        <p:spPr bwMode="auto">
          <a:xfrm>
            <a:off x="3176" y="1336675"/>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a:lstStyle/>
          <a:p>
            <a:pPr>
              <a:defRPr/>
            </a:pPr>
            <a:endParaRPr lang="zh-CN" altLang="en-US">
              <a:solidFill>
                <a:srgbClr val="000000"/>
              </a:solidFill>
            </a:endParaRPr>
          </a:p>
        </p:txBody>
      </p:sp>
      <p:sp>
        <p:nvSpPr>
          <p:cNvPr id="6" name="Text Box 7"/>
          <p:cNvSpPr txBox="1">
            <a:spLocks noChangeArrowheads="1"/>
          </p:cNvSpPr>
          <p:nvPr userDrawn="1"/>
        </p:nvSpPr>
        <p:spPr bwMode="auto">
          <a:xfrm>
            <a:off x="9855211" y="4144969"/>
            <a:ext cx="1470659" cy="276999"/>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7" name="Rectangle 86"/>
          <p:cNvSpPr>
            <a:spLocks noChangeArrowheads="1"/>
          </p:cNvSpPr>
          <p:nvPr userDrawn="1"/>
        </p:nvSpPr>
        <p:spPr bwMode="auto">
          <a:xfrm>
            <a:off x="10404477" y="5527675"/>
            <a:ext cx="955675" cy="998538"/>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ndParaRPr>
          </a:p>
        </p:txBody>
      </p:sp>
      <p:sp>
        <p:nvSpPr>
          <p:cNvPr id="8"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defRPr/>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defRPr/>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defRPr/>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defRPr/>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defRPr/>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defRPr/>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defRPr/>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defRPr/>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defRPr/>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defRPr/>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9" name="Rectangle 15"/>
          <p:cNvSpPr>
            <a:spLocks noChangeArrowheads="1"/>
          </p:cNvSpPr>
          <p:nvPr userDrawn="1"/>
        </p:nvSpPr>
        <p:spPr bwMode="auto">
          <a:xfrm>
            <a:off x="12361874" y="5444698"/>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defRPr/>
            </a:pPr>
            <a:endParaRPr lang="zh-CN" altLang="zh-CN" sz="1500" b="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38"/>
            <a:ext cx="989012" cy="184150"/>
            <a:chOff x="6657" y="3492"/>
            <a:chExt cx="527" cy="121"/>
          </a:xfrm>
        </p:grpSpPr>
        <p:sp>
          <p:nvSpPr>
            <p:cNvPr id="11"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ndParaRPr>
            </a:p>
          </p:txBody>
        </p:sp>
        <p:sp>
          <p:nvSpPr>
            <p:cNvPr id="12"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3"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ndParaRPr>
            </a:p>
          </p:txBody>
        </p:sp>
        <p:sp>
          <p:nvSpPr>
            <p:cNvPr id="14"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3" name="Group 21"/>
          <p:cNvGrpSpPr>
            <a:grpSpLocks/>
          </p:cNvGrpSpPr>
          <p:nvPr userDrawn="1"/>
        </p:nvGrpSpPr>
        <p:grpSpPr bwMode="auto">
          <a:xfrm>
            <a:off x="12472987" y="6203966"/>
            <a:ext cx="989012" cy="182563"/>
            <a:chOff x="6657" y="4103"/>
            <a:chExt cx="527" cy="121"/>
          </a:xfrm>
        </p:grpSpPr>
        <p:sp>
          <p:nvSpPr>
            <p:cNvPr id="16"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sp>
          <p:nvSpPr>
            <p:cNvPr id="17"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ndParaRPr>
            </a:p>
          </p:txBody>
        </p:sp>
        <p:sp>
          <p:nvSpPr>
            <p:cNvPr id="18"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ndParaRPr>
            </a:p>
          </p:txBody>
        </p:sp>
        <p:sp>
          <p:nvSpPr>
            <p:cNvPr id="19"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10" name="Group 26"/>
          <p:cNvGrpSpPr>
            <a:grpSpLocks/>
          </p:cNvGrpSpPr>
          <p:nvPr userDrawn="1"/>
        </p:nvGrpSpPr>
        <p:grpSpPr bwMode="auto">
          <a:xfrm>
            <a:off x="12472987" y="6450013"/>
            <a:ext cx="989012" cy="182562"/>
            <a:chOff x="6657" y="4266"/>
            <a:chExt cx="527" cy="121"/>
          </a:xfrm>
        </p:grpSpPr>
        <p:sp>
          <p:nvSpPr>
            <p:cNvPr id="21"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ndParaRPr>
            </a:p>
          </p:txBody>
        </p:sp>
        <p:sp>
          <p:nvSpPr>
            <p:cNvPr id="22"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ndParaRPr>
            </a:p>
          </p:txBody>
        </p:sp>
        <p:sp>
          <p:nvSpPr>
            <p:cNvPr id="23"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ndParaRPr>
            </a:p>
          </p:txBody>
        </p:sp>
        <p:sp>
          <p:nvSpPr>
            <p:cNvPr id="24"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15" name="Group 31"/>
          <p:cNvGrpSpPr>
            <a:grpSpLocks/>
          </p:cNvGrpSpPr>
          <p:nvPr userDrawn="1"/>
        </p:nvGrpSpPr>
        <p:grpSpPr bwMode="auto">
          <a:xfrm>
            <a:off x="12472987" y="5527691"/>
            <a:ext cx="989012" cy="182563"/>
            <a:chOff x="6657" y="3656"/>
            <a:chExt cx="527" cy="121"/>
          </a:xfrm>
        </p:grpSpPr>
        <p:sp>
          <p:nvSpPr>
            <p:cNvPr id="26"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sp>
          <p:nvSpPr>
            <p:cNvPr id="27"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28"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29"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20" name="Group 36"/>
          <p:cNvGrpSpPr>
            <a:grpSpLocks/>
          </p:cNvGrpSpPr>
          <p:nvPr userDrawn="1"/>
        </p:nvGrpSpPr>
        <p:grpSpPr bwMode="auto">
          <a:xfrm>
            <a:off x="12472987" y="5957888"/>
            <a:ext cx="989012" cy="182562"/>
            <a:chOff x="6657" y="3941"/>
            <a:chExt cx="527" cy="121"/>
          </a:xfrm>
        </p:grpSpPr>
        <p:sp>
          <p:nvSpPr>
            <p:cNvPr id="31"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ndParaRPr>
            </a:p>
          </p:txBody>
        </p:sp>
        <p:sp>
          <p:nvSpPr>
            <p:cNvPr id="32"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ndParaRPr>
            </a:p>
          </p:txBody>
        </p:sp>
        <p:sp>
          <p:nvSpPr>
            <p:cNvPr id="33"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sp>
          <p:nvSpPr>
            <p:cNvPr id="34"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25" name="Group 41"/>
          <p:cNvGrpSpPr>
            <a:grpSpLocks/>
          </p:cNvGrpSpPr>
          <p:nvPr userDrawn="1"/>
        </p:nvGrpSpPr>
        <p:grpSpPr bwMode="auto">
          <a:xfrm>
            <a:off x="12472987" y="6697663"/>
            <a:ext cx="989012" cy="182562"/>
            <a:chOff x="6657" y="4430"/>
            <a:chExt cx="527" cy="121"/>
          </a:xfrm>
        </p:grpSpPr>
        <p:sp>
          <p:nvSpPr>
            <p:cNvPr id="36"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37"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ndParaRPr>
            </a:p>
          </p:txBody>
        </p:sp>
        <p:sp>
          <p:nvSpPr>
            <p:cNvPr id="38"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sp>
          <p:nvSpPr>
            <p:cNvPr id="39"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30" name="Group 46"/>
          <p:cNvGrpSpPr>
            <a:grpSpLocks/>
          </p:cNvGrpSpPr>
          <p:nvPr userDrawn="1"/>
        </p:nvGrpSpPr>
        <p:grpSpPr bwMode="auto">
          <a:xfrm>
            <a:off x="12472987" y="5032375"/>
            <a:ext cx="989012" cy="184150"/>
            <a:chOff x="6657" y="3329"/>
            <a:chExt cx="527" cy="122"/>
          </a:xfrm>
        </p:grpSpPr>
        <p:sp>
          <p:nvSpPr>
            <p:cNvPr id="41"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42"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ndParaRPr>
            </a:p>
          </p:txBody>
        </p:sp>
        <p:sp>
          <p:nvSpPr>
            <p:cNvPr id="43"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44"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35" name="Group 51"/>
          <p:cNvGrpSpPr>
            <a:grpSpLocks/>
          </p:cNvGrpSpPr>
          <p:nvPr userDrawn="1"/>
        </p:nvGrpSpPr>
        <p:grpSpPr bwMode="auto">
          <a:xfrm>
            <a:off x="12472987" y="4600591"/>
            <a:ext cx="989012" cy="182563"/>
            <a:chOff x="6657" y="3043"/>
            <a:chExt cx="527" cy="121"/>
          </a:xfrm>
        </p:grpSpPr>
        <p:sp>
          <p:nvSpPr>
            <p:cNvPr id="46"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47"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sp>
          <p:nvSpPr>
            <p:cNvPr id="48"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sp>
          <p:nvSpPr>
            <p:cNvPr id="49"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40" name="Group 56"/>
          <p:cNvGrpSpPr>
            <a:grpSpLocks/>
          </p:cNvGrpSpPr>
          <p:nvPr userDrawn="1"/>
        </p:nvGrpSpPr>
        <p:grpSpPr bwMode="auto">
          <a:xfrm>
            <a:off x="12472987" y="4354513"/>
            <a:ext cx="989012" cy="184150"/>
            <a:chOff x="6657" y="2881"/>
            <a:chExt cx="527" cy="121"/>
          </a:xfrm>
        </p:grpSpPr>
        <p:sp>
          <p:nvSpPr>
            <p:cNvPr id="51"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defRPr/>
              </a:pPr>
              <a:endParaRPr lang="zh-CN" altLang="en-US">
                <a:solidFill>
                  <a:srgbClr val="000000"/>
                </a:solidFill>
              </a:endParaRPr>
            </a:p>
          </p:txBody>
        </p:sp>
        <p:sp>
          <p:nvSpPr>
            <p:cNvPr id="52"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defRPr/>
              </a:pPr>
              <a:endParaRPr lang="zh-CN" altLang="en-US">
                <a:solidFill>
                  <a:srgbClr val="000000"/>
                </a:solidFill>
              </a:endParaRPr>
            </a:p>
          </p:txBody>
        </p:sp>
        <p:sp>
          <p:nvSpPr>
            <p:cNvPr id="53"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54"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grpSp>
      <p:sp>
        <p:nvSpPr>
          <p:cNvPr id="55"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defRPr/>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defRPr/>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defRPr/>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56"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defRPr/>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58" name="Rectangle 13"/>
          <p:cNvSpPr>
            <a:spLocks noChangeArrowheads="1"/>
          </p:cNvSpPr>
          <p:nvPr userDrawn="1"/>
        </p:nvSpPr>
        <p:spPr bwMode="auto">
          <a:xfrm>
            <a:off x="10156824" y="476252"/>
            <a:ext cx="1366839" cy="215444"/>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buFont typeface="Wingdings" pitchFamily="2" charset="2"/>
              <a:buNone/>
              <a:defRPr/>
            </a:pPr>
            <a:r>
              <a:rPr lang="en-US" altLang="zh-CN" sz="1400" dirty="0">
                <a:solidFill>
                  <a:srgbClr val="666666"/>
                </a:solidFill>
                <a:latin typeface="FrutigerNext LT Bold" pitchFamily="34" charset="0"/>
                <a:ea typeface="ＭＳ Ｐゴシック" pitchFamily="34" charset="-128"/>
              </a:rPr>
              <a:t>Security Level: </a:t>
            </a:r>
          </a:p>
        </p:txBody>
      </p:sp>
      <p:sp>
        <p:nvSpPr>
          <p:cNvPr id="59" name="Text Box 5"/>
          <p:cNvSpPr txBox="1">
            <a:spLocks noChangeArrowheads="1"/>
          </p:cNvSpPr>
          <p:nvPr userDrawn="1"/>
        </p:nvSpPr>
        <p:spPr bwMode="auto">
          <a:xfrm>
            <a:off x="876300" y="6230938"/>
            <a:ext cx="2951770" cy="215444"/>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60" name="Picture 77" descr="Logo"/>
          <p:cNvPicPr>
            <a:picLocks noChangeAspect="1" noChangeArrowheads="1"/>
          </p:cNvPicPr>
          <p:nvPr userDrawn="1"/>
        </p:nvPicPr>
        <p:blipFill>
          <a:blip r:embed="rId3" cstate="print"/>
          <a:srcRect/>
          <a:stretch>
            <a:fillRect/>
          </a:stretch>
        </p:blipFill>
        <p:spPr bwMode="auto">
          <a:xfrm>
            <a:off x="10610859" y="5697538"/>
            <a:ext cx="706439" cy="704850"/>
          </a:xfrm>
          <a:prstGeom prst="rect">
            <a:avLst/>
          </a:prstGeom>
          <a:noFill/>
          <a:ln w="9525">
            <a:noFill/>
            <a:miter lim="800000"/>
            <a:headEnd/>
            <a:tailEnd/>
          </a:ln>
        </p:spPr>
      </p:pic>
      <p:sp>
        <p:nvSpPr>
          <p:cNvPr id="1508364" name="Rectangle 12"/>
          <p:cNvSpPr>
            <a:spLocks noGrp="1" noChangeArrowheads="1"/>
          </p:cNvSpPr>
          <p:nvPr>
            <p:ph type="ctrTitle"/>
          </p:nvPr>
        </p:nvSpPr>
        <p:spPr>
          <a:xfrm>
            <a:off x="896939" y="2130441"/>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0"/>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61" name="Rectangle 19"/>
          <p:cNvSpPr>
            <a:spLocks noGrp="1" noChangeArrowheads="1"/>
          </p:cNvSpPr>
          <p:nvPr>
            <p:ph type="dt" sz="quarter" idx="10"/>
          </p:nvPr>
        </p:nvSpPr>
        <p:spPr bwMode="auto">
          <a:xfrm>
            <a:off x="876310" y="479426"/>
            <a:ext cx="1625601" cy="215444"/>
          </a:xfrm>
          <a:prstGeom prst="rect">
            <a:avLst/>
          </a:prstGeom>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fontAlgn="auto">
              <a:spcBef>
                <a:spcPts val="0"/>
              </a:spcBef>
              <a:spcAft>
                <a:spcPts val="0"/>
              </a:spcAft>
              <a:defRPr sz="1400" b="0" kern="0">
                <a:solidFill>
                  <a:sysClr val="windowText" lastClr="000000"/>
                </a:solidFill>
                <a:latin typeface="FrutigerNext LT Medium"/>
                <a:ea typeface="+mn-ea"/>
              </a:defRPr>
            </a:lvl1pPr>
          </a:lstStyle>
          <a:p>
            <a:pPr>
              <a:buClrTx/>
              <a:buFontTx/>
              <a:buNone/>
              <a:defRPr/>
            </a:pPr>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23" y="4406916"/>
            <a:ext cx="10366375"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2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1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61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776"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9" name="图片 8" descr="PPT-5.jpg"/>
          <p:cNvPicPr>
            <a:picLocks noChangeAspect="1"/>
          </p:cNvPicPr>
          <p:nvPr userDrawn="1"/>
        </p:nvPicPr>
        <p:blipFill>
          <a:blip r:embed="rId2" cstate="screen"/>
          <a:stretch>
            <a:fillRect/>
          </a:stretch>
        </p:blipFill>
        <p:spPr>
          <a:xfrm>
            <a:off x="9" y="0"/>
            <a:ext cx="12195175" cy="6858000"/>
          </a:xfrm>
          <a:prstGeom prst="rect">
            <a:avLst/>
          </a:prstGeom>
        </p:spPr>
      </p:pic>
      <p:sp>
        <p:nvSpPr>
          <p:cNvPr id="6" name="Slide Number Placeholder 5"/>
          <p:cNvSpPr>
            <a:spLocks noGrp="1"/>
          </p:cNvSpPr>
          <p:nvPr>
            <p:ph type="sldNum" sz="quarter" idx="12"/>
          </p:nvPr>
        </p:nvSpPr>
        <p:spPr>
          <a:xfrm>
            <a:off x="9150865" y="6356388"/>
            <a:ext cx="2845541" cy="365125"/>
          </a:xfrm>
          <a:prstGeom prst="rect">
            <a:avLst/>
          </a:prstGeom>
        </p:spPr>
        <p:txBody>
          <a:bodyPr/>
          <a:lstStyle>
            <a:lvl1pPr>
              <a:defRPr>
                <a:solidFill>
                  <a:schemeClr val="tx1"/>
                </a:solidFill>
              </a:defRPr>
            </a:lvl1pPr>
          </a:lstStyle>
          <a:p>
            <a:fld id="{300E136A-61BC-1449-A797-F6208CCB4EDE}" type="slidenum">
              <a:rPr lang="en-US" smtClean="0">
                <a:solidFill>
                  <a:prstClr val="black"/>
                </a:solidFill>
              </a:rPr>
              <a:pPr/>
              <a:t>‹#›</a:t>
            </a:fld>
            <a:endParaRPr lang="en-US">
              <a:solidFill>
                <a:prstClr val="black"/>
              </a:solidFill>
            </a:endParaRPr>
          </a:p>
        </p:txBody>
      </p:sp>
      <p:sp>
        <p:nvSpPr>
          <p:cNvPr id="5" name="TextBox 4"/>
          <p:cNvSpPr txBox="1"/>
          <p:nvPr userDrawn="1"/>
        </p:nvSpPr>
        <p:spPr>
          <a:xfrm>
            <a:off x="4184695" y="2576965"/>
            <a:ext cx="3825817" cy="1277257"/>
          </a:xfrm>
          <a:prstGeom prst="rect">
            <a:avLst/>
          </a:prstGeom>
          <a:noFill/>
        </p:spPr>
        <p:txBody>
          <a:bodyPr wrap="none" lIns="121901" tIns="60952" rIns="121901" bIns="60952" rtlCol="0">
            <a:spAutoFit/>
          </a:bodyPr>
          <a:lstStyle/>
          <a:p>
            <a:pPr algn="ctr" defTabSz="609504" fontAlgn="auto">
              <a:spcBef>
                <a:spcPts val="0"/>
              </a:spcBef>
              <a:spcAft>
                <a:spcPts val="0"/>
              </a:spcAft>
              <a:buClrTx/>
              <a:buFontTx/>
              <a:buNone/>
              <a:defRPr/>
            </a:pPr>
            <a:r>
              <a:rPr lang="en-US" altLang="zh-CN" sz="4800" b="0" dirty="0" smtClean="0">
                <a:solidFill>
                  <a:prstClr val="black"/>
                </a:solidFill>
                <a:ea typeface="ＭＳ Ｐゴシック" pitchFamily="34" charset="-128"/>
              </a:rPr>
              <a:t>THANK YOU</a:t>
            </a:r>
          </a:p>
          <a:p>
            <a:pPr algn="ctr" defTabSz="609504" fontAlgn="auto">
              <a:spcBef>
                <a:spcPts val="0"/>
              </a:spcBef>
              <a:spcAft>
                <a:spcPts val="0"/>
              </a:spcAft>
              <a:buClrTx/>
              <a:buFontTx/>
              <a:buNone/>
              <a:defRPr/>
            </a:pPr>
            <a:r>
              <a:rPr lang="en-US" altLang="zh-CN" sz="2700" b="0" dirty="0" err="1" smtClean="0">
                <a:solidFill>
                  <a:srgbClr val="666666"/>
                </a:solidFill>
                <a:ea typeface="ＭＳ Ｐゴシック" pitchFamily="34" charset="-128"/>
              </a:rPr>
              <a:t>www.huawei.com</a:t>
            </a:r>
            <a:endParaRPr lang="en-US" altLang="zh-CN" sz="2400" b="0" dirty="0" smtClean="0">
              <a:solidFill>
                <a:srgbClr val="990000"/>
              </a:solidFill>
              <a:ea typeface="ＭＳ Ｐゴシック" pitchFamily="34" charset="-128"/>
            </a:endParaRPr>
          </a:p>
        </p:txBody>
      </p:sp>
      <p:sp>
        <p:nvSpPr>
          <p:cNvPr id="8" name="Rectangle 9"/>
          <p:cNvSpPr>
            <a:spLocks noChangeArrowheads="1"/>
          </p:cNvSpPr>
          <p:nvPr userDrawn="1"/>
        </p:nvSpPr>
        <p:spPr bwMode="auto">
          <a:xfrm>
            <a:off x="1264163" y="4597647"/>
            <a:ext cx="9666850" cy="666049"/>
          </a:xfrm>
          <a:prstGeom prst="rect">
            <a:avLst/>
          </a:prstGeom>
          <a:noFill/>
          <a:ln w="9525" algn="ctr">
            <a:noFill/>
            <a:miter lim="800000"/>
            <a:headEnd/>
            <a:tailEnd/>
          </a:ln>
        </p:spPr>
        <p:txBody>
          <a:bodyPr wrap="square" lIns="110962" tIns="55484" rIns="110962" bIns="55484">
            <a:spAutoFit/>
          </a:bodyPr>
          <a:lstStyle/>
          <a:p>
            <a:pPr algn="ctr" defTabSz="1113032" fontAlgn="t">
              <a:spcBef>
                <a:spcPts val="0"/>
              </a:spcBef>
              <a:spcAft>
                <a:spcPts val="0"/>
              </a:spcAft>
              <a:buClrTx/>
              <a:buFontTx/>
              <a:buNone/>
              <a:defRPr/>
            </a:pPr>
            <a:r>
              <a:rPr lang="en-US" altLang="zh-CN" sz="1200" b="0" dirty="0" smtClean="0">
                <a:solidFill>
                  <a:prstClr val="black"/>
                </a:solidFill>
                <a:latin typeface="FrutigerNext LT Light" pitchFamily="34" charset="0"/>
                <a:ea typeface="黑体"/>
              </a:rPr>
              <a:t>Copyright©2013 </a:t>
            </a:r>
            <a:r>
              <a:rPr lang="en-US" altLang="zh-CN" sz="1200" b="0" dirty="0">
                <a:solidFill>
                  <a:prstClr val="black"/>
                </a:solidFill>
                <a:latin typeface="FrutigerNext LT Light" pitchFamily="34" charset="0"/>
                <a:ea typeface="黑体"/>
              </a:rPr>
              <a:t>Huawei Technologies Co., Ltd. All Rights Reserved. </a:t>
            </a:r>
          </a:p>
          <a:p>
            <a:pPr algn="ctr" defTabSz="1113032" fontAlgn="t">
              <a:spcBef>
                <a:spcPts val="0"/>
              </a:spcBef>
              <a:spcAft>
                <a:spcPts val="0"/>
              </a:spcAft>
              <a:buClrTx/>
              <a:buFontTx/>
              <a:buNone/>
              <a:defRPr/>
            </a:pPr>
            <a:r>
              <a:rPr lang="en-US" altLang="zh-CN" sz="1200" b="0" dirty="0">
                <a:solidFill>
                  <a:prstClr val="black"/>
                </a:solidFill>
                <a:latin typeface="FrutigerNext LT Light" pitchFamily="34" charset="0"/>
                <a:ea typeface="黑体"/>
              </a:rPr>
              <a:t>The information contained in this document is for reference purpose only, and is subject to change or withdrawal according to specific customer requirements and conditions.</a:t>
            </a:r>
            <a:r>
              <a:rPr lang="en-US" altLang="zh-CN" sz="1200" dirty="0">
                <a:solidFill>
                  <a:prstClr val="black"/>
                </a:solidFill>
                <a:latin typeface="FrutigerNext LT Light" pitchFamily="34" charset="0"/>
                <a:ea typeface="黑体"/>
              </a:rPr>
              <a:t> </a:t>
            </a:r>
          </a:p>
        </p:txBody>
      </p:sp>
    </p:spTree>
    <p:extLst>
      <p:ext uri="{BB962C8B-B14F-4D97-AF65-F5344CB8AC3E}">
        <p14:creationId xmlns="" xmlns:p14="http://schemas.microsoft.com/office/powerpoint/2010/main" val="2351137103"/>
      </p:ext>
    </p:extLst>
  </p:cSld>
  <p:clrMapOvr>
    <a:masterClrMapping/>
  </p:clrMapOvr>
  <p:transition advClick="0" advTm="8000">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39"/>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内容占位符 2"/>
          <p:cNvSpPr>
            <a:spLocks noGrp="1"/>
          </p:cNvSpPr>
          <p:nvPr>
            <p:ph idx="1"/>
          </p:nvPr>
        </p:nvSpPr>
        <p:spPr>
          <a:xfrm>
            <a:off x="781062" y="1988456"/>
            <a:ext cx="10975975" cy="4137707"/>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4"/>
            <a:ext cx="3848101"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5"/>
          <p:cNvSpPr>
            <a:spLocks/>
          </p:cNvSpPr>
          <p:nvPr userDrawn="1"/>
        </p:nvSpPr>
        <p:spPr bwMode="auto">
          <a:xfrm>
            <a:off x="3176" y="1337374"/>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email"/>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Text Box 7"/>
          <p:cNvSpPr txBox="1">
            <a:spLocks noChangeArrowheads="1"/>
          </p:cNvSpPr>
          <p:nvPr userDrawn="1"/>
        </p:nvSpPr>
        <p:spPr bwMode="auto">
          <a:xfrm>
            <a:off x="9855223" y="4144989"/>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81" y="5527676"/>
            <a:ext cx="955675" cy="998538"/>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508364" name="Rectangle 12"/>
          <p:cNvSpPr>
            <a:spLocks noGrp="1" noChangeArrowheads="1"/>
          </p:cNvSpPr>
          <p:nvPr>
            <p:ph type="ctrTitle"/>
          </p:nvPr>
        </p:nvSpPr>
        <p:spPr>
          <a:xfrm>
            <a:off x="896947" y="2130444"/>
            <a:ext cx="7350126" cy="1470025"/>
          </a:xfrm>
          <a:prstGeom prst="rect">
            <a:avLst/>
          </a:prstGeo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44" y="4108450"/>
            <a:ext cx="7348537" cy="533400"/>
          </a:xfrm>
          <a:prstGeom prst="rect">
            <a:avLst/>
          </a:prstGeo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79" y="5444723"/>
            <a:ext cx="1227137" cy="323074"/>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prstClr val="black"/>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38"/>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prstClr val="black"/>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 name="Group 21"/>
          <p:cNvGrpSpPr>
            <a:grpSpLocks/>
          </p:cNvGrpSpPr>
          <p:nvPr userDrawn="1"/>
        </p:nvGrpSpPr>
        <p:grpSpPr bwMode="auto">
          <a:xfrm>
            <a:off x="12472987" y="6203969"/>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prstClr val="black"/>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prstClr val="black"/>
                </a:solidFill>
              </a:endParaRPr>
            </a:p>
          </p:txBody>
        </p:sp>
      </p:grpSp>
      <p:grpSp>
        <p:nvGrpSpPr>
          <p:cNvPr id="4" name="Group 26"/>
          <p:cNvGrpSpPr>
            <a:grpSpLocks/>
          </p:cNvGrpSpPr>
          <p:nvPr userDrawn="1"/>
        </p:nvGrpSpPr>
        <p:grpSpPr bwMode="auto">
          <a:xfrm>
            <a:off x="12472987" y="6450013"/>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prstClr val="black"/>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grpSp>
      <p:grpSp>
        <p:nvGrpSpPr>
          <p:cNvPr id="5" name="Group 31"/>
          <p:cNvGrpSpPr>
            <a:grpSpLocks/>
          </p:cNvGrpSpPr>
          <p:nvPr userDrawn="1"/>
        </p:nvGrpSpPr>
        <p:grpSpPr bwMode="auto">
          <a:xfrm>
            <a:off x="12472987" y="5527694"/>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grpSp>
        <p:nvGrpSpPr>
          <p:cNvPr id="6" name="Group 36"/>
          <p:cNvGrpSpPr>
            <a:grpSpLocks/>
          </p:cNvGrpSpPr>
          <p:nvPr userDrawn="1"/>
        </p:nvGrpSpPr>
        <p:grpSpPr bwMode="auto">
          <a:xfrm>
            <a:off x="12472987" y="5957888"/>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grpSp>
      <p:grpSp>
        <p:nvGrpSpPr>
          <p:cNvPr id="7" name="Group 41"/>
          <p:cNvGrpSpPr>
            <a:grpSpLocks/>
          </p:cNvGrpSpPr>
          <p:nvPr userDrawn="1"/>
        </p:nvGrpSpPr>
        <p:grpSpPr bwMode="auto">
          <a:xfrm>
            <a:off x="12472987"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grpSp>
      <p:grpSp>
        <p:nvGrpSpPr>
          <p:cNvPr id="8" name="Group 46"/>
          <p:cNvGrpSpPr>
            <a:grpSpLocks/>
          </p:cNvGrpSpPr>
          <p:nvPr userDrawn="1"/>
        </p:nvGrpSpPr>
        <p:grpSpPr bwMode="auto">
          <a:xfrm>
            <a:off x="12472987" y="5032375"/>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9" name="Group 51"/>
          <p:cNvGrpSpPr>
            <a:grpSpLocks/>
          </p:cNvGrpSpPr>
          <p:nvPr userDrawn="1"/>
        </p:nvGrpSpPr>
        <p:grpSpPr bwMode="auto">
          <a:xfrm>
            <a:off x="12472987" y="4600594"/>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grpSp>
      <p:grpSp>
        <p:nvGrpSpPr>
          <p:cNvPr id="10" name="Group 56"/>
          <p:cNvGrpSpPr>
            <a:grpSpLocks/>
          </p:cNvGrpSpPr>
          <p:nvPr userDrawn="1"/>
        </p:nvGrpSpPr>
        <p:grpSpPr bwMode="auto">
          <a:xfrm>
            <a:off x="12472987"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prstClr val="black"/>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prstClr val="black"/>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sp>
        <p:nvSpPr>
          <p:cNvPr id="1508413" name="Rectangle 61"/>
          <p:cNvSpPr>
            <a:spLocks noChangeArrowheads="1"/>
          </p:cNvSpPr>
          <p:nvPr userDrawn="1"/>
        </p:nvSpPr>
        <p:spPr bwMode="auto">
          <a:xfrm>
            <a:off x="12269788" y="2263778"/>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0"/>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10" y="479426"/>
            <a:ext cx="1625601" cy="21539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fontAlgn="auto">
              <a:spcBef>
                <a:spcPts val="0"/>
              </a:spcBef>
              <a:spcAft>
                <a:spcPts val="0"/>
              </a:spcAft>
              <a:buClrTx/>
              <a:buFontTx/>
              <a:buNone/>
              <a:defRPr/>
            </a:pPr>
            <a:endParaRPr lang="en-US" altLang="zh-CN" b="0" kern="0" dirty="0">
              <a:solidFill>
                <a:sysClr val="windowText" lastClr="000000"/>
              </a:solidFill>
              <a:latin typeface="FrutigerNext LT Medium"/>
            </a:endParaRPr>
          </a:p>
        </p:txBody>
      </p:sp>
      <p:sp>
        <p:nvSpPr>
          <p:cNvPr id="113" name="Rectangle 13"/>
          <p:cNvSpPr>
            <a:spLocks noChangeArrowheads="1"/>
          </p:cNvSpPr>
          <p:nvPr userDrawn="1"/>
        </p:nvSpPr>
        <p:spPr bwMode="auto">
          <a:xfrm>
            <a:off x="10156824" y="476252"/>
            <a:ext cx="1366839"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buFont typeface="Wingdings" pitchFamily="2" charset="2"/>
              <a:buNone/>
            </a:pPr>
            <a:r>
              <a:rPr lang="en-US" altLang="zh-CN" sz="1400" dirty="0">
                <a:solidFill>
                  <a:srgbClr val="666666"/>
                </a:solidFill>
                <a:latin typeface="FrutigerNext LT Bold" pitchFamily="34" charset="0"/>
                <a:ea typeface="ＭＳ Ｐゴシック" pitchFamily="34" charset="-128"/>
              </a:rPr>
              <a:t>Security Level: </a:t>
            </a:r>
          </a:p>
        </p:txBody>
      </p:sp>
      <p:sp>
        <p:nvSpPr>
          <p:cNvPr id="114" name="Text Box 5"/>
          <p:cNvSpPr txBox="1">
            <a:spLocks noChangeArrowheads="1"/>
          </p:cNvSpPr>
          <p:nvPr userDrawn="1"/>
        </p:nvSpPr>
        <p:spPr bwMode="auto">
          <a:xfrm>
            <a:off x="4914900" y="6345238"/>
            <a:ext cx="2951770"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email"/>
          <a:srcRect/>
          <a:stretch>
            <a:fillRect/>
          </a:stretch>
        </p:blipFill>
        <p:spPr bwMode="auto">
          <a:xfrm>
            <a:off x="10610859" y="5696823"/>
            <a:ext cx="706439" cy="704850"/>
          </a:xfrm>
          <a:prstGeom prst="rect">
            <a:avLst/>
          </a:prstGeom>
          <a:noFill/>
        </p:spPr>
      </p:pic>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8" y="5688"/>
            <a:ext cx="10975975"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8" y="1600204"/>
            <a:ext cx="10975975"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58" y="274638"/>
            <a:ext cx="1097597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7" y="325440"/>
            <a:ext cx="10439401"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7887" y="1628779"/>
            <a:ext cx="10439401" cy="4194175"/>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3" name="Rectangle 22"/>
          <p:cNvSpPr>
            <a:spLocks noChangeArrowheads="1"/>
          </p:cNvSpPr>
          <p:nvPr userDrawn="1"/>
        </p:nvSpPr>
        <p:spPr bwMode="auto">
          <a:xfrm>
            <a:off x="5059374" y="6462804"/>
            <a:ext cx="1662363" cy="263686"/>
          </a:xfrm>
          <a:prstGeom prst="rect">
            <a:avLst/>
          </a:prstGeom>
          <a:noFill/>
          <a:ln w="9525" algn="ctr">
            <a:noFill/>
            <a:miter lim="800000"/>
            <a:headEnd/>
            <a:tailEnd/>
          </a:ln>
          <a:effectLst/>
        </p:spPr>
        <p:txBody>
          <a:bodyPr wrap="none" lIns="78256" tIns="39128" rIns="78256" bIns="39128">
            <a:spAutoFit/>
          </a:bodyPr>
          <a:lstStyle/>
          <a:p>
            <a:pPr defTabSz="784225">
              <a:buClrTx/>
              <a:buFontTx/>
              <a:buNone/>
              <a:defRPr/>
            </a:pPr>
            <a:r>
              <a:rPr lang="en-US" altLang="zh-CN" sz="1200" b="0" dirty="0">
                <a:solidFill>
                  <a:srgbClr val="000000"/>
                </a:solidFill>
                <a:latin typeface="Arial" pitchFamily="34" charset="0"/>
                <a:ea typeface="黑体" pitchFamily="2" charset="-122"/>
              </a:rPr>
              <a:t>HUAWEI Confidential </a:t>
            </a: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4"/>
          <p:cNvSpPr>
            <a:spLocks noGrp="1" noChangeArrowheads="1"/>
          </p:cNvSpPr>
          <p:nvPr>
            <p:ph type="dt" sz="half" idx="10"/>
          </p:nvPr>
        </p:nvSpPr>
        <p:spPr>
          <a:xfrm>
            <a:off x="7910513" y="6402504"/>
            <a:ext cx="1414462" cy="1101470"/>
          </a:xfrm>
          <a:prstGeom prst="rect">
            <a:avLst/>
          </a:prstGeom>
        </p:spPr>
        <p:txBody>
          <a:bodyPr/>
          <a:lstStyle>
            <a:lvl1pPr>
              <a:spcBef>
                <a:spcPct val="20000"/>
              </a:spcBef>
              <a:defRPr/>
            </a:lvl1pPr>
          </a:lstStyle>
          <a:p>
            <a:pPr>
              <a:buClrTx/>
              <a:buFontTx/>
              <a:buNone/>
              <a:defRPr/>
            </a:pPr>
            <a:endParaRPr lang="en-GB" altLang="zh-CN" b="0" dirty="0">
              <a:solidFill>
                <a:srgbClr val="000000"/>
              </a:solidFill>
              <a:latin typeface="Calibri" pitchFamily="34" charset="0"/>
              <a:ea typeface="宋体" charset="-122"/>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53"/>
            <a:ext cx="10179584" cy="584751"/>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89"/>
            <a:ext cx="10179584" cy="4194175"/>
          </a:xfrm>
          <a:prstGeom prst="rect">
            <a:avLst/>
          </a:prstGeom>
        </p:spPr>
        <p:txBody>
          <a:bodyPr lIns="121935" tIns="60968" rIns="121935" bIns="60968"/>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5" name="Picture 2" descr="Logo"/>
          <p:cNvPicPr>
            <a:picLocks noChangeAspect="1" noChangeArrowheads="1"/>
          </p:cNvPicPr>
          <p:nvPr userDrawn="1"/>
        </p:nvPicPr>
        <p:blipFill>
          <a:blip r:embed="rId2" cstate="print"/>
          <a:srcRect/>
          <a:stretch>
            <a:fillRect/>
          </a:stretch>
        </p:blipFill>
        <p:spPr bwMode="auto">
          <a:xfrm>
            <a:off x="11312525" y="71458"/>
            <a:ext cx="819150" cy="820737"/>
          </a:xfrm>
          <a:prstGeom prst="rect">
            <a:avLst/>
          </a:prstGeom>
          <a:noFill/>
          <a:ln w="9525">
            <a:noFill/>
            <a:miter lim="800000"/>
            <a:headEnd/>
            <a:tailEnd/>
          </a:ln>
        </p:spPr>
      </p:pic>
      <p:sp>
        <p:nvSpPr>
          <p:cNvPr id="2" name="标题 1"/>
          <p:cNvSpPr>
            <a:spLocks noGrp="1"/>
          </p:cNvSpPr>
          <p:nvPr>
            <p:ph type="title"/>
          </p:nvPr>
        </p:nvSpPr>
        <p:spPr>
          <a:xfrm>
            <a:off x="608920"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20" y="1599599"/>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20"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7" y="1599599"/>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606" y="1599599"/>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20" y="275167"/>
            <a:ext cx="10977343"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6"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6"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6" y="536728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20"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20" y="1599599"/>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71"/>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40" y="275171"/>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1" y="0"/>
            <a:ext cx="4433454"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1" y="6038850"/>
            <a:ext cx="12193058"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585611" y="6158343"/>
            <a:ext cx="3480706"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4724291" y="6231256"/>
            <a:ext cx="2743914"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7962737" y="6243358"/>
            <a:ext cx="3658553" cy="409575"/>
          </a:xfrm>
          <a:prstGeom prst="rect">
            <a:avLst/>
          </a:prstGeom>
          <a:noFill/>
        </p:spPr>
      </p:pic>
      <p:sp>
        <p:nvSpPr>
          <p:cNvPr id="2" name="Title 1"/>
          <p:cNvSpPr>
            <a:spLocks noGrp="1"/>
          </p:cNvSpPr>
          <p:nvPr>
            <p:ph type="ctrTitle"/>
          </p:nvPr>
        </p:nvSpPr>
        <p:spPr>
          <a:xfrm>
            <a:off x="973921" y="1905001"/>
            <a:ext cx="10245218"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73919" y="4344989"/>
            <a:ext cx="10245219"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64342061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1" y="0"/>
            <a:ext cx="4433454" cy="2276476"/>
          </a:xfrm>
          <a:prstGeom prst="rect">
            <a:avLst/>
          </a:prstGeom>
          <a:noFill/>
        </p:spPr>
      </p:pic>
      <p:sp>
        <p:nvSpPr>
          <p:cNvPr id="2" name="Title 1"/>
          <p:cNvSpPr>
            <a:spLocks noGrp="1"/>
          </p:cNvSpPr>
          <p:nvPr>
            <p:ph type="ctrTitle"/>
          </p:nvPr>
        </p:nvSpPr>
        <p:spPr>
          <a:xfrm>
            <a:off x="1827159" y="686053"/>
            <a:ext cx="9393390"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5748" y="4344989"/>
            <a:ext cx="9393390"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2982" y="2355850"/>
            <a:ext cx="10256156"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33065761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80"/>
          <p:cNvSpPr>
            <a:spLocks noGrp="1" noChangeArrowheads="1"/>
          </p:cNvSpPr>
          <p:nvPr>
            <p:ph type="dt" sz="half" idx="10"/>
          </p:nvPr>
        </p:nvSpPr>
        <p:spPr>
          <a:xfrm>
            <a:off x="7910513" y="6402389"/>
            <a:ext cx="1409700" cy="400110"/>
          </a:xfrm>
          <a:prstGeom prst="rect">
            <a:avLst/>
          </a:prstGeom>
          <a:ln/>
        </p:spPr>
        <p:txBody>
          <a:bodyPr/>
          <a:lstStyle>
            <a:lvl1pPr>
              <a:defRPr/>
            </a:lvl1pPr>
          </a:lstStyle>
          <a:p>
            <a:pPr>
              <a:defRPr/>
            </a:pPr>
            <a:endParaRPr lang="en-GB" altLang="zh-CN"/>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133" y="228601"/>
            <a:ext cx="1117891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08133" y="1447800"/>
            <a:ext cx="1117891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644997606"/>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08133" y="1447800"/>
            <a:ext cx="1117891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23852058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132" y="1447800"/>
            <a:ext cx="5487829"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9214" y="1447800"/>
            <a:ext cx="5487829"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987655035"/>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08132" y="1794049"/>
            <a:ext cx="548782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131" y="2272656"/>
            <a:ext cx="5487829"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6255" y="1794049"/>
            <a:ext cx="5490788"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981" y="2272656"/>
            <a:ext cx="5492062"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838199856"/>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556978125"/>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212722"/>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125631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8133" y="1411553"/>
            <a:ext cx="1117891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5278443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8133" y="1411553"/>
            <a:ext cx="1117891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9517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223281303"/>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0250" y="228600"/>
            <a:ext cx="11176793"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17991461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75.xml"/><Relationship Id="rId7" Type="http://schemas.openxmlformats.org/officeDocument/2006/relationships/image" Target="../media/image19.png"/><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image" Target="../media/image18.jpeg"/><Relationship Id="rId5" Type="http://schemas.openxmlformats.org/officeDocument/2006/relationships/theme" Target="../theme/theme10.xml"/><Relationship Id="rId4" Type="http://schemas.openxmlformats.org/officeDocument/2006/relationships/slideLayout" Target="../slideLayouts/slideLayout76.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78.xml"/><Relationship Id="rId1" Type="http://schemas.openxmlformats.org/officeDocument/2006/relationships/slideLayout" Target="../slideLayouts/slideLayout77.xml"/><Relationship Id="rId5" Type="http://schemas.openxmlformats.org/officeDocument/2006/relationships/image" Target="../media/image25.png"/><Relationship Id="rId4" Type="http://schemas.openxmlformats.org/officeDocument/2006/relationships/image" Target="../media/image24.png"/></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80.xml"/><Relationship Id="rId1" Type="http://schemas.openxmlformats.org/officeDocument/2006/relationships/slideLayout" Target="../slideLayouts/slideLayout79.xml"/><Relationship Id="rId5" Type="http://schemas.openxmlformats.org/officeDocument/2006/relationships/image" Target="../media/image27.png"/><Relationship Id="rId4" Type="http://schemas.openxmlformats.org/officeDocument/2006/relationships/image" Target="../media/image26.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3" Type="http://schemas.openxmlformats.org/officeDocument/2006/relationships/slideLayout" Target="../slideLayouts/slideLayout83.xml"/><Relationship Id="rId7" Type="http://schemas.openxmlformats.org/officeDocument/2006/relationships/slideLayout" Target="../slideLayouts/slideLayout8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5" Type="http://schemas.openxmlformats.org/officeDocument/2006/relationships/slideLayout" Target="../slideLayouts/slideLayout85.xml"/><Relationship Id="rId10" Type="http://schemas.openxmlformats.org/officeDocument/2006/relationships/image" Target="../media/image25.png"/><Relationship Id="rId4" Type="http://schemas.openxmlformats.org/officeDocument/2006/relationships/slideLayout" Target="../slideLayouts/slideLayout84.xml"/><Relationship Id="rId9" Type="http://schemas.openxmlformats.org/officeDocument/2006/relationships/image" Target="../media/image24.pn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image" Target="../media/image29.jpe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theme" Target="../theme/theme19.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image" Target="../media/image31.png"/><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19" Type="http://schemas.openxmlformats.org/officeDocument/2006/relationships/image" Target="../media/image30.png"/><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5" Type="http://schemas.openxmlformats.org/officeDocument/2006/relationships/slideLayout" Target="../slideLayouts/slideLayout108.xml"/><Relationship Id="rId10" Type="http://schemas.openxmlformats.org/officeDocument/2006/relationships/image" Target="../media/image6.png"/><Relationship Id="rId4" Type="http://schemas.openxmlformats.org/officeDocument/2006/relationships/slideLayout" Target="../slideLayouts/slideLayout107.xml"/><Relationship Id="rId9"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theme" Target="../theme/theme21.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image" Target="NUL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image" Target="../media/image5.png"/></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22.xml"/></Relationships>
</file>

<file path=ppt/slideMasters/_rels/slideMaster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26.xml"/><Relationship Id="rId7" Type="http://schemas.openxmlformats.org/officeDocument/2006/relationships/image" Target="../media/image5.png"/><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theme" Target="../theme/theme23.xml"/><Relationship Id="rId5" Type="http://schemas.openxmlformats.org/officeDocument/2006/relationships/slideLayout" Target="../slideLayouts/slideLayout128.xml"/><Relationship Id="rId4" Type="http://schemas.openxmlformats.org/officeDocument/2006/relationships/slideLayout" Target="../slideLayouts/slideLayout127.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31.xml"/><Relationship Id="rId7" Type="http://schemas.openxmlformats.org/officeDocument/2006/relationships/image" Target="../media/image6.png"/><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image" Target="../media/image5.png"/><Relationship Id="rId5" Type="http://schemas.openxmlformats.org/officeDocument/2006/relationships/theme" Target="../theme/theme24.xml"/><Relationship Id="rId4" Type="http://schemas.openxmlformats.org/officeDocument/2006/relationships/slideLayout" Target="../slideLayouts/slideLayout132.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35.xml"/><Relationship Id="rId7" Type="http://schemas.openxmlformats.org/officeDocument/2006/relationships/image" Target="../media/image6.png"/><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image" Target="../media/image5.png"/><Relationship Id="rId5" Type="http://schemas.openxmlformats.org/officeDocument/2006/relationships/theme" Target="../theme/theme25.xml"/><Relationship Id="rId4" Type="http://schemas.openxmlformats.org/officeDocument/2006/relationships/slideLayout" Target="../slideLayouts/slideLayout136.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139.xml"/><Relationship Id="rId7" Type="http://schemas.openxmlformats.org/officeDocument/2006/relationships/image" Target="../media/image6.png"/><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image" Target="../media/image5.png"/><Relationship Id="rId5" Type="http://schemas.openxmlformats.org/officeDocument/2006/relationships/theme" Target="../theme/theme26.xml"/><Relationship Id="rId4" Type="http://schemas.openxmlformats.org/officeDocument/2006/relationships/slideLayout" Target="../slideLayouts/slideLayout140.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43.xml"/><Relationship Id="rId7" Type="http://schemas.openxmlformats.org/officeDocument/2006/relationships/image" Target="../media/image6.png"/><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image" Target="../media/image5.png"/><Relationship Id="rId5" Type="http://schemas.openxmlformats.org/officeDocument/2006/relationships/theme" Target="../theme/theme27.xml"/><Relationship Id="rId4" Type="http://schemas.openxmlformats.org/officeDocument/2006/relationships/slideLayout" Target="../slideLayouts/slideLayout144.xml"/></Relationships>
</file>

<file path=ppt/slideMasters/_rels/slideMaster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28.xml"/></Relationships>
</file>

<file path=ppt/slideMasters/_rels/slideMaster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heme" Target="../theme/theme30.xml"/></Relationships>
</file>

<file path=ppt/slideMasters/_rels/slideMaster31.xml.rels><?xml version="1.0" encoding="UTF-8" standalone="yes"?>
<Relationships xmlns="http://schemas.openxmlformats.org/package/2006/relationships"><Relationship Id="rId3" Type="http://schemas.openxmlformats.org/officeDocument/2006/relationships/slideLayout" Target="../slideLayouts/slideLayout147.xml"/><Relationship Id="rId7" Type="http://schemas.openxmlformats.org/officeDocument/2006/relationships/image" Target="../media/image6.png"/><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theme" Target="../theme/theme31.xml"/><Relationship Id="rId5" Type="http://schemas.openxmlformats.org/officeDocument/2006/relationships/slideLayout" Target="../slideLayouts/slideLayout149.xml"/><Relationship Id="rId4" Type="http://schemas.openxmlformats.org/officeDocument/2006/relationships/slideLayout" Target="../slideLayouts/slideLayout148.xml"/></Relationships>
</file>

<file path=ppt/slideMasters/_rels/slideMaster32.xml.rels><?xml version="1.0" encoding="UTF-8" standalone="yes"?>
<Relationships xmlns="http://schemas.openxmlformats.org/package/2006/relationships"><Relationship Id="rId3" Type="http://schemas.openxmlformats.org/officeDocument/2006/relationships/slideLayout" Target="../slideLayouts/slideLayout152.xml"/><Relationship Id="rId7" Type="http://schemas.openxmlformats.org/officeDocument/2006/relationships/image" Target="../media/image6.png"/><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theme" Target="../theme/theme32.xml"/><Relationship Id="rId5" Type="http://schemas.openxmlformats.org/officeDocument/2006/relationships/slideLayout" Target="../slideLayouts/slideLayout154.xml"/><Relationship Id="rId4" Type="http://schemas.openxmlformats.org/officeDocument/2006/relationships/slideLayout" Target="../slideLayouts/slideLayout153.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155.xml"/></Relationships>
</file>

<file path=ppt/slideMasters/_rels/slideMaster3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58.xml"/><Relationship Id="rId7" Type="http://schemas.openxmlformats.org/officeDocument/2006/relationships/image" Target="../media/image5.png"/><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theme" Target="../theme/theme34.xml"/><Relationship Id="rId5" Type="http://schemas.openxmlformats.org/officeDocument/2006/relationships/slideLayout" Target="../slideLayouts/slideLayout160.xml"/><Relationship Id="rId4" Type="http://schemas.openxmlformats.org/officeDocument/2006/relationships/slideLayout" Target="../slideLayouts/slideLayout159.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theme" Target="../theme/theme35.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slideLayout" Target="../slideLayouts/slideLayout172.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5" Type="http://schemas.openxmlformats.org/officeDocument/2006/relationships/image" Target="../media/image28.png"/><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 Id="rId14" Type="http://schemas.openxmlformats.org/officeDocument/2006/relationships/image" Target="../media/image4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6.png"/><Relationship Id="rId3" Type="http://schemas.openxmlformats.org/officeDocument/2006/relationships/slideLayout" Target="../slideLayouts/slideLayout17.xml"/><Relationship Id="rId21" Type="http://schemas.openxmlformats.org/officeDocument/2006/relationships/image" Target="../media/image8.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5.png"/><Relationship Id="rId2" Type="http://schemas.openxmlformats.org/officeDocument/2006/relationships/slideLayout" Target="../slideLayouts/slideLayout16.xml"/><Relationship Id="rId16" Type="http://schemas.openxmlformats.org/officeDocument/2006/relationships/theme" Target="../theme/theme4.xml"/><Relationship Id="rId20" Type="http://schemas.openxmlformats.org/officeDocument/2006/relationships/hyperlink" Target="http://www.hisilicon.com/index.html" TargetMode="Externa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7.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2.xml"/><Relationship Id="rId7"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7.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8.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9.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6" Type="http://schemas.openxmlformats.org/officeDocument/2006/relationships/image" Target="../media/image6.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5.pn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38" name="Picture 94"/>
          <p:cNvPicPr>
            <a:picLocks noChangeAspect="1" noChangeArrowheads="1"/>
          </p:cNvPicPr>
          <p:nvPr userDrawn="1"/>
        </p:nvPicPr>
        <p:blipFill>
          <a:blip r:embed="rId11" cstate="screen">
            <a:extLst>
              <a:ext uri="{28A0092B-C50C-407E-A947-70E740481C1C}">
                <a14:useLocalDpi xmlns:a14="http://schemas.microsoft.com/office/drawing/2010/main" xmlns="" val="0"/>
              </a:ext>
            </a:extLst>
          </a:blip>
          <a:stretch>
            <a:fillRect/>
          </a:stretch>
        </p:blipFill>
        <p:spPr bwMode="auto">
          <a:xfrm>
            <a:off x="993" y="1080008"/>
            <a:ext cx="12193194" cy="3185471"/>
          </a:xfrm>
          <a:prstGeom prst="rect">
            <a:avLst/>
          </a:prstGeom>
          <a:noFill/>
          <a:extLst>
            <a:ext uri="{909E8E84-426E-40DD-AFC4-6F175D3DCCD1}">
              <a14:hiddenFill xmlns:a14="http://schemas.microsoft.com/office/drawing/2010/main" xmlns="">
                <a:solidFill>
                  <a:srgbClr val="FFFFFF"/>
                </a:solidFill>
              </a14:hiddenFill>
            </a:ext>
          </a:extLst>
        </p:spPr>
      </p:pic>
      <p:sp>
        <p:nvSpPr>
          <p:cNvPr id="6149" name="Rectangle 8"/>
          <p:cNvSpPr>
            <a:spLocks noGrp="1" noChangeArrowheads="1"/>
          </p:cNvSpPr>
          <p:nvPr>
            <p:ph type="title"/>
          </p:nvPr>
        </p:nvSpPr>
        <p:spPr bwMode="auto">
          <a:xfrm>
            <a:off x="876313" y="4500002"/>
            <a:ext cx="930116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6224" name="Text Box 80"/>
          <p:cNvSpPr txBox="1">
            <a:spLocks noChangeArrowheads="1"/>
          </p:cNvSpPr>
          <p:nvPr userDrawn="1"/>
        </p:nvSpPr>
        <p:spPr bwMode="auto">
          <a:xfrm>
            <a:off x="-3846513" y="1330325"/>
            <a:ext cx="3702050" cy="177186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25" tIns="39163" rIns="78325" bIns="39163">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title</a:t>
            </a:r>
            <a:r>
              <a:rPr lang="en-US" altLang="zh-CN"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华文细黑" pitchFamily="2" charset="-122"/>
              </a:rPr>
              <a:t>:40-47pt  </a:t>
            </a:r>
          </a:p>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subtitle </a:t>
            </a:r>
            <a:r>
              <a:rPr lang="en-US" altLang="zh-CN" sz="1100" b="0" dirty="0" smtClean="0">
                <a:solidFill>
                  <a:srgbClr val="FFFFFF"/>
                </a:solidFill>
                <a:latin typeface="FrutigerNext LT Regular" pitchFamily="34" charset="0"/>
                <a:ea typeface="华文细黑" pitchFamily="2" charset="-122"/>
              </a:rPr>
              <a:t>:26-30pt</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Color::white</a:t>
            </a:r>
          </a:p>
          <a:p>
            <a:pPr algn="r">
              <a:lnSpc>
                <a:spcPct val="125000"/>
              </a:lnSpc>
              <a:buClrTx/>
              <a:buFontTx/>
              <a:buNone/>
            </a:pPr>
            <a:r>
              <a:rPr lang="zh-CN" altLang="en-US"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ＭＳ Ｐゴシック" pitchFamily="34" charset="-128"/>
              </a:rPr>
              <a:t>Corporate Font </a:t>
            </a:r>
            <a:r>
              <a:rPr lang="en-US" altLang="zh-CN" sz="1100" b="0" dirty="0" smtClean="0">
                <a:solidFill>
                  <a:srgbClr val="FFFFFF"/>
                </a:solidFill>
                <a:latin typeface="FrutigerNext LT Regular" pitchFamily="34" charset="0"/>
                <a:ea typeface="华文细黑" pitchFamily="2" charset="-122"/>
              </a:rPr>
              <a:t>:</a:t>
            </a:r>
          </a:p>
          <a:p>
            <a:pPr algn="r">
              <a:lnSpc>
                <a:spcPct val="125000"/>
              </a:lnSpc>
              <a:buClrTx/>
              <a:buFontTx/>
              <a:buNone/>
            </a:pPr>
            <a:r>
              <a:rPr lang="en-US" altLang="zh-CN" sz="1100" b="0" dirty="0" err="1" smtClean="0">
                <a:solidFill>
                  <a:srgbClr val="FFFFFF"/>
                </a:solidFill>
                <a:latin typeface="FrutigerNext LT Regular" pitchFamily="34" charset="0"/>
                <a:ea typeface="华文细黑" pitchFamily="2" charset="-122"/>
              </a:rPr>
              <a:t>FrutigerNext</a:t>
            </a:r>
            <a:r>
              <a:rPr lang="en-US" altLang="zh-CN" sz="1100" b="0" dirty="0" smtClean="0">
                <a:solidFill>
                  <a:srgbClr val="FFFFFF"/>
                </a:solidFill>
                <a:latin typeface="FrutigerNext LT Regular" pitchFamily="34" charset="0"/>
                <a:ea typeface="华文细黑" pitchFamily="2" charset="-122"/>
              </a:rPr>
              <a:t> LT Medium</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Font to be used by customers and </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partners </a:t>
            </a:r>
            <a:r>
              <a:rPr lang="en-US" altLang="zh-CN" sz="1100" b="0" dirty="0" smtClean="0">
                <a:solidFill>
                  <a:srgbClr val="FFFFFF"/>
                </a:solidFill>
                <a:latin typeface="FrutigerNext LT Regular" pitchFamily="34" charset="0"/>
                <a:ea typeface="华文细黑" pitchFamily="2" charset="-122"/>
              </a:rPr>
              <a:t>: </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p:ph type="dt" sz="quarter" idx="2"/>
          </p:nvPr>
        </p:nvSpPr>
        <p:spPr bwMode="auto">
          <a:xfrm>
            <a:off x="876315" y="479434"/>
            <a:ext cx="2158999" cy="205121"/>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mn-lt"/>
                <a:ea typeface="+mn-ea"/>
              </a:defRPr>
            </a:lvl1pPr>
          </a:lstStyle>
          <a:p>
            <a:pPr>
              <a:buClrTx/>
              <a:buFontTx/>
              <a:buNone/>
              <a:defRPr/>
            </a:pPr>
            <a:endParaRPr lang="en-US" altLang="zh-CN" b="0">
              <a:solidFill>
                <a:srgbClr val="000000"/>
              </a:solidFill>
            </a:endParaRPr>
          </a:p>
        </p:txBody>
      </p:sp>
      <p:sp>
        <p:nvSpPr>
          <p:cNvPr id="152" name="Text Box 5"/>
          <p:cNvSpPr txBox="1">
            <a:spLocks noChangeArrowheads="1"/>
          </p:cNvSpPr>
          <p:nvPr userDrawn="1"/>
        </p:nvSpPr>
        <p:spPr bwMode="auto">
          <a:xfrm>
            <a:off x="876306" y="6230987"/>
            <a:ext cx="2747718" cy="20005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418"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FrutigerNext LT Bold" pitchFamily="34" charset="0"/>
                <a:ea typeface="MS PGothic" pitchFamily="34" charset="-128"/>
              </a:rPr>
              <a:t>HUAWEI TECHNOLOGIES CO., LTD.</a:t>
            </a:r>
          </a:p>
        </p:txBody>
      </p:sp>
      <p:pic>
        <p:nvPicPr>
          <p:cNvPr id="6243" name="Picture 77" descr="Logo"/>
          <p:cNvPicPr>
            <a:picLocks noChangeAspect="1" noChangeArrowheads="1"/>
          </p:cNvPicPr>
          <p:nvPr userDrawn="1"/>
        </p:nvPicPr>
        <p:blipFill>
          <a:blip r:embed="rId12" cstate="screen">
            <a:extLst>
              <a:ext uri="{28A0092B-C50C-407E-A947-70E740481C1C}">
                <a14:useLocalDpi xmlns:a14="http://schemas.microsoft.com/office/drawing/2010/main" xmlns="" val="0"/>
              </a:ext>
            </a:extLst>
          </a:blip>
          <a:srcRect/>
          <a:stretch>
            <a:fillRect/>
          </a:stretch>
        </p:blipFill>
        <p:spPr bwMode="auto">
          <a:xfrm>
            <a:off x="10610886" y="5697539"/>
            <a:ext cx="706439"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7"/>
          <p:cNvSpPr txBox="1">
            <a:spLocks noChangeArrowheads="1"/>
          </p:cNvSpPr>
          <p:nvPr userDrawn="1"/>
        </p:nvSpPr>
        <p:spPr bwMode="auto">
          <a:xfrm>
            <a:off x="9867927" y="3831153"/>
            <a:ext cx="1470615" cy="2769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18" tIns="45708" rIns="91418" bIns="45708">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1" dirty="0" smtClean="0">
                <a:solidFill>
                  <a:schemeClr val="tx1">
                    <a:lumMod val="65000"/>
                    <a:lumOff val="35000"/>
                  </a:schemeClr>
                </a:solidFill>
                <a:latin typeface="FrutigerNext LT Bold" pitchFamily="34" charset="0"/>
                <a:ea typeface="MS PGothic" pitchFamily="34" charset="-128"/>
              </a:rPr>
              <a:t>www.huawei.com</a:t>
            </a:r>
          </a:p>
        </p:txBody>
      </p:sp>
    </p:spTree>
    <p:extLst>
      <p:ext uri="{BB962C8B-B14F-4D97-AF65-F5344CB8AC3E}">
        <p14:creationId xmlns:p14="http://schemas.microsoft.com/office/powerpoint/2010/main" xmlns="" val="336047343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4165" r:id="rId3"/>
    <p:sldLayoutId id="2147484167" r:id="rId4"/>
    <p:sldLayoutId id="2147484068" r:id="rId5"/>
    <p:sldLayoutId id="2147484072" r:id="rId6"/>
    <p:sldLayoutId id="2147484073" r:id="rId7"/>
    <p:sldLayoutId id="2147484203" r:id="rId8"/>
    <p:sldLayoutId id="2147484204" r:id="rId9"/>
  </p:sldLayoutIdLst>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333333"/>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0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5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764" indent="-285678"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2713" indent="-22854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9800" indent="-228543" algn="l" rtl="0" eaLnBrk="0" fontAlgn="base" hangingPunct="0">
        <a:spcBef>
          <a:spcPct val="20000"/>
        </a:spcBef>
        <a:spcAft>
          <a:spcPct val="0"/>
        </a:spcAft>
        <a:buChar char="–"/>
        <a:defRPr sz="1600">
          <a:solidFill>
            <a:schemeClr val="tx1"/>
          </a:solidFill>
          <a:latin typeface="+mn-lt"/>
          <a:ea typeface="+mn-ea"/>
          <a:cs typeface="+mn-cs"/>
        </a:defRPr>
      </a:lvl4pPr>
      <a:lvl5pPr marL="2056884" indent="-228543"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3972"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58"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43"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28"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英文标题</a:t>
            </a:r>
            <a:r>
              <a:rPr lang="en-US" altLang="zh-CN" sz="1200" b="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Medium</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中文标题</a:t>
            </a:r>
            <a:r>
              <a:rPr lang="en-US" altLang="zh-CN" sz="1200" b="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英文正文</a:t>
            </a:r>
            <a:r>
              <a:rPr lang="en-US" altLang="zh-CN" sz="1200" b="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 </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Regular</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中文正文</a:t>
            </a:r>
            <a:r>
              <a:rPr lang="en-US" altLang="zh-CN" sz="1200" b="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细黑体 </a:t>
            </a:r>
            <a:endParaRPr lang="zh-CN" altLang="en-US" sz="1200" b="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9" y="5444723"/>
            <a:ext cx="1227137" cy="323074"/>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prstClr val="black"/>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prstClr val="black"/>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3" name="Group 145"/>
          <p:cNvGrpSpPr>
            <a:grpSpLocks/>
          </p:cNvGrpSpPr>
          <p:nvPr/>
        </p:nvGrpSpPr>
        <p:grpSpPr bwMode="auto">
          <a:xfrm>
            <a:off x="12472987" y="6203969"/>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prstClr val="black"/>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prstClr val="black"/>
                </a:solidFill>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prstClr val="black"/>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prstClr val="black"/>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grpSp>
      <p:grpSp>
        <p:nvGrpSpPr>
          <p:cNvPr id="5" name="Group 155"/>
          <p:cNvGrpSpPr>
            <a:grpSpLocks/>
          </p:cNvGrpSpPr>
          <p:nvPr/>
        </p:nvGrpSpPr>
        <p:grpSpPr bwMode="auto">
          <a:xfrm>
            <a:off x="12472987" y="5527694"/>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prstClr val="black"/>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prstClr val="black"/>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prstClr val="black"/>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prstClr val="black"/>
                </a:solidFill>
              </a:endParaRPr>
            </a:p>
          </p:txBody>
        </p:sp>
      </p:grpSp>
      <p:grpSp>
        <p:nvGrpSpPr>
          <p:cNvPr id="9" name="Group 175"/>
          <p:cNvGrpSpPr>
            <a:grpSpLocks/>
          </p:cNvGrpSpPr>
          <p:nvPr/>
        </p:nvGrpSpPr>
        <p:grpSpPr bwMode="auto">
          <a:xfrm>
            <a:off x="12472987" y="4600594"/>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prstClr val="black"/>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prstClr val="black"/>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prstClr val="black"/>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prstClr val="black"/>
                </a:solidFill>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prstClr val="black"/>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prstClr val="black"/>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prstClr val="black"/>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prstClr val="black"/>
                </a:solidFill>
              </a:endParaRPr>
            </a:p>
          </p:txBody>
        </p:sp>
      </p:grpSp>
      <p:sp>
        <p:nvSpPr>
          <p:cNvPr id="1470649" name="Rectangle 185"/>
          <p:cNvSpPr>
            <a:spLocks noChangeArrowheads="1"/>
          </p:cNvSpPr>
          <p:nvPr/>
        </p:nvSpPr>
        <p:spPr bwMode="auto">
          <a:xfrm>
            <a:off x="12269788" y="2263778"/>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0"/>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pic>
        <p:nvPicPr>
          <p:cNvPr id="61" name="图片 60"/>
          <p:cNvPicPr>
            <a:picLocks noChangeAspect="1"/>
          </p:cNvPicPr>
          <p:nvPr userDrawn="1"/>
        </p:nvPicPr>
        <p:blipFill rotWithShape="1">
          <a:blip r:embed="rId6" cstate="screen">
            <a:extLst>
              <a:ext uri="{28A0092B-C50C-407E-A947-70E740481C1C}">
                <a14:useLocalDpi xmlns="" xmlns:a14="http://schemas.microsoft.com/office/drawing/2010/main" val="0"/>
              </a:ext>
            </a:extLst>
          </a:blip>
          <a:srcRect t="-27525"/>
          <a:stretch/>
        </p:blipFill>
        <p:spPr>
          <a:xfrm>
            <a:off x="2" y="156343"/>
            <a:ext cx="12195176" cy="6701660"/>
          </a:xfrm>
          <a:prstGeom prst="rect">
            <a:avLst/>
          </a:prstGeom>
        </p:spPr>
      </p:pic>
      <p:sp>
        <p:nvSpPr>
          <p:cNvPr id="63" name="Freeform 5"/>
          <p:cNvSpPr>
            <a:spLocks/>
          </p:cNvSpPr>
          <p:nvPr userDrawn="1"/>
        </p:nvSpPr>
        <p:spPr bwMode="auto">
          <a:xfrm>
            <a:off x="0" y="6200930"/>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18" tIns="45708" rIns="91418" bIns="45708" numCol="1" anchor="t" anchorCtr="0" compatLnSpc="1">
            <a:prstTxWarp prst="textNoShape">
              <a:avLst/>
            </a:prstTxWarp>
          </a:bodyPr>
          <a:lstStyle/>
          <a:p>
            <a:endParaRPr lang="zh-CN" altLang="en-US">
              <a:solidFill>
                <a:srgbClr val="000000"/>
              </a:solidFill>
            </a:endParaRPr>
          </a:p>
        </p:txBody>
      </p:sp>
      <p:sp>
        <p:nvSpPr>
          <p:cNvPr id="64" name="Freeform 6"/>
          <p:cNvSpPr>
            <a:spLocks/>
          </p:cNvSpPr>
          <p:nvPr userDrawn="1"/>
        </p:nvSpPr>
        <p:spPr bwMode="auto">
          <a:xfrm>
            <a:off x="9545097" y="6200930"/>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18" tIns="45708" rIns="91418" bIns="45708" numCol="1" anchor="t" anchorCtr="0" compatLnSpc="1">
            <a:prstTxWarp prst="textNoShape">
              <a:avLst/>
            </a:prstTxWarp>
          </a:bodyPr>
          <a:lstStyle/>
          <a:p>
            <a:endParaRPr lang="zh-CN" altLang="en-US">
              <a:solidFill>
                <a:srgbClr val="000000"/>
              </a:solidFill>
            </a:endParaRPr>
          </a:p>
        </p:txBody>
      </p:sp>
      <p:sp>
        <p:nvSpPr>
          <p:cNvPr id="65" name="Rectangle 86"/>
          <p:cNvSpPr>
            <a:spLocks noChangeArrowheads="1"/>
          </p:cNvSpPr>
          <p:nvPr userDrawn="1"/>
        </p:nvSpPr>
        <p:spPr bwMode="auto">
          <a:xfrm>
            <a:off x="7910513" y="6370643"/>
            <a:ext cx="1409700" cy="461958"/>
          </a:xfrm>
          <a:prstGeom prst="rect">
            <a:avLst/>
          </a:prstGeom>
          <a:noFill/>
          <a:ln w="9525">
            <a:noFill/>
            <a:miter lim="800000"/>
            <a:headEnd/>
            <a:tailEnd/>
          </a:ln>
          <a:effectLst/>
        </p:spPr>
        <p:txBody>
          <a:bodyPr lIns="0" tIns="0" rIns="0" bIns="0" anchor="ctr"/>
          <a:lstStyle/>
          <a:p>
            <a:pPr defTabSz="784029" eaLnBrk="0" hangingPunct="0">
              <a:lnSpc>
                <a:spcPct val="85000"/>
              </a:lnSpc>
              <a:buClrTx/>
              <a:buFontTx/>
              <a:buNone/>
            </a:pPr>
            <a:r>
              <a:rPr lang="de-DE" sz="1200" dirty="0" smtClean="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029"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66" name="Text Box 85"/>
          <p:cNvSpPr txBox="1">
            <a:spLocks noChangeArrowheads="1"/>
          </p:cNvSpPr>
          <p:nvPr userDrawn="1"/>
        </p:nvSpPr>
        <p:spPr bwMode="auto">
          <a:xfrm>
            <a:off x="869960" y="6469752"/>
            <a:ext cx="3210731" cy="263773"/>
          </a:xfrm>
          <a:prstGeom prst="rect">
            <a:avLst/>
          </a:prstGeom>
          <a:noFill/>
          <a:ln w="9525">
            <a:noFill/>
            <a:miter lim="800000"/>
            <a:headEnd/>
            <a:tailEnd/>
          </a:ln>
        </p:spPr>
        <p:txBody>
          <a:bodyPr wrap="square" lIns="78340" tIns="39171" rIns="78340" bIns="39171">
            <a:spAutoFit/>
          </a:bodyPr>
          <a:lstStyle/>
          <a:p>
            <a:pPr defTabSz="784029"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67" name="Picture 87" descr="图片3副本"/>
          <p:cNvPicPr>
            <a:picLocks noChangeAspect="1" noChangeArrowheads="1"/>
          </p:cNvPicPr>
          <p:nvPr userDrawn="1"/>
        </p:nvPicPr>
        <p:blipFill>
          <a:blip r:embed="rId7" cstate="screen"/>
          <a:srcRect/>
          <a:stretch>
            <a:fillRect/>
          </a:stretch>
        </p:blipFill>
        <p:spPr bwMode="auto">
          <a:xfrm>
            <a:off x="10182226" y="6386514"/>
            <a:ext cx="1295400" cy="307976"/>
          </a:xfrm>
          <a:prstGeom prst="rect">
            <a:avLst/>
          </a:prstGeom>
          <a:noFill/>
        </p:spPr>
      </p:pic>
    </p:spTree>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Lst>
  <p:transition/>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104" descr="PPT胶片内页元素-16比9-内页灰条"/>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 y="6387324"/>
            <a:ext cx="12190412" cy="470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101" descr="图片3副本"/>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82226" y="6387325"/>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8"/>
          <p:cNvSpPr txBox="1">
            <a:spLocks noChangeArrowheads="1"/>
          </p:cNvSpPr>
          <p:nvPr/>
        </p:nvSpPr>
        <p:spPr bwMode="auto">
          <a:xfrm>
            <a:off x="876311" y="6479463"/>
            <a:ext cx="2532337" cy="18466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7887" y="325440"/>
            <a:ext cx="10439401"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8199" name="Rectangle 68"/>
          <p:cNvSpPr>
            <a:spLocks noGrp="1" noChangeArrowheads="1"/>
          </p:cNvSpPr>
          <p:nvPr>
            <p:ph type="body" idx="1"/>
          </p:nvPr>
        </p:nvSpPr>
        <p:spPr bwMode="auto">
          <a:xfrm>
            <a:off x="877887" y="1628779"/>
            <a:ext cx="10439401"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79480"/>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grpSp>
        <p:nvGrpSpPr>
          <p:cNvPr id="2" name="Group 148"/>
          <p:cNvGrpSpPr>
            <a:grpSpLocks/>
          </p:cNvGrpSpPr>
          <p:nvPr/>
        </p:nvGrpSpPr>
        <p:grpSpPr bwMode="auto">
          <a:xfrm>
            <a:off x="12436538" y="3511570"/>
            <a:ext cx="1225870" cy="3224213"/>
            <a:chOff x="5839" y="2251"/>
            <a:chExt cx="579" cy="2031"/>
          </a:xfrm>
        </p:grpSpPr>
        <p:sp>
          <p:nvSpPr>
            <p:cNvPr id="83" name="Rectangle 149"/>
            <p:cNvSpPr>
              <a:spLocks noChangeArrowheads="1"/>
            </p:cNvSpPr>
            <p:nvPr userDrawn="1"/>
          </p:nvSpPr>
          <p:spPr bwMode="auto">
            <a:xfrm>
              <a:off x="5839" y="3149"/>
              <a:ext cx="579" cy="233"/>
            </a:xfrm>
            <a:prstGeom prst="rect">
              <a:avLst/>
            </a:prstGeom>
            <a:solidFill>
              <a:srgbClr val="FFFFFF"/>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50"/>
            <p:cNvGrpSpPr>
              <a:grpSpLocks/>
            </p:cNvGrpSpPr>
            <p:nvPr userDrawn="1"/>
          </p:nvGrpSpPr>
          <p:grpSpPr bwMode="auto">
            <a:xfrm>
              <a:off x="5893" y="2387"/>
              <a:ext cx="466" cy="115"/>
              <a:chOff x="5893" y="2387"/>
              <a:chExt cx="466" cy="115"/>
            </a:xfrm>
          </p:grpSpPr>
          <p:sp>
            <p:nvSpPr>
              <p:cNvPr id="145"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6"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7"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8"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155"/>
            <p:cNvGrpSpPr>
              <a:grpSpLocks/>
            </p:cNvGrpSpPr>
            <p:nvPr userDrawn="1"/>
          </p:nvGrpSpPr>
          <p:grpSpPr bwMode="auto">
            <a:xfrm>
              <a:off x="5893" y="2523"/>
              <a:ext cx="466" cy="115"/>
              <a:chOff x="5893" y="2523"/>
              <a:chExt cx="466" cy="115"/>
            </a:xfrm>
          </p:grpSpPr>
          <p:sp>
            <p:nvSpPr>
              <p:cNvPr id="141"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2"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3"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4"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160"/>
            <p:cNvGrpSpPr>
              <a:grpSpLocks/>
            </p:cNvGrpSpPr>
            <p:nvPr userDrawn="1"/>
          </p:nvGrpSpPr>
          <p:grpSpPr bwMode="auto">
            <a:xfrm>
              <a:off x="5893" y="2659"/>
              <a:ext cx="466" cy="115"/>
              <a:chOff x="5893" y="2659"/>
              <a:chExt cx="466" cy="115"/>
            </a:xfrm>
          </p:grpSpPr>
          <p:sp>
            <p:nvSpPr>
              <p:cNvPr id="137"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8"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9"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40"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165"/>
            <p:cNvGrpSpPr>
              <a:grpSpLocks/>
            </p:cNvGrpSpPr>
            <p:nvPr userDrawn="1"/>
          </p:nvGrpSpPr>
          <p:grpSpPr bwMode="auto">
            <a:xfrm>
              <a:off x="5893" y="2251"/>
              <a:ext cx="466" cy="119"/>
              <a:chOff x="5893" y="2251"/>
              <a:chExt cx="466" cy="119"/>
            </a:xfrm>
          </p:grpSpPr>
          <p:sp>
            <p:nvSpPr>
              <p:cNvPr id="133"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4"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5"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6"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170"/>
            <p:cNvGrpSpPr>
              <a:grpSpLocks/>
            </p:cNvGrpSpPr>
            <p:nvPr userDrawn="1"/>
          </p:nvGrpSpPr>
          <p:grpSpPr bwMode="auto">
            <a:xfrm>
              <a:off x="5893" y="2886"/>
              <a:ext cx="466" cy="115"/>
              <a:chOff x="5893" y="2886"/>
              <a:chExt cx="466" cy="115"/>
            </a:xfrm>
          </p:grpSpPr>
          <p:sp>
            <p:nvSpPr>
              <p:cNvPr id="129"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0"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1"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32"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175"/>
            <p:cNvGrpSpPr>
              <a:grpSpLocks/>
            </p:cNvGrpSpPr>
            <p:nvPr userDrawn="1"/>
          </p:nvGrpSpPr>
          <p:grpSpPr bwMode="auto">
            <a:xfrm>
              <a:off x="5893" y="3022"/>
              <a:ext cx="466" cy="115"/>
              <a:chOff x="5893" y="3022"/>
              <a:chExt cx="466" cy="115"/>
            </a:xfrm>
          </p:grpSpPr>
          <p:sp>
            <p:nvSpPr>
              <p:cNvPr id="125"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6"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7"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8"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180"/>
            <p:cNvGrpSpPr>
              <a:grpSpLocks/>
            </p:cNvGrpSpPr>
            <p:nvPr userDrawn="1"/>
          </p:nvGrpSpPr>
          <p:grpSpPr bwMode="auto">
            <a:xfrm>
              <a:off x="5893" y="3158"/>
              <a:ext cx="466" cy="115"/>
              <a:chOff x="5893" y="3158"/>
              <a:chExt cx="466" cy="115"/>
            </a:xfrm>
          </p:grpSpPr>
          <p:sp>
            <p:nvSpPr>
              <p:cNvPr id="121"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2"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3"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4"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185"/>
            <p:cNvGrpSpPr>
              <a:grpSpLocks/>
            </p:cNvGrpSpPr>
            <p:nvPr userDrawn="1"/>
          </p:nvGrpSpPr>
          <p:grpSpPr bwMode="auto">
            <a:xfrm>
              <a:off x="5893" y="3385"/>
              <a:ext cx="466" cy="115"/>
              <a:chOff x="5893" y="3385"/>
              <a:chExt cx="466" cy="115"/>
            </a:xfrm>
          </p:grpSpPr>
          <p:sp>
            <p:nvSpPr>
              <p:cNvPr id="117"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8"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9"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20"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190"/>
            <p:cNvGrpSpPr>
              <a:grpSpLocks/>
            </p:cNvGrpSpPr>
            <p:nvPr userDrawn="1"/>
          </p:nvGrpSpPr>
          <p:grpSpPr bwMode="auto">
            <a:xfrm>
              <a:off x="5893" y="3521"/>
              <a:ext cx="466" cy="115"/>
              <a:chOff x="5893" y="3521"/>
              <a:chExt cx="466" cy="115"/>
            </a:xfrm>
          </p:grpSpPr>
          <p:sp>
            <p:nvSpPr>
              <p:cNvPr id="113"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4"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5"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6"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195"/>
            <p:cNvGrpSpPr>
              <a:grpSpLocks/>
            </p:cNvGrpSpPr>
            <p:nvPr userDrawn="1"/>
          </p:nvGrpSpPr>
          <p:grpSpPr bwMode="auto">
            <a:xfrm>
              <a:off x="5893" y="3657"/>
              <a:ext cx="466" cy="115"/>
              <a:chOff x="5893" y="3657"/>
              <a:chExt cx="466" cy="115"/>
            </a:xfrm>
          </p:grpSpPr>
          <p:sp>
            <p:nvSpPr>
              <p:cNvPr id="109"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0"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1"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12"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200"/>
            <p:cNvGrpSpPr>
              <a:grpSpLocks/>
            </p:cNvGrpSpPr>
            <p:nvPr userDrawn="1"/>
          </p:nvGrpSpPr>
          <p:grpSpPr bwMode="auto">
            <a:xfrm>
              <a:off x="5893" y="3884"/>
              <a:ext cx="466" cy="115"/>
              <a:chOff x="5893" y="3884"/>
              <a:chExt cx="466" cy="115"/>
            </a:xfrm>
          </p:grpSpPr>
          <p:sp>
            <p:nvSpPr>
              <p:cNvPr id="105"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6"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7"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8"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205"/>
            <p:cNvGrpSpPr>
              <a:grpSpLocks/>
            </p:cNvGrpSpPr>
            <p:nvPr userDrawn="1"/>
          </p:nvGrpSpPr>
          <p:grpSpPr bwMode="auto">
            <a:xfrm>
              <a:off x="5893" y="4026"/>
              <a:ext cx="466" cy="115"/>
              <a:chOff x="5893" y="4026"/>
              <a:chExt cx="466" cy="115"/>
            </a:xfrm>
          </p:grpSpPr>
          <p:sp>
            <p:nvSpPr>
              <p:cNvPr id="101"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4"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210"/>
            <p:cNvGrpSpPr>
              <a:grpSpLocks/>
            </p:cNvGrpSpPr>
            <p:nvPr userDrawn="1"/>
          </p:nvGrpSpPr>
          <p:grpSpPr bwMode="auto">
            <a:xfrm>
              <a:off x="5893" y="4167"/>
              <a:ext cx="466" cy="115"/>
              <a:chOff x="5893" y="4167"/>
              <a:chExt cx="466" cy="115"/>
            </a:xfrm>
          </p:grpSpPr>
          <p:sp>
            <p:nvSpPr>
              <p:cNvPr id="97"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98"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99"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0"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Tree>
  </p:cSld>
  <p:clrMap bg1="lt1" tx1="dk1" bg2="lt2" tx2="dk2" accent1="accent1" accent2="accent2" accent3="accent3" accent4="accent4" accent5="accent5" accent6="accent6" hlink="hlink" folHlink="folHlink"/>
  <p:sldLayoutIdLst>
    <p:sldLayoutId id="2147484248" r:id="rId1"/>
    <p:sldLayoutId id="2147484250" r:id="rId2"/>
  </p:sldLayoutIdLst>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252" r:id="rId1"/>
    <p:sldLayoutId id="2147484354" r:id="rId2"/>
  </p:sldLayoutIdLst>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3"/>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6"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28"/>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8"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6"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15"/>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595"/>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0"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20"/>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3"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1"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07"/>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589"/>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796"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14"/>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39"/>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6"/>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01"/>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591"/>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79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16"/>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8"/>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6"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48"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03"/>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04" descr="PPT胶片内页元素-16比9-内页灰条"/>
          <p:cNvPicPr>
            <a:picLocks noChangeAspect="1" noChangeArrowheads="1"/>
          </p:cNvPicPr>
          <p:nvPr userDrawn="1"/>
        </p:nvPicPr>
        <p:blipFill>
          <a:blip r:embed="rId9"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01" descr="图片3副本"/>
          <p:cNvPicPr>
            <a:picLocks noChangeAspect="1" noChangeArrowheads="1"/>
          </p:cNvPicPr>
          <p:nvPr userDrawn="1"/>
        </p:nvPicPr>
        <p:blipFill>
          <a:blip r:embed="rId10" cstate="print">
            <a:extLst>
              <a:ext uri="{28A0092B-C50C-407E-A947-70E740481C1C}">
                <a14:useLocalDpi xmlns="" xmlns:a14="http://schemas.microsoft.com/office/drawing/2010/main" val="0"/>
              </a:ext>
            </a:extLst>
          </a:blip>
          <a:srcRect/>
          <a:stretch>
            <a:fillRect/>
          </a:stretch>
        </p:blipFill>
        <p:spPr bwMode="auto">
          <a:xfrm>
            <a:off x="10182225" y="6392865"/>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Box 8"/>
          <p:cNvSpPr txBox="1">
            <a:spLocks noChangeArrowheads="1"/>
          </p:cNvSpPr>
          <p:nvPr userDrawn="1"/>
        </p:nvSpPr>
        <p:spPr bwMode="auto">
          <a:xfrm>
            <a:off x="876322" y="6502401"/>
            <a:ext cx="2532337" cy="18466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16" name="Rectangle 5"/>
          <p:cNvSpPr>
            <a:spLocks noChangeArrowheads="1"/>
          </p:cNvSpPr>
          <p:nvPr userDrawn="1"/>
        </p:nvSpPr>
        <p:spPr bwMode="auto">
          <a:xfrm>
            <a:off x="8483623" y="650242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a:solidFill>
                  <a:srgbClr val="000000"/>
                </a:solidFill>
                <a:latin typeface="FrutigerNext LT Bold" pitchFamily="34" charset="0"/>
                <a:ea typeface="ＭＳ Ｐゴシック" pitchFamily="34" charset="-128"/>
              </a:rPr>
              <a:t>Page </a:t>
            </a:r>
            <a:fld id="{D186A68E-6AAB-4CA5-B401-16AD87CA962D}"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pPr>
              <a:t>‹#›</a:t>
            </a:fld>
            <a:endParaRPr lang="en-GB" altLang="zh-CN" sz="1200" b="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262" r:id="rId1"/>
    <p:sldLayoutId id="2147484263" r:id="rId2"/>
    <p:sldLayoutId id="2147484264" r:id="rId3"/>
    <p:sldLayoutId id="2147484265" r:id="rId4"/>
    <p:sldLayoutId id="2147484266" r:id="rId5"/>
    <p:sldLayoutId id="2147484267" r:id="rId6"/>
    <p:sldLayoutId id="2147484268" r:id="rId7"/>
  </p:sldLayoutIdLst>
  <p:hf hdr="0" ftr="0" dt="0"/>
  <p:txStyles>
    <p:titleStyle>
      <a:lvl1pPr algn="l" defTabSz="877888" rtl="0" eaLnBrk="0" fontAlgn="base" hangingPunct="0">
        <a:spcBef>
          <a:spcPct val="0"/>
        </a:spcBef>
        <a:spcAft>
          <a:spcPct val="0"/>
        </a:spcAft>
        <a:defRPr sz="3800">
          <a:solidFill>
            <a:srgbClr val="990000"/>
          </a:solidFill>
          <a:latin typeface="+mj-lt"/>
          <a:ea typeface="SimHei" pitchFamily="2"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2" charset="-122"/>
        </a:defRPr>
      </a:lvl2pPr>
      <a:lvl3pPr algn="l" defTabSz="877888" rtl="0" eaLnBrk="0" fontAlgn="base" hangingPunct="0">
        <a:spcBef>
          <a:spcPct val="0"/>
        </a:spcBef>
        <a:spcAft>
          <a:spcPct val="0"/>
        </a:spcAft>
        <a:defRPr sz="3800">
          <a:solidFill>
            <a:srgbClr val="990000"/>
          </a:solidFill>
          <a:latin typeface="Arial" charset="0"/>
          <a:ea typeface="SimHei" pitchFamily="2" charset="-122"/>
        </a:defRPr>
      </a:lvl3pPr>
      <a:lvl4pPr algn="l" defTabSz="877888" rtl="0" eaLnBrk="0" fontAlgn="base" hangingPunct="0">
        <a:spcBef>
          <a:spcPct val="0"/>
        </a:spcBef>
        <a:spcAft>
          <a:spcPct val="0"/>
        </a:spcAft>
        <a:defRPr sz="3800">
          <a:solidFill>
            <a:srgbClr val="990000"/>
          </a:solidFill>
          <a:latin typeface="Arial" charset="0"/>
          <a:ea typeface="SimHei" pitchFamily="2" charset="-122"/>
        </a:defRPr>
      </a:lvl4pPr>
      <a:lvl5pPr algn="l" defTabSz="877888" rtl="0" eaLnBrk="0" fontAlgn="base" hangingPunct="0">
        <a:spcBef>
          <a:spcPct val="0"/>
        </a:spcBef>
        <a:spcAft>
          <a:spcPct val="0"/>
        </a:spcAft>
        <a:defRPr sz="3800">
          <a:solidFill>
            <a:srgbClr val="990000"/>
          </a:solidFill>
          <a:latin typeface="Arial" charset="0"/>
          <a:ea typeface="SimHei" pitchFamily="2"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589"/>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796"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14"/>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39"/>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6"/>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01"/>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133" y="228601"/>
            <a:ext cx="1117891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08133" y="1447800"/>
            <a:ext cx="1117891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70248444"/>
      </p:ext>
    </p:extLst>
  </p:cSld>
  <p:clrMap bg1="dk1" tx1="lt1" bg2="dk2" tx2="lt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 id="2147484284" r:id="rId12"/>
    <p:sldLayoutId id="2147484285" r:id="rId13"/>
    <p:sldLayoutId id="2147484286" r:id="rId14"/>
    <p:sldLayoutId id="2147484287" r:id="rId15"/>
    <p:sldLayoutId id="2147484288" r:id="rId16"/>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8692" name="Rectangle 36"/>
          <p:cNvSpPr>
            <a:spLocks noGrp="1" noChangeArrowheads="1"/>
          </p:cNvSpPr>
          <p:nvPr>
            <p:ph type="title"/>
          </p:nvPr>
        </p:nvSpPr>
        <p:spPr bwMode="auto">
          <a:xfrm>
            <a:off x="781062" y="488951"/>
            <a:ext cx="10975975" cy="1143000"/>
          </a:xfrm>
          <a:prstGeom prst="rect">
            <a:avLst/>
          </a:prstGeom>
          <a:noFill/>
          <a:ln w="9525" algn="ctr">
            <a:noFill/>
            <a:miter lim="800000"/>
            <a:headEnd/>
            <a:tailEnd/>
          </a:ln>
          <a:effectLst/>
        </p:spPr>
        <p:txBody>
          <a:bodyPr vert="horz" wrap="square" lIns="91418" tIns="45708" rIns="91418" bIns="45708" numCol="1" anchor="ctr" anchorCtr="0" compatLnSpc="1">
            <a:prstTxWarp prst="textNoShape">
              <a:avLst/>
            </a:prstTxWarp>
          </a:bodyPr>
          <a:lstStyle/>
          <a:p>
            <a:pPr lvl="0"/>
            <a:r>
              <a:rPr lang="en-US" altLang="zh-CN" dirty="0" smtClean="0"/>
              <a:t>Content</a:t>
            </a:r>
          </a:p>
        </p:txBody>
      </p:sp>
      <p:sp>
        <p:nvSpPr>
          <p:cNvPr id="1478693" name="Rectangle 37"/>
          <p:cNvSpPr>
            <a:spLocks noGrp="1" noChangeArrowheads="1"/>
          </p:cNvSpPr>
          <p:nvPr>
            <p:ph type="body" idx="1"/>
          </p:nvPr>
        </p:nvSpPr>
        <p:spPr bwMode="auto">
          <a:xfrm>
            <a:off x="896956" y="1724033"/>
            <a:ext cx="10975975" cy="4525963"/>
          </a:xfrm>
          <a:prstGeom prst="rect">
            <a:avLst/>
          </a:prstGeom>
          <a:noFill/>
          <a:ln w="9525" algn="ctr">
            <a:noFill/>
            <a:miter lim="800000"/>
            <a:headEnd/>
            <a:tailEnd/>
          </a:ln>
          <a:effectLst/>
        </p:spPr>
        <p:txBody>
          <a:bodyPr vert="horz" wrap="square" lIns="91418" tIns="45708" rIns="91418" bIns="45708"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8742" name="Rectangle 86"/>
          <p:cNvSpPr>
            <a:spLocks noChangeArrowheads="1"/>
          </p:cNvSpPr>
          <p:nvPr/>
        </p:nvSpPr>
        <p:spPr bwMode="auto">
          <a:xfrm>
            <a:off x="-2460621" y="528638"/>
            <a:ext cx="2460625" cy="5307012"/>
          </a:xfrm>
          <a:prstGeom prst="rect">
            <a:avLst/>
          </a:prstGeom>
          <a:noFill/>
          <a:ln w="9525">
            <a:noFill/>
            <a:miter lim="800000"/>
            <a:headEnd/>
            <a:tailEnd/>
          </a:ln>
          <a:effectLst/>
        </p:spPr>
        <p:txBody>
          <a:bodyPr lIns="87775" tIns="43889" rIns="87775" bIns="43889"/>
          <a:lstStyle/>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英文标题</a:t>
            </a:r>
            <a:r>
              <a:rPr lang="en-US" altLang="zh-CN" sz="1200" b="0" dirty="0">
                <a:solidFill>
                  <a:srgbClr val="F8F8F8"/>
                </a:solidFill>
                <a:ea typeface="华文细黑" pitchFamily="2" charset="-122"/>
              </a:rPr>
              <a:t>:32-35pt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Medium</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中文标题</a:t>
            </a:r>
            <a:r>
              <a:rPr lang="en-US" altLang="zh-CN" sz="1200" b="0" dirty="0">
                <a:solidFill>
                  <a:srgbClr val="F8F8F8"/>
                </a:solidFill>
                <a:ea typeface="华文细黑" pitchFamily="2" charset="-122"/>
              </a:rPr>
              <a:t>:30-32pt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黑体</a:t>
            </a: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英文正文</a:t>
            </a:r>
            <a:r>
              <a:rPr lang="en-US" altLang="zh-CN" sz="1200" b="0" dirty="0">
                <a:solidFill>
                  <a:srgbClr val="F8F8F8"/>
                </a:solidFill>
                <a:ea typeface="华文细黑" pitchFamily="2" charset="-122"/>
              </a:rPr>
              <a:t>:20-22pt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 </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 :18pt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Regular</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中文正文</a:t>
            </a:r>
            <a:r>
              <a:rPr lang="en-US" altLang="zh-CN" sz="1200" b="0" dirty="0">
                <a:solidFill>
                  <a:srgbClr val="F8F8F8"/>
                </a:solidFill>
                <a:ea typeface="华文细黑" pitchFamily="2" charset="-122"/>
              </a:rPr>
              <a:t>:18-20pt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细黑体 </a:t>
            </a:r>
          </a:p>
          <a:p>
            <a:pPr marL="342816" indent="-342816" algn="r">
              <a:lnSpc>
                <a:spcPct val="125000"/>
              </a:lnSpc>
              <a:spcBef>
                <a:spcPct val="20000"/>
              </a:spcBef>
              <a:buClr>
                <a:srgbClr val="990000"/>
              </a:buClr>
              <a:buFontTx/>
              <a:buNone/>
            </a:pPr>
            <a:endParaRPr lang="en-US" altLang="zh-CN" sz="1200" b="0" dirty="0">
              <a:solidFill>
                <a:srgbClr val="080808"/>
              </a:solidFill>
              <a:ea typeface="华文细黑" pitchFamily="2" charset="-122"/>
            </a:endParaRPr>
          </a:p>
        </p:txBody>
      </p:sp>
      <p:sp>
        <p:nvSpPr>
          <p:cNvPr id="1478743" name="Rectangle 87"/>
          <p:cNvSpPr>
            <a:spLocks noChangeArrowheads="1"/>
          </p:cNvSpPr>
          <p:nvPr/>
        </p:nvSpPr>
        <p:spPr bwMode="auto">
          <a:xfrm>
            <a:off x="12361900" y="5444692"/>
            <a:ext cx="1227137" cy="323142"/>
          </a:xfrm>
          <a:prstGeom prst="rect">
            <a:avLst/>
          </a:prstGeom>
          <a:solidFill>
            <a:srgbClr val="F8F8F8"/>
          </a:solidFill>
          <a:ln w="9525" algn="ctr">
            <a:noFill/>
            <a:miter lim="800000"/>
            <a:headEnd/>
            <a:tailEnd/>
          </a:ln>
          <a:effectLst/>
        </p:spPr>
        <p:txBody>
          <a:bodyPr lIns="91402" tIns="45700" rIns="91402" bIns="45700" anchor="ctr">
            <a:spAutoFit/>
          </a:bodyPr>
          <a:lstStyle/>
          <a:p>
            <a:pPr algn="ctr" defTabSz="877668"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40"/>
            <a:ext cx="989012" cy="184150"/>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93"/>
          <p:cNvGrpSpPr>
            <a:grpSpLocks/>
          </p:cNvGrpSpPr>
          <p:nvPr/>
        </p:nvGrpSpPr>
        <p:grpSpPr bwMode="auto">
          <a:xfrm>
            <a:off x="12472987" y="6203950"/>
            <a:ext cx="989012" cy="182564"/>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98"/>
          <p:cNvGrpSpPr>
            <a:grpSpLocks/>
          </p:cNvGrpSpPr>
          <p:nvPr/>
        </p:nvGrpSpPr>
        <p:grpSpPr bwMode="auto">
          <a:xfrm>
            <a:off x="12472987" y="6450013"/>
            <a:ext cx="989012" cy="182562"/>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03"/>
          <p:cNvGrpSpPr>
            <a:grpSpLocks/>
          </p:cNvGrpSpPr>
          <p:nvPr/>
        </p:nvGrpSpPr>
        <p:grpSpPr bwMode="auto">
          <a:xfrm>
            <a:off x="12472987" y="5527675"/>
            <a:ext cx="989012" cy="182564"/>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08"/>
          <p:cNvGrpSpPr>
            <a:grpSpLocks/>
          </p:cNvGrpSpPr>
          <p:nvPr/>
        </p:nvGrpSpPr>
        <p:grpSpPr bwMode="auto">
          <a:xfrm>
            <a:off x="12472987" y="5957887"/>
            <a:ext cx="989012" cy="182562"/>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13"/>
          <p:cNvGrpSpPr>
            <a:grpSpLocks/>
          </p:cNvGrpSpPr>
          <p:nvPr/>
        </p:nvGrpSpPr>
        <p:grpSpPr bwMode="auto">
          <a:xfrm>
            <a:off x="12472987" y="6697663"/>
            <a:ext cx="989012" cy="182562"/>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18"/>
          <p:cNvGrpSpPr>
            <a:grpSpLocks/>
          </p:cNvGrpSpPr>
          <p:nvPr/>
        </p:nvGrpSpPr>
        <p:grpSpPr bwMode="auto">
          <a:xfrm>
            <a:off x="12472987" y="5032376"/>
            <a:ext cx="989012" cy="184150"/>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23"/>
          <p:cNvGrpSpPr>
            <a:grpSpLocks/>
          </p:cNvGrpSpPr>
          <p:nvPr/>
        </p:nvGrpSpPr>
        <p:grpSpPr bwMode="auto">
          <a:xfrm>
            <a:off x="12472987" y="4600576"/>
            <a:ext cx="989012" cy="182564"/>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28"/>
          <p:cNvGrpSpPr>
            <a:grpSpLocks/>
          </p:cNvGrpSpPr>
          <p:nvPr/>
        </p:nvGrpSpPr>
        <p:grpSpPr bwMode="auto">
          <a:xfrm>
            <a:off x="12472987" y="4354513"/>
            <a:ext cx="989012" cy="184150"/>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8789" name="Rectangle 133"/>
          <p:cNvSpPr>
            <a:spLocks noChangeArrowheads="1"/>
          </p:cNvSpPr>
          <p:nvPr/>
        </p:nvSpPr>
        <p:spPr bwMode="auto">
          <a:xfrm>
            <a:off x="12269800" y="2263780"/>
            <a:ext cx="1401762" cy="26543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配色参考方案：</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（仅供参考）</a:t>
            </a:r>
          </a:p>
        </p:txBody>
      </p:sp>
      <p:sp>
        <p:nvSpPr>
          <p:cNvPr id="1478790" name="Rectangle 134"/>
          <p:cNvSpPr>
            <a:spLocks noChangeArrowheads="1"/>
          </p:cNvSpPr>
          <p:nvPr/>
        </p:nvSpPr>
        <p:spPr bwMode="auto">
          <a:xfrm>
            <a:off x="12269800" y="-61904"/>
            <a:ext cx="1401762" cy="8382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4389" r:id="rId4"/>
  </p:sldLayoutIdLst>
  <p:hf hdr="0" ftr="0" dt="0"/>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08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17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257"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34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16" indent="-342816"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764" indent="-285678"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713" indent="-228543"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800" indent="-228543"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6884"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3972"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05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143"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22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52"/>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10" cstate="print"/>
          <a:srcRect/>
          <a:stretch>
            <a:fillRect/>
          </a:stretch>
        </p:blipFill>
        <p:spPr bwMode="auto">
          <a:xfrm>
            <a:off x="10182226" y="6386515"/>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4" y="5444684"/>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52"/>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90" r:id="rId1"/>
    <p:sldLayoutId id="2147484291" r:id="rId2"/>
    <p:sldLayoutId id="2147484292" r:id="rId3"/>
    <p:sldLayoutId id="2147484294" r:id="rId4"/>
    <p:sldLayoutId id="2147484295" r:id="rId5"/>
    <p:sldLayoutId id="2147484296" r:id="rId6"/>
    <p:sldLayoutId id="2147484297" r:id="rId7"/>
    <p:sldLayoutId id="2147484298" r:id="rId8"/>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userDrawn="1"/>
        </p:nvGrpSpPr>
        <p:grpSpPr bwMode="auto">
          <a:xfrm>
            <a:off x="1" y="6223001"/>
            <a:ext cx="12195175" cy="635000"/>
            <a:chOff x="0" y="3920"/>
            <a:chExt cx="7682" cy="400"/>
          </a:xfrm>
        </p:grpSpPr>
        <p:pic>
          <p:nvPicPr>
            <p:cNvPr id="8" name="Picture 98" descr="图片1"/>
            <p:cNvPicPr>
              <a:picLocks noChangeAspect="1" noChangeArrowheads="1"/>
            </p:cNvPicPr>
            <p:nvPr userDrawn="1"/>
          </p:nvPicPr>
          <p:blipFill>
            <a:blip r:embed="rId14" cstate="print"/>
            <a:srcRect/>
            <a:stretch>
              <a:fillRect/>
            </a:stretch>
          </p:blipFill>
          <p:spPr bwMode="auto">
            <a:xfrm>
              <a:off x="0" y="3920"/>
              <a:ext cx="5760" cy="400"/>
            </a:xfrm>
            <a:prstGeom prst="rect">
              <a:avLst/>
            </a:prstGeom>
            <a:noFill/>
            <a:ln w="9525">
              <a:noFill/>
              <a:miter lim="800000"/>
              <a:headEnd/>
              <a:tailEnd/>
            </a:ln>
          </p:spPr>
        </p:pic>
        <p:pic>
          <p:nvPicPr>
            <p:cNvPr id="9" name="Picture 99" descr="图片1"/>
            <p:cNvPicPr>
              <a:picLocks noChangeAspect="1" noChangeArrowheads="1"/>
            </p:cNvPicPr>
            <p:nvPr userDrawn="1"/>
          </p:nvPicPr>
          <p:blipFill>
            <a:blip r:embed="rId14" cstate="print"/>
            <a:srcRect/>
            <a:stretch>
              <a:fillRect/>
            </a:stretch>
          </p:blipFill>
          <p:spPr bwMode="auto">
            <a:xfrm>
              <a:off x="1539" y="3920"/>
              <a:ext cx="5760" cy="400"/>
            </a:xfrm>
            <a:prstGeom prst="rect">
              <a:avLst/>
            </a:prstGeom>
            <a:noFill/>
            <a:ln w="9525">
              <a:noFill/>
              <a:miter lim="800000"/>
              <a:headEnd/>
              <a:tailEnd/>
            </a:ln>
          </p:spPr>
        </p:pic>
        <p:pic>
          <p:nvPicPr>
            <p:cNvPr id="10" name="Picture 100" descr="图片1"/>
            <p:cNvPicPr>
              <a:picLocks noChangeAspect="1" noChangeArrowheads="1"/>
            </p:cNvPicPr>
            <p:nvPr userDrawn="1"/>
          </p:nvPicPr>
          <p:blipFill>
            <a:blip r:embed="rId14" cstate="print"/>
            <a:srcRect/>
            <a:stretch>
              <a:fillRect/>
            </a:stretch>
          </p:blipFill>
          <p:spPr bwMode="auto">
            <a:xfrm rot="10800000">
              <a:off x="6619" y="3920"/>
              <a:ext cx="1063" cy="400"/>
            </a:xfrm>
            <a:prstGeom prst="rect">
              <a:avLst/>
            </a:prstGeom>
            <a:noFill/>
            <a:ln w="9525">
              <a:noFill/>
              <a:miter lim="800000"/>
              <a:headEnd/>
              <a:tailEnd/>
            </a:ln>
          </p:spPr>
        </p:pic>
      </p:grpSp>
      <p:pic>
        <p:nvPicPr>
          <p:cNvPr id="11" name="Picture 101" descr="图片3副本"/>
          <p:cNvPicPr>
            <a:picLocks noChangeAspect="1" noChangeArrowheads="1"/>
          </p:cNvPicPr>
          <p:nvPr userDrawn="1"/>
        </p:nvPicPr>
        <p:blipFill>
          <a:blip r:embed="rId15" cstate="print"/>
          <a:srcRect/>
          <a:stretch>
            <a:fillRect/>
          </a:stretch>
        </p:blipFill>
        <p:spPr bwMode="auto">
          <a:xfrm>
            <a:off x="10182227" y="6392867"/>
            <a:ext cx="1295399" cy="307975"/>
          </a:xfrm>
          <a:prstGeom prst="rect">
            <a:avLst/>
          </a:prstGeom>
          <a:noFill/>
          <a:ln w="9525">
            <a:noFill/>
            <a:miter lim="800000"/>
            <a:headEnd/>
            <a:tailEnd/>
          </a:ln>
        </p:spPr>
      </p:pic>
      <p:sp>
        <p:nvSpPr>
          <p:cNvPr id="12" name="Text Box 8"/>
          <p:cNvSpPr txBox="1">
            <a:spLocks noChangeArrowheads="1"/>
          </p:cNvSpPr>
          <p:nvPr userDrawn="1"/>
        </p:nvSpPr>
        <p:spPr bwMode="auto">
          <a:xfrm>
            <a:off x="876302" y="6502400"/>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13" name="Rectangle 21"/>
          <p:cNvSpPr>
            <a:spLocks noChangeArrowheads="1"/>
          </p:cNvSpPr>
          <p:nvPr userDrawn="1"/>
        </p:nvSpPr>
        <p:spPr bwMode="auto">
          <a:xfrm>
            <a:off x="5137154" y="6502400"/>
            <a:ext cx="1642903" cy="184666"/>
          </a:xfrm>
          <a:prstGeom prst="rect">
            <a:avLst/>
          </a:prstGeom>
          <a:noFill/>
          <a:ln w="9525" algn="ctr">
            <a:noFill/>
            <a:miter lim="800000"/>
            <a:headEnd/>
            <a:tailEnd/>
          </a:ln>
          <a:effectLst/>
        </p:spPr>
        <p:txBody>
          <a:bodyPr wrap="none" lIns="80082" tIns="0" rIns="80082" bIns="0">
            <a:spAutoFit/>
          </a:bodyPr>
          <a:lstStyle/>
          <a:p>
            <a:pPr defTabSz="801688" eaLnBrk="0" hangingPunct="0">
              <a:buClrTx/>
              <a:buFontTx/>
              <a:buNone/>
              <a:defRPr/>
            </a:pPr>
            <a:r>
              <a:rPr lang="en-US" altLang="zh-CN" sz="1200" b="0" dirty="0">
                <a:solidFill>
                  <a:srgbClr val="000000"/>
                </a:solidFill>
                <a:latin typeface="FrutigerNext LT Bold" pitchFamily="20" charset="0"/>
                <a:ea typeface="MS PGothic" pitchFamily="34" charset="-128"/>
              </a:rPr>
              <a:t>Huawei Confidential </a:t>
            </a:r>
          </a:p>
        </p:txBody>
      </p:sp>
      <p:sp>
        <p:nvSpPr>
          <p:cNvPr id="14" name="Rectangle 5"/>
          <p:cNvSpPr>
            <a:spLocks noChangeArrowheads="1"/>
          </p:cNvSpPr>
          <p:nvPr userDrawn="1"/>
        </p:nvSpPr>
        <p:spPr bwMode="auto">
          <a:xfrm>
            <a:off x="8483603" y="6502405"/>
            <a:ext cx="2797175"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20" charset="0"/>
                <a:ea typeface="MS PGothic" pitchFamily="34" charset="-128"/>
              </a:rPr>
              <a:t>Page </a:t>
            </a:r>
            <a:fld id="{E6BD0C54-D488-4FEB-8CC5-D1358DEDB4F7}" type="slidenum">
              <a:rPr lang="de-DE" altLang="zh-CN" sz="1200" b="0">
                <a:solidFill>
                  <a:srgbClr val="000000"/>
                </a:solidFill>
                <a:latin typeface="FrutigerNext LT Bold" pitchFamily="20" charset="0"/>
                <a:ea typeface="MS PGothic" pitchFamily="34" charset="-128"/>
              </a:rPr>
              <a:pPr eaLnBrk="0" hangingPunct="0">
                <a:lnSpc>
                  <a:spcPct val="85000"/>
                </a:lnSpc>
                <a:buClrTx/>
                <a:buFontTx/>
                <a:buNone/>
                <a:defRPr/>
              </a:pPr>
              <a:t>‹#›</a:t>
            </a:fld>
            <a:endParaRPr lang="en-GB" altLang="zh-CN" sz="1200" b="0" dirty="0">
              <a:solidFill>
                <a:srgbClr val="000000"/>
              </a:solidFill>
              <a:latin typeface="FrutigerNext LT Bold" pitchFamily="20"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4303" r:id="rId1"/>
    <p:sldLayoutId id="2147484304" r:id="rId2"/>
    <p:sldLayoutId id="2147484305" r:id="rId3"/>
    <p:sldLayoutId id="2147484306" r:id="rId4"/>
    <p:sldLayoutId id="2147484307" r:id="rId5"/>
    <p:sldLayoutId id="2147484308" r:id="rId6"/>
    <p:sldLayoutId id="2147484309" r:id="rId7"/>
    <p:sldLayoutId id="2147484310" r:id="rId8"/>
    <p:sldLayoutId id="2147484311" r:id="rId9"/>
    <p:sldLayoutId id="2147484312" r:id="rId10"/>
    <p:sldLayoutId id="2147484313" r:id="rId11"/>
    <p:sldLayoutId id="2147484314" r:id="rId12"/>
  </p:sldLayoutIdLst>
  <p:hf hdr="0" ftr="0" dt="0"/>
  <p:txStyles>
    <p:titleStyle>
      <a:lvl1pPr algn="l" defTabSz="877888" rtl="0" eaLnBrk="0" fontAlgn="base" hangingPunct="0">
        <a:spcBef>
          <a:spcPct val="0"/>
        </a:spcBef>
        <a:spcAft>
          <a:spcPct val="0"/>
        </a:spcAft>
        <a:defRPr sz="3800">
          <a:solidFill>
            <a:srgbClr val="990000"/>
          </a:solidFill>
          <a:latin typeface="+mj-lt"/>
          <a:ea typeface="黑体" pitchFamily="2"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2" charset="-122"/>
        </a:defRPr>
      </a:lvl2pPr>
      <a:lvl3pPr algn="l" defTabSz="877888" rtl="0" eaLnBrk="0" fontAlgn="base" hangingPunct="0">
        <a:spcBef>
          <a:spcPct val="0"/>
        </a:spcBef>
        <a:spcAft>
          <a:spcPct val="0"/>
        </a:spcAft>
        <a:defRPr sz="3800">
          <a:solidFill>
            <a:srgbClr val="990000"/>
          </a:solidFill>
          <a:latin typeface="Arial" charset="0"/>
          <a:ea typeface="黑体" pitchFamily="2" charset="-122"/>
        </a:defRPr>
      </a:lvl3pPr>
      <a:lvl4pPr algn="l" defTabSz="877888" rtl="0" eaLnBrk="0" fontAlgn="base" hangingPunct="0">
        <a:spcBef>
          <a:spcPct val="0"/>
        </a:spcBef>
        <a:spcAft>
          <a:spcPct val="0"/>
        </a:spcAft>
        <a:defRPr sz="3800">
          <a:solidFill>
            <a:srgbClr val="990000"/>
          </a:solidFill>
          <a:latin typeface="Arial" charset="0"/>
          <a:ea typeface="黑体" pitchFamily="2" charset="-122"/>
        </a:defRPr>
      </a:lvl4pPr>
      <a:lvl5pPr algn="l" defTabSz="877888" rtl="0" eaLnBrk="0" fontAlgn="base" hangingPunct="0">
        <a:spcBef>
          <a:spcPct val="0"/>
        </a:spcBef>
        <a:spcAft>
          <a:spcPct val="0"/>
        </a:spcAft>
        <a:defRPr sz="3800">
          <a:solidFill>
            <a:srgbClr val="990000"/>
          </a:solidFill>
          <a:latin typeface="Arial" charset="0"/>
          <a:ea typeface="黑体" pitchFamily="2"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343592" cy="263730"/>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b="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225" eaLnBrk="0" hangingPunct="0">
              <a:lnSpc>
                <a:spcPct val="85000"/>
              </a:lnSpc>
              <a:buClrTx/>
              <a:buFontTx/>
              <a:buNone/>
              <a:defRPr sz="10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0" y="6457981"/>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a:solidFill>
                <a:srgbClr val="000000"/>
              </a:solidFill>
              <a:ea typeface="ＭＳ Ｐゴシック" pitchFamily="34" charset="-128"/>
            </a:endParaRPr>
          </a:p>
          <a:p>
            <a:pPr defTabSz="784225" eaLnBrk="0" hangingPunct="0">
              <a:lnSpc>
                <a:spcPct val="85000"/>
              </a:lnSpc>
              <a:buClrTx/>
              <a:buFontTx/>
              <a:buNone/>
            </a:pPr>
            <a:r>
              <a:rPr lang="de-DE" sz="1000" b="0">
                <a:solidFill>
                  <a:srgbClr val="000000"/>
                </a:solidFill>
                <a:ea typeface="ＭＳ Ｐゴシック" pitchFamily="34" charset="-128"/>
              </a:rPr>
              <a:t>Page </a:t>
            </a:r>
            <a:fld id="{DE460E9F-CD60-4F98-895E-227C1D2BEA7E}" type="slidenum">
              <a:rPr lang="de-DE" sz="1000" b="0">
                <a:solidFill>
                  <a:srgbClr val="000000"/>
                </a:solidFill>
                <a:ea typeface="ＭＳ Ｐゴシック" pitchFamily="34" charset="-128"/>
              </a:rPr>
              <a:pPr defTabSz="784225" eaLnBrk="0" hangingPunct="0">
                <a:lnSpc>
                  <a:spcPct val="85000"/>
                </a:lnSpc>
                <a:buClrTx/>
                <a:buFontTx/>
                <a:buNone/>
              </a:pPr>
              <a:t>‹#›</a:t>
            </a:fld>
            <a:endParaRPr lang="en-GB" sz="1000" b="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8" cstate="print"/>
          <a:srcRect/>
          <a:stretch>
            <a:fillRect/>
          </a:stretch>
        </p:blipFill>
        <p:spPr bwMode="auto">
          <a:xfrm>
            <a:off x="10182226" y="6386515"/>
            <a:ext cx="1295400" cy="307975"/>
          </a:xfrm>
          <a:prstGeom prst="rect">
            <a:avLst/>
          </a:prstGeom>
          <a:noFill/>
        </p:spPr>
      </p:pic>
      <p:sp>
        <p:nvSpPr>
          <p:cNvPr id="1084444" name="Rectangle 28"/>
          <p:cNvSpPr>
            <a:spLocks noGrp="1" noChangeArrowheads="1"/>
          </p:cNvSpPr>
          <p:nvPr>
            <p:ph type="title"/>
          </p:nvPr>
        </p:nvSpPr>
        <p:spPr bwMode="auto">
          <a:xfrm>
            <a:off x="609601" y="274638"/>
            <a:ext cx="1097597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2"/>
            <a:ext cx="1097597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49"/>
            <a:ext cx="919162" cy="369316"/>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en-US">
              <a:solidFill>
                <a:srgbClr val="000000"/>
              </a:solidFill>
            </a:endParaRPr>
          </a:p>
        </p:txBody>
      </p:sp>
      <p:grpSp>
        <p:nvGrpSpPr>
          <p:cNvPr id="3" name="Group 31"/>
          <p:cNvGrpSpPr>
            <a:grpSpLocks/>
          </p:cNvGrpSpPr>
          <p:nvPr/>
        </p:nvGrpSpPr>
        <p:grpSpPr bwMode="auto">
          <a:xfrm>
            <a:off x="12406326" y="3786188"/>
            <a:ext cx="739775" cy="182562"/>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6" y="4002088"/>
            <a:ext cx="739775" cy="182562"/>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6" y="4217988"/>
            <a:ext cx="739775" cy="182562"/>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6"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6" y="4578382"/>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6" y="4794282"/>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6" y="5010182"/>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6" y="5370513"/>
            <a:ext cx="739775" cy="182562"/>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6" y="5586413"/>
            <a:ext cx="739775" cy="182562"/>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6" y="5802313"/>
            <a:ext cx="739775" cy="182562"/>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6" y="6162707"/>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6" y="6388132"/>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6" y="6611938"/>
            <a:ext cx="739775" cy="182562"/>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65" r:id="rId5"/>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200" algn="l" rtl="0" fontAlgn="base">
        <a:spcBef>
          <a:spcPct val="0"/>
        </a:spcBef>
        <a:spcAft>
          <a:spcPct val="0"/>
        </a:spcAft>
        <a:defRPr sz="3200">
          <a:solidFill>
            <a:srgbClr val="990000"/>
          </a:solidFill>
          <a:latin typeface="Arial" charset="0"/>
          <a:ea typeface="黑体" pitchFamily="2" charset="-122"/>
        </a:defRPr>
      </a:lvl6pPr>
      <a:lvl7pPr marL="914400" algn="l" rtl="0" fontAlgn="base">
        <a:spcBef>
          <a:spcPct val="0"/>
        </a:spcBef>
        <a:spcAft>
          <a:spcPct val="0"/>
        </a:spcAft>
        <a:defRPr sz="3200">
          <a:solidFill>
            <a:srgbClr val="990000"/>
          </a:solidFill>
          <a:latin typeface="Arial" charset="0"/>
          <a:ea typeface="黑体" pitchFamily="2" charset="-122"/>
        </a:defRPr>
      </a:lvl7pPr>
      <a:lvl8pPr marL="1371600" algn="l" rtl="0" fontAlgn="base">
        <a:spcBef>
          <a:spcPct val="0"/>
        </a:spcBef>
        <a:spcAft>
          <a:spcPct val="0"/>
        </a:spcAft>
        <a:defRPr sz="3200">
          <a:solidFill>
            <a:srgbClr val="990000"/>
          </a:solidFill>
          <a:latin typeface="Arial" charset="0"/>
          <a:ea typeface="黑体" pitchFamily="2" charset="-122"/>
        </a:defRPr>
      </a:lvl8pPr>
      <a:lvl9pPr marL="1828800" algn="l" rtl="0" fontAlgn="base">
        <a:spcBef>
          <a:spcPct val="0"/>
        </a:spcBef>
        <a:spcAft>
          <a:spcPct val="0"/>
        </a:spcAft>
        <a:defRPr sz="3200">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343592" cy="263730"/>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b="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225" eaLnBrk="0" hangingPunct="0">
              <a:lnSpc>
                <a:spcPct val="85000"/>
              </a:lnSpc>
              <a:buClrTx/>
              <a:buFontTx/>
              <a:buNone/>
              <a:defRPr sz="10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0" y="6457981"/>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a:solidFill>
                <a:srgbClr val="000000"/>
              </a:solidFill>
              <a:ea typeface="ＭＳ Ｐゴシック" pitchFamily="34" charset="-128"/>
            </a:endParaRPr>
          </a:p>
          <a:p>
            <a:pPr defTabSz="784225" eaLnBrk="0" hangingPunct="0">
              <a:lnSpc>
                <a:spcPct val="85000"/>
              </a:lnSpc>
              <a:buClrTx/>
              <a:buFontTx/>
              <a:buNone/>
            </a:pPr>
            <a:r>
              <a:rPr lang="de-DE" sz="1000" b="0">
                <a:solidFill>
                  <a:srgbClr val="000000"/>
                </a:solidFill>
                <a:ea typeface="ＭＳ Ｐゴシック" pitchFamily="34" charset="-128"/>
              </a:rPr>
              <a:t>Page </a:t>
            </a:r>
            <a:fld id="{DE460E9F-CD60-4F98-895E-227C1D2BEA7E}" type="slidenum">
              <a:rPr lang="de-DE" sz="1000" b="0">
                <a:solidFill>
                  <a:srgbClr val="000000"/>
                </a:solidFill>
                <a:ea typeface="ＭＳ Ｐゴシック" pitchFamily="34" charset="-128"/>
              </a:rPr>
              <a:pPr defTabSz="784225" eaLnBrk="0" hangingPunct="0">
                <a:lnSpc>
                  <a:spcPct val="85000"/>
                </a:lnSpc>
                <a:buClrTx/>
                <a:buFontTx/>
                <a:buNone/>
              </a:pPr>
              <a:t>‹#›</a:t>
            </a:fld>
            <a:endParaRPr lang="en-GB" sz="1000" b="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7" cstate="print"/>
          <a:srcRect/>
          <a:stretch>
            <a:fillRect/>
          </a:stretch>
        </p:blipFill>
        <p:spPr bwMode="auto">
          <a:xfrm>
            <a:off x="10182226" y="6386515"/>
            <a:ext cx="1295400" cy="307975"/>
          </a:xfrm>
          <a:prstGeom prst="rect">
            <a:avLst/>
          </a:prstGeom>
          <a:noFill/>
        </p:spPr>
      </p:pic>
      <p:sp>
        <p:nvSpPr>
          <p:cNvPr id="1084444" name="Rectangle 28"/>
          <p:cNvSpPr>
            <a:spLocks noGrp="1" noChangeArrowheads="1"/>
          </p:cNvSpPr>
          <p:nvPr>
            <p:ph type="title"/>
          </p:nvPr>
        </p:nvSpPr>
        <p:spPr bwMode="auto">
          <a:xfrm>
            <a:off x="609601" y="274638"/>
            <a:ext cx="1097597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2"/>
            <a:ext cx="1097597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49"/>
            <a:ext cx="919162" cy="369316"/>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en-US">
              <a:solidFill>
                <a:srgbClr val="000000"/>
              </a:solidFill>
            </a:endParaRPr>
          </a:p>
        </p:txBody>
      </p:sp>
      <p:grpSp>
        <p:nvGrpSpPr>
          <p:cNvPr id="3" name="Group 31"/>
          <p:cNvGrpSpPr>
            <a:grpSpLocks/>
          </p:cNvGrpSpPr>
          <p:nvPr/>
        </p:nvGrpSpPr>
        <p:grpSpPr bwMode="auto">
          <a:xfrm>
            <a:off x="12406326" y="3786188"/>
            <a:ext cx="739775" cy="182562"/>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6" y="4002088"/>
            <a:ext cx="739775" cy="182562"/>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6" y="4217988"/>
            <a:ext cx="739775" cy="182562"/>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6"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6" y="4578382"/>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6" y="4794282"/>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6" y="5010182"/>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6" y="5370513"/>
            <a:ext cx="739775" cy="182562"/>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6" y="5586413"/>
            <a:ext cx="739775" cy="182562"/>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6" y="5802313"/>
            <a:ext cx="739775" cy="182562"/>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6" y="6162707"/>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6" y="6388132"/>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6" y="6611938"/>
            <a:ext cx="739775" cy="182562"/>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200" algn="l" rtl="0" fontAlgn="base">
        <a:spcBef>
          <a:spcPct val="0"/>
        </a:spcBef>
        <a:spcAft>
          <a:spcPct val="0"/>
        </a:spcAft>
        <a:defRPr sz="3200">
          <a:solidFill>
            <a:srgbClr val="990000"/>
          </a:solidFill>
          <a:latin typeface="Arial" charset="0"/>
          <a:ea typeface="黑体" pitchFamily="2" charset="-122"/>
        </a:defRPr>
      </a:lvl6pPr>
      <a:lvl7pPr marL="914400" algn="l" rtl="0" fontAlgn="base">
        <a:spcBef>
          <a:spcPct val="0"/>
        </a:spcBef>
        <a:spcAft>
          <a:spcPct val="0"/>
        </a:spcAft>
        <a:defRPr sz="3200">
          <a:solidFill>
            <a:srgbClr val="990000"/>
          </a:solidFill>
          <a:latin typeface="Arial" charset="0"/>
          <a:ea typeface="黑体" pitchFamily="2" charset="-122"/>
        </a:defRPr>
      </a:lvl7pPr>
      <a:lvl8pPr marL="1371600" algn="l" rtl="0" fontAlgn="base">
        <a:spcBef>
          <a:spcPct val="0"/>
        </a:spcBef>
        <a:spcAft>
          <a:spcPct val="0"/>
        </a:spcAft>
        <a:defRPr sz="3200">
          <a:solidFill>
            <a:srgbClr val="990000"/>
          </a:solidFill>
          <a:latin typeface="Arial" charset="0"/>
          <a:ea typeface="黑体" pitchFamily="2" charset="-122"/>
        </a:defRPr>
      </a:lvl8pPr>
      <a:lvl9pPr marL="1828800" algn="l" rtl="0" fontAlgn="base">
        <a:spcBef>
          <a:spcPct val="0"/>
        </a:spcBef>
        <a:spcAft>
          <a:spcPct val="0"/>
        </a:spcAft>
        <a:defRPr sz="3200">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343592" cy="263730"/>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b="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225" eaLnBrk="0" hangingPunct="0">
              <a:lnSpc>
                <a:spcPct val="85000"/>
              </a:lnSpc>
              <a:buClrTx/>
              <a:buFontTx/>
              <a:buNone/>
              <a:defRPr sz="10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0" y="6457981"/>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a:solidFill>
                <a:srgbClr val="000000"/>
              </a:solidFill>
              <a:ea typeface="ＭＳ Ｐゴシック" pitchFamily="34" charset="-128"/>
            </a:endParaRPr>
          </a:p>
          <a:p>
            <a:pPr defTabSz="784225" eaLnBrk="0" hangingPunct="0">
              <a:lnSpc>
                <a:spcPct val="85000"/>
              </a:lnSpc>
              <a:buClrTx/>
              <a:buFontTx/>
              <a:buNone/>
            </a:pPr>
            <a:r>
              <a:rPr lang="de-DE" sz="1000" b="0">
                <a:solidFill>
                  <a:srgbClr val="000000"/>
                </a:solidFill>
                <a:ea typeface="ＭＳ Ｐゴシック" pitchFamily="34" charset="-128"/>
              </a:rPr>
              <a:t>Page </a:t>
            </a:r>
            <a:fld id="{DE460E9F-CD60-4F98-895E-227C1D2BEA7E}" type="slidenum">
              <a:rPr lang="de-DE" sz="1000" b="0">
                <a:solidFill>
                  <a:srgbClr val="000000"/>
                </a:solidFill>
                <a:ea typeface="ＭＳ Ｐゴシック" pitchFamily="34" charset="-128"/>
              </a:rPr>
              <a:pPr defTabSz="784225" eaLnBrk="0" hangingPunct="0">
                <a:lnSpc>
                  <a:spcPct val="85000"/>
                </a:lnSpc>
                <a:buClrTx/>
                <a:buFontTx/>
                <a:buNone/>
              </a:pPr>
              <a:t>‹#›</a:t>
            </a:fld>
            <a:endParaRPr lang="en-GB" sz="1000" b="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7" cstate="print"/>
          <a:srcRect/>
          <a:stretch>
            <a:fillRect/>
          </a:stretch>
        </p:blipFill>
        <p:spPr bwMode="auto">
          <a:xfrm>
            <a:off x="10182226" y="6386515"/>
            <a:ext cx="1295400" cy="307975"/>
          </a:xfrm>
          <a:prstGeom prst="rect">
            <a:avLst/>
          </a:prstGeom>
          <a:noFill/>
        </p:spPr>
      </p:pic>
      <p:sp>
        <p:nvSpPr>
          <p:cNvPr id="1084444" name="Rectangle 28"/>
          <p:cNvSpPr>
            <a:spLocks noGrp="1" noChangeArrowheads="1"/>
          </p:cNvSpPr>
          <p:nvPr>
            <p:ph type="title"/>
          </p:nvPr>
        </p:nvSpPr>
        <p:spPr bwMode="auto">
          <a:xfrm>
            <a:off x="609601" y="274638"/>
            <a:ext cx="1097597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2"/>
            <a:ext cx="1097597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49"/>
            <a:ext cx="919162" cy="369316"/>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en-US">
              <a:solidFill>
                <a:srgbClr val="000000"/>
              </a:solidFill>
            </a:endParaRPr>
          </a:p>
        </p:txBody>
      </p:sp>
      <p:grpSp>
        <p:nvGrpSpPr>
          <p:cNvPr id="3" name="Group 31"/>
          <p:cNvGrpSpPr>
            <a:grpSpLocks/>
          </p:cNvGrpSpPr>
          <p:nvPr/>
        </p:nvGrpSpPr>
        <p:grpSpPr bwMode="auto">
          <a:xfrm>
            <a:off x="12406326" y="3786188"/>
            <a:ext cx="739775" cy="182562"/>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6" y="4002088"/>
            <a:ext cx="739775" cy="182562"/>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6" y="4217988"/>
            <a:ext cx="739775" cy="182562"/>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6"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6" y="4578382"/>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6" y="4794282"/>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6" y="5010182"/>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6" y="5370513"/>
            <a:ext cx="739775" cy="182562"/>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6" y="5586413"/>
            <a:ext cx="739775" cy="182562"/>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6" y="5802313"/>
            <a:ext cx="739775" cy="182562"/>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6" y="6162707"/>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6" y="6388132"/>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6" y="6611938"/>
            <a:ext cx="739775" cy="182562"/>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28" r:id="rId1"/>
    <p:sldLayoutId id="2147484329" r:id="rId2"/>
    <p:sldLayoutId id="2147484331" r:id="rId3"/>
    <p:sldLayoutId id="2147484361" r:id="rId4"/>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200" algn="l" rtl="0" fontAlgn="base">
        <a:spcBef>
          <a:spcPct val="0"/>
        </a:spcBef>
        <a:spcAft>
          <a:spcPct val="0"/>
        </a:spcAft>
        <a:defRPr sz="3200">
          <a:solidFill>
            <a:srgbClr val="990000"/>
          </a:solidFill>
          <a:latin typeface="Arial" charset="0"/>
          <a:ea typeface="黑体" pitchFamily="2" charset="-122"/>
        </a:defRPr>
      </a:lvl6pPr>
      <a:lvl7pPr marL="914400" algn="l" rtl="0" fontAlgn="base">
        <a:spcBef>
          <a:spcPct val="0"/>
        </a:spcBef>
        <a:spcAft>
          <a:spcPct val="0"/>
        </a:spcAft>
        <a:defRPr sz="3200">
          <a:solidFill>
            <a:srgbClr val="990000"/>
          </a:solidFill>
          <a:latin typeface="Arial" charset="0"/>
          <a:ea typeface="黑体" pitchFamily="2" charset="-122"/>
        </a:defRPr>
      </a:lvl7pPr>
      <a:lvl8pPr marL="1371600" algn="l" rtl="0" fontAlgn="base">
        <a:spcBef>
          <a:spcPct val="0"/>
        </a:spcBef>
        <a:spcAft>
          <a:spcPct val="0"/>
        </a:spcAft>
        <a:defRPr sz="3200">
          <a:solidFill>
            <a:srgbClr val="990000"/>
          </a:solidFill>
          <a:latin typeface="Arial" charset="0"/>
          <a:ea typeface="黑体" pitchFamily="2" charset="-122"/>
        </a:defRPr>
      </a:lvl8pPr>
      <a:lvl9pPr marL="1828800" algn="l" rtl="0" fontAlgn="base">
        <a:spcBef>
          <a:spcPct val="0"/>
        </a:spcBef>
        <a:spcAft>
          <a:spcPct val="0"/>
        </a:spcAft>
        <a:defRPr sz="3200">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343592" cy="263730"/>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b="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225" eaLnBrk="0" hangingPunct="0">
              <a:lnSpc>
                <a:spcPct val="85000"/>
              </a:lnSpc>
              <a:buClrTx/>
              <a:buFontTx/>
              <a:buNone/>
              <a:defRPr sz="10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0" y="6457981"/>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a:solidFill>
                <a:srgbClr val="000000"/>
              </a:solidFill>
              <a:ea typeface="ＭＳ Ｐゴシック" pitchFamily="34" charset="-128"/>
            </a:endParaRPr>
          </a:p>
          <a:p>
            <a:pPr defTabSz="784225" eaLnBrk="0" hangingPunct="0">
              <a:lnSpc>
                <a:spcPct val="85000"/>
              </a:lnSpc>
              <a:buClrTx/>
              <a:buFontTx/>
              <a:buNone/>
            </a:pPr>
            <a:r>
              <a:rPr lang="de-DE" sz="1000" b="0">
                <a:solidFill>
                  <a:srgbClr val="000000"/>
                </a:solidFill>
                <a:ea typeface="ＭＳ Ｐゴシック" pitchFamily="34" charset="-128"/>
              </a:rPr>
              <a:t>Page </a:t>
            </a:r>
            <a:fld id="{DE460E9F-CD60-4F98-895E-227C1D2BEA7E}" type="slidenum">
              <a:rPr lang="de-DE" sz="1000" b="0">
                <a:solidFill>
                  <a:srgbClr val="000000"/>
                </a:solidFill>
                <a:ea typeface="ＭＳ Ｐゴシック" pitchFamily="34" charset="-128"/>
              </a:rPr>
              <a:pPr defTabSz="784225" eaLnBrk="0" hangingPunct="0">
                <a:lnSpc>
                  <a:spcPct val="85000"/>
                </a:lnSpc>
                <a:buClrTx/>
                <a:buFontTx/>
                <a:buNone/>
              </a:pPr>
              <a:t>‹#›</a:t>
            </a:fld>
            <a:endParaRPr lang="en-GB" sz="1000" b="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7" cstate="print"/>
          <a:srcRect/>
          <a:stretch>
            <a:fillRect/>
          </a:stretch>
        </p:blipFill>
        <p:spPr bwMode="auto">
          <a:xfrm>
            <a:off x="10182226" y="6386515"/>
            <a:ext cx="1295400" cy="307975"/>
          </a:xfrm>
          <a:prstGeom prst="rect">
            <a:avLst/>
          </a:prstGeom>
          <a:noFill/>
        </p:spPr>
      </p:pic>
      <p:sp>
        <p:nvSpPr>
          <p:cNvPr id="1084444" name="Rectangle 28"/>
          <p:cNvSpPr>
            <a:spLocks noGrp="1" noChangeArrowheads="1"/>
          </p:cNvSpPr>
          <p:nvPr>
            <p:ph type="title"/>
          </p:nvPr>
        </p:nvSpPr>
        <p:spPr bwMode="auto">
          <a:xfrm>
            <a:off x="609601" y="274638"/>
            <a:ext cx="1097597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2"/>
            <a:ext cx="1097597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49"/>
            <a:ext cx="919162" cy="369316"/>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en-US">
              <a:solidFill>
                <a:srgbClr val="000000"/>
              </a:solidFill>
            </a:endParaRPr>
          </a:p>
        </p:txBody>
      </p:sp>
      <p:grpSp>
        <p:nvGrpSpPr>
          <p:cNvPr id="3" name="Group 31"/>
          <p:cNvGrpSpPr>
            <a:grpSpLocks/>
          </p:cNvGrpSpPr>
          <p:nvPr/>
        </p:nvGrpSpPr>
        <p:grpSpPr bwMode="auto">
          <a:xfrm>
            <a:off x="12406326" y="3786188"/>
            <a:ext cx="739775" cy="182562"/>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6" y="4002088"/>
            <a:ext cx="739775" cy="182562"/>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6" y="4217988"/>
            <a:ext cx="739775" cy="182562"/>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6"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6" y="4578382"/>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6" y="4794282"/>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6" y="5010182"/>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6" y="5370513"/>
            <a:ext cx="739775" cy="182562"/>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6" y="5586413"/>
            <a:ext cx="739775" cy="182562"/>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6" y="5802313"/>
            <a:ext cx="739775" cy="182562"/>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6" y="6162707"/>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6" y="6388132"/>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6" y="6611938"/>
            <a:ext cx="739775" cy="182562"/>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200" algn="l" rtl="0" fontAlgn="base">
        <a:spcBef>
          <a:spcPct val="0"/>
        </a:spcBef>
        <a:spcAft>
          <a:spcPct val="0"/>
        </a:spcAft>
        <a:defRPr sz="3200">
          <a:solidFill>
            <a:srgbClr val="990000"/>
          </a:solidFill>
          <a:latin typeface="Arial" charset="0"/>
          <a:ea typeface="黑体" pitchFamily="2" charset="-122"/>
        </a:defRPr>
      </a:lvl6pPr>
      <a:lvl7pPr marL="914400" algn="l" rtl="0" fontAlgn="base">
        <a:spcBef>
          <a:spcPct val="0"/>
        </a:spcBef>
        <a:spcAft>
          <a:spcPct val="0"/>
        </a:spcAft>
        <a:defRPr sz="3200">
          <a:solidFill>
            <a:srgbClr val="990000"/>
          </a:solidFill>
          <a:latin typeface="Arial" charset="0"/>
          <a:ea typeface="黑体" pitchFamily="2" charset="-122"/>
        </a:defRPr>
      </a:lvl7pPr>
      <a:lvl8pPr marL="1371600" algn="l" rtl="0" fontAlgn="base">
        <a:spcBef>
          <a:spcPct val="0"/>
        </a:spcBef>
        <a:spcAft>
          <a:spcPct val="0"/>
        </a:spcAft>
        <a:defRPr sz="3200">
          <a:solidFill>
            <a:srgbClr val="990000"/>
          </a:solidFill>
          <a:latin typeface="Arial" charset="0"/>
          <a:ea typeface="黑体" pitchFamily="2" charset="-122"/>
        </a:defRPr>
      </a:lvl8pPr>
      <a:lvl9pPr marL="1828800" algn="l" rtl="0" fontAlgn="base">
        <a:spcBef>
          <a:spcPct val="0"/>
        </a:spcBef>
        <a:spcAft>
          <a:spcPct val="0"/>
        </a:spcAft>
        <a:defRPr sz="3200">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343592" cy="263730"/>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b="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225" eaLnBrk="0" hangingPunct="0">
              <a:lnSpc>
                <a:spcPct val="85000"/>
              </a:lnSpc>
              <a:buClrTx/>
              <a:buFontTx/>
              <a:buNone/>
              <a:defRPr sz="10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0" y="6457981"/>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0"/>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a:solidFill>
                <a:srgbClr val="000000"/>
              </a:solidFill>
              <a:ea typeface="ＭＳ Ｐゴシック" pitchFamily="34" charset="-128"/>
            </a:endParaRPr>
          </a:p>
          <a:p>
            <a:pPr defTabSz="784225" eaLnBrk="0" hangingPunct="0">
              <a:lnSpc>
                <a:spcPct val="85000"/>
              </a:lnSpc>
              <a:buClrTx/>
              <a:buFontTx/>
              <a:buNone/>
            </a:pPr>
            <a:r>
              <a:rPr lang="de-DE" sz="1000" b="0">
                <a:solidFill>
                  <a:srgbClr val="000000"/>
                </a:solidFill>
                <a:ea typeface="ＭＳ Ｐゴシック" pitchFamily="34" charset="-128"/>
              </a:rPr>
              <a:t>Page </a:t>
            </a:r>
            <a:fld id="{DE460E9F-CD60-4F98-895E-227C1D2BEA7E}" type="slidenum">
              <a:rPr lang="de-DE" sz="1000" b="0">
                <a:solidFill>
                  <a:srgbClr val="000000"/>
                </a:solidFill>
                <a:ea typeface="ＭＳ Ｐゴシック" pitchFamily="34" charset="-128"/>
              </a:rPr>
              <a:pPr defTabSz="784225" eaLnBrk="0" hangingPunct="0">
                <a:lnSpc>
                  <a:spcPct val="85000"/>
                </a:lnSpc>
                <a:buClrTx/>
                <a:buFontTx/>
                <a:buNone/>
              </a:pPr>
              <a:t>‹#›</a:t>
            </a:fld>
            <a:endParaRPr lang="en-GB" sz="1000" b="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7" cstate="print"/>
          <a:srcRect/>
          <a:stretch>
            <a:fillRect/>
          </a:stretch>
        </p:blipFill>
        <p:spPr bwMode="auto">
          <a:xfrm>
            <a:off x="10182226" y="6386515"/>
            <a:ext cx="1295400" cy="307975"/>
          </a:xfrm>
          <a:prstGeom prst="rect">
            <a:avLst/>
          </a:prstGeom>
          <a:noFill/>
        </p:spPr>
      </p:pic>
      <p:sp>
        <p:nvSpPr>
          <p:cNvPr id="1084444" name="Rectangle 28"/>
          <p:cNvSpPr>
            <a:spLocks noGrp="1" noChangeArrowheads="1"/>
          </p:cNvSpPr>
          <p:nvPr>
            <p:ph type="title"/>
          </p:nvPr>
        </p:nvSpPr>
        <p:spPr bwMode="auto">
          <a:xfrm>
            <a:off x="609601" y="274638"/>
            <a:ext cx="1097597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2"/>
            <a:ext cx="1097597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49"/>
            <a:ext cx="919162" cy="369316"/>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en-US">
              <a:solidFill>
                <a:srgbClr val="000000"/>
              </a:solidFill>
            </a:endParaRPr>
          </a:p>
        </p:txBody>
      </p:sp>
      <p:grpSp>
        <p:nvGrpSpPr>
          <p:cNvPr id="3" name="Group 31"/>
          <p:cNvGrpSpPr>
            <a:grpSpLocks/>
          </p:cNvGrpSpPr>
          <p:nvPr/>
        </p:nvGrpSpPr>
        <p:grpSpPr bwMode="auto">
          <a:xfrm>
            <a:off x="12406326" y="3786188"/>
            <a:ext cx="739775" cy="182562"/>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6" y="4002088"/>
            <a:ext cx="739775" cy="182562"/>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6" y="4217988"/>
            <a:ext cx="739775" cy="182562"/>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6"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6" y="4578382"/>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6" y="4794282"/>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6" y="5010182"/>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6" y="5370513"/>
            <a:ext cx="739775" cy="182562"/>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6" y="5586413"/>
            <a:ext cx="739775" cy="182562"/>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6" y="5802313"/>
            <a:ext cx="739775" cy="182562"/>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6" y="6162707"/>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6" y="6388132"/>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6" y="6611938"/>
            <a:ext cx="739775" cy="182562"/>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200" algn="l" rtl="0" fontAlgn="base">
        <a:spcBef>
          <a:spcPct val="0"/>
        </a:spcBef>
        <a:spcAft>
          <a:spcPct val="0"/>
        </a:spcAft>
        <a:defRPr sz="3200">
          <a:solidFill>
            <a:srgbClr val="990000"/>
          </a:solidFill>
          <a:latin typeface="Arial" charset="0"/>
          <a:ea typeface="黑体" pitchFamily="2" charset="-122"/>
        </a:defRPr>
      </a:lvl6pPr>
      <a:lvl7pPr marL="914400" algn="l" rtl="0" fontAlgn="base">
        <a:spcBef>
          <a:spcPct val="0"/>
        </a:spcBef>
        <a:spcAft>
          <a:spcPct val="0"/>
        </a:spcAft>
        <a:defRPr sz="3200">
          <a:solidFill>
            <a:srgbClr val="990000"/>
          </a:solidFill>
          <a:latin typeface="Arial" charset="0"/>
          <a:ea typeface="黑体" pitchFamily="2" charset="-122"/>
        </a:defRPr>
      </a:lvl7pPr>
      <a:lvl8pPr marL="1371600" algn="l" rtl="0" fontAlgn="base">
        <a:spcBef>
          <a:spcPct val="0"/>
        </a:spcBef>
        <a:spcAft>
          <a:spcPct val="0"/>
        </a:spcAft>
        <a:defRPr sz="3200">
          <a:solidFill>
            <a:srgbClr val="990000"/>
          </a:solidFill>
          <a:latin typeface="Arial" charset="0"/>
          <a:ea typeface="黑体" pitchFamily="2" charset="-122"/>
        </a:defRPr>
      </a:lvl8pPr>
      <a:lvl9pPr marL="1828800" algn="l" rtl="0" fontAlgn="base">
        <a:spcBef>
          <a:spcPct val="0"/>
        </a:spcBef>
        <a:spcAft>
          <a:spcPct val="0"/>
        </a:spcAft>
        <a:defRPr sz="3200">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buClrTx/>
              <a:buFontTx/>
              <a:buNone/>
              <a:defRPr/>
            </a:pPr>
            <a:r>
              <a:rPr lang="zh-CN" altLang="en-US" sz="1000" b="0" dirty="0" smtClean="0">
                <a:solidFill>
                  <a:srgbClr val="000000"/>
                </a:solidFill>
                <a:latin typeface="Arial"/>
              </a:rPr>
              <a:t>华为保密信息，未经授权禁止扩散</a:t>
            </a:r>
            <a:endParaRPr lang="en-US" altLang="zh-CN" sz="10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87888" name="Text Box 16"/>
          <p:cNvSpPr txBox="1">
            <a:spLocks noChangeArrowheads="1"/>
          </p:cNvSpPr>
          <p:nvPr/>
        </p:nvSpPr>
        <p:spPr bwMode="auto">
          <a:xfrm>
            <a:off x="4579946" y="2204243"/>
            <a:ext cx="3237765" cy="830972"/>
          </a:xfrm>
          <a:prstGeom prst="rect">
            <a:avLst/>
          </a:prstGeom>
          <a:noFill/>
          <a:ln w="9525">
            <a:noFill/>
            <a:miter lim="800000"/>
            <a:headEnd/>
            <a:tailEnd/>
          </a:ln>
        </p:spPr>
        <p:txBody>
          <a:bodyPr wrap="none" lIns="91418" tIns="45708" rIns="91418" bIns="45708">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a:t>
            </a:r>
            <a:r>
              <a:rPr lang="en-US" altLang="zh-CN" sz="4800" b="0" dirty="0" smtClean="0">
                <a:solidFill>
                  <a:srgbClr val="990000"/>
                </a:solidFill>
                <a:latin typeface="FrutigerNext LT Medium" pitchFamily="34" charset="0"/>
                <a:ea typeface="MS PGothic" pitchFamily="34" charset="-128"/>
              </a:rPr>
              <a:t>You</a:t>
            </a:r>
            <a:endParaRPr lang="en-US" altLang="zh-CN" sz="4800" b="0" dirty="0">
              <a:solidFill>
                <a:srgbClr val="990000"/>
              </a:solidFill>
              <a:latin typeface="FrutigerNext LT Medium" pitchFamily="34" charset="0"/>
              <a:ea typeface="MS PGothic" pitchFamily="34" charset="-128"/>
            </a:endParaRPr>
          </a:p>
        </p:txBody>
      </p:sp>
      <p:sp>
        <p:nvSpPr>
          <p:cNvPr id="1487889" name="Text Box 17"/>
          <p:cNvSpPr txBox="1">
            <a:spLocks noChangeArrowheads="1"/>
          </p:cNvSpPr>
          <p:nvPr/>
        </p:nvSpPr>
        <p:spPr bwMode="auto">
          <a:xfrm>
            <a:off x="4627566" y="2997997"/>
            <a:ext cx="3194356" cy="523196"/>
          </a:xfrm>
          <a:prstGeom prst="rect">
            <a:avLst/>
          </a:prstGeom>
          <a:noFill/>
          <a:ln w="9525">
            <a:noFill/>
            <a:miter lim="800000"/>
            <a:headEnd/>
            <a:tailEnd/>
          </a:ln>
        </p:spPr>
        <p:txBody>
          <a:bodyPr wrap="none" lIns="91418" tIns="45708" rIns="91418" bIns="45708">
            <a:spAutoFit/>
          </a:bodyPr>
          <a:lstStyle/>
          <a:p>
            <a:pPr eaLnBrk="0" hangingPunct="0">
              <a:buClrTx/>
              <a:buFontTx/>
              <a:buNone/>
            </a:pPr>
            <a:r>
              <a:rPr lang="en-US" altLang="zh-CN" sz="2800" b="0" dirty="0">
                <a:solidFill>
                  <a:srgbClr val="666666"/>
                </a:solidFill>
                <a:latin typeface="FrutigerNext LT Regular" pitchFamily="34" charset="0"/>
                <a:ea typeface="MS PGothic" pitchFamily="34" charset="-128"/>
              </a:rPr>
              <a:t>www.huawei.com</a:t>
            </a:r>
            <a:endParaRPr lang="en-US" altLang="zh-CN" sz="2300" b="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1" y="528638"/>
            <a:ext cx="2460625" cy="5307012"/>
          </a:xfrm>
          <a:prstGeom prst="rect">
            <a:avLst/>
          </a:prstGeom>
          <a:noFill/>
          <a:ln w="9525">
            <a:noFill/>
            <a:miter lim="800000"/>
            <a:headEnd/>
            <a:tailEnd/>
          </a:ln>
          <a:effectLst/>
        </p:spPr>
        <p:txBody>
          <a:bodyPr lIns="87775" tIns="43889" rIns="87775" bIns="43889"/>
          <a:lstStyle/>
          <a:p>
            <a:pPr marL="342816" indent="-342816"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816" indent="-342816"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6" indent="-342816" algn="r">
              <a:lnSpc>
                <a:spcPct val="75000"/>
              </a:lnSpc>
              <a:spcBef>
                <a:spcPct val="20000"/>
              </a:spcBef>
              <a:buClr>
                <a:srgbClr val="990000"/>
              </a:buClr>
              <a:buFontTx/>
              <a:buNone/>
            </a:pPr>
            <a:endParaRPr lang="en-US" altLang="zh-CN" sz="1200" b="0" dirty="0">
              <a:solidFill>
                <a:srgbClr val="F8F8F8"/>
              </a:solidFill>
            </a:endParaRPr>
          </a:p>
          <a:p>
            <a:pPr marL="342816" indent="-342816"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816" indent="-342816"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16" indent="-342816"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816" indent="-342816" algn="r">
              <a:lnSpc>
                <a:spcPct val="125000"/>
              </a:lnSpc>
              <a:spcBef>
                <a:spcPct val="20000"/>
              </a:spcBef>
              <a:buClr>
                <a:srgbClr val="990000"/>
              </a:buClr>
              <a:buFontTx/>
              <a:buNone/>
            </a:pPr>
            <a:endParaRPr lang="zh-CN" altLang="en-US" sz="1200" b="0" dirty="0">
              <a:solidFill>
                <a:srgbClr val="F8F8F8"/>
              </a:solidFill>
            </a:endParaRPr>
          </a:p>
          <a:p>
            <a:pPr marL="342816" indent="-342816" algn="r">
              <a:lnSpc>
                <a:spcPct val="125000"/>
              </a:lnSpc>
              <a:spcBef>
                <a:spcPct val="20000"/>
              </a:spcBef>
              <a:buClr>
                <a:srgbClr val="990000"/>
              </a:buClr>
              <a:buFontTx/>
              <a:buNone/>
            </a:pPr>
            <a:endParaRPr lang="zh-CN" altLang="en-US" sz="1200" b="0" dirty="0">
              <a:solidFill>
                <a:srgbClr val="F8F8F8"/>
              </a:solidFill>
            </a:endParaRPr>
          </a:p>
          <a:p>
            <a:pPr marL="342816" indent="-342816" algn="r">
              <a:lnSpc>
                <a:spcPct val="125000"/>
              </a:lnSpc>
              <a:spcBef>
                <a:spcPct val="20000"/>
              </a:spcBef>
              <a:buClr>
                <a:srgbClr val="990000"/>
              </a:buClr>
              <a:buFontTx/>
              <a:buNone/>
            </a:pPr>
            <a:endParaRPr lang="zh-CN" altLang="en-US" sz="1200" b="0" dirty="0">
              <a:solidFill>
                <a:srgbClr val="F8F8F8"/>
              </a:solidFill>
            </a:endParaRPr>
          </a:p>
          <a:p>
            <a:pPr marL="342816" indent="-342816"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816" indent="-342816"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816" indent="-342816"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6" indent="-342816" algn="r">
              <a:lnSpc>
                <a:spcPct val="75000"/>
              </a:lnSpc>
              <a:spcBef>
                <a:spcPct val="20000"/>
              </a:spcBef>
              <a:buClr>
                <a:srgbClr val="990000"/>
              </a:buClr>
              <a:buFontTx/>
              <a:buNone/>
            </a:pPr>
            <a:endParaRPr lang="en-US" altLang="zh-CN" sz="1200" b="0" dirty="0">
              <a:solidFill>
                <a:srgbClr val="F8F8F8"/>
              </a:solidFill>
            </a:endParaRPr>
          </a:p>
          <a:p>
            <a:pPr marL="342816" indent="-342816"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816" indent="-342816"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816" indent="-342816"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16" indent="-342816"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816" indent="-342816"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900" y="5444692"/>
            <a:ext cx="1227137" cy="323142"/>
          </a:xfrm>
          <a:prstGeom prst="rect">
            <a:avLst/>
          </a:prstGeom>
          <a:solidFill>
            <a:srgbClr val="F8F8F8"/>
          </a:solidFill>
          <a:ln w="9525" algn="ctr">
            <a:noFill/>
            <a:miter lim="800000"/>
            <a:headEnd/>
            <a:tailEnd/>
          </a:ln>
          <a:effectLst/>
        </p:spPr>
        <p:txBody>
          <a:bodyPr lIns="91402" tIns="45700" rIns="91402" bIns="45700" anchor="ctr">
            <a:spAutoFit/>
          </a:bodyPr>
          <a:lstStyle/>
          <a:p>
            <a:pPr algn="ctr" defTabSz="877668"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40"/>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73"/>
          <p:cNvGrpSpPr>
            <a:grpSpLocks/>
          </p:cNvGrpSpPr>
          <p:nvPr/>
        </p:nvGrpSpPr>
        <p:grpSpPr bwMode="auto">
          <a:xfrm>
            <a:off x="12472987" y="6203950"/>
            <a:ext cx="989012" cy="182564"/>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78"/>
          <p:cNvGrpSpPr>
            <a:grpSpLocks/>
          </p:cNvGrpSpPr>
          <p:nvPr/>
        </p:nvGrpSpPr>
        <p:grpSpPr bwMode="auto">
          <a:xfrm>
            <a:off x="12472987"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83"/>
          <p:cNvGrpSpPr>
            <a:grpSpLocks/>
          </p:cNvGrpSpPr>
          <p:nvPr/>
        </p:nvGrpSpPr>
        <p:grpSpPr bwMode="auto">
          <a:xfrm>
            <a:off x="12472987" y="5527675"/>
            <a:ext cx="989012" cy="182564"/>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88"/>
          <p:cNvGrpSpPr>
            <a:grpSpLocks/>
          </p:cNvGrpSpPr>
          <p:nvPr/>
        </p:nvGrpSpPr>
        <p:grpSpPr bwMode="auto">
          <a:xfrm>
            <a:off x="12472987" y="5957887"/>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93"/>
          <p:cNvGrpSpPr>
            <a:grpSpLocks/>
          </p:cNvGrpSpPr>
          <p:nvPr/>
        </p:nvGrpSpPr>
        <p:grpSpPr bwMode="auto">
          <a:xfrm>
            <a:off x="12472987"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98"/>
          <p:cNvGrpSpPr>
            <a:grpSpLocks/>
          </p:cNvGrpSpPr>
          <p:nvPr/>
        </p:nvGrpSpPr>
        <p:grpSpPr bwMode="auto">
          <a:xfrm>
            <a:off x="12472987" y="5032376"/>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03"/>
          <p:cNvGrpSpPr>
            <a:grpSpLocks/>
          </p:cNvGrpSpPr>
          <p:nvPr/>
        </p:nvGrpSpPr>
        <p:grpSpPr bwMode="auto">
          <a:xfrm>
            <a:off x="12472987" y="4600576"/>
            <a:ext cx="989012" cy="182564"/>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08"/>
          <p:cNvGrpSpPr>
            <a:grpSpLocks/>
          </p:cNvGrpSpPr>
          <p:nvPr/>
        </p:nvGrpSpPr>
        <p:grpSpPr bwMode="auto">
          <a:xfrm>
            <a:off x="12472987"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87985" name="Rectangle 113"/>
          <p:cNvSpPr>
            <a:spLocks noChangeArrowheads="1"/>
          </p:cNvSpPr>
          <p:nvPr/>
        </p:nvSpPr>
        <p:spPr bwMode="auto">
          <a:xfrm>
            <a:off x="12269800" y="2263780"/>
            <a:ext cx="1401762" cy="26543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800" y="-61904"/>
            <a:ext cx="1401762" cy="8382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sp>
        <p:nvSpPr>
          <p:cNvPr id="59" name="TextBox 58"/>
          <p:cNvSpPr txBox="1"/>
          <p:nvPr userDrawn="1"/>
        </p:nvSpPr>
        <p:spPr>
          <a:xfrm>
            <a:off x="847746" y="4352010"/>
            <a:ext cx="10442575" cy="1369581"/>
          </a:xfrm>
          <a:prstGeom prst="rect">
            <a:avLst/>
          </a:prstGeom>
          <a:noFill/>
        </p:spPr>
        <p:txBody>
          <a:bodyPr wrap="square" lIns="91418" tIns="45708" rIns="91418" bIns="45708" rtlCol="0">
            <a:spAutoFit/>
          </a:bodyPr>
          <a:lstStyle/>
          <a:p>
            <a:pPr algn="just" defTabSz="914172" fontAlgn="auto">
              <a:spcBef>
                <a:spcPts val="0"/>
              </a:spcBef>
              <a:spcAft>
                <a:spcPts val="600"/>
              </a:spcAft>
              <a:buClrTx/>
              <a:buFontTx/>
              <a:buNone/>
              <a:defRPr/>
            </a:pPr>
            <a:r>
              <a:rPr lang="en-US" altLang="zh-CN" sz="1300" b="0" dirty="0" smtClean="0">
                <a:solidFill>
                  <a:srgbClr val="000000"/>
                </a:solidFill>
                <a:latin typeface="FrutigerNext LT Medium"/>
                <a:ea typeface="宋体" charset="-122"/>
              </a:rPr>
              <a:t>Copyright©2013 Huawei Technologies Co., Ltd. All Rights Reserved.</a:t>
            </a:r>
            <a:endParaRPr lang="zh-CN" altLang="zh-CN" sz="1300" b="0" dirty="0" smtClean="0">
              <a:solidFill>
                <a:srgbClr val="000000"/>
              </a:solidFill>
              <a:latin typeface="FrutigerNext LT Medium"/>
              <a:ea typeface="宋体" charset="-122"/>
            </a:endParaRPr>
          </a:p>
          <a:p>
            <a:pPr algn="just" defTabSz="914172" fontAlgn="auto">
              <a:spcBef>
                <a:spcPts val="0"/>
              </a:spcBef>
              <a:spcAft>
                <a:spcPts val="0"/>
              </a:spcAft>
              <a:buClrTx/>
              <a:buFontTx/>
              <a:buNone/>
              <a:defRPr/>
            </a:pPr>
            <a:r>
              <a:rPr lang="en-US" altLang="zh-CN" sz="1300" b="0" dirty="0" smtClean="0">
                <a:solidFill>
                  <a:srgbClr val="000000"/>
                </a:solidFill>
                <a:latin typeface="FrutigerNext LT Regular"/>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b="0" dirty="0">
              <a:solidFill>
                <a:srgbClr val="000000"/>
              </a:solidFill>
              <a:latin typeface="FrutigerNext LT Regular"/>
              <a:ea typeface="宋体" charset="-122"/>
            </a:endParaRPr>
          </a:p>
        </p:txBody>
      </p:sp>
      <p:grpSp>
        <p:nvGrpSpPr>
          <p:cNvPr id="11" name="组合 15"/>
          <p:cNvGrpSpPr>
            <a:grpSpLocks noChangeAspect="1"/>
          </p:cNvGrpSpPr>
          <p:nvPr userDrawn="1"/>
        </p:nvGrpSpPr>
        <p:grpSpPr>
          <a:xfrm>
            <a:off x="1977" y="5611364"/>
            <a:ext cx="12193200" cy="1246638"/>
            <a:chOff x="-1385888" y="528638"/>
            <a:chExt cx="10061576" cy="1028700"/>
          </a:xfrm>
        </p:grpSpPr>
        <p:sp>
          <p:nvSpPr>
            <p:cNvPr id="14"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899" r:id="rId1"/>
  </p:sldLayoutIdLst>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08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172"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257"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342"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816" indent="-342816"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764" indent="-285678" algn="l" rtl="0" eaLnBrk="1" fontAlgn="base" hangingPunct="1">
        <a:spcBef>
          <a:spcPct val="20000"/>
        </a:spcBef>
        <a:spcAft>
          <a:spcPct val="0"/>
        </a:spcAft>
        <a:buFont typeface="Arial" charset="0"/>
        <a:buChar char="›"/>
        <a:defRPr sz="2000">
          <a:solidFill>
            <a:schemeClr val="tx1"/>
          </a:solidFill>
          <a:latin typeface="+mn-lt"/>
          <a:ea typeface="+mn-ea"/>
        </a:defRPr>
      </a:lvl2pPr>
      <a:lvl3pPr marL="1142713" indent="-228543"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800" indent="-228543" algn="l" rtl="0" eaLnBrk="1" fontAlgn="base" hangingPunct="1">
        <a:spcBef>
          <a:spcPct val="20000"/>
        </a:spcBef>
        <a:spcAft>
          <a:spcPct val="0"/>
        </a:spcAft>
        <a:buChar char="–"/>
        <a:defRPr sz="1600">
          <a:solidFill>
            <a:schemeClr val="tx1"/>
          </a:solidFill>
          <a:latin typeface="+mn-lt"/>
          <a:ea typeface="+mn-ea"/>
        </a:defRPr>
      </a:lvl4pPr>
      <a:lvl5pPr marL="2056884" indent="-228543" algn="l" rtl="0" eaLnBrk="1" fontAlgn="base" hangingPunct="1">
        <a:spcBef>
          <a:spcPct val="20000"/>
        </a:spcBef>
        <a:spcAft>
          <a:spcPct val="0"/>
        </a:spcAft>
        <a:buFont typeface="Arial" charset="0"/>
        <a:buChar char="~"/>
        <a:defRPr sz="1600">
          <a:solidFill>
            <a:schemeClr val="tx1"/>
          </a:solidFill>
          <a:latin typeface="+mn-lt"/>
          <a:ea typeface="+mn-ea"/>
        </a:defRPr>
      </a:lvl5pPr>
      <a:lvl6pPr marL="2513972" indent="-228543"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058" indent="-228543" algn="l" rtl="0" eaLnBrk="1" fontAlgn="base" hangingPunct="1">
        <a:spcBef>
          <a:spcPct val="20000"/>
        </a:spcBef>
        <a:spcAft>
          <a:spcPct val="0"/>
        </a:spcAft>
        <a:buFont typeface="Arial" charset="0"/>
        <a:buChar char="~"/>
        <a:defRPr sz="1600">
          <a:solidFill>
            <a:schemeClr val="tx1"/>
          </a:solidFill>
          <a:latin typeface="+mn-lt"/>
          <a:ea typeface="+mn-ea"/>
        </a:defRPr>
      </a:lvl7pPr>
      <a:lvl8pPr marL="3428143" indent="-228543" algn="l" rtl="0" eaLnBrk="1" fontAlgn="base" hangingPunct="1">
        <a:spcBef>
          <a:spcPct val="20000"/>
        </a:spcBef>
        <a:spcAft>
          <a:spcPct val="0"/>
        </a:spcAft>
        <a:buFont typeface="Arial" charset="0"/>
        <a:buChar char="~"/>
        <a:defRPr sz="1600">
          <a:solidFill>
            <a:schemeClr val="tx1"/>
          </a:solidFill>
          <a:latin typeface="+mn-lt"/>
          <a:ea typeface="+mn-ea"/>
        </a:defRPr>
      </a:lvl8pPr>
      <a:lvl9pPr marL="3885228" indent="-228543"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8"/>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10" y="6451602"/>
            <a:ext cx="2532325" cy="184666"/>
          </a:xfrm>
          <a:prstGeom prst="rect">
            <a:avLst/>
          </a:prstGeom>
          <a:noFill/>
          <a:ln>
            <a:noFill/>
          </a:ln>
          <a:extLst>
            <a:ext uri="{909E8E84-426E-40DD-AFC4-6F175D3DCCD1}"/>
            <a:ext uri="{91240B29-F687-4F45-9708-019B960494DF}"/>
          </a:extLst>
        </p:spPr>
        <p:txBody>
          <a:bodyPr wrap="none" lIns="0" tIns="0" rIns="8010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3"/>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1"/>
            <a:ext cx="10179584" cy="871537"/>
          </a:xfrm>
          <a:prstGeom prst="rect">
            <a:avLst/>
          </a:prstGeom>
          <a:noFill/>
          <a:ln w="9525">
            <a:noFill/>
            <a:miter lim="800000"/>
            <a:headEnd/>
            <a:tailEnd/>
          </a:ln>
        </p:spPr>
        <p:txBody>
          <a:bodyPr vert="horz" wrap="square" lIns="0" tIns="40058" rIns="80118" bIns="40058"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80"/>
            <a:ext cx="10179584" cy="4194175"/>
          </a:xfrm>
          <a:prstGeom prst="rect">
            <a:avLst/>
          </a:prstGeom>
          <a:noFill/>
          <a:ln w="9525">
            <a:noFill/>
            <a:miter lim="800000"/>
            <a:headEnd/>
            <a:tailEnd/>
          </a:ln>
        </p:spPr>
        <p:txBody>
          <a:bodyPr vert="horz" wrap="square" lIns="80130" tIns="40064" rIns="80130" bIns="4006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4" y="692150"/>
            <a:ext cx="2460207" cy="5523155"/>
          </a:xfrm>
          <a:prstGeom prst="rect">
            <a:avLst/>
          </a:prstGeom>
          <a:noFill/>
          <a:ln w="9525">
            <a:noFill/>
            <a:miter lim="800000"/>
            <a:headEnd/>
            <a:tailEnd/>
          </a:ln>
          <a:effectLst/>
        </p:spPr>
        <p:txBody>
          <a:bodyPr lIns="80113" tIns="40057" rIns="80113" bIns="40057">
            <a:spAutoFit/>
          </a:bodyPr>
          <a:lstStyle/>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851" indent="-342851"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851" indent="-342851"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851" indent="-342851"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851" indent="-342851"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851" indent="-342851"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851" indent="-342851"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a:rPr>
              <a:t> </a:t>
            </a:r>
          </a:p>
        </p:txBody>
      </p:sp>
      <p:grpSp>
        <p:nvGrpSpPr>
          <p:cNvPr id="2" name="Group 16"/>
          <p:cNvGrpSpPr>
            <a:grpSpLocks/>
          </p:cNvGrpSpPr>
          <p:nvPr/>
        </p:nvGrpSpPr>
        <p:grpSpPr bwMode="auto">
          <a:xfrm>
            <a:off x="12436538" y="3511551"/>
            <a:ext cx="1225870" cy="3224212"/>
            <a:chOff x="5839" y="2251"/>
            <a:chExt cx="579" cy="2031"/>
          </a:xfrm>
        </p:grpSpPr>
        <p:sp>
          <p:nvSpPr>
            <p:cNvPr id="10253" name="Rectangle 17"/>
            <p:cNvSpPr>
              <a:spLocks noChangeArrowheads="1"/>
            </p:cNvSpPr>
            <p:nvPr userDrawn="1"/>
          </p:nvSpPr>
          <p:spPr bwMode="auto">
            <a:xfrm>
              <a:off x="5839" y="3114"/>
              <a:ext cx="579" cy="291"/>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sz="2400"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sz="2400"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60" y="1341441"/>
            <a:ext cx="1590031" cy="1333547"/>
          </a:xfrm>
          <a:prstGeom prst="rect">
            <a:avLst/>
          </a:prstGeom>
          <a:noFill/>
          <a:ln w="9525">
            <a:noFill/>
            <a:miter lim="800000"/>
            <a:headEnd/>
            <a:tailEnd/>
          </a:ln>
          <a:effectLst/>
        </p:spPr>
        <p:txBody>
          <a:bodyPr lIns="80113" tIns="40057" rIns="80113" bIns="40057">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7"/>
            <a:ext cx="1494756" cy="487161"/>
          </a:xfrm>
          <a:prstGeom prst="rect">
            <a:avLst/>
          </a:prstGeom>
          <a:noFill/>
          <a:ln w="9525">
            <a:noFill/>
            <a:miter lim="800000"/>
            <a:headEnd/>
            <a:tailEnd/>
          </a:ln>
          <a:effectLst/>
        </p:spPr>
        <p:txBody>
          <a:bodyPr lIns="80113" tIns="40057" rIns="80113" bIns="40057">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483693" y="6489720"/>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80" y="6463220"/>
            <a:ext cx="1957556" cy="143629"/>
          </a:xfrm>
          <a:prstGeom prst="rect">
            <a:avLst/>
          </a:prstGeom>
          <a:noFill/>
          <a:ln w="9525" algn="ctr">
            <a:noFill/>
            <a:miter lim="800000"/>
            <a:headEnd/>
            <a:tailEnd/>
          </a:ln>
          <a:effectLst/>
        </p:spPr>
        <p:txBody>
          <a:bodyPr wrap="none" lIns="80070" tIns="0" rIns="80070"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575" eaLnBrk="0" hangingPunct="0">
              <a:buClrTx/>
              <a:buFontTx/>
              <a:buNone/>
              <a:defRPr/>
            </a:pPr>
            <a:r>
              <a:rPr lang="zh-CN" altLang="en-US" sz="900" b="0" dirty="0" smtClean="0">
                <a:solidFill>
                  <a:srgbClr val="000000"/>
                </a:solidFill>
                <a:latin typeface="Arial"/>
              </a:rPr>
              <a:t>华为保密信息，未经授权禁止扩散</a:t>
            </a:r>
            <a:endParaRPr lang="en-US" altLang="zh-CN" sz="900" b="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mn-ea"/>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30"/>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60" name="Freeform 6"/>
          <p:cNvSpPr>
            <a:spLocks/>
          </p:cNvSpPr>
          <p:nvPr/>
        </p:nvSpPr>
        <p:spPr bwMode="auto">
          <a:xfrm>
            <a:off x="9545095" y="6200930"/>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sz="2400">
              <a:solidFill>
                <a:srgbClr val="000000"/>
              </a:solidFill>
            </a:endParaRPr>
          </a:p>
        </p:txBody>
      </p:sp>
      <p:sp>
        <p:nvSpPr>
          <p:cNvPr id="1470550" name="Rectangle 86"/>
          <p:cNvSpPr>
            <a:spLocks noChangeArrowheads="1"/>
          </p:cNvSpPr>
          <p:nvPr/>
        </p:nvSpPr>
        <p:spPr bwMode="auto">
          <a:xfrm>
            <a:off x="7910513" y="6396039"/>
            <a:ext cx="1409700" cy="46196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114"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114"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70"/>
            <a:ext cx="3661106"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6" y="6386533"/>
            <a:ext cx="1295400" cy="307975"/>
          </a:xfrm>
          <a:prstGeom prst="rect">
            <a:avLst/>
          </a:prstGeom>
          <a:noFill/>
        </p:spPr>
      </p:pic>
      <p:sp>
        <p:nvSpPr>
          <p:cNvPr id="1470552" name="Rectangle 88"/>
          <p:cNvSpPr>
            <a:spLocks noGrp="1" noChangeArrowheads="1"/>
          </p:cNvSpPr>
          <p:nvPr>
            <p:ph type="title"/>
          </p:nvPr>
        </p:nvSpPr>
        <p:spPr bwMode="auto">
          <a:xfrm>
            <a:off x="781050" y="2"/>
            <a:ext cx="10975975" cy="1063625"/>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英文标题</a:t>
            </a:r>
            <a:r>
              <a:rPr lang="en-US" altLang="zh-CN" sz="1200" b="0" dirty="0">
                <a:solidFill>
                  <a:srgbClr val="F8F8F8"/>
                </a:solidFill>
                <a:ea typeface="华文细黑"/>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内部使用字体 </a:t>
            </a:r>
            <a:r>
              <a:rPr lang="en-US" altLang="zh-CN" sz="1200" b="0" dirty="0">
                <a:solidFill>
                  <a:srgbClr val="F8F8F8"/>
                </a:solidFill>
                <a:latin typeface="FrutigerNext LT Medium" pitchFamily="34" charset="0"/>
                <a:ea typeface="华文细黑"/>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a:cs typeface="SimSun" pitchFamily="2" charset="-122"/>
              </a:rPr>
              <a:t>FrutigerNext</a:t>
            </a:r>
            <a:r>
              <a:rPr lang="en-US" altLang="zh-CN" sz="1200" b="0" dirty="0">
                <a:solidFill>
                  <a:srgbClr val="F8F8F8"/>
                </a:solidFill>
                <a:latin typeface="FrutigerNext LT Medium" pitchFamily="34" charset="0"/>
                <a:ea typeface="华文细黑"/>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外部使用字体 </a:t>
            </a:r>
            <a:r>
              <a:rPr lang="en-US" altLang="zh-CN" sz="1200" b="0" dirty="0">
                <a:solidFill>
                  <a:srgbClr val="F8F8F8"/>
                </a:solidFill>
                <a:latin typeface="FrutigerNext LT Medium" pitchFamily="34" charset="0"/>
                <a:ea typeface="华文细黑"/>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中文标题</a:t>
            </a:r>
            <a:r>
              <a:rPr lang="en-US" altLang="zh-CN" sz="1200" b="0" dirty="0">
                <a:solidFill>
                  <a:srgbClr val="F8F8F8"/>
                </a:solidFill>
                <a:ea typeface="华文细黑"/>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字体</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英文正文</a:t>
            </a:r>
            <a:r>
              <a:rPr lang="en-US" altLang="zh-CN" sz="1200" b="0" dirty="0">
                <a:solidFill>
                  <a:srgbClr val="F8F8F8"/>
                </a:solidFill>
                <a:ea typeface="华文细黑"/>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子目录 </a:t>
            </a:r>
            <a:r>
              <a:rPr lang="en-US" altLang="zh-CN" sz="1200" b="0" dirty="0">
                <a:solidFill>
                  <a:srgbClr val="F8F8F8"/>
                </a:solidFill>
                <a:ea typeface="华文细黑"/>
                <a:cs typeface="SimSun" pitchFamily="2" charset="-122"/>
              </a:rPr>
              <a:t>(2-5</a:t>
            </a:r>
            <a:r>
              <a:rPr lang="zh-CN" altLang="en-US" sz="1200" b="0" dirty="0">
                <a:solidFill>
                  <a:srgbClr val="F8F8F8"/>
                </a:solidFill>
                <a:ea typeface="华文细黑"/>
                <a:cs typeface="SimSun" pitchFamily="2" charset="-122"/>
              </a:rPr>
              <a:t>级</a:t>
            </a:r>
            <a:r>
              <a:rPr lang="en-US" altLang="zh-CN" sz="1200" b="0" dirty="0">
                <a:solidFill>
                  <a:srgbClr val="F8F8F8"/>
                </a:solidFill>
                <a:ea typeface="华文细黑"/>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内部使用字体 </a:t>
            </a:r>
            <a:r>
              <a:rPr lang="en-US" altLang="zh-CN" sz="1200" b="0" dirty="0">
                <a:solidFill>
                  <a:srgbClr val="F8F8F8"/>
                </a:solidFill>
                <a:latin typeface="FrutigerNext LT Medium" pitchFamily="34" charset="0"/>
                <a:ea typeface="华文细黑"/>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a:cs typeface="SimSun" pitchFamily="2" charset="-122"/>
              </a:rPr>
              <a:t>FrutigerNext</a:t>
            </a:r>
            <a:r>
              <a:rPr lang="en-US" altLang="zh-CN" sz="1200" b="0" dirty="0">
                <a:solidFill>
                  <a:srgbClr val="F8F8F8"/>
                </a:solidFill>
                <a:latin typeface="FrutigerNext LT Medium" pitchFamily="34" charset="0"/>
                <a:ea typeface="华文细黑"/>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a:cs typeface="SimSun" pitchFamily="2" charset="-122"/>
              </a:rPr>
              <a:t>外部使用字体 </a:t>
            </a:r>
            <a:r>
              <a:rPr lang="en-US" altLang="zh-CN" sz="1200" b="0" dirty="0">
                <a:solidFill>
                  <a:srgbClr val="F8F8F8"/>
                </a:solidFill>
                <a:latin typeface="FrutigerNext LT Medium" pitchFamily="34" charset="0"/>
                <a:ea typeface="华文细黑"/>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中文正文</a:t>
            </a:r>
            <a:r>
              <a:rPr lang="en-US" altLang="zh-CN" sz="1200" b="0" dirty="0">
                <a:solidFill>
                  <a:srgbClr val="F8F8F8"/>
                </a:solidFill>
                <a:ea typeface="华文细黑"/>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子目录</a:t>
            </a:r>
            <a:r>
              <a:rPr lang="en-US" altLang="zh-CN" sz="1200" b="0" dirty="0">
                <a:solidFill>
                  <a:srgbClr val="F8F8F8"/>
                </a:solidFill>
                <a:ea typeface="华文细黑"/>
                <a:cs typeface="SimSun" pitchFamily="2" charset="-122"/>
              </a:rPr>
              <a:t>(2-5</a:t>
            </a:r>
            <a:r>
              <a:rPr lang="zh-CN" altLang="en-US" sz="1200" b="0" dirty="0">
                <a:solidFill>
                  <a:srgbClr val="F8F8F8"/>
                </a:solidFill>
                <a:ea typeface="华文细黑"/>
                <a:cs typeface="SimSun" pitchFamily="2" charset="-122"/>
              </a:rPr>
              <a:t>级</a:t>
            </a:r>
            <a:r>
              <a:rPr lang="en-US" altLang="zh-CN" sz="1200" b="0" dirty="0">
                <a:solidFill>
                  <a:srgbClr val="F8F8F8"/>
                </a:solidFill>
                <a:ea typeface="华文细黑"/>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颜色</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a:cs typeface="SimSun" pitchFamily="2" charset="-122"/>
              </a:rPr>
              <a:t>字体</a:t>
            </a:r>
            <a:r>
              <a:rPr lang="en-US" altLang="zh-CN" sz="1200" b="0" dirty="0">
                <a:solidFill>
                  <a:srgbClr val="F8F8F8"/>
                </a:solidFill>
                <a:ea typeface="华文细黑"/>
                <a:cs typeface="SimSun" pitchFamily="2" charset="-122"/>
              </a:rPr>
              <a:t>:</a:t>
            </a:r>
            <a:r>
              <a:rPr lang="zh-CN" altLang="en-US" sz="1200" b="0" dirty="0">
                <a:solidFill>
                  <a:srgbClr val="F8F8F8"/>
                </a:solidFill>
                <a:ea typeface="华文细黑"/>
                <a:cs typeface="SimSun" pitchFamily="2" charset="-122"/>
              </a:rPr>
              <a:t>细黑体 </a:t>
            </a:r>
            <a:endParaRPr lang="zh-CN" altLang="en-US" sz="1200" b="0" dirty="0">
              <a:solidFill>
                <a:srgbClr val="080808"/>
              </a:solidFill>
              <a:ea typeface="华文细黑"/>
              <a:cs typeface="SimSun" pitchFamily="2" charset="-122"/>
            </a:endParaRPr>
          </a:p>
        </p:txBody>
      </p:sp>
      <p:sp>
        <p:nvSpPr>
          <p:cNvPr id="1470603" name="Rectangle 139"/>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a:solidFill>
                <a:srgbClr val="000000"/>
              </a:solidFill>
              <a:latin typeface="FrutigerNext LT Regular"/>
              <a:ea typeface="MS PGothic" pitchFamily="34" charset="-128"/>
            </a:endParaRPr>
          </a:p>
        </p:txBody>
      </p:sp>
      <p:grpSp>
        <p:nvGrpSpPr>
          <p:cNvPr id="2" name="Group 140"/>
          <p:cNvGrpSpPr>
            <a:grpSpLocks/>
          </p:cNvGrpSpPr>
          <p:nvPr/>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a:solidFill>
                  <a:srgbClr val="000000"/>
                </a:solidFill>
              </a:endParaRPr>
            </a:p>
          </p:txBody>
        </p:sp>
      </p:grpSp>
      <p:grpSp>
        <p:nvGrpSpPr>
          <p:cNvPr id="3" name="Group 145"/>
          <p:cNvGrpSpPr>
            <a:grpSpLocks/>
          </p:cNvGrpSpPr>
          <p:nvPr/>
        </p:nvGrpSpPr>
        <p:grpSpPr bwMode="auto">
          <a:xfrm>
            <a:off x="12472987" y="6203969"/>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a:solidFill>
                  <a:srgbClr val="000000"/>
                </a:solidFill>
              </a:endParaRPr>
            </a:p>
          </p:txBody>
        </p:sp>
      </p:grpSp>
      <p:grpSp>
        <p:nvGrpSpPr>
          <p:cNvPr id="4"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a:solidFill>
                  <a:srgbClr val="000000"/>
                </a:solidFill>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a:solidFill>
                  <a:srgbClr val="000000"/>
                </a:solidFill>
              </a:endParaRPr>
            </a:p>
          </p:txBody>
        </p:sp>
      </p:grpSp>
      <p:grpSp>
        <p:nvGrpSpPr>
          <p:cNvPr id="6" name="Group 160"/>
          <p:cNvGrpSpPr>
            <a:grpSpLocks/>
          </p:cNvGrpSpPr>
          <p:nvPr/>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a:solidFill>
                  <a:srgbClr val="000000"/>
                </a:solidFill>
              </a:endParaRPr>
            </a:p>
          </p:txBody>
        </p:sp>
      </p:grpSp>
      <p:grpSp>
        <p:nvGrpSpPr>
          <p:cNvPr id="7" name="Group 165"/>
          <p:cNvGrpSpPr>
            <a:grpSpLocks/>
          </p:cNvGrpSpPr>
          <p:nvPr/>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a:solidFill>
                  <a:srgbClr val="000000"/>
                </a:solidFill>
              </a:endParaRPr>
            </a:p>
          </p:txBody>
        </p:sp>
      </p:grpSp>
      <p:grpSp>
        <p:nvGrpSpPr>
          <p:cNvPr id="8" name="Group 170"/>
          <p:cNvGrpSpPr>
            <a:grpSpLocks/>
          </p:cNvGrpSpPr>
          <p:nvPr/>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a:solidFill>
                  <a:srgbClr val="000000"/>
                </a:solidFill>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a:solidFill>
                  <a:srgbClr val="000000"/>
                </a:solidFill>
              </a:endParaRPr>
            </a:p>
          </p:txBody>
        </p:sp>
      </p:grpSp>
      <p:grpSp>
        <p:nvGrpSpPr>
          <p:cNvPr id="10" name="Group 180"/>
          <p:cNvGrpSpPr>
            <a:grpSpLocks/>
          </p:cNvGrpSpPr>
          <p:nvPr/>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a:solidFill>
                  <a:srgbClr val="F8F8F8"/>
                </a:solidFill>
                <a:latin typeface="华文细黑" pitchFamily="2" charset="-122"/>
                <a:ea typeface="华文细黑"/>
                <a:cs typeface="SimSun" pitchFamily="2" charset="-122"/>
              </a:rPr>
              <a:t>客户或者合作伙伴的标志放在右上角</a:t>
            </a:r>
            <a:r>
              <a:rPr lang="en-US" altLang="zh-CN" sz="1200" b="0">
                <a:solidFill>
                  <a:srgbClr val="F8F8F8"/>
                </a:solidFill>
                <a:latin typeface="华文细黑" pitchFamily="2" charset="-122"/>
                <a:ea typeface="华文细黑"/>
                <a:cs typeface="SimSun" pitchFamily="2" charset="-122"/>
              </a:rPr>
              <a:t>.</a:t>
            </a:r>
          </a:p>
        </p:txBody>
      </p:sp>
    </p:spTree>
  </p:cSld>
  <p:clrMap bg1="lt1" tx1="dk1" bg2="lt2" tx2="dk2" accent1="accent1" accent2="accent2" accent3="accent3" accent4="accent4" accent5="accent5" accent6="accent6" hlink="hlink" folHlink="folHlink"/>
  <p:sldLayoutIdLst>
    <p:sldLayoutId id="2147484348" r:id="rId1"/>
    <p:sldLayoutId id="2147484349" r:id="rId2"/>
    <p:sldLayoutId id="2147484350" r:id="rId3"/>
    <p:sldLayoutId id="2147484351" r:id="rId4"/>
    <p:sldLayoutId id="2147484352" r:id="rId5"/>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356" r:id="rId1"/>
    <p:sldLayoutId id="2147484357" r:id="rId2"/>
    <p:sldLayoutId id="2147484358" r:id="rId3"/>
    <p:sldLayoutId id="2147484359" r:id="rId4"/>
    <p:sldLayoutId id="2147484360" r:id="rId5"/>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buClrTx/>
                <a:buFontTx/>
                <a:buNone/>
              </a:pPr>
              <a:endParaRPr lang="zh-CN" altLang="en-US" b="0">
                <a:solidFill>
                  <a:prstClr val="black"/>
                </a:solidFill>
                <a:latin typeface="Calibri" pitchFamily="34" charset="0"/>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buClrTx/>
                    <a:buFontTx/>
                    <a:buNone/>
                  </a:pPr>
                  <a:endParaRPr lang="zh-CN" altLang="en-US" b="0">
                    <a:solidFill>
                      <a:prstClr val="black"/>
                    </a:solidFill>
                    <a:latin typeface="Calibri" pitchFamily="34" charset="0"/>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buClrTx/>
              <a:buFontTx/>
              <a:buNone/>
            </a:pPr>
            <a:r>
              <a:rPr lang="de-DE" altLang="zh-CN" sz="1200" b="0">
                <a:solidFill>
                  <a:srgbClr val="000000"/>
                </a:solidFill>
                <a:latin typeface="FrutigerNext LT Bold" pitchFamily="20" charset="0"/>
                <a:ea typeface="MS PGothic" pitchFamily="34" charset="-128"/>
              </a:rPr>
              <a:t>Page </a:t>
            </a:r>
            <a:fld id="{81F34FA2-C906-4E95-91BE-AE6D91A1F71C}" type="slidenum">
              <a:rPr lang="de-DE" altLang="zh-CN" sz="1200" b="0">
                <a:solidFill>
                  <a:srgbClr val="000000"/>
                </a:solidFill>
                <a:latin typeface="FrutigerNext LT Bold" pitchFamily="20" charset="0"/>
                <a:ea typeface="MS PGothic" pitchFamily="34" charset="-128"/>
              </a:rPr>
              <a:pPr eaLnBrk="0" hangingPunct="0">
                <a:lnSpc>
                  <a:spcPct val="85000"/>
                </a:lnSpc>
                <a:buClrTx/>
                <a:buFontTx/>
                <a:buNone/>
              </a:pPr>
              <a:t>‹#›</a:t>
            </a:fld>
            <a:endParaRPr lang="en-GB" altLang="zh-CN" sz="1200" b="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buClrTx/>
              <a:buFontTx/>
              <a:buNone/>
            </a:pPr>
            <a:r>
              <a:rPr lang="zh-CN" altLang="zh-CN" sz="1100" b="0">
                <a:solidFill>
                  <a:srgbClr val="FFFFFF"/>
                </a:solidFill>
                <a:latin typeface="FrutigerNext LT Regular" pitchFamily="34" charset="0"/>
              </a:rPr>
              <a:t>Slide title :32-35pt  </a:t>
            </a:r>
          </a:p>
          <a:p>
            <a:pPr algn="r" defTabSz="784225">
              <a:spcBef>
                <a:spcPct val="20000"/>
              </a:spcBef>
              <a:buClrTx/>
              <a:buFontTx/>
              <a:buNone/>
            </a:pPr>
            <a:r>
              <a:rPr lang="zh-CN" altLang="zh-CN" sz="1100" b="0">
                <a:solidFill>
                  <a:srgbClr val="FFFFFF"/>
                </a:solidFill>
                <a:latin typeface="FrutigerNext LT Regular" pitchFamily="34" charset="0"/>
              </a:rPr>
              <a:t>Color: R153 G0 B0</a:t>
            </a:r>
          </a:p>
          <a:p>
            <a:pPr algn="r" defTabSz="784225">
              <a:spcBef>
                <a:spcPct val="20000"/>
              </a:spcBef>
              <a:buClrTx/>
              <a:buFontTx/>
              <a:buNone/>
            </a:pPr>
            <a:r>
              <a:rPr lang="zh-CN" altLang="zh-CN" sz="1100" b="0">
                <a:solidFill>
                  <a:srgbClr val="FFFFFF"/>
                </a:solidFill>
                <a:latin typeface="FrutigerNext LT Regular" pitchFamily="34" charset="0"/>
              </a:rPr>
              <a:t>Corporate Font :</a:t>
            </a:r>
          </a:p>
          <a:p>
            <a:pPr algn="r" defTabSz="784225">
              <a:spcBef>
                <a:spcPct val="20000"/>
              </a:spcBef>
              <a:buClrTx/>
              <a:buFontTx/>
              <a:buNone/>
            </a:pPr>
            <a:r>
              <a:rPr lang="zh-CN" altLang="zh-CN" sz="1100" b="0">
                <a:solidFill>
                  <a:srgbClr val="FFFFFF"/>
                </a:solidFill>
                <a:latin typeface="FrutigerNext LT Regular" pitchFamily="34" charset="0"/>
              </a:rPr>
              <a:t>FrutigerNext LT Medium</a:t>
            </a:r>
          </a:p>
          <a:p>
            <a:pPr algn="r" defTabSz="784225">
              <a:spcBef>
                <a:spcPct val="20000"/>
              </a:spcBef>
              <a:buClrTx/>
              <a:buFontTx/>
              <a:buNone/>
            </a:pPr>
            <a:r>
              <a:rPr lang="zh-CN" altLang="zh-CN" sz="1100" b="0">
                <a:solidFill>
                  <a:srgbClr val="FFFFFF"/>
                </a:solidFill>
                <a:latin typeface="FrutigerNext LT Regular" pitchFamily="34" charset="0"/>
              </a:rPr>
              <a:t>Font to be used by customers and </a:t>
            </a:r>
          </a:p>
          <a:p>
            <a:pPr algn="r" defTabSz="784225">
              <a:spcBef>
                <a:spcPct val="20000"/>
              </a:spcBef>
              <a:buClrTx/>
              <a:buFontTx/>
              <a:buNone/>
            </a:pPr>
            <a:r>
              <a:rPr lang="zh-CN" altLang="zh-CN" sz="1100" b="0">
                <a:solidFill>
                  <a:srgbClr val="FFFFFF"/>
                </a:solidFill>
                <a:latin typeface="FrutigerNext LT Regular" pitchFamily="34" charset="0"/>
              </a:rPr>
              <a:t>partners : </a:t>
            </a:r>
          </a:p>
          <a:p>
            <a:pPr algn="r" defTabSz="784225">
              <a:spcBef>
                <a:spcPct val="20000"/>
              </a:spcBef>
              <a:buClrTx/>
              <a:buFontTx/>
              <a:buNone/>
            </a:pPr>
            <a:r>
              <a:rPr lang="zh-CN" altLang="zh-CN" sz="1100" b="0">
                <a:solidFill>
                  <a:srgbClr val="FFFFFF"/>
                </a:solidFill>
                <a:latin typeface="FrutigerNext LT Regular" pitchFamily="34" charset="0"/>
              </a:rPr>
              <a:t>Arial</a:t>
            </a:r>
          </a:p>
          <a:p>
            <a:pPr algn="r" defTabSz="784225">
              <a:spcBef>
                <a:spcPct val="20000"/>
              </a:spcBef>
              <a:buClrTx/>
              <a:buFontTx/>
              <a:buNone/>
            </a:pPr>
            <a:endParaRPr lang="zh-CN" altLang="zh-CN" sz="1100" b="0">
              <a:solidFill>
                <a:srgbClr val="FFFFFF"/>
              </a:solidFill>
              <a:latin typeface="FrutigerNext LT Regular" pitchFamily="34" charset="0"/>
            </a:endParaRPr>
          </a:p>
          <a:p>
            <a:pPr algn="r" defTabSz="784225">
              <a:spcBef>
                <a:spcPct val="20000"/>
              </a:spcBef>
              <a:buClrTx/>
              <a:buFontTx/>
              <a:buNone/>
            </a:pPr>
            <a:endParaRPr lang="zh-CN" altLang="zh-CN" sz="1100" b="0">
              <a:solidFill>
                <a:srgbClr val="FFFFFF"/>
              </a:solidFill>
              <a:latin typeface="FrutigerNext LT Regular" pitchFamily="34" charset="0"/>
            </a:endParaRPr>
          </a:p>
          <a:p>
            <a:pPr algn="r" defTabSz="784225">
              <a:spcBef>
                <a:spcPct val="20000"/>
              </a:spcBef>
              <a:buClrTx/>
              <a:buFontTx/>
              <a:buNone/>
            </a:pPr>
            <a:endParaRPr lang="zh-CN" altLang="zh-CN" sz="1100" b="0">
              <a:solidFill>
                <a:srgbClr val="FFFFFF"/>
              </a:solidFill>
              <a:latin typeface="FrutigerNext LT Regular" pitchFamily="34" charset="0"/>
            </a:endParaRPr>
          </a:p>
          <a:p>
            <a:pPr algn="r" defTabSz="784225">
              <a:spcBef>
                <a:spcPct val="20000"/>
              </a:spcBef>
              <a:buClrTx/>
              <a:buFontTx/>
              <a:buNone/>
            </a:pPr>
            <a:r>
              <a:rPr lang="zh-CN" altLang="zh-CN" sz="1100" b="0">
                <a:solidFill>
                  <a:srgbClr val="FFFFFF"/>
                </a:solidFill>
                <a:latin typeface="FrutigerNext LT Regular" pitchFamily="34" charset="0"/>
              </a:rPr>
              <a:t>Slide text :20-22pt</a:t>
            </a:r>
          </a:p>
          <a:p>
            <a:pPr algn="r" defTabSz="784225">
              <a:spcBef>
                <a:spcPct val="20000"/>
              </a:spcBef>
              <a:buClrTx/>
              <a:buFontTx/>
              <a:buNone/>
            </a:pPr>
            <a:r>
              <a:rPr lang="zh-CN" altLang="zh-CN" sz="1100" b="0">
                <a:solidFill>
                  <a:srgbClr val="FFFFFF"/>
                </a:solidFill>
                <a:latin typeface="FrutigerNext LT Regular" pitchFamily="34" charset="0"/>
              </a:rPr>
              <a:t>Bullets level 2-5:</a:t>
            </a:r>
          </a:p>
          <a:p>
            <a:pPr algn="r" defTabSz="784225">
              <a:spcBef>
                <a:spcPct val="20000"/>
              </a:spcBef>
              <a:buClrTx/>
              <a:buFontTx/>
              <a:buNone/>
            </a:pPr>
            <a:r>
              <a:rPr lang="zh-CN" altLang="zh-CN" sz="1100" b="0">
                <a:solidFill>
                  <a:srgbClr val="FFFFFF"/>
                </a:solidFill>
                <a:latin typeface="FrutigerNext LT Regular" pitchFamily="34" charset="0"/>
              </a:rPr>
              <a:t> 18pt  </a:t>
            </a:r>
          </a:p>
          <a:p>
            <a:pPr algn="r" defTabSz="784225">
              <a:spcBef>
                <a:spcPct val="20000"/>
              </a:spcBef>
              <a:buClrTx/>
              <a:buFontTx/>
              <a:buNone/>
            </a:pPr>
            <a:r>
              <a:rPr lang="zh-CN" altLang="zh-CN" sz="1100" b="0">
                <a:solidFill>
                  <a:srgbClr val="FFFFFF"/>
                </a:solidFill>
                <a:latin typeface="FrutigerNext LT Regular" pitchFamily="34" charset="0"/>
              </a:rPr>
              <a:t>Color:Black</a:t>
            </a:r>
          </a:p>
          <a:p>
            <a:pPr algn="r" defTabSz="784225">
              <a:spcBef>
                <a:spcPct val="20000"/>
              </a:spcBef>
              <a:buClrTx/>
              <a:buFontTx/>
              <a:buNone/>
            </a:pPr>
            <a:r>
              <a:rPr lang="zh-CN" altLang="zh-CN" sz="1100" b="0">
                <a:solidFill>
                  <a:srgbClr val="FFFFFF"/>
                </a:solidFill>
                <a:latin typeface="FrutigerNext LT Regular" pitchFamily="34" charset="0"/>
              </a:rPr>
              <a:t>Corporate Font :</a:t>
            </a:r>
          </a:p>
          <a:p>
            <a:pPr algn="r" defTabSz="784225">
              <a:spcBef>
                <a:spcPct val="20000"/>
              </a:spcBef>
              <a:buClrTx/>
              <a:buFontTx/>
              <a:buNone/>
            </a:pPr>
            <a:r>
              <a:rPr lang="zh-CN" altLang="zh-CN" sz="1100" b="0">
                <a:solidFill>
                  <a:srgbClr val="FFFFFF"/>
                </a:solidFill>
                <a:latin typeface="FrutigerNext LT Regular" pitchFamily="34" charset="0"/>
              </a:rPr>
              <a:t>FrutigerNext LT Medium</a:t>
            </a:r>
          </a:p>
          <a:p>
            <a:pPr algn="r" defTabSz="784225">
              <a:spcBef>
                <a:spcPct val="20000"/>
              </a:spcBef>
              <a:buClrTx/>
              <a:buFontTx/>
              <a:buNone/>
            </a:pPr>
            <a:r>
              <a:rPr lang="zh-CN" altLang="zh-CN" sz="1100" b="0">
                <a:solidFill>
                  <a:srgbClr val="FFFFFF"/>
                </a:solidFill>
                <a:latin typeface="FrutigerNext LT Regular" pitchFamily="34" charset="0"/>
              </a:rPr>
              <a:t>Font to be used by customers and </a:t>
            </a:r>
          </a:p>
          <a:p>
            <a:pPr algn="r" defTabSz="784225">
              <a:spcBef>
                <a:spcPct val="20000"/>
              </a:spcBef>
              <a:buClrTx/>
              <a:buFontTx/>
              <a:buNone/>
            </a:pPr>
            <a:r>
              <a:rPr lang="zh-CN" altLang="zh-CN" sz="1100" b="0">
                <a:solidFill>
                  <a:srgbClr val="FFFFFF"/>
                </a:solidFill>
                <a:latin typeface="FrutigerNext LT Regular" pitchFamily="34" charset="0"/>
              </a:rPr>
              <a:t>partners : </a:t>
            </a:r>
          </a:p>
          <a:p>
            <a:pPr algn="r" defTabSz="784225">
              <a:spcBef>
                <a:spcPct val="20000"/>
              </a:spcBef>
              <a:buClrTx/>
              <a:buFontTx/>
              <a:buNone/>
            </a:pPr>
            <a:r>
              <a:rPr lang="zh-CN" altLang="zh-CN" sz="1100" b="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pPr>
              <a:buClrTx/>
              <a:buFontTx/>
              <a:buNone/>
            </a:pPr>
            <a:r>
              <a:rPr lang="en-US" altLang="zh-CN" sz="1100" b="0">
                <a:solidFill>
                  <a:srgbClr val="FFFFFF"/>
                </a:solidFill>
                <a:latin typeface="FrutigerNext LT Regular" pitchFamily="34" charset="0"/>
              </a:rPr>
              <a:t>Top right  corner  for   field-mark, customer or partner logotypes. </a:t>
            </a:r>
          </a:p>
          <a:p>
            <a:pPr>
              <a:buClrTx/>
              <a:buFontTx/>
              <a:buNone/>
            </a:pPr>
            <a:endParaRPr lang="en-US" altLang="zh-CN" sz="1100" b="0">
              <a:solidFill>
                <a:srgbClr val="FFFFFF"/>
              </a:solidFill>
              <a:latin typeface="FrutigerNext LT Regular" pitchFamily="34" charset="0"/>
            </a:endParaRPr>
          </a:p>
          <a:p>
            <a:pPr>
              <a:buClrTx/>
              <a:buFontTx/>
              <a:buNone/>
            </a:pPr>
            <a:r>
              <a:rPr lang="en-US" altLang="zh-CN" sz="1100" b="0">
                <a:solidFill>
                  <a:srgbClr val="FFFFFF"/>
                </a:solidFill>
                <a:latin typeface="FrutigerNext LT Regular" pitchFamily="34" charset="0"/>
              </a:rPr>
              <a:t>----------------   </a:t>
            </a:r>
          </a:p>
          <a:p>
            <a:pPr>
              <a:buClrTx/>
              <a:buFontTx/>
              <a:buNone/>
            </a:pPr>
            <a:endParaRPr lang="zh-CN" altLang="en-US" sz="1100" b="0">
              <a:solidFill>
                <a:srgbClr val="FFFFFF"/>
              </a:solidFill>
              <a:latin typeface="FrutigerNext LT Regular" pitchFamily="34" charset="0"/>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pPr>
              <a:buClrTx/>
              <a:buFontTx/>
              <a:buNone/>
            </a:pPr>
            <a:r>
              <a:rPr lang="en-US" altLang="zh-CN" sz="1100" b="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buClrTx/>
              <a:buFontTx/>
              <a:buNone/>
            </a:pPr>
            <a:r>
              <a:rPr lang="en-US" altLang="zh-CN" sz="1100" b="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4364" r:id="rId1"/>
  </p:sldLayoutIdLst>
  <p:transition advClick="0"/>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35" name="Text Box 19"/>
          <p:cNvSpPr txBox="1">
            <a:spLocks noChangeArrowheads="1"/>
          </p:cNvSpPr>
          <p:nvPr/>
        </p:nvSpPr>
        <p:spPr bwMode="auto">
          <a:xfrm>
            <a:off x="869949" y="6467506"/>
            <a:ext cx="2214902" cy="263769"/>
          </a:xfrm>
          <a:prstGeom prst="rect">
            <a:avLst/>
          </a:prstGeom>
          <a:noFill/>
          <a:ln w="9525">
            <a:noFill/>
            <a:miter lim="800000"/>
            <a:headEnd/>
            <a:tailEnd/>
          </a:ln>
        </p:spPr>
        <p:txBody>
          <a:bodyPr wrap="none" lIns="78348" tIns="39174" rIns="78348" bIns="39174">
            <a:spAutoFit/>
          </a:bodyPr>
          <a:lstStyle/>
          <a:p>
            <a:pPr defTabSz="784114" eaLnBrk="0" hangingPunct="0">
              <a:buClrTx/>
              <a:buFontTx/>
              <a:buNone/>
            </a:pPr>
            <a:r>
              <a:rPr lang="en-US" altLang="zh-CN" sz="1200" b="0" dirty="0">
                <a:solidFill>
                  <a:srgbClr val="000000"/>
                </a:solidFill>
                <a:latin typeface="FrutigerNext LT Bold" pitchFamily="1" charset="0"/>
                <a:ea typeface="ＭＳ Ｐゴシック" pitchFamily="34" charset="-128"/>
              </a:rPr>
              <a:t>HISILICON SEMICONDUCTOR</a:t>
            </a:r>
          </a:p>
        </p:txBody>
      </p:sp>
      <p:sp>
        <p:nvSpPr>
          <p:cNvPr id="1084436" name="Rectangle 20"/>
          <p:cNvSpPr>
            <a:spLocks noGrp="1" noChangeArrowheads="1"/>
          </p:cNvSpPr>
          <p:nvPr>
            <p:ph type="dt" sz="half" idx="2"/>
          </p:nvPr>
        </p:nvSpPr>
        <p:spPr bwMode="auto">
          <a:xfrm>
            <a:off x="7910513"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114" eaLnBrk="0" hangingPunct="0">
              <a:lnSpc>
                <a:spcPct val="85000"/>
              </a:lnSpc>
              <a:buClrTx/>
              <a:buFontTx/>
              <a:buNone/>
              <a:defRPr sz="900" b="0">
                <a:latin typeface="FrutigerNext LT Medium" pitchFamily="34" charset="0"/>
                <a:ea typeface="ＭＳ Ｐゴシック" pitchFamily="34" charset="-128"/>
              </a:defRPr>
            </a:lvl1pPr>
          </a:lstStyle>
          <a:p>
            <a:endParaRPr lang="en-GB">
              <a:solidFill>
                <a:srgbClr val="000000"/>
              </a:solidFill>
            </a:endParaRPr>
          </a:p>
        </p:txBody>
      </p:sp>
      <p:grpSp>
        <p:nvGrpSpPr>
          <p:cNvPr id="2" name="Group 21"/>
          <p:cNvGrpSpPr>
            <a:grpSpLocks/>
          </p:cNvGrpSpPr>
          <p:nvPr/>
        </p:nvGrpSpPr>
        <p:grpSpPr bwMode="auto">
          <a:xfrm>
            <a:off x="0" y="6216680"/>
            <a:ext cx="12195175" cy="635000"/>
            <a:chOff x="0" y="3920"/>
            <a:chExt cx="7682" cy="400"/>
          </a:xfrm>
        </p:grpSpPr>
        <p:pic>
          <p:nvPicPr>
            <p:cNvPr id="1084438" name="Picture 22"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p:spPr>
        </p:pic>
        <p:pic>
          <p:nvPicPr>
            <p:cNvPr id="1084439" name="Picture 23"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p:spPr>
        </p:pic>
        <p:pic>
          <p:nvPicPr>
            <p:cNvPr id="1084440" name="Picture 24"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p:spPr>
        </p:pic>
      </p:grpSp>
      <p:sp>
        <p:nvSpPr>
          <p:cNvPr id="1084441" name="Text Box 25"/>
          <p:cNvSpPr txBox="1">
            <a:spLocks noChangeArrowheads="1"/>
          </p:cNvSpPr>
          <p:nvPr/>
        </p:nvSpPr>
        <p:spPr bwMode="auto">
          <a:xfrm>
            <a:off x="869951" y="6457982"/>
            <a:ext cx="2784932" cy="263791"/>
          </a:xfrm>
          <a:prstGeom prst="rect">
            <a:avLst/>
          </a:prstGeom>
          <a:noFill/>
          <a:ln w="9525">
            <a:noFill/>
            <a:miter lim="800000"/>
            <a:headEnd/>
            <a:tailEnd/>
          </a:ln>
        </p:spPr>
        <p:txBody>
          <a:bodyPr wrap="none" lIns="78348" tIns="39174" rIns="78348" bIns="39174">
            <a:spAutoFit/>
          </a:bodyPr>
          <a:lstStyle/>
          <a:p>
            <a:pPr defTabSz="784114" eaLnBrk="0" hangingPunct="0">
              <a:buClrTx/>
              <a:buFontTx/>
              <a:buNone/>
            </a:pPr>
            <a:r>
              <a:rPr lang="en-US" altLang="zh-CN" sz="1200" dirty="0">
                <a:solidFill>
                  <a:srgbClr val="000000"/>
                </a:solidFill>
                <a:ea typeface="ＭＳ Ｐゴシック" pitchFamily="34" charset="-128"/>
              </a:rPr>
              <a:t>HUAWEI TECHNOLOGIES CO., LTD.</a:t>
            </a:r>
          </a:p>
        </p:txBody>
      </p:sp>
      <p:sp>
        <p:nvSpPr>
          <p:cNvPr id="1084442" name="Rectangle 26"/>
          <p:cNvSpPr>
            <a:spLocks noChangeArrowheads="1"/>
          </p:cNvSpPr>
          <p:nvPr/>
        </p:nvSpPr>
        <p:spPr bwMode="auto">
          <a:xfrm>
            <a:off x="7910513" y="6396071"/>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b="0" dirty="0">
              <a:solidFill>
                <a:srgbClr val="000000"/>
              </a:solidFill>
              <a:ea typeface="ＭＳ Ｐゴシック" pitchFamily="34" charset="-128"/>
            </a:endParaRPr>
          </a:p>
          <a:p>
            <a:pPr defTabSz="784114" eaLnBrk="0" hangingPunct="0">
              <a:lnSpc>
                <a:spcPct val="85000"/>
              </a:lnSpc>
              <a:buClrTx/>
              <a:buFontTx/>
              <a:buNone/>
            </a:pPr>
            <a:r>
              <a:rPr lang="de-DE" sz="900" b="0" dirty="0">
                <a:solidFill>
                  <a:srgbClr val="000000"/>
                </a:solidFill>
                <a:ea typeface="ＭＳ Ｐゴシック" pitchFamily="34" charset="-128"/>
              </a:rPr>
              <a:t>Page </a:t>
            </a:r>
            <a:fld id="{DE460E9F-CD60-4F98-895E-227C1D2BEA7E}" type="slidenum">
              <a:rPr lang="de-DE" sz="900" b="0">
                <a:solidFill>
                  <a:srgbClr val="000000"/>
                </a:solidFill>
                <a:ea typeface="ＭＳ Ｐゴシック" pitchFamily="34" charset="-128"/>
              </a:rPr>
              <a:pPr defTabSz="784114" eaLnBrk="0" hangingPunct="0">
                <a:lnSpc>
                  <a:spcPct val="85000"/>
                </a:lnSpc>
                <a:buClrTx/>
                <a:buFontTx/>
                <a:buNone/>
              </a:pPr>
              <a:t>‹#›</a:t>
            </a:fld>
            <a:endParaRPr lang="en-GB" sz="900" b="0" dirty="0">
              <a:solidFill>
                <a:srgbClr val="000000"/>
              </a:solidFill>
              <a:ea typeface="ＭＳ Ｐゴシック" pitchFamily="34" charset="-128"/>
            </a:endParaRPr>
          </a:p>
        </p:txBody>
      </p:sp>
      <p:pic>
        <p:nvPicPr>
          <p:cNvPr id="1084443" name="Picture 27" descr="图片3副本"/>
          <p:cNvPicPr>
            <a:picLocks noChangeAspect="1" noChangeArrowheads="1"/>
          </p:cNvPicPr>
          <p:nvPr/>
        </p:nvPicPr>
        <p:blipFill>
          <a:blip r:embed="rId8" cstate="print"/>
          <a:srcRect/>
          <a:stretch>
            <a:fillRect/>
          </a:stretch>
        </p:blipFill>
        <p:spPr bwMode="auto">
          <a:xfrm>
            <a:off x="10182226" y="6386517"/>
            <a:ext cx="1295400" cy="307975"/>
          </a:xfrm>
          <a:prstGeom prst="rect">
            <a:avLst/>
          </a:prstGeom>
          <a:noFill/>
        </p:spPr>
      </p:pic>
      <p:sp>
        <p:nvSpPr>
          <p:cNvPr id="1084444" name="Rectangle 28"/>
          <p:cNvSpPr>
            <a:spLocks noGrp="1" noChangeArrowheads="1"/>
          </p:cNvSpPr>
          <p:nvPr>
            <p:ph type="title"/>
          </p:nvPr>
        </p:nvSpPr>
        <p:spPr bwMode="auto">
          <a:xfrm>
            <a:off x="609601" y="274637"/>
            <a:ext cx="10975975" cy="1143000"/>
          </a:xfrm>
          <a:prstGeom prst="rect">
            <a:avLst/>
          </a:prstGeom>
          <a:noFill/>
          <a:ln w="9525">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084445" name="Rectangle 29"/>
          <p:cNvSpPr>
            <a:spLocks noGrp="1" noChangeArrowheads="1"/>
          </p:cNvSpPr>
          <p:nvPr>
            <p:ph type="body" idx="1"/>
          </p:nvPr>
        </p:nvSpPr>
        <p:spPr bwMode="auto">
          <a:xfrm>
            <a:off x="609601" y="1600233"/>
            <a:ext cx="10975975" cy="4525963"/>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4446" name="Rectangle 30"/>
          <p:cNvSpPr>
            <a:spLocks noChangeArrowheads="1"/>
          </p:cNvSpPr>
          <p:nvPr/>
        </p:nvSpPr>
        <p:spPr bwMode="auto">
          <a:xfrm>
            <a:off x="12320588" y="4970756"/>
            <a:ext cx="919162" cy="369304"/>
          </a:xfrm>
          <a:prstGeom prst="rect">
            <a:avLst/>
          </a:prstGeom>
          <a:solidFill>
            <a:srgbClr val="FFFFFF"/>
          </a:solidFill>
          <a:ln w="9525" algn="ctr">
            <a:noFill/>
            <a:miter lim="800000"/>
            <a:headEnd/>
            <a:tailEnd/>
          </a:ln>
          <a:effectLst/>
        </p:spPr>
        <p:txBody>
          <a:bodyPr lIns="91411" tIns="45706" rIns="91411" bIns="45706" anchor="ctr">
            <a:spAutoFit/>
          </a:bodyPr>
          <a:lstStyle/>
          <a:p>
            <a:endParaRPr lang="en-US">
              <a:solidFill>
                <a:srgbClr val="000000"/>
              </a:solidFill>
            </a:endParaRPr>
          </a:p>
        </p:txBody>
      </p:sp>
      <p:grpSp>
        <p:nvGrpSpPr>
          <p:cNvPr id="3" name="Group 31"/>
          <p:cNvGrpSpPr>
            <a:grpSpLocks/>
          </p:cNvGrpSpPr>
          <p:nvPr/>
        </p:nvGrpSpPr>
        <p:grpSpPr bwMode="auto">
          <a:xfrm>
            <a:off x="12406327" y="3786188"/>
            <a:ext cx="739775" cy="182563"/>
            <a:chOff x="5893" y="2387"/>
            <a:chExt cx="466" cy="115"/>
          </a:xfrm>
        </p:grpSpPr>
        <p:sp>
          <p:nvSpPr>
            <p:cNvPr id="1084448" name="Rectangle 3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49" name="Rectangle 3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50" name="Rectangle 3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en-US">
                <a:solidFill>
                  <a:srgbClr val="000000"/>
                </a:solidFill>
              </a:endParaRPr>
            </a:p>
          </p:txBody>
        </p:sp>
        <p:sp>
          <p:nvSpPr>
            <p:cNvPr id="1084451" name="Rectangle 3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grpSp>
      <p:grpSp>
        <p:nvGrpSpPr>
          <p:cNvPr id="4" name="Group 36"/>
          <p:cNvGrpSpPr>
            <a:grpSpLocks/>
          </p:cNvGrpSpPr>
          <p:nvPr/>
        </p:nvGrpSpPr>
        <p:grpSpPr bwMode="auto">
          <a:xfrm>
            <a:off x="12406327" y="4002088"/>
            <a:ext cx="739775" cy="182563"/>
            <a:chOff x="5893" y="2523"/>
            <a:chExt cx="466" cy="115"/>
          </a:xfrm>
        </p:grpSpPr>
        <p:sp>
          <p:nvSpPr>
            <p:cNvPr id="1084453" name="Rectangle 3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54" name="Rectangle 3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5" name="Rectangle 3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56" name="Rectangle 4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grpSp>
      <p:grpSp>
        <p:nvGrpSpPr>
          <p:cNvPr id="5" name="Group 41"/>
          <p:cNvGrpSpPr>
            <a:grpSpLocks/>
          </p:cNvGrpSpPr>
          <p:nvPr/>
        </p:nvGrpSpPr>
        <p:grpSpPr bwMode="auto">
          <a:xfrm>
            <a:off x="12406327" y="4217988"/>
            <a:ext cx="739775" cy="182563"/>
            <a:chOff x="5893" y="2659"/>
            <a:chExt cx="466" cy="115"/>
          </a:xfrm>
        </p:grpSpPr>
        <p:sp>
          <p:nvSpPr>
            <p:cNvPr id="1084458" name="Rectangle 4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59" name="Rectangle 4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en-US">
                <a:solidFill>
                  <a:srgbClr val="000000"/>
                </a:solidFill>
              </a:endParaRPr>
            </a:p>
          </p:txBody>
        </p:sp>
        <p:sp>
          <p:nvSpPr>
            <p:cNvPr id="1084460" name="Rectangle 4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61" name="Rectangle 4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grpSp>
      <p:grpSp>
        <p:nvGrpSpPr>
          <p:cNvPr id="6" name="Group 46"/>
          <p:cNvGrpSpPr>
            <a:grpSpLocks/>
          </p:cNvGrpSpPr>
          <p:nvPr/>
        </p:nvGrpSpPr>
        <p:grpSpPr bwMode="auto">
          <a:xfrm>
            <a:off x="12406327" y="3570288"/>
            <a:ext cx="739775" cy="188912"/>
            <a:chOff x="5893" y="2251"/>
            <a:chExt cx="466" cy="119"/>
          </a:xfrm>
        </p:grpSpPr>
        <p:sp>
          <p:nvSpPr>
            <p:cNvPr id="1084463" name="Rectangle 4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4" name="Rectangle 4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en-US">
                <a:solidFill>
                  <a:srgbClr val="000000"/>
                </a:solidFill>
              </a:endParaRPr>
            </a:p>
          </p:txBody>
        </p:sp>
        <p:sp>
          <p:nvSpPr>
            <p:cNvPr id="1084465" name="Rectangle 4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66" name="Rectangle 5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en-US">
                <a:solidFill>
                  <a:srgbClr val="000000"/>
                </a:solidFill>
              </a:endParaRPr>
            </a:p>
          </p:txBody>
        </p:sp>
      </p:grpSp>
      <p:grpSp>
        <p:nvGrpSpPr>
          <p:cNvPr id="7" name="Group 51"/>
          <p:cNvGrpSpPr>
            <a:grpSpLocks/>
          </p:cNvGrpSpPr>
          <p:nvPr/>
        </p:nvGrpSpPr>
        <p:grpSpPr bwMode="auto">
          <a:xfrm>
            <a:off x="12406327" y="4578383"/>
            <a:ext cx="739775" cy="182563"/>
            <a:chOff x="5893" y="2886"/>
            <a:chExt cx="466" cy="115"/>
          </a:xfrm>
        </p:grpSpPr>
        <p:sp>
          <p:nvSpPr>
            <p:cNvPr id="1084468" name="Rectangle 5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69" name="Rectangle 5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70" name="Rectangle 5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71" name="Rectangle 55"/>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8" name="Group 56"/>
          <p:cNvGrpSpPr>
            <a:grpSpLocks/>
          </p:cNvGrpSpPr>
          <p:nvPr/>
        </p:nvGrpSpPr>
        <p:grpSpPr bwMode="auto">
          <a:xfrm>
            <a:off x="12406327" y="4794283"/>
            <a:ext cx="739775" cy="182563"/>
            <a:chOff x="5893" y="3022"/>
            <a:chExt cx="466" cy="115"/>
          </a:xfrm>
        </p:grpSpPr>
        <p:sp>
          <p:nvSpPr>
            <p:cNvPr id="1084473" name="Rectangle 5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74" name="Rectangle 5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75" name="Rectangle 5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76" name="Rectangle 6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9" name="Group 61"/>
          <p:cNvGrpSpPr>
            <a:grpSpLocks/>
          </p:cNvGrpSpPr>
          <p:nvPr/>
        </p:nvGrpSpPr>
        <p:grpSpPr bwMode="auto">
          <a:xfrm>
            <a:off x="12406327" y="5010183"/>
            <a:ext cx="739775" cy="182563"/>
            <a:chOff x="5893" y="3158"/>
            <a:chExt cx="466" cy="115"/>
          </a:xfrm>
        </p:grpSpPr>
        <p:sp>
          <p:nvSpPr>
            <p:cNvPr id="1084478" name="Rectangle 6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79" name="Rectangle 6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80" name="Rectangle 6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81" name="Rectangle 6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en-US">
                <a:solidFill>
                  <a:srgbClr val="000000"/>
                </a:solidFill>
              </a:endParaRPr>
            </a:p>
          </p:txBody>
        </p:sp>
      </p:grpSp>
      <p:grpSp>
        <p:nvGrpSpPr>
          <p:cNvPr id="10" name="Group 66"/>
          <p:cNvGrpSpPr>
            <a:grpSpLocks/>
          </p:cNvGrpSpPr>
          <p:nvPr/>
        </p:nvGrpSpPr>
        <p:grpSpPr bwMode="auto">
          <a:xfrm>
            <a:off x="12406327" y="5370513"/>
            <a:ext cx="739775" cy="182563"/>
            <a:chOff x="5893" y="3385"/>
            <a:chExt cx="466" cy="115"/>
          </a:xfrm>
        </p:grpSpPr>
        <p:sp>
          <p:nvSpPr>
            <p:cNvPr id="1084483" name="Rectangle 6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84" name="Rectangle 6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485" name="Rectangle 6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486" name="Rectangle 7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1" name="Group 71"/>
          <p:cNvGrpSpPr>
            <a:grpSpLocks/>
          </p:cNvGrpSpPr>
          <p:nvPr/>
        </p:nvGrpSpPr>
        <p:grpSpPr bwMode="auto">
          <a:xfrm>
            <a:off x="12406327" y="5586413"/>
            <a:ext cx="739775" cy="182563"/>
            <a:chOff x="5893" y="3521"/>
            <a:chExt cx="466" cy="115"/>
          </a:xfrm>
        </p:grpSpPr>
        <p:sp>
          <p:nvSpPr>
            <p:cNvPr id="1084488" name="Rectangle 7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489" name="Rectangle 7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490" name="Rectangle 7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491" name="Rectangle 7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2" name="Group 76"/>
          <p:cNvGrpSpPr>
            <a:grpSpLocks/>
          </p:cNvGrpSpPr>
          <p:nvPr/>
        </p:nvGrpSpPr>
        <p:grpSpPr bwMode="auto">
          <a:xfrm>
            <a:off x="12406327" y="5802313"/>
            <a:ext cx="739775" cy="182563"/>
            <a:chOff x="5893" y="3657"/>
            <a:chExt cx="466" cy="115"/>
          </a:xfrm>
        </p:grpSpPr>
        <p:sp>
          <p:nvSpPr>
            <p:cNvPr id="1084493" name="Rectangle 7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en-US">
                <a:solidFill>
                  <a:srgbClr val="000000"/>
                </a:solidFill>
              </a:endParaRPr>
            </a:p>
          </p:txBody>
        </p:sp>
        <p:sp>
          <p:nvSpPr>
            <p:cNvPr id="1084494" name="Rectangle 7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en-US">
                <a:solidFill>
                  <a:srgbClr val="000000"/>
                </a:solidFill>
              </a:endParaRPr>
            </a:p>
          </p:txBody>
        </p:sp>
        <p:sp>
          <p:nvSpPr>
            <p:cNvPr id="1084495" name="Rectangle 7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en-US">
                <a:solidFill>
                  <a:srgbClr val="000000"/>
                </a:solidFill>
              </a:endParaRPr>
            </a:p>
          </p:txBody>
        </p:sp>
        <p:sp>
          <p:nvSpPr>
            <p:cNvPr id="1084496" name="Rectangle 8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en-US">
                <a:solidFill>
                  <a:srgbClr val="000000"/>
                </a:solidFill>
              </a:endParaRPr>
            </a:p>
          </p:txBody>
        </p:sp>
      </p:grpSp>
      <p:grpSp>
        <p:nvGrpSpPr>
          <p:cNvPr id="13" name="Group 81"/>
          <p:cNvGrpSpPr>
            <a:grpSpLocks/>
          </p:cNvGrpSpPr>
          <p:nvPr/>
        </p:nvGrpSpPr>
        <p:grpSpPr bwMode="auto">
          <a:xfrm>
            <a:off x="12406327" y="6162708"/>
            <a:ext cx="739775" cy="182563"/>
            <a:chOff x="5893" y="3884"/>
            <a:chExt cx="466" cy="115"/>
          </a:xfrm>
        </p:grpSpPr>
        <p:sp>
          <p:nvSpPr>
            <p:cNvPr id="1084498" name="Rectangle 8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499" name="Rectangle 8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00" name="Rectangle 8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01" name="Rectangle 85"/>
            <p:cNvSpPr>
              <a:spLocks noChangeArrowheads="1"/>
            </p:cNvSpPr>
            <p:nvPr userDrawn="1"/>
          </p:nvSpPr>
          <p:spPr bwMode="auto">
            <a:xfrm flipV="1">
              <a:off x="5893" y="3884"/>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4" name="Group 86"/>
          <p:cNvGrpSpPr>
            <a:grpSpLocks/>
          </p:cNvGrpSpPr>
          <p:nvPr/>
        </p:nvGrpSpPr>
        <p:grpSpPr bwMode="auto">
          <a:xfrm>
            <a:off x="12406327" y="6388133"/>
            <a:ext cx="739775" cy="182563"/>
            <a:chOff x="5893" y="4026"/>
            <a:chExt cx="466" cy="115"/>
          </a:xfrm>
        </p:grpSpPr>
        <p:sp>
          <p:nvSpPr>
            <p:cNvPr id="1084503" name="Rectangle 8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en-US">
                <a:solidFill>
                  <a:srgbClr val="000000"/>
                </a:solidFill>
              </a:endParaRPr>
            </a:p>
          </p:txBody>
        </p:sp>
        <p:sp>
          <p:nvSpPr>
            <p:cNvPr id="1084504" name="Rectangle 8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en-US">
                <a:solidFill>
                  <a:srgbClr val="000000"/>
                </a:solidFill>
              </a:endParaRPr>
            </a:p>
          </p:txBody>
        </p:sp>
        <p:sp>
          <p:nvSpPr>
            <p:cNvPr id="1084505" name="Rectangle 8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en-US">
                <a:solidFill>
                  <a:srgbClr val="000000"/>
                </a:solidFill>
              </a:endParaRPr>
            </a:p>
          </p:txBody>
        </p:sp>
        <p:sp>
          <p:nvSpPr>
            <p:cNvPr id="1084506" name="Rectangle 90"/>
            <p:cNvSpPr>
              <a:spLocks noChangeArrowheads="1"/>
            </p:cNvSpPr>
            <p:nvPr userDrawn="1"/>
          </p:nvSpPr>
          <p:spPr bwMode="auto">
            <a:xfrm flipV="1">
              <a:off x="5893" y="4026"/>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grpSp>
        <p:nvGrpSpPr>
          <p:cNvPr id="15" name="Group 91"/>
          <p:cNvGrpSpPr>
            <a:grpSpLocks/>
          </p:cNvGrpSpPr>
          <p:nvPr/>
        </p:nvGrpSpPr>
        <p:grpSpPr bwMode="auto">
          <a:xfrm>
            <a:off x="12406327" y="6611937"/>
            <a:ext cx="739775" cy="182563"/>
            <a:chOff x="5893" y="4167"/>
            <a:chExt cx="466" cy="115"/>
          </a:xfrm>
        </p:grpSpPr>
        <p:sp>
          <p:nvSpPr>
            <p:cNvPr id="1084508" name="Rectangle 92"/>
            <p:cNvSpPr>
              <a:spLocks noChangeArrowheads="1"/>
            </p:cNvSpPr>
            <p:nvPr userDrawn="1"/>
          </p:nvSpPr>
          <p:spPr bwMode="auto">
            <a:xfrm flipV="1">
              <a:off x="6010" y="4167"/>
              <a:ext cx="116" cy="115"/>
            </a:xfrm>
            <a:prstGeom prst="rect">
              <a:avLst/>
            </a:prstGeom>
            <a:solidFill>
              <a:srgbClr val="FF9900"/>
            </a:solidFill>
            <a:ln w="9525">
              <a:noFill/>
              <a:miter lim="800000"/>
              <a:headEnd/>
              <a:tailEnd/>
            </a:ln>
            <a:effectLst/>
          </p:spPr>
          <p:txBody>
            <a:bodyPr wrap="none" anchor="ctr"/>
            <a:lstStyle/>
            <a:p>
              <a:endParaRPr lang="en-US">
                <a:solidFill>
                  <a:srgbClr val="000000"/>
                </a:solidFill>
              </a:endParaRPr>
            </a:p>
          </p:txBody>
        </p:sp>
        <p:sp>
          <p:nvSpPr>
            <p:cNvPr id="1084509" name="Rectangle 93"/>
            <p:cNvSpPr>
              <a:spLocks noChangeArrowheads="1"/>
            </p:cNvSpPr>
            <p:nvPr userDrawn="1"/>
          </p:nvSpPr>
          <p:spPr bwMode="auto">
            <a:xfrm flipV="1">
              <a:off x="6126" y="4167"/>
              <a:ext cx="116" cy="115"/>
            </a:xfrm>
            <a:prstGeom prst="rect">
              <a:avLst/>
            </a:prstGeom>
            <a:solidFill>
              <a:srgbClr val="FFCC66"/>
            </a:solidFill>
            <a:ln w="9525">
              <a:noFill/>
              <a:miter lim="800000"/>
              <a:headEnd/>
              <a:tailEnd/>
            </a:ln>
            <a:effectLst/>
          </p:spPr>
          <p:txBody>
            <a:bodyPr wrap="none" anchor="ctr"/>
            <a:lstStyle/>
            <a:p>
              <a:endParaRPr lang="en-US">
                <a:solidFill>
                  <a:srgbClr val="000000"/>
                </a:solidFill>
              </a:endParaRPr>
            </a:p>
          </p:txBody>
        </p:sp>
        <p:sp>
          <p:nvSpPr>
            <p:cNvPr id="1084510" name="Rectangle 94"/>
            <p:cNvSpPr>
              <a:spLocks noChangeArrowheads="1"/>
            </p:cNvSpPr>
            <p:nvPr userDrawn="1"/>
          </p:nvSpPr>
          <p:spPr bwMode="auto">
            <a:xfrm flipV="1">
              <a:off x="6242" y="4167"/>
              <a:ext cx="117" cy="115"/>
            </a:xfrm>
            <a:prstGeom prst="rect">
              <a:avLst/>
            </a:prstGeom>
            <a:solidFill>
              <a:srgbClr val="FFCC99"/>
            </a:solidFill>
            <a:ln w="9525">
              <a:noFill/>
              <a:miter lim="800000"/>
              <a:headEnd/>
              <a:tailEnd/>
            </a:ln>
            <a:effectLst/>
          </p:spPr>
          <p:txBody>
            <a:bodyPr wrap="none" anchor="ctr"/>
            <a:lstStyle/>
            <a:p>
              <a:endParaRPr lang="en-US">
                <a:solidFill>
                  <a:srgbClr val="000000"/>
                </a:solidFill>
              </a:endParaRPr>
            </a:p>
          </p:txBody>
        </p:sp>
        <p:sp>
          <p:nvSpPr>
            <p:cNvPr id="1084511" name="Rectangle 95"/>
            <p:cNvSpPr>
              <a:spLocks noChangeArrowheads="1"/>
            </p:cNvSpPr>
            <p:nvPr userDrawn="1"/>
          </p:nvSpPr>
          <p:spPr bwMode="auto">
            <a:xfrm flipV="1">
              <a:off x="5893" y="4167"/>
              <a:ext cx="117" cy="115"/>
            </a:xfrm>
            <a:prstGeom prst="rect">
              <a:avLst/>
            </a:prstGeom>
            <a:solidFill>
              <a:srgbClr val="777777"/>
            </a:solidFill>
            <a:ln w="9525">
              <a:noFill/>
              <a:miter lim="800000"/>
              <a:headEnd/>
              <a:tailEnd/>
            </a:ln>
            <a:effectLst/>
          </p:spPr>
          <p:txBody>
            <a:bodyPr wrap="none" anchor="ctr"/>
            <a:lstStyle/>
            <a:p>
              <a:endParaRPr 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4369" r:id="rId1"/>
    <p:sldLayoutId id="2147484370" r:id="rId2"/>
    <p:sldLayoutId id="2147484371" r:id="rId3"/>
    <p:sldLayoutId id="2147484372" r:id="rId4"/>
    <p:sldLayoutId id="2147484373" r:id="rId5"/>
  </p:sldLayoutIdLst>
  <p:transition advClick="0" advTm="8000">
    <p:fade thruBlk="1"/>
  </p:transition>
  <p:hf hdr="0" ftr="0" dt="0"/>
  <p:txStyles>
    <p:titleStyle>
      <a:lvl1pPr algn="l" rtl="0" fontAlgn="base">
        <a:spcBef>
          <a:spcPct val="0"/>
        </a:spcBef>
        <a:spcAft>
          <a:spcPct val="0"/>
        </a:spcAft>
        <a:defRPr sz="3200">
          <a:solidFill>
            <a:srgbClr val="990000"/>
          </a:solidFill>
          <a:latin typeface="+mj-lt"/>
          <a:ea typeface="+mj-ea"/>
          <a:cs typeface="+mj-cs"/>
        </a:defRPr>
      </a:lvl1pPr>
      <a:lvl2pPr algn="l" rtl="0" fontAlgn="base">
        <a:spcBef>
          <a:spcPct val="0"/>
        </a:spcBef>
        <a:spcAft>
          <a:spcPct val="0"/>
        </a:spcAft>
        <a:defRPr sz="3200">
          <a:solidFill>
            <a:srgbClr val="990000"/>
          </a:solidFill>
          <a:latin typeface="Arial" charset="0"/>
          <a:ea typeface="黑体" pitchFamily="2" charset="-122"/>
        </a:defRPr>
      </a:lvl2pPr>
      <a:lvl3pPr algn="l" rtl="0" fontAlgn="base">
        <a:spcBef>
          <a:spcPct val="0"/>
        </a:spcBef>
        <a:spcAft>
          <a:spcPct val="0"/>
        </a:spcAft>
        <a:defRPr sz="3200">
          <a:solidFill>
            <a:srgbClr val="990000"/>
          </a:solidFill>
          <a:latin typeface="Arial" charset="0"/>
          <a:ea typeface="黑体" pitchFamily="2" charset="-122"/>
        </a:defRPr>
      </a:lvl3pPr>
      <a:lvl4pPr algn="l" rtl="0" fontAlgn="base">
        <a:spcBef>
          <a:spcPct val="0"/>
        </a:spcBef>
        <a:spcAft>
          <a:spcPct val="0"/>
        </a:spcAft>
        <a:defRPr sz="3200">
          <a:solidFill>
            <a:srgbClr val="990000"/>
          </a:solidFill>
          <a:latin typeface="Arial" charset="0"/>
          <a:ea typeface="黑体" pitchFamily="2" charset="-122"/>
        </a:defRPr>
      </a:lvl4pPr>
      <a:lvl5pPr algn="l" rtl="0" fontAlgn="base">
        <a:spcBef>
          <a:spcPct val="0"/>
        </a:spcBef>
        <a:spcAft>
          <a:spcPct val="0"/>
        </a:spcAft>
        <a:defRPr sz="3200">
          <a:solidFill>
            <a:srgbClr val="990000"/>
          </a:solidFill>
          <a:latin typeface="Arial" charset="0"/>
          <a:ea typeface="黑体" pitchFamily="2" charset="-122"/>
        </a:defRPr>
      </a:lvl5pPr>
      <a:lvl6pPr marL="457136" algn="l" rtl="0" fontAlgn="base">
        <a:spcBef>
          <a:spcPct val="0"/>
        </a:spcBef>
        <a:spcAft>
          <a:spcPct val="0"/>
        </a:spcAft>
        <a:defRPr sz="3200">
          <a:solidFill>
            <a:srgbClr val="990000"/>
          </a:solidFill>
          <a:latin typeface="Arial" charset="0"/>
          <a:ea typeface="黑体" pitchFamily="2" charset="-122"/>
        </a:defRPr>
      </a:lvl6pPr>
      <a:lvl7pPr marL="914270" algn="l" rtl="0" fontAlgn="base">
        <a:spcBef>
          <a:spcPct val="0"/>
        </a:spcBef>
        <a:spcAft>
          <a:spcPct val="0"/>
        </a:spcAft>
        <a:defRPr sz="3200">
          <a:solidFill>
            <a:srgbClr val="990000"/>
          </a:solidFill>
          <a:latin typeface="Arial" charset="0"/>
          <a:ea typeface="黑体" pitchFamily="2" charset="-122"/>
        </a:defRPr>
      </a:lvl7pPr>
      <a:lvl8pPr marL="1371406" algn="l" rtl="0" fontAlgn="base">
        <a:spcBef>
          <a:spcPct val="0"/>
        </a:spcBef>
        <a:spcAft>
          <a:spcPct val="0"/>
        </a:spcAft>
        <a:defRPr sz="3200">
          <a:solidFill>
            <a:srgbClr val="990000"/>
          </a:solidFill>
          <a:latin typeface="Arial" charset="0"/>
          <a:ea typeface="黑体" pitchFamily="2" charset="-122"/>
        </a:defRPr>
      </a:lvl8pPr>
      <a:lvl9pPr marL="1828541" algn="l" rtl="0" fontAlgn="base">
        <a:spcBef>
          <a:spcPct val="0"/>
        </a:spcBef>
        <a:spcAft>
          <a:spcPct val="0"/>
        </a:spcAft>
        <a:defRPr sz="3200">
          <a:solidFill>
            <a:srgbClr val="990000"/>
          </a:solidFill>
          <a:latin typeface="Arial" charset="0"/>
          <a:ea typeface="黑体" pitchFamily="2" charset="-122"/>
        </a:defRPr>
      </a:lvl9pPr>
    </p:titleStyle>
    <p:bodyStyle>
      <a:lvl1pPr marL="342851" indent="-342851" algn="l" rtl="0" fontAlgn="base">
        <a:spcBef>
          <a:spcPct val="20000"/>
        </a:spcBef>
        <a:spcAft>
          <a:spcPct val="0"/>
        </a:spcAft>
        <a:buChar char="•"/>
        <a:defRPr sz="3200">
          <a:solidFill>
            <a:schemeClr val="tx1"/>
          </a:solidFill>
          <a:latin typeface="+mn-lt"/>
          <a:ea typeface="+mn-ea"/>
          <a:cs typeface="+mn-cs"/>
        </a:defRPr>
      </a:lvl1pPr>
      <a:lvl2pPr marL="742845" indent="-285709" algn="l" rtl="0" fontAlgn="base">
        <a:spcBef>
          <a:spcPct val="20000"/>
        </a:spcBef>
        <a:spcAft>
          <a:spcPct val="0"/>
        </a:spcAft>
        <a:buChar char="–"/>
        <a:defRPr sz="2800">
          <a:solidFill>
            <a:schemeClr val="tx1"/>
          </a:solidFill>
          <a:latin typeface="+mn-lt"/>
          <a:ea typeface="+mn-ea"/>
        </a:defRPr>
      </a:lvl2pPr>
      <a:lvl3pPr marL="1142838" indent="-228567" algn="l" rtl="0" fontAlgn="base">
        <a:spcBef>
          <a:spcPct val="20000"/>
        </a:spcBef>
        <a:spcAft>
          <a:spcPct val="0"/>
        </a:spcAft>
        <a:buChar char="•"/>
        <a:defRPr sz="2400">
          <a:solidFill>
            <a:schemeClr val="tx1"/>
          </a:solidFill>
          <a:latin typeface="+mn-lt"/>
          <a:ea typeface="+mn-ea"/>
        </a:defRPr>
      </a:lvl3pPr>
      <a:lvl4pPr marL="1599973" indent="-228567" algn="l" rtl="0" fontAlgn="base">
        <a:spcBef>
          <a:spcPct val="20000"/>
        </a:spcBef>
        <a:spcAft>
          <a:spcPct val="0"/>
        </a:spcAft>
        <a:buChar char="–"/>
        <a:defRPr sz="2000">
          <a:solidFill>
            <a:schemeClr val="tx1"/>
          </a:solidFill>
          <a:latin typeface="+mn-lt"/>
          <a:ea typeface="+mn-ea"/>
        </a:defRPr>
      </a:lvl4pPr>
      <a:lvl5pPr marL="2057109" indent="-228567" algn="l" rtl="0" fontAlgn="base">
        <a:spcBef>
          <a:spcPct val="20000"/>
        </a:spcBef>
        <a:spcAft>
          <a:spcPct val="0"/>
        </a:spcAft>
        <a:buChar char="»"/>
        <a:defRPr sz="20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7" name="Picture 12" descr="目录元素"/>
          <p:cNvPicPr>
            <a:picLocks noChangeAspect="1" noChangeArrowheads="1"/>
          </p:cNvPicPr>
          <p:nvPr/>
        </p:nvPicPr>
        <p:blipFill>
          <a:blip r:embed="rId14" cstate="print"/>
          <a:srcRect/>
          <a:stretch>
            <a:fillRect/>
          </a:stretch>
        </p:blipFill>
        <p:spPr bwMode="auto">
          <a:xfrm>
            <a:off x="2" y="2"/>
            <a:ext cx="8082652" cy="6850441"/>
          </a:xfrm>
          <a:prstGeom prst="rect">
            <a:avLst/>
          </a:prstGeom>
          <a:noFill/>
          <a:ln w="9525">
            <a:noFill/>
            <a:miter lim="800000"/>
            <a:headEnd/>
            <a:tailEnd/>
          </a:ln>
        </p:spPr>
      </p:pic>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990000"/>
                </a:solidFill>
                <a:latin typeface="FrutigerNext LT Bold" pitchFamily="34" charset="0"/>
                <a:ea typeface="ＭＳ Ｐゴシック" pitchFamily="34" charset="-128"/>
              </a:rPr>
              <a:t>Page </a:t>
            </a:r>
            <a:fld id="{D2CCB95A-78A2-4503-873A-F4E4E7FA69E6}" type="slidenum">
              <a:rPr lang="de-DE" altLang="zh-CN" sz="1200" b="0">
                <a:solidFill>
                  <a:srgbClr val="99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990000"/>
              </a:solidFill>
              <a:latin typeface="FrutigerNext LT Bold" pitchFamily="34" charset="0"/>
              <a:ea typeface="ＭＳ Ｐゴシック" pitchFamily="34" charset="-128"/>
            </a:endParaRPr>
          </a:p>
        </p:txBody>
      </p:sp>
      <p:pic>
        <p:nvPicPr>
          <p:cNvPr id="5" name="Picture 2" descr="Logo"/>
          <p:cNvPicPr>
            <a:picLocks noChangeAspect="1" noChangeArrowheads="1"/>
          </p:cNvPicPr>
          <p:nvPr/>
        </p:nvPicPr>
        <p:blipFill>
          <a:blip r:embed="rId15" cstate="print"/>
          <a:srcRect/>
          <a:stretch>
            <a:fillRect/>
          </a:stretch>
        </p:blipFill>
        <p:spPr bwMode="auto">
          <a:xfrm>
            <a:off x="11312561" y="71414"/>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64" y="6521473"/>
            <a:ext cx="2321169" cy="263700"/>
          </a:xfrm>
          <a:prstGeom prst="rect">
            <a:avLst/>
          </a:prstGeom>
          <a:noFill/>
          <a:ln w="9525">
            <a:noFill/>
            <a:miter lim="800000"/>
            <a:headEnd/>
            <a:tailEnd/>
          </a:ln>
        </p:spPr>
        <p:txBody>
          <a:bodyPr wrap="none" lIns="78274" tIns="39135" rIns="78274" bIns="39135">
            <a:spAutoFit/>
          </a:bodyPr>
          <a:lstStyle/>
          <a:p>
            <a:pPr defTabSz="784225" eaLnBrk="0" hangingPunct="0">
              <a:buClrTx/>
              <a:buFontTx/>
              <a:buNone/>
              <a:defRPr/>
            </a:pPr>
            <a:r>
              <a:rPr lang="en-US" altLang="zh-CN" sz="1200" dirty="0">
                <a:solidFill>
                  <a:srgbClr val="990000"/>
                </a:solidFill>
                <a:latin typeface="Calibri" pitchFamily="34" charset="0"/>
                <a:ea typeface="ＭＳ Ｐゴシック" pitchFamily="34" charset="-128"/>
              </a:rPr>
              <a:t>HUAWEI TECHNOLOGIES CO., LTD.</a:t>
            </a:r>
            <a:endParaRPr lang="en-US" altLang="zh-CN" sz="2100" dirty="0">
              <a:solidFill>
                <a:srgbClr val="990000"/>
              </a:solidFill>
              <a:latin typeface="Calibri"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376" r:id="rId1"/>
    <p:sldLayoutId id="2147484377" r:id="rId2"/>
    <p:sldLayoutId id="2147484378" r:id="rId3"/>
    <p:sldLayoutId id="2147484379" r:id="rId4"/>
    <p:sldLayoutId id="2147484380" r:id="rId5"/>
    <p:sldLayoutId id="2147484381" r:id="rId6"/>
    <p:sldLayoutId id="2147484382" r:id="rId7"/>
    <p:sldLayoutId id="2147484383" r:id="rId8"/>
    <p:sldLayoutId id="2147484384" r:id="rId9"/>
    <p:sldLayoutId id="2147484385" r:id="rId10"/>
    <p:sldLayoutId id="2147484386" r:id="rId11"/>
    <p:sldLayoutId id="2147484387" r:id="rId12"/>
  </p:sldLayoutIdLst>
  <p:hf hdr="0" ftr="0" dt="0"/>
  <p:txStyles>
    <p:titleStyle>
      <a:lvl1pPr algn="l" defTabSz="877888" rtl="0" eaLnBrk="0" fontAlgn="base" hangingPunct="0">
        <a:spcBef>
          <a:spcPct val="0"/>
        </a:spcBef>
        <a:spcAft>
          <a:spcPct val="0"/>
        </a:spcAft>
        <a:defRPr sz="3800">
          <a:solidFill>
            <a:srgbClr val="990000"/>
          </a:solidFill>
          <a:latin typeface="+mj-lt"/>
          <a:ea typeface="黑体" pitchFamily="2"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2" charset="-122"/>
        </a:defRPr>
      </a:lvl2pPr>
      <a:lvl3pPr algn="l" defTabSz="877888" rtl="0" eaLnBrk="0" fontAlgn="base" hangingPunct="0">
        <a:spcBef>
          <a:spcPct val="0"/>
        </a:spcBef>
        <a:spcAft>
          <a:spcPct val="0"/>
        </a:spcAft>
        <a:defRPr sz="3800">
          <a:solidFill>
            <a:srgbClr val="990000"/>
          </a:solidFill>
          <a:latin typeface="Arial" charset="0"/>
          <a:ea typeface="黑体" pitchFamily="2" charset="-122"/>
        </a:defRPr>
      </a:lvl3pPr>
      <a:lvl4pPr algn="l" defTabSz="877888" rtl="0" eaLnBrk="0" fontAlgn="base" hangingPunct="0">
        <a:spcBef>
          <a:spcPct val="0"/>
        </a:spcBef>
        <a:spcAft>
          <a:spcPct val="0"/>
        </a:spcAft>
        <a:defRPr sz="3800">
          <a:solidFill>
            <a:srgbClr val="990000"/>
          </a:solidFill>
          <a:latin typeface="Arial" charset="0"/>
          <a:ea typeface="黑体" pitchFamily="2" charset="-122"/>
        </a:defRPr>
      </a:lvl4pPr>
      <a:lvl5pPr algn="l" defTabSz="877888" rtl="0" eaLnBrk="0" fontAlgn="base" hangingPunct="0">
        <a:spcBef>
          <a:spcPct val="0"/>
        </a:spcBef>
        <a:spcAft>
          <a:spcPct val="0"/>
        </a:spcAft>
        <a:defRPr sz="3800">
          <a:solidFill>
            <a:srgbClr val="990000"/>
          </a:solidFill>
          <a:latin typeface="Arial" charset="0"/>
          <a:ea typeface="黑体" pitchFamily="2"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54371" name="Text Box 3"/>
          <p:cNvSpPr txBox="1">
            <a:spLocks noChangeArrowheads="1"/>
          </p:cNvSpPr>
          <p:nvPr/>
        </p:nvSpPr>
        <p:spPr bwMode="auto">
          <a:xfrm>
            <a:off x="869949" y="6467509"/>
            <a:ext cx="2210204" cy="263781"/>
          </a:xfrm>
          <a:prstGeom prst="rect">
            <a:avLst/>
          </a:prstGeom>
          <a:noFill/>
          <a:ln w="9525">
            <a:noFill/>
            <a:miter lim="800000"/>
            <a:headEnd/>
            <a:tailEnd/>
          </a:ln>
        </p:spPr>
        <p:txBody>
          <a:bodyPr wrap="none" lIns="78351" tIns="39175" rIns="78351" bIns="39175">
            <a:spAutoFit/>
          </a:bodyPr>
          <a:lstStyle/>
          <a:p>
            <a:pPr defTabSz="784133" eaLnBrk="0" hangingPunct="0">
              <a:buClrTx/>
              <a:buFontTx/>
              <a:buNone/>
            </a:pPr>
            <a:r>
              <a:rPr lang="en-US" altLang="zh-CN" sz="1200" b="0" dirty="0">
                <a:solidFill>
                  <a:srgbClr val="000000"/>
                </a:solidFill>
                <a:latin typeface="FrutigerNext LT Bold" charset="0"/>
                <a:ea typeface="ＭＳ Ｐゴシック" pitchFamily="34" charset="-128"/>
              </a:rPr>
              <a:t>HISILICON SEMICONDUCTOR</a:t>
            </a:r>
          </a:p>
        </p:txBody>
      </p:sp>
      <p:grpSp>
        <p:nvGrpSpPr>
          <p:cNvPr id="2" name="Group 5"/>
          <p:cNvGrpSpPr>
            <a:grpSpLocks/>
          </p:cNvGrpSpPr>
          <p:nvPr/>
        </p:nvGrpSpPr>
        <p:grpSpPr bwMode="auto">
          <a:xfrm>
            <a:off x="1" y="6386548"/>
            <a:ext cx="12195175" cy="465101"/>
            <a:chOff x="0" y="3920"/>
            <a:chExt cx="7682" cy="400"/>
          </a:xfrm>
        </p:grpSpPr>
        <p:pic>
          <p:nvPicPr>
            <p:cNvPr id="954374" name="Picture 6" descr="图片1"/>
            <p:cNvPicPr>
              <a:picLocks noChangeAspect="1" noChangeArrowheads="1"/>
            </p:cNvPicPr>
            <p:nvPr userDrawn="1"/>
          </p:nvPicPr>
          <p:blipFill>
            <a:blip r:embed="rId17"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7"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7" cstate="print"/>
            <a:srcRect/>
            <a:stretch>
              <a:fillRect/>
            </a:stretch>
          </p:blipFill>
          <p:spPr bwMode="auto">
            <a:xfrm rot="10800000">
              <a:off x="6619" y="3920"/>
              <a:ext cx="1063" cy="400"/>
            </a:xfrm>
            <a:prstGeom prst="rect">
              <a:avLst/>
            </a:prstGeom>
            <a:noFill/>
          </p:spPr>
        </p:pic>
      </p:grpSp>
      <p:sp>
        <p:nvSpPr>
          <p:cNvPr id="954378" name="Rectangle 10"/>
          <p:cNvSpPr>
            <a:spLocks noChangeArrowheads="1"/>
          </p:cNvSpPr>
          <p:nvPr userDrawn="1"/>
        </p:nvSpPr>
        <p:spPr bwMode="auto">
          <a:xfrm>
            <a:off x="7603174" y="6461441"/>
            <a:ext cx="1409700" cy="1101725"/>
          </a:xfrm>
          <a:prstGeom prst="rect">
            <a:avLst/>
          </a:prstGeom>
          <a:noFill/>
          <a:ln w="9525">
            <a:noFill/>
            <a:miter lim="800000"/>
            <a:headEnd/>
            <a:tailEnd/>
          </a:ln>
          <a:effectLst/>
        </p:spPr>
        <p:txBody>
          <a:bodyPr lIns="0" tIns="0" rIns="0" bIns="0"/>
          <a:lstStyle/>
          <a:p>
            <a:pPr defTabSz="784133" eaLnBrk="0" hangingPunct="0">
              <a:lnSpc>
                <a:spcPct val="85000"/>
              </a:lnSpc>
              <a:buClrTx/>
              <a:buFontTx/>
              <a:buNone/>
            </a:pPr>
            <a:endParaRPr lang="de-DE" sz="1000" b="0" dirty="0">
              <a:solidFill>
                <a:srgbClr val="000000"/>
              </a:solidFill>
              <a:latin typeface="Arial" pitchFamily="34" charset="0"/>
              <a:ea typeface="ＭＳ Ｐゴシック" pitchFamily="34" charset="-128"/>
            </a:endParaRPr>
          </a:p>
          <a:p>
            <a:pPr defTabSz="784133" eaLnBrk="0" hangingPunct="0">
              <a:lnSpc>
                <a:spcPct val="85000"/>
              </a:lnSpc>
              <a:buClrTx/>
              <a:buFontTx/>
              <a:buNone/>
            </a:pPr>
            <a:r>
              <a:rPr lang="de-DE" sz="1000" b="0" dirty="0">
                <a:solidFill>
                  <a:srgbClr val="000000"/>
                </a:solidFill>
                <a:latin typeface="Arial" pitchFamily="34" charset="0"/>
                <a:ea typeface="ＭＳ Ｐゴシック" pitchFamily="34" charset="-128"/>
              </a:rPr>
              <a:t>Page </a:t>
            </a:r>
            <a:fld id="{1427FFD0-F421-4D08-94D7-DEDBA70D4016}" type="slidenum">
              <a:rPr lang="de-DE" sz="1000" b="0">
                <a:solidFill>
                  <a:srgbClr val="000000"/>
                </a:solidFill>
                <a:latin typeface="Arial" pitchFamily="34" charset="0"/>
                <a:ea typeface="ＭＳ Ｐゴシック" pitchFamily="34" charset="-128"/>
              </a:rPr>
              <a:pPr defTabSz="784133" eaLnBrk="0" hangingPunct="0">
                <a:lnSpc>
                  <a:spcPct val="85000"/>
                </a:lnSpc>
                <a:buClrTx/>
                <a:buFontTx/>
                <a:buNone/>
              </a:pPr>
              <a:t>‹#›</a:t>
            </a:fld>
            <a:endParaRPr lang="en-GB" sz="1000" b="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18" cstate="print"/>
          <a:srcRect/>
          <a:stretch>
            <a:fillRect/>
          </a:stretch>
        </p:blipFill>
        <p:spPr bwMode="auto">
          <a:xfrm>
            <a:off x="1795464" y="6451653"/>
            <a:ext cx="1255185" cy="298414"/>
          </a:xfrm>
          <a:prstGeom prst="rect">
            <a:avLst/>
          </a:prstGeom>
          <a:noFill/>
        </p:spPr>
      </p:pic>
      <p:sp>
        <p:nvSpPr>
          <p:cNvPr id="954380" name="Rectangle 12"/>
          <p:cNvSpPr>
            <a:spLocks noGrp="1" noChangeArrowheads="1"/>
          </p:cNvSpPr>
          <p:nvPr>
            <p:ph type="title"/>
          </p:nvPr>
        </p:nvSpPr>
        <p:spPr bwMode="auto">
          <a:xfrm>
            <a:off x="781053" y="33339"/>
            <a:ext cx="10975974" cy="1143000"/>
          </a:xfrm>
          <a:prstGeom prst="rect">
            <a:avLst/>
          </a:prstGeom>
          <a:noFill/>
          <a:ln w="9525" algn="ctr">
            <a:noFill/>
            <a:miter lim="800000"/>
            <a:headEnd/>
            <a:tailEnd/>
          </a:ln>
          <a:effectLst/>
        </p:spPr>
        <p:txBody>
          <a:bodyPr vert="horz" wrap="square" lIns="91430" tIns="45714" rIns="91430" bIns="45714" numCol="1" anchor="ctr" anchorCtr="0" compatLnSpc="1">
            <a:prstTxWarp prst="textNoShape">
              <a:avLst/>
            </a:prstTxWarp>
          </a:bodyPr>
          <a:lstStyle/>
          <a:p>
            <a:pPr lvl="0"/>
            <a:r>
              <a:rPr lang="zh-CN" altLang="en-US" smtClean="0"/>
              <a:t>单击此处编辑母版标题样式</a:t>
            </a:r>
          </a:p>
        </p:txBody>
      </p:sp>
      <p:sp>
        <p:nvSpPr>
          <p:cNvPr id="954381" name="Rectangle 13"/>
          <p:cNvSpPr>
            <a:spLocks noGrp="1" noChangeArrowheads="1"/>
          </p:cNvSpPr>
          <p:nvPr>
            <p:ph type="body" idx="1"/>
          </p:nvPr>
        </p:nvSpPr>
        <p:spPr bwMode="auto">
          <a:xfrm>
            <a:off x="1116333" y="1714504"/>
            <a:ext cx="10975974" cy="4525963"/>
          </a:xfrm>
          <a:prstGeom prst="rect">
            <a:avLst/>
          </a:prstGeom>
          <a:noFill/>
          <a:ln w="9525" algn="ctr">
            <a:noFill/>
            <a:miter lim="800000"/>
            <a:headEnd/>
            <a:tailEnd/>
          </a:ln>
          <a:effectLst/>
        </p:spPr>
        <p:txBody>
          <a:bodyPr vert="horz" wrap="square" lIns="91430" tIns="45714" rIns="91430" bIns="4571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54382" name="Rectangle 14"/>
          <p:cNvSpPr>
            <a:spLocks noChangeArrowheads="1"/>
          </p:cNvSpPr>
          <p:nvPr/>
        </p:nvSpPr>
        <p:spPr bwMode="auto">
          <a:xfrm>
            <a:off x="-2460622" y="528639"/>
            <a:ext cx="2460625" cy="5307012"/>
          </a:xfrm>
          <a:prstGeom prst="rect">
            <a:avLst/>
          </a:prstGeom>
          <a:noFill/>
          <a:ln w="9525">
            <a:noFill/>
            <a:miter lim="800000"/>
            <a:headEnd/>
            <a:tailEnd/>
          </a:ln>
          <a:effectLst/>
        </p:spPr>
        <p:txBody>
          <a:bodyPr lIns="87788" tIns="43895" rIns="87788" bIns="43895"/>
          <a:lstStyle/>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英文标题</a:t>
            </a:r>
            <a:r>
              <a:rPr lang="en-US" altLang="zh-CN" sz="1200" b="0" dirty="0">
                <a:solidFill>
                  <a:srgbClr val="F8F8F8"/>
                </a:solidFill>
                <a:latin typeface="Arial" pitchFamily="34" charset="0"/>
              </a:rPr>
              <a:t>:32-35pt  </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60" indent="-34286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60" indent="-34286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60" indent="-34286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60" indent="-342860"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中文标题</a:t>
            </a:r>
            <a:r>
              <a:rPr lang="en-US" altLang="zh-CN" sz="1200" b="0" dirty="0">
                <a:solidFill>
                  <a:srgbClr val="F8F8F8"/>
                </a:solidFill>
                <a:latin typeface="Arial" pitchFamily="34" charset="0"/>
              </a:rPr>
              <a:t>:30-32pt  </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黑体</a:t>
            </a:r>
          </a:p>
          <a:p>
            <a:pPr marL="342860" indent="-342860"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60" indent="-342860"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60" indent="-342860"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英文正文</a:t>
            </a:r>
            <a:r>
              <a:rPr lang="en-US" altLang="zh-CN" sz="1200" b="0" dirty="0">
                <a:solidFill>
                  <a:srgbClr val="F8F8F8"/>
                </a:solidFill>
                <a:latin typeface="Arial" pitchFamily="34" charset="0"/>
              </a:rPr>
              <a:t>:20-22pt</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子目录 </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 :18pt  </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60" indent="-34286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60" indent="-34286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60" indent="-34286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60" indent="-342860"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中文正文</a:t>
            </a:r>
            <a:r>
              <a:rPr lang="en-US" altLang="zh-CN" sz="1200" b="0" dirty="0">
                <a:solidFill>
                  <a:srgbClr val="F8F8F8"/>
                </a:solidFill>
                <a:latin typeface="Arial" pitchFamily="34" charset="0"/>
              </a:rPr>
              <a:t>:18-20pt</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子目录</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):18pt </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60" indent="-342860"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细黑体 </a:t>
            </a:r>
            <a:endParaRPr lang="zh-CN" altLang="en-US" sz="1200" b="0" dirty="0">
              <a:solidFill>
                <a:srgbClr val="080808"/>
              </a:solidFill>
              <a:latin typeface="Arial" pitchFamily="34" charset="0"/>
            </a:endParaRPr>
          </a:p>
        </p:txBody>
      </p:sp>
      <p:sp>
        <p:nvSpPr>
          <p:cNvPr id="954383" name="Rectangle 15"/>
          <p:cNvSpPr>
            <a:spLocks noChangeArrowheads="1"/>
          </p:cNvSpPr>
          <p:nvPr/>
        </p:nvSpPr>
        <p:spPr bwMode="auto">
          <a:xfrm>
            <a:off x="12361887" y="5444717"/>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99" y="5278439"/>
            <a:ext cx="989013" cy="184150"/>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4" name="Group 21"/>
          <p:cNvGrpSpPr>
            <a:grpSpLocks/>
          </p:cNvGrpSpPr>
          <p:nvPr/>
        </p:nvGrpSpPr>
        <p:grpSpPr bwMode="auto">
          <a:xfrm>
            <a:off x="12472999" y="6203985"/>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5" name="Group 26"/>
          <p:cNvGrpSpPr>
            <a:grpSpLocks/>
          </p:cNvGrpSpPr>
          <p:nvPr/>
        </p:nvGrpSpPr>
        <p:grpSpPr bwMode="auto">
          <a:xfrm>
            <a:off x="12472999" y="6450013"/>
            <a:ext cx="989013" cy="182562"/>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6" name="Group 31"/>
          <p:cNvGrpSpPr>
            <a:grpSpLocks/>
          </p:cNvGrpSpPr>
          <p:nvPr/>
        </p:nvGrpSpPr>
        <p:grpSpPr bwMode="auto">
          <a:xfrm>
            <a:off x="12472999" y="5527710"/>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7" name="Group 36"/>
          <p:cNvGrpSpPr>
            <a:grpSpLocks/>
          </p:cNvGrpSpPr>
          <p:nvPr/>
        </p:nvGrpSpPr>
        <p:grpSpPr bwMode="auto">
          <a:xfrm>
            <a:off x="12472999" y="5957888"/>
            <a:ext cx="989013" cy="182562"/>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8" name="Group 41"/>
          <p:cNvGrpSpPr>
            <a:grpSpLocks/>
          </p:cNvGrpSpPr>
          <p:nvPr/>
        </p:nvGrpSpPr>
        <p:grpSpPr bwMode="auto">
          <a:xfrm>
            <a:off x="12472999" y="6697662"/>
            <a:ext cx="989013" cy="182562"/>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9" name="Group 46"/>
          <p:cNvGrpSpPr>
            <a:grpSpLocks/>
          </p:cNvGrpSpPr>
          <p:nvPr/>
        </p:nvGrpSpPr>
        <p:grpSpPr bwMode="auto">
          <a:xfrm>
            <a:off x="12472999" y="5032375"/>
            <a:ext cx="989013" cy="184150"/>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10" name="Group 51"/>
          <p:cNvGrpSpPr>
            <a:grpSpLocks/>
          </p:cNvGrpSpPr>
          <p:nvPr/>
        </p:nvGrpSpPr>
        <p:grpSpPr bwMode="auto">
          <a:xfrm>
            <a:off x="12472999" y="4600610"/>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grpSp>
        <p:nvGrpSpPr>
          <p:cNvPr id="11" name="Group 56"/>
          <p:cNvGrpSpPr>
            <a:grpSpLocks/>
          </p:cNvGrpSpPr>
          <p:nvPr/>
        </p:nvGrpSpPr>
        <p:grpSpPr bwMode="auto">
          <a:xfrm>
            <a:off x="12472999" y="4354513"/>
            <a:ext cx="989013" cy="184150"/>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60" indent="-342860">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60" indent="-342860">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954430" name="Rectangle 62"/>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pic>
        <p:nvPicPr>
          <p:cNvPr id="222209" name="Picture 1"/>
          <p:cNvPicPr>
            <a:picLocks noChangeAspect="1" noChangeArrowheads="1"/>
          </p:cNvPicPr>
          <p:nvPr userDrawn="1"/>
        </p:nvPicPr>
        <p:blipFill>
          <a:blip r:embed="rId19" cstate="print"/>
          <a:srcRect/>
          <a:stretch>
            <a:fillRect/>
          </a:stretch>
        </p:blipFill>
        <p:spPr bwMode="auto">
          <a:xfrm>
            <a:off x="10623552" y="6498308"/>
            <a:ext cx="1133475" cy="256505"/>
          </a:xfrm>
          <a:prstGeom prst="rect">
            <a:avLst/>
          </a:prstGeom>
          <a:noFill/>
          <a:ln w="9525">
            <a:noFill/>
            <a:miter lim="800000"/>
            <a:headEnd/>
            <a:tailEnd/>
          </a:ln>
        </p:spPr>
      </p:pic>
      <p:pic>
        <p:nvPicPr>
          <p:cNvPr id="63" name="Picture 2" descr="http://www.hisilicon.com/images/logo.jpg">
            <a:hlinkClick r:id="rId20"/>
          </p:cNvPr>
          <p:cNvPicPr>
            <a:picLocks noChangeAspect="1" noChangeArrowheads="1"/>
          </p:cNvPicPr>
          <p:nvPr userDrawn="1"/>
        </p:nvPicPr>
        <p:blipFill>
          <a:blip r:embed="rId21" cstate="print">
            <a:lum contrast="8000"/>
          </a:blip>
          <a:srcRect/>
          <a:stretch>
            <a:fillRect/>
          </a:stretch>
        </p:blipFill>
        <p:spPr bwMode="auto">
          <a:xfrm>
            <a:off x="27832" y="6443815"/>
            <a:ext cx="1530380" cy="392208"/>
          </a:xfrm>
          <a:prstGeom prst="rect">
            <a:avLst/>
          </a:prstGeom>
          <a:noFill/>
        </p:spPr>
      </p:pic>
    </p:spTree>
  </p:cSld>
  <p:clrMap bg1="lt1" tx1="dk1" bg2="lt2" tx2="dk2" accent1="accent1" accent2="accent2" accent3="accent3" accent4="accent4" accent5="accent5" accent6="accent6" hlink="hlink" folHlink="folHlink"/>
  <p:sldLayoutIdLst>
    <p:sldLayoutId id="2147484173" r:id="rId1"/>
    <p:sldLayoutId id="2147484174" r:id="rId2"/>
    <p:sldLayoutId id="2147484175" r:id="rId3"/>
    <p:sldLayoutId id="2147484176" r:id="rId4"/>
    <p:sldLayoutId id="2147484177" r:id="rId5"/>
    <p:sldLayoutId id="2147484178" r:id="rId6"/>
    <p:sldLayoutId id="2147484179" r:id="rId7"/>
    <p:sldLayoutId id="2147484180" r:id="rId8"/>
    <p:sldLayoutId id="2147484181" r:id="rId9"/>
    <p:sldLayoutId id="2147484182" r:id="rId10"/>
    <p:sldLayoutId id="2147484183" r:id="rId11"/>
    <p:sldLayoutId id="2147484184" r:id="rId12"/>
    <p:sldLayoutId id="2147484185" r:id="rId13"/>
    <p:sldLayoutId id="2147484186" r:id="rId14"/>
    <p:sldLayoutId id="2147484187" r:id="rId15"/>
  </p:sldLayoutIdLst>
  <p:transition/>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14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29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43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58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60" indent="-34286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62" indent="-28571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865" indent="-228573"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011" indent="-228573" algn="l" rtl="0" eaLnBrk="1" fontAlgn="base" hangingPunct="1">
        <a:spcBef>
          <a:spcPct val="20000"/>
        </a:spcBef>
        <a:spcAft>
          <a:spcPct val="0"/>
        </a:spcAft>
        <a:buChar char="–"/>
        <a:defRPr sz="1600">
          <a:solidFill>
            <a:schemeClr val="tx1"/>
          </a:solidFill>
          <a:latin typeface="+mn-lt"/>
          <a:ea typeface="+mn-ea"/>
        </a:defRPr>
      </a:lvl4pPr>
      <a:lvl5pPr marL="2057157"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4303"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449"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595"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741"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292" rtl="0" eaLnBrk="1" latinLnBrk="0" hangingPunct="1">
        <a:defRPr sz="1800" kern="1200">
          <a:solidFill>
            <a:schemeClr val="tx1"/>
          </a:solidFill>
          <a:latin typeface="+mn-lt"/>
          <a:ea typeface="+mn-ea"/>
          <a:cs typeface="+mn-cs"/>
        </a:defRPr>
      </a:lvl1pPr>
      <a:lvl2pPr marL="457146" algn="l" defTabSz="914292" rtl="0" eaLnBrk="1" latinLnBrk="0" hangingPunct="1">
        <a:defRPr sz="1800" kern="1200">
          <a:solidFill>
            <a:schemeClr val="tx1"/>
          </a:solidFill>
          <a:latin typeface="+mn-lt"/>
          <a:ea typeface="+mn-ea"/>
          <a:cs typeface="+mn-cs"/>
        </a:defRPr>
      </a:lvl2pPr>
      <a:lvl3pPr marL="914292" algn="l" defTabSz="914292" rtl="0" eaLnBrk="1" latinLnBrk="0" hangingPunct="1">
        <a:defRPr sz="1800" kern="1200">
          <a:solidFill>
            <a:schemeClr val="tx1"/>
          </a:solidFill>
          <a:latin typeface="+mn-lt"/>
          <a:ea typeface="+mn-ea"/>
          <a:cs typeface="+mn-cs"/>
        </a:defRPr>
      </a:lvl3pPr>
      <a:lvl4pPr marL="1371438" algn="l" defTabSz="914292" rtl="0" eaLnBrk="1" latinLnBrk="0" hangingPunct="1">
        <a:defRPr sz="1800" kern="1200">
          <a:solidFill>
            <a:schemeClr val="tx1"/>
          </a:solidFill>
          <a:latin typeface="+mn-lt"/>
          <a:ea typeface="+mn-ea"/>
          <a:cs typeface="+mn-cs"/>
        </a:defRPr>
      </a:lvl4pPr>
      <a:lvl5pPr marL="1828584" algn="l" defTabSz="914292" rtl="0" eaLnBrk="1" latinLnBrk="0" hangingPunct="1">
        <a:defRPr sz="1800" kern="1200">
          <a:solidFill>
            <a:schemeClr val="tx1"/>
          </a:solidFill>
          <a:latin typeface="+mn-lt"/>
          <a:ea typeface="+mn-ea"/>
          <a:cs typeface="+mn-cs"/>
        </a:defRPr>
      </a:lvl5pPr>
      <a:lvl6pPr marL="2285730" algn="l" defTabSz="914292" rtl="0" eaLnBrk="1" latinLnBrk="0" hangingPunct="1">
        <a:defRPr sz="1800" kern="1200">
          <a:solidFill>
            <a:schemeClr val="tx1"/>
          </a:solidFill>
          <a:latin typeface="+mn-lt"/>
          <a:ea typeface="+mn-ea"/>
          <a:cs typeface="+mn-cs"/>
        </a:defRPr>
      </a:lvl6pPr>
      <a:lvl7pPr marL="2742875" algn="l" defTabSz="914292" rtl="0" eaLnBrk="1" latinLnBrk="0" hangingPunct="1">
        <a:defRPr sz="1800" kern="1200">
          <a:solidFill>
            <a:schemeClr val="tx1"/>
          </a:solidFill>
          <a:latin typeface="+mn-lt"/>
          <a:ea typeface="+mn-ea"/>
          <a:cs typeface="+mn-cs"/>
        </a:defRPr>
      </a:lvl7pPr>
      <a:lvl8pPr marL="3200022" algn="l" defTabSz="914292" rtl="0" eaLnBrk="1" latinLnBrk="0" hangingPunct="1">
        <a:defRPr sz="1800" kern="1200">
          <a:solidFill>
            <a:schemeClr val="tx1"/>
          </a:solidFill>
          <a:latin typeface="+mn-lt"/>
          <a:ea typeface="+mn-ea"/>
          <a:cs typeface="+mn-cs"/>
        </a:defRPr>
      </a:lvl8pPr>
      <a:lvl9pPr marL="3657167" algn="l" defTabSz="91429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200" dirty="0">
              <a:solidFill>
                <a:srgbClr val="000000"/>
              </a:solidFill>
              <a:latin typeface="FrutigerNext LT Medium"/>
              <a:ea typeface="MS PGothic" pitchFamily="34" charset="-128"/>
            </a:endParaRPr>
          </a:p>
          <a:p>
            <a:pPr defTabSz="784225" eaLnBrk="0" hangingPunct="0">
              <a:lnSpc>
                <a:spcPct val="85000"/>
              </a:lnSpc>
              <a:buClrTx/>
              <a:buFontTx/>
              <a:buNone/>
            </a:pPr>
            <a:r>
              <a:rPr lang="de-DE" sz="1200" dirty="0">
                <a:solidFill>
                  <a:srgbClr val="000000"/>
                </a:solidFill>
                <a:latin typeface="FrutigerNext LT Medium"/>
                <a:ea typeface="MS PGothic" pitchFamily="34" charset="-128"/>
              </a:rPr>
              <a:t>Page </a:t>
            </a:r>
            <a:fld id="{E68EC476-442B-4BB7-9603-F1440C241F3D}" type="slidenum">
              <a:rPr lang="de-DE" sz="1200">
                <a:solidFill>
                  <a:srgbClr val="000000"/>
                </a:solidFill>
                <a:latin typeface="FrutigerNext LT Medium"/>
                <a:ea typeface="MS PGothic" pitchFamily="34" charset="-128"/>
              </a:rPr>
              <a:pPr defTabSz="784225" eaLnBrk="0" hangingPunct="0">
                <a:lnSpc>
                  <a:spcPct val="85000"/>
                </a:lnSpc>
                <a:buClrTx/>
                <a:buFontTx/>
                <a:buNone/>
              </a:pPr>
              <a:t>‹#›</a:t>
            </a:fld>
            <a:endParaRPr lang="en-GB" sz="1200"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8"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189" r:id="rId1"/>
    <p:sldLayoutId id="2147484191" r:id="rId2"/>
    <p:sldLayoutId id="2147484192" r:id="rId3"/>
    <p:sldLayoutId id="2147484196" r:id="rId4"/>
    <p:sldLayoutId id="2147484197" r:id="rId5"/>
    <p:sldLayoutId id="2147484198" r:id="rId6"/>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5" cstate="screen">
            <a:extLst>
              <a:ext uri="{28A0092B-C50C-407E-A947-70E740481C1C}">
                <a14:useLocalDpi xmlns="" xmlns:a14="http://schemas.microsoft.com/office/drawing/2010/main" val="0"/>
              </a:ext>
            </a:extLst>
          </a:blip>
          <a:srcRect t="-27525"/>
          <a:stretch/>
        </p:blipFill>
        <p:spPr>
          <a:xfrm>
            <a:off x="2" y="156343"/>
            <a:ext cx="12195176" cy="6701660"/>
          </a:xfrm>
          <a:prstGeom prst="rect">
            <a:avLst/>
          </a:prstGeom>
        </p:spPr>
      </p:pic>
      <p:sp>
        <p:nvSpPr>
          <p:cNvPr id="59" name="Freeform 5"/>
          <p:cNvSpPr>
            <a:spLocks/>
          </p:cNvSpPr>
          <p:nvPr userDrawn="1"/>
        </p:nvSpPr>
        <p:spPr bwMode="auto">
          <a:xfrm>
            <a:off x="0" y="6200961"/>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18" tIns="45708" rIns="91418" bIns="45708"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118" y="6200961"/>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18" tIns="45708" rIns="91418" bIns="45708"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53"/>
            <a:ext cx="1409700" cy="1101725"/>
          </a:xfrm>
          <a:prstGeom prst="rect">
            <a:avLst/>
          </a:prstGeom>
          <a:noFill/>
          <a:ln w="9525">
            <a:noFill/>
            <a:miter lim="800000"/>
            <a:headEnd/>
            <a:tailEnd/>
          </a:ln>
          <a:effectLst/>
        </p:spPr>
        <p:txBody>
          <a:bodyPr lIns="0" tIns="0" rIns="0" bIns="0"/>
          <a:lstStyle/>
          <a:p>
            <a:pPr defTabSz="784029" eaLnBrk="0" hangingPunct="0">
              <a:lnSpc>
                <a:spcPct val="85000"/>
              </a:lnSpc>
              <a:buClrTx/>
              <a:buFontTx/>
              <a:buNone/>
            </a:pPr>
            <a:endParaRPr lang="de-DE" sz="900" dirty="0">
              <a:solidFill>
                <a:srgbClr val="000000"/>
              </a:solidFill>
              <a:latin typeface="FrutigerNext LT Medium"/>
              <a:ea typeface="MS PGothic" pitchFamily="34" charset="-128"/>
            </a:endParaRPr>
          </a:p>
          <a:p>
            <a:pPr defTabSz="784029" eaLnBrk="0" hangingPunct="0">
              <a:lnSpc>
                <a:spcPct val="85000"/>
              </a:lnSpc>
              <a:buClrTx/>
              <a:buFontTx/>
              <a:buNone/>
            </a:pPr>
            <a:r>
              <a:rPr lang="de-DE" sz="900" dirty="0">
                <a:solidFill>
                  <a:srgbClr val="000000"/>
                </a:solidFill>
                <a:latin typeface="FrutigerNext LT Medium"/>
                <a:ea typeface="MS PGothic" pitchFamily="34" charset="-128"/>
              </a:rPr>
              <a:t>Page </a:t>
            </a:r>
            <a:fld id="{E68EC476-442B-4BB7-9603-F1440C241F3D}" type="slidenum">
              <a:rPr lang="de-DE" sz="900">
                <a:solidFill>
                  <a:srgbClr val="000000"/>
                </a:solidFill>
                <a:latin typeface="FrutigerNext LT Medium"/>
                <a:ea typeface="MS PGothic" pitchFamily="34" charset="-128"/>
              </a:rPr>
              <a:pPr defTabSz="784029" eaLnBrk="0" hangingPunct="0">
                <a:lnSpc>
                  <a:spcPct val="85000"/>
                </a:lnSpc>
                <a:buClrTx/>
                <a:buFontTx/>
                <a:buNone/>
              </a:pPr>
              <a:t>‹#›</a:t>
            </a:fld>
            <a:endParaRPr lang="en-GB" sz="900" dirty="0">
              <a:solidFill>
                <a:srgbClr val="000000"/>
              </a:solidFill>
              <a:latin typeface="FrutigerNext LT Medium"/>
              <a:ea typeface="MS PGothic" pitchFamily="34" charset="-128"/>
            </a:endParaRPr>
          </a:p>
        </p:txBody>
      </p:sp>
      <p:sp>
        <p:nvSpPr>
          <p:cNvPr id="1470549" name="Text Box 85"/>
          <p:cNvSpPr txBox="1">
            <a:spLocks noChangeArrowheads="1"/>
          </p:cNvSpPr>
          <p:nvPr userDrawn="1"/>
        </p:nvSpPr>
        <p:spPr bwMode="auto">
          <a:xfrm>
            <a:off x="869974" y="6457997"/>
            <a:ext cx="3210731" cy="263773"/>
          </a:xfrm>
          <a:prstGeom prst="rect">
            <a:avLst/>
          </a:prstGeom>
          <a:noFill/>
          <a:ln w="9525">
            <a:noFill/>
            <a:miter lim="800000"/>
            <a:headEnd/>
            <a:tailEnd/>
          </a:ln>
        </p:spPr>
        <p:txBody>
          <a:bodyPr wrap="square" lIns="78340" tIns="39171" rIns="78340" bIns="39171">
            <a:spAutoFit/>
          </a:bodyPr>
          <a:lstStyle/>
          <a:p>
            <a:pPr defTabSz="784029" eaLnBrk="0" hangingPunct="0">
              <a:buClrTx/>
              <a:buFontTx/>
              <a:buNone/>
            </a:pPr>
            <a:r>
              <a:rPr lang="en-US" altLang="zh-CN" sz="1200"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userDrawn="1"/>
        </p:nvPicPr>
        <p:blipFill>
          <a:blip r:embed="rId6" cstate="screen"/>
          <a:srcRect/>
          <a:stretch>
            <a:fillRect/>
          </a:stretch>
        </p:blipFill>
        <p:spPr bwMode="auto">
          <a:xfrm>
            <a:off x="10182230" y="6386519"/>
            <a:ext cx="1295400" cy="307976"/>
          </a:xfrm>
          <a:prstGeom prst="rect">
            <a:avLst/>
          </a:prstGeom>
          <a:noFill/>
        </p:spPr>
      </p:pic>
      <p:sp>
        <p:nvSpPr>
          <p:cNvPr id="1470552" name="Rectangle 88"/>
          <p:cNvSpPr>
            <a:spLocks noGrp="1" noChangeArrowheads="1"/>
          </p:cNvSpPr>
          <p:nvPr userDrawn="1">
            <p:ph type="title"/>
          </p:nvPr>
        </p:nvSpPr>
        <p:spPr bwMode="auto">
          <a:xfrm>
            <a:off x="467165" y="0"/>
            <a:ext cx="11412160" cy="755788"/>
          </a:xfrm>
          <a:prstGeom prst="rect">
            <a:avLst/>
          </a:prstGeom>
          <a:noFill/>
          <a:ln w="9525" algn="ctr">
            <a:noFill/>
            <a:miter lim="800000"/>
            <a:headEnd/>
            <a:tailEnd/>
          </a:ln>
          <a:effectLst/>
        </p:spPr>
        <p:txBody>
          <a:bodyPr vert="horz" wrap="square" lIns="91418" tIns="45708" rIns="91418" bIns="45708"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1" y="528638"/>
            <a:ext cx="2460625" cy="5307012"/>
          </a:xfrm>
          <a:prstGeom prst="rect">
            <a:avLst/>
          </a:prstGeom>
          <a:noFill/>
          <a:ln w="9525">
            <a:noFill/>
            <a:miter lim="800000"/>
            <a:headEnd/>
            <a:tailEnd/>
          </a:ln>
          <a:effectLst/>
        </p:spPr>
        <p:txBody>
          <a:bodyPr lIns="87775" tIns="43889" rIns="87775" bIns="43889"/>
          <a:lstStyle/>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900" y="5444692"/>
            <a:ext cx="1227137" cy="323142"/>
          </a:xfrm>
          <a:prstGeom prst="rect">
            <a:avLst/>
          </a:prstGeom>
          <a:solidFill>
            <a:srgbClr val="F8F8F8"/>
          </a:solidFill>
          <a:ln w="9525" algn="ctr">
            <a:noFill/>
            <a:miter lim="800000"/>
            <a:headEnd/>
            <a:tailEnd/>
          </a:ln>
          <a:effectLst/>
        </p:spPr>
        <p:txBody>
          <a:bodyPr lIns="91402" tIns="45700" rIns="91402" bIns="45700" anchor="ctr">
            <a:spAutoFit/>
          </a:bodyPr>
          <a:lstStyle/>
          <a:p>
            <a:pPr algn="ctr" defTabSz="877668"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40"/>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0"/>
            <a:ext cx="989012" cy="182564"/>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5"/>
            <a:ext cx="989012" cy="182564"/>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7"/>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6"/>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4"/>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800" y="2263780"/>
            <a:ext cx="1401762" cy="26543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800" y="-61904"/>
            <a:ext cx="1401762" cy="8382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00" r:id="rId1"/>
    <p:sldLayoutId id="2147484201" r:id="rId2"/>
    <p:sldLayoutId id="2147484202" r:id="rId3"/>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1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25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34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16" indent="-342816"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764" indent="-285678"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713" indent="-228543"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800" indent="-228543" algn="l" rtl="0" eaLnBrk="1" fontAlgn="base" hangingPunct="1">
        <a:spcBef>
          <a:spcPct val="20000"/>
        </a:spcBef>
        <a:spcAft>
          <a:spcPct val="0"/>
        </a:spcAft>
        <a:buChar char="–"/>
        <a:defRPr sz="1600">
          <a:solidFill>
            <a:schemeClr val="tx1"/>
          </a:solidFill>
          <a:latin typeface="+mn-lt"/>
          <a:ea typeface="+mn-ea"/>
          <a:cs typeface="+mn-cs"/>
        </a:defRPr>
      </a:lvl4pPr>
      <a:lvl5pPr marL="2056884"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3972"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58"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43"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28" indent="-228543"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92" name="Rectangle 20"/>
          <p:cNvSpPr>
            <a:spLocks noChangeArrowheads="1"/>
          </p:cNvSpPr>
          <p:nvPr userDrawn="1"/>
        </p:nvSpPr>
        <p:spPr bwMode="auto">
          <a:xfrm>
            <a:off x="0" y="6345238"/>
            <a:ext cx="12195175" cy="512762"/>
          </a:xfrm>
          <a:prstGeom prst="rect">
            <a:avLst/>
          </a:prstGeom>
          <a:solidFill>
            <a:srgbClr val="CDCDCD"/>
          </a:solidFill>
          <a:ln w="9525" algn="ctr">
            <a:noFill/>
            <a:miter lim="800000"/>
            <a:headEnd/>
            <a:tailEnd/>
          </a:ln>
          <a:effectLst/>
        </p:spPr>
        <p:txBody>
          <a:bodyPr wrap="none" anchor="ctr"/>
          <a:lstStyle/>
          <a:p>
            <a:pPr latinLnBrk="1">
              <a:buClrTx/>
              <a:buFontTx/>
              <a:buNone/>
            </a:pPr>
            <a:endParaRPr kumimoji="1" lang="zh-CN" altLang="en-US" b="0" smtClean="0">
              <a:solidFill>
                <a:srgbClr val="000000"/>
              </a:solidFill>
              <a:latin typeface="굴림" pitchFamily="34" charset="-127"/>
              <a:ea typeface="굴림" pitchFamily="34" charset="-127"/>
            </a:endParaRPr>
          </a:p>
        </p:txBody>
      </p:sp>
      <p:sp>
        <p:nvSpPr>
          <p:cNvPr id="3093" name="Rectangle 21"/>
          <p:cNvSpPr>
            <a:spLocks noChangeArrowheads="1"/>
          </p:cNvSpPr>
          <p:nvPr userDrawn="1"/>
        </p:nvSpPr>
        <p:spPr bwMode="auto">
          <a:xfrm>
            <a:off x="0" y="0"/>
            <a:ext cx="12195175" cy="1125538"/>
          </a:xfrm>
          <a:prstGeom prst="rect">
            <a:avLst/>
          </a:prstGeom>
          <a:solidFill>
            <a:srgbClr val="CDCDCD"/>
          </a:solidFill>
          <a:ln w="9525" algn="ctr">
            <a:noFill/>
            <a:miter lim="800000"/>
            <a:headEnd/>
            <a:tailEnd/>
          </a:ln>
          <a:effectLst/>
        </p:spPr>
        <p:txBody>
          <a:bodyPr wrap="none" anchor="ctr"/>
          <a:lstStyle/>
          <a:p>
            <a:pPr latinLnBrk="1">
              <a:buClrTx/>
              <a:buFontTx/>
              <a:buNone/>
            </a:pPr>
            <a:endParaRPr kumimoji="1" lang="zh-CN" altLang="en-US" b="0" smtClean="0">
              <a:solidFill>
                <a:srgbClr val="000000"/>
              </a:solidFill>
              <a:latin typeface="굴림" pitchFamily="34" charset="-127"/>
              <a:ea typeface="굴림" pitchFamily="34" charset="-127"/>
            </a:endParaRPr>
          </a:p>
        </p:txBody>
      </p:sp>
      <p:grpSp>
        <p:nvGrpSpPr>
          <p:cNvPr id="2" name="Group 22"/>
          <p:cNvGrpSpPr>
            <a:grpSpLocks/>
          </p:cNvGrpSpPr>
          <p:nvPr userDrawn="1"/>
        </p:nvGrpSpPr>
        <p:grpSpPr bwMode="auto">
          <a:xfrm>
            <a:off x="190562" y="6489700"/>
            <a:ext cx="2496201" cy="217488"/>
            <a:chOff x="90" y="4088"/>
            <a:chExt cx="1179" cy="137"/>
          </a:xfrm>
        </p:grpSpPr>
        <p:sp>
          <p:nvSpPr>
            <p:cNvPr id="3095" name="WordArt 23"/>
            <p:cNvSpPr>
              <a:spLocks noChangeArrowheads="1" noChangeShapeType="1" noTextEdit="1"/>
            </p:cNvSpPr>
            <p:nvPr/>
          </p:nvSpPr>
          <p:spPr bwMode="auto">
            <a:xfrm>
              <a:off x="90" y="4088"/>
              <a:ext cx="387" cy="137"/>
            </a:xfrm>
            <a:prstGeom prst="rect">
              <a:avLst/>
            </a:prstGeom>
          </p:spPr>
          <p:txBody>
            <a:bodyPr wrap="none" fromWordArt="1">
              <a:prstTxWarp prst="textPlain">
                <a:avLst>
                  <a:gd name="adj" fmla="val 50000"/>
                </a:avLst>
              </a:prstTxWarp>
            </a:bodyPr>
            <a:lstStyle/>
            <a:p>
              <a:pPr algn="ctr" latinLnBrk="1">
                <a:buClrTx/>
                <a:buFontTx/>
                <a:buNone/>
              </a:pPr>
              <a:r>
                <a:rPr kumimoji="1" lang="en-US" altLang="zh-CN" sz="1400" b="0" kern="10" spc="-70" smtClean="0">
                  <a:ln w="9525">
                    <a:noFill/>
                    <a:round/>
                    <a:headEnd/>
                    <a:tailEnd/>
                  </a:ln>
                  <a:solidFill>
                    <a:srgbClr val="808080"/>
                  </a:solidFill>
                  <a:latin typeface="Impact"/>
                  <a:ea typeface="굴림" pitchFamily="34" charset="-127"/>
                </a:rPr>
                <a:t>LOGO</a:t>
              </a:r>
              <a:endParaRPr kumimoji="1" lang="zh-CN" altLang="en-US" sz="1400" b="0" kern="10" spc="-70" smtClean="0">
                <a:ln w="9525">
                  <a:noFill/>
                  <a:round/>
                  <a:headEnd/>
                  <a:tailEnd/>
                </a:ln>
                <a:solidFill>
                  <a:srgbClr val="808080"/>
                </a:solidFill>
                <a:latin typeface="Impact"/>
                <a:ea typeface="굴림" pitchFamily="34" charset="-127"/>
              </a:endParaRPr>
            </a:p>
          </p:txBody>
        </p:sp>
        <p:sp>
          <p:nvSpPr>
            <p:cNvPr id="3096" name="WordArt 24"/>
            <p:cNvSpPr>
              <a:spLocks noChangeArrowheads="1" noChangeShapeType="1" noTextEdit="1"/>
            </p:cNvSpPr>
            <p:nvPr/>
          </p:nvSpPr>
          <p:spPr bwMode="auto">
            <a:xfrm>
              <a:off x="499" y="4178"/>
              <a:ext cx="770" cy="46"/>
            </a:xfrm>
            <a:prstGeom prst="rect">
              <a:avLst/>
            </a:prstGeom>
          </p:spPr>
          <p:txBody>
            <a:bodyPr wrap="none" fromWordArt="1">
              <a:prstTxWarp prst="textPlain">
                <a:avLst>
                  <a:gd name="adj" fmla="val 50000"/>
                </a:avLst>
              </a:prstTxWarp>
            </a:bodyPr>
            <a:lstStyle/>
            <a:p>
              <a:pPr latinLnBrk="1">
                <a:buClrTx/>
                <a:buFontTx/>
                <a:buNone/>
              </a:pPr>
              <a:r>
                <a:rPr kumimoji="1" lang="en-US" altLang="zh-CN" sz="800" kern="10" smtClean="0">
                  <a:ln w="9525">
                    <a:noFill/>
                    <a:round/>
                    <a:headEnd/>
                    <a:tailEnd/>
                  </a:ln>
                  <a:solidFill>
                    <a:srgbClr val="808080"/>
                  </a:solidFill>
                  <a:latin typeface="Arial"/>
                  <a:ea typeface="굴림" pitchFamily="34" charset="-127"/>
                  <a:cs typeface="Arial"/>
                </a:rPr>
                <a:t>COMPANY LOGOTYPE INSERT</a:t>
              </a:r>
              <a:endParaRPr kumimoji="1" lang="zh-CN" altLang="en-US" sz="800" kern="10" smtClean="0">
                <a:ln w="9525">
                  <a:noFill/>
                  <a:round/>
                  <a:headEnd/>
                  <a:tailEnd/>
                </a:ln>
                <a:solidFill>
                  <a:srgbClr val="808080"/>
                </a:solidFill>
                <a:latin typeface="Arial"/>
                <a:ea typeface="굴림" pitchFamily="34" charset="-127"/>
                <a:cs typeface="Arial"/>
              </a:endParaRPr>
            </a:p>
          </p:txBody>
        </p:sp>
      </p:grpSp>
    </p:spTree>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Lst>
  <p:hf hdr="0" ftr="0" dt="0"/>
  <p:txStyles>
    <p:titleStyle>
      <a:lvl1pPr algn="ctr" rtl="0" fontAlgn="base" latinLnBrk="1">
        <a:spcBef>
          <a:spcPct val="0"/>
        </a:spcBef>
        <a:spcAft>
          <a:spcPct val="0"/>
        </a:spcAft>
        <a:defRPr kumimoji="1" sz="4400">
          <a:solidFill>
            <a:schemeClr val="tx2"/>
          </a:solidFill>
          <a:latin typeface="+mj-lt"/>
          <a:ea typeface="+mj-ea"/>
          <a:cs typeface="+mj-cs"/>
        </a:defRPr>
      </a:lvl1pPr>
      <a:lvl2pPr algn="ctr" rtl="0" fontAlgn="base" latinLnBrk="1">
        <a:spcBef>
          <a:spcPct val="0"/>
        </a:spcBef>
        <a:spcAft>
          <a:spcPct val="0"/>
        </a:spcAft>
        <a:defRPr kumimoji="1" sz="4400">
          <a:solidFill>
            <a:schemeClr val="tx2"/>
          </a:solidFill>
          <a:latin typeface="굴림" pitchFamily="34" charset="-127"/>
          <a:ea typeface="굴림" pitchFamily="34" charset="-127"/>
        </a:defRPr>
      </a:lvl2pPr>
      <a:lvl3pPr algn="ctr" rtl="0" fontAlgn="base" latinLnBrk="1">
        <a:spcBef>
          <a:spcPct val="0"/>
        </a:spcBef>
        <a:spcAft>
          <a:spcPct val="0"/>
        </a:spcAft>
        <a:defRPr kumimoji="1" sz="4400">
          <a:solidFill>
            <a:schemeClr val="tx2"/>
          </a:solidFill>
          <a:latin typeface="굴림" pitchFamily="34" charset="-127"/>
          <a:ea typeface="굴림" pitchFamily="34" charset="-127"/>
        </a:defRPr>
      </a:lvl3pPr>
      <a:lvl4pPr algn="ctr" rtl="0" fontAlgn="base" latinLnBrk="1">
        <a:spcBef>
          <a:spcPct val="0"/>
        </a:spcBef>
        <a:spcAft>
          <a:spcPct val="0"/>
        </a:spcAft>
        <a:defRPr kumimoji="1" sz="4400">
          <a:solidFill>
            <a:schemeClr val="tx2"/>
          </a:solidFill>
          <a:latin typeface="굴림" pitchFamily="34" charset="-127"/>
          <a:ea typeface="굴림" pitchFamily="34" charset="-127"/>
        </a:defRPr>
      </a:lvl4pPr>
      <a:lvl5pPr algn="ctr" rtl="0" fontAlgn="base" latinLnBrk="1">
        <a:spcBef>
          <a:spcPct val="0"/>
        </a:spcBef>
        <a:spcAft>
          <a:spcPct val="0"/>
        </a:spcAft>
        <a:defRPr kumimoji="1" sz="4400">
          <a:solidFill>
            <a:schemeClr val="tx2"/>
          </a:solidFill>
          <a:latin typeface="굴림" pitchFamily="34" charset="-127"/>
          <a:ea typeface="굴림" pitchFamily="34" charset="-127"/>
        </a:defRPr>
      </a:lvl5pPr>
      <a:lvl6pPr marL="457200" algn="ctr" rtl="0" fontAlgn="base" latinLnBrk="1">
        <a:spcBef>
          <a:spcPct val="0"/>
        </a:spcBef>
        <a:spcAft>
          <a:spcPct val="0"/>
        </a:spcAft>
        <a:defRPr kumimoji="1" sz="4400">
          <a:solidFill>
            <a:schemeClr val="tx2"/>
          </a:solidFill>
          <a:latin typeface="굴림" pitchFamily="34" charset="-127"/>
          <a:ea typeface="굴림" pitchFamily="34" charset="-127"/>
        </a:defRPr>
      </a:lvl6pPr>
      <a:lvl7pPr marL="914400" algn="ctr" rtl="0" fontAlgn="base" latinLnBrk="1">
        <a:spcBef>
          <a:spcPct val="0"/>
        </a:spcBef>
        <a:spcAft>
          <a:spcPct val="0"/>
        </a:spcAft>
        <a:defRPr kumimoji="1" sz="4400">
          <a:solidFill>
            <a:schemeClr val="tx2"/>
          </a:solidFill>
          <a:latin typeface="굴림" pitchFamily="34" charset="-127"/>
          <a:ea typeface="굴림" pitchFamily="34" charset="-127"/>
        </a:defRPr>
      </a:lvl7pPr>
      <a:lvl8pPr marL="1371600" algn="ctr" rtl="0" fontAlgn="base" latinLnBrk="1">
        <a:spcBef>
          <a:spcPct val="0"/>
        </a:spcBef>
        <a:spcAft>
          <a:spcPct val="0"/>
        </a:spcAft>
        <a:defRPr kumimoji="1" sz="4400">
          <a:solidFill>
            <a:schemeClr val="tx2"/>
          </a:solidFill>
          <a:latin typeface="굴림" pitchFamily="34" charset="-127"/>
          <a:ea typeface="굴림" pitchFamily="34" charset="-127"/>
        </a:defRPr>
      </a:lvl8pPr>
      <a:lvl9pPr marL="1828800" algn="ctr" rtl="0" fontAlgn="base" latinLnBrk="1">
        <a:spcBef>
          <a:spcPct val="0"/>
        </a:spcBef>
        <a:spcAft>
          <a:spcPct val="0"/>
        </a:spcAft>
        <a:defRPr kumimoji="1" sz="4400">
          <a:solidFill>
            <a:schemeClr val="tx2"/>
          </a:solidFill>
          <a:latin typeface="굴림" pitchFamily="34" charset="-127"/>
          <a:ea typeface="굴림" pitchFamily="34" charset="-127"/>
        </a:defRPr>
      </a:lvl9pPr>
    </p:titleStyle>
    <p:bodyStyle>
      <a:lvl1pPr marL="342900" indent="-342900" algn="l" rtl="0" fontAlgn="base" latinLnBrk="1">
        <a:spcBef>
          <a:spcPct val="20000"/>
        </a:spcBef>
        <a:spcAft>
          <a:spcPct val="0"/>
        </a:spcAft>
        <a:buChar char="•"/>
        <a:defRPr kumimoji="1" sz="3200">
          <a:solidFill>
            <a:schemeClr val="tx1"/>
          </a:solidFill>
          <a:latin typeface="+mn-lt"/>
          <a:ea typeface="+mn-ea"/>
          <a:cs typeface="+mn-cs"/>
        </a:defRPr>
      </a:lvl1pPr>
      <a:lvl2pPr marL="742950" indent="-285750" algn="l" rtl="0" fontAlgn="base" latinLnBrk="1">
        <a:spcBef>
          <a:spcPct val="20000"/>
        </a:spcBef>
        <a:spcAft>
          <a:spcPct val="0"/>
        </a:spcAft>
        <a:buChar char="–"/>
        <a:defRPr kumimoji="1" sz="2800">
          <a:solidFill>
            <a:schemeClr val="tx1"/>
          </a:solidFill>
          <a:latin typeface="+mn-lt"/>
          <a:ea typeface="+mn-ea"/>
        </a:defRPr>
      </a:lvl2pPr>
      <a:lvl3pPr marL="1143000" indent="-228600" algn="l" rtl="0" fontAlgn="base" latinLnBrk="1">
        <a:spcBef>
          <a:spcPct val="20000"/>
        </a:spcBef>
        <a:spcAft>
          <a:spcPct val="0"/>
        </a:spcAft>
        <a:buChar char="•"/>
        <a:defRPr kumimoji="1" sz="2400">
          <a:solidFill>
            <a:schemeClr val="tx1"/>
          </a:solidFill>
          <a:latin typeface="+mn-lt"/>
          <a:ea typeface="+mn-ea"/>
        </a:defRPr>
      </a:lvl3pPr>
      <a:lvl4pPr marL="1600200" indent="-228600" algn="l" rtl="0" fontAlgn="base" latinLnBrk="1">
        <a:spcBef>
          <a:spcPct val="20000"/>
        </a:spcBef>
        <a:spcAft>
          <a:spcPct val="0"/>
        </a:spcAft>
        <a:buChar char="–"/>
        <a:defRPr kumimoji="1" sz="2000">
          <a:solidFill>
            <a:schemeClr val="tx1"/>
          </a:solidFill>
          <a:latin typeface="+mn-lt"/>
          <a:ea typeface="+mn-ea"/>
        </a:defRPr>
      </a:lvl4pPr>
      <a:lvl5pPr marL="2057400" indent="-228600" algn="l" rtl="0" fontAlgn="base" latinLnBrk="1">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92" name="Rectangle 20"/>
          <p:cNvSpPr>
            <a:spLocks noChangeArrowheads="1"/>
          </p:cNvSpPr>
          <p:nvPr userDrawn="1"/>
        </p:nvSpPr>
        <p:spPr bwMode="auto">
          <a:xfrm>
            <a:off x="0" y="6345238"/>
            <a:ext cx="12195175" cy="512762"/>
          </a:xfrm>
          <a:prstGeom prst="rect">
            <a:avLst/>
          </a:prstGeom>
          <a:solidFill>
            <a:srgbClr val="CDCDCD"/>
          </a:solidFill>
          <a:ln w="9525" algn="ctr">
            <a:noFill/>
            <a:miter lim="800000"/>
            <a:headEnd/>
            <a:tailEnd/>
          </a:ln>
          <a:effectLst/>
        </p:spPr>
        <p:txBody>
          <a:bodyPr wrap="none" anchor="ctr"/>
          <a:lstStyle/>
          <a:p>
            <a:pPr latinLnBrk="1">
              <a:buClrTx/>
              <a:buFontTx/>
              <a:buNone/>
            </a:pPr>
            <a:endParaRPr kumimoji="1" lang="zh-CN" altLang="en-US" b="0" smtClean="0">
              <a:solidFill>
                <a:srgbClr val="000000"/>
              </a:solidFill>
              <a:latin typeface="굴림" pitchFamily="34" charset="-127"/>
              <a:ea typeface="굴림" pitchFamily="34" charset="-127"/>
            </a:endParaRPr>
          </a:p>
        </p:txBody>
      </p:sp>
      <p:sp>
        <p:nvSpPr>
          <p:cNvPr id="3093" name="Rectangle 21"/>
          <p:cNvSpPr>
            <a:spLocks noChangeArrowheads="1"/>
          </p:cNvSpPr>
          <p:nvPr userDrawn="1"/>
        </p:nvSpPr>
        <p:spPr bwMode="auto">
          <a:xfrm>
            <a:off x="0" y="0"/>
            <a:ext cx="12195175" cy="1125538"/>
          </a:xfrm>
          <a:prstGeom prst="rect">
            <a:avLst/>
          </a:prstGeom>
          <a:solidFill>
            <a:srgbClr val="CDCDCD"/>
          </a:solidFill>
          <a:ln w="9525" algn="ctr">
            <a:noFill/>
            <a:miter lim="800000"/>
            <a:headEnd/>
            <a:tailEnd/>
          </a:ln>
          <a:effectLst/>
        </p:spPr>
        <p:txBody>
          <a:bodyPr wrap="none" anchor="ctr"/>
          <a:lstStyle/>
          <a:p>
            <a:pPr latinLnBrk="1">
              <a:buClrTx/>
              <a:buFontTx/>
              <a:buNone/>
            </a:pPr>
            <a:endParaRPr kumimoji="1" lang="zh-CN" altLang="en-US" b="0" smtClean="0">
              <a:solidFill>
                <a:srgbClr val="000000"/>
              </a:solidFill>
              <a:latin typeface="굴림" pitchFamily="34" charset="-127"/>
              <a:ea typeface="굴림" pitchFamily="34" charset="-127"/>
            </a:endParaRPr>
          </a:p>
        </p:txBody>
      </p:sp>
      <p:grpSp>
        <p:nvGrpSpPr>
          <p:cNvPr id="2" name="Group 22"/>
          <p:cNvGrpSpPr>
            <a:grpSpLocks/>
          </p:cNvGrpSpPr>
          <p:nvPr userDrawn="1"/>
        </p:nvGrpSpPr>
        <p:grpSpPr bwMode="auto">
          <a:xfrm>
            <a:off x="190562" y="6489700"/>
            <a:ext cx="2496201" cy="217488"/>
            <a:chOff x="90" y="4088"/>
            <a:chExt cx="1179" cy="137"/>
          </a:xfrm>
        </p:grpSpPr>
        <p:sp>
          <p:nvSpPr>
            <p:cNvPr id="3095" name="WordArt 23"/>
            <p:cNvSpPr>
              <a:spLocks noChangeArrowheads="1" noChangeShapeType="1" noTextEdit="1"/>
            </p:cNvSpPr>
            <p:nvPr/>
          </p:nvSpPr>
          <p:spPr bwMode="auto">
            <a:xfrm>
              <a:off x="90" y="4088"/>
              <a:ext cx="387" cy="137"/>
            </a:xfrm>
            <a:prstGeom prst="rect">
              <a:avLst/>
            </a:prstGeom>
          </p:spPr>
          <p:txBody>
            <a:bodyPr wrap="none" fromWordArt="1">
              <a:prstTxWarp prst="textPlain">
                <a:avLst>
                  <a:gd name="adj" fmla="val 50000"/>
                </a:avLst>
              </a:prstTxWarp>
            </a:bodyPr>
            <a:lstStyle/>
            <a:p>
              <a:pPr algn="ctr" latinLnBrk="1">
                <a:buClrTx/>
                <a:buFontTx/>
                <a:buNone/>
              </a:pPr>
              <a:r>
                <a:rPr kumimoji="1" lang="en-US" altLang="zh-CN" sz="1400" b="0" kern="10" spc="-70" smtClean="0">
                  <a:ln w="9525">
                    <a:noFill/>
                    <a:round/>
                    <a:headEnd/>
                    <a:tailEnd/>
                  </a:ln>
                  <a:solidFill>
                    <a:srgbClr val="808080"/>
                  </a:solidFill>
                  <a:latin typeface="Impact"/>
                  <a:ea typeface="굴림" pitchFamily="34" charset="-127"/>
                </a:rPr>
                <a:t>LOGO</a:t>
              </a:r>
              <a:endParaRPr kumimoji="1" lang="zh-CN" altLang="en-US" sz="1400" b="0" kern="10" spc="-70" smtClean="0">
                <a:ln w="9525">
                  <a:noFill/>
                  <a:round/>
                  <a:headEnd/>
                  <a:tailEnd/>
                </a:ln>
                <a:solidFill>
                  <a:srgbClr val="808080"/>
                </a:solidFill>
                <a:latin typeface="Impact"/>
                <a:ea typeface="굴림" pitchFamily="34" charset="-127"/>
              </a:endParaRPr>
            </a:p>
          </p:txBody>
        </p:sp>
        <p:sp>
          <p:nvSpPr>
            <p:cNvPr id="3096" name="WordArt 24"/>
            <p:cNvSpPr>
              <a:spLocks noChangeArrowheads="1" noChangeShapeType="1" noTextEdit="1"/>
            </p:cNvSpPr>
            <p:nvPr/>
          </p:nvSpPr>
          <p:spPr bwMode="auto">
            <a:xfrm>
              <a:off x="499" y="4178"/>
              <a:ext cx="770" cy="46"/>
            </a:xfrm>
            <a:prstGeom prst="rect">
              <a:avLst/>
            </a:prstGeom>
          </p:spPr>
          <p:txBody>
            <a:bodyPr wrap="none" fromWordArt="1">
              <a:prstTxWarp prst="textPlain">
                <a:avLst>
                  <a:gd name="adj" fmla="val 50000"/>
                </a:avLst>
              </a:prstTxWarp>
            </a:bodyPr>
            <a:lstStyle/>
            <a:p>
              <a:pPr latinLnBrk="1">
                <a:buClrTx/>
                <a:buFontTx/>
                <a:buNone/>
              </a:pPr>
              <a:r>
                <a:rPr kumimoji="1" lang="en-US" altLang="zh-CN" sz="800" kern="10" smtClean="0">
                  <a:ln w="9525">
                    <a:noFill/>
                    <a:round/>
                    <a:headEnd/>
                    <a:tailEnd/>
                  </a:ln>
                  <a:solidFill>
                    <a:srgbClr val="808080"/>
                  </a:solidFill>
                  <a:latin typeface="Arial"/>
                  <a:ea typeface="굴림" pitchFamily="34" charset="-127"/>
                  <a:cs typeface="Arial"/>
                </a:rPr>
                <a:t>COMPANY LOGOTYPE INSERT</a:t>
              </a:r>
              <a:endParaRPr kumimoji="1" lang="zh-CN" altLang="en-US" sz="800" kern="10" smtClean="0">
                <a:ln w="9525">
                  <a:noFill/>
                  <a:round/>
                  <a:headEnd/>
                  <a:tailEnd/>
                </a:ln>
                <a:solidFill>
                  <a:srgbClr val="808080"/>
                </a:solidFill>
                <a:latin typeface="Arial"/>
                <a:ea typeface="굴림" pitchFamily="34" charset="-127"/>
                <a:cs typeface="Arial"/>
              </a:endParaRPr>
            </a:p>
          </p:txBody>
        </p:sp>
      </p:grpSp>
    </p:spTree>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hf hdr="0" ftr="0" dt="0"/>
  <p:txStyles>
    <p:titleStyle>
      <a:lvl1pPr algn="ctr" rtl="0" fontAlgn="base" latinLnBrk="1">
        <a:spcBef>
          <a:spcPct val="0"/>
        </a:spcBef>
        <a:spcAft>
          <a:spcPct val="0"/>
        </a:spcAft>
        <a:defRPr kumimoji="1" sz="4400">
          <a:solidFill>
            <a:schemeClr val="tx2"/>
          </a:solidFill>
          <a:latin typeface="+mj-lt"/>
          <a:ea typeface="+mj-ea"/>
          <a:cs typeface="+mj-cs"/>
        </a:defRPr>
      </a:lvl1pPr>
      <a:lvl2pPr algn="ctr" rtl="0" fontAlgn="base" latinLnBrk="1">
        <a:spcBef>
          <a:spcPct val="0"/>
        </a:spcBef>
        <a:spcAft>
          <a:spcPct val="0"/>
        </a:spcAft>
        <a:defRPr kumimoji="1" sz="4400">
          <a:solidFill>
            <a:schemeClr val="tx2"/>
          </a:solidFill>
          <a:latin typeface="굴림" pitchFamily="34" charset="-127"/>
          <a:ea typeface="굴림" pitchFamily="34" charset="-127"/>
        </a:defRPr>
      </a:lvl2pPr>
      <a:lvl3pPr algn="ctr" rtl="0" fontAlgn="base" latinLnBrk="1">
        <a:spcBef>
          <a:spcPct val="0"/>
        </a:spcBef>
        <a:spcAft>
          <a:spcPct val="0"/>
        </a:spcAft>
        <a:defRPr kumimoji="1" sz="4400">
          <a:solidFill>
            <a:schemeClr val="tx2"/>
          </a:solidFill>
          <a:latin typeface="굴림" pitchFamily="34" charset="-127"/>
          <a:ea typeface="굴림" pitchFamily="34" charset="-127"/>
        </a:defRPr>
      </a:lvl3pPr>
      <a:lvl4pPr algn="ctr" rtl="0" fontAlgn="base" latinLnBrk="1">
        <a:spcBef>
          <a:spcPct val="0"/>
        </a:spcBef>
        <a:spcAft>
          <a:spcPct val="0"/>
        </a:spcAft>
        <a:defRPr kumimoji="1" sz="4400">
          <a:solidFill>
            <a:schemeClr val="tx2"/>
          </a:solidFill>
          <a:latin typeface="굴림" pitchFamily="34" charset="-127"/>
          <a:ea typeface="굴림" pitchFamily="34" charset="-127"/>
        </a:defRPr>
      </a:lvl4pPr>
      <a:lvl5pPr algn="ctr" rtl="0" fontAlgn="base" latinLnBrk="1">
        <a:spcBef>
          <a:spcPct val="0"/>
        </a:spcBef>
        <a:spcAft>
          <a:spcPct val="0"/>
        </a:spcAft>
        <a:defRPr kumimoji="1" sz="4400">
          <a:solidFill>
            <a:schemeClr val="tx2"/>
          </a:solidFill>
          <a:latin typeface="굴림" pitchFamily="34" charset="-127"/>
          <a:ea typeface="굴림" pitchFamily="34" charset="-127"/>
        </a:defRPr>
      </a:lvl5pPr>
      <a:lvl6pPr marL="457200" algn="ctr" rtl="0" fontAlgn="base" latinLnBrk="1">
        <a:spcBef>
          <a:spcPct val="0"/>
        </a:spcBef>
        <a:spcAft>
          <a:spcPct val="0"/>
        </a:spcAft>
        <a:defRPr kumimoji="1" sz="4400">
          <a:solidFill>
            <a:schemeClr val="tx2"/>
          </a:solidFill>
          <a:latin typeface="굴림" pitchFamily="34" charset="-127"/>
          <a:ea typeface="굴림" pitchFamily="34" charset="-127"/>
        </a:defRPr>
      </a:lvl6pPr>
      <a:lvl7pPr marL="914400" algn="ctr" rtl="0" fontAlgn="base" latinLnBrk="1">
        <a:spcBef>
          <a:spcPct val="0"/>
        </a:spcBef>
        <a:spcAft>
          <a:spcPct val="0"/>
        </a:spcAft>
        <a:defRPr kumimoji="1" sz="4400">
          <a:solidFill>
            <a:schemeClr val="tx2"/>
          </a:solidFill>
          <a:latin typeface="굴림" pitchFamily="34" charset="-127"/>
          <a:ea typeface="굴림" pitchFamily="34" charset="-127"/>
        </a:defRPr>
      </a:lvl7pPr>
      <a:lvl8pPr marL="1371600" algn="ctr" rtl="0" fontAlgn="base" latinLnBrk="1">
        <a:spcBef>
          <a:spcPct val="0"/>
        </a:spcBef>
        <a:spcAft>
          <a:spcPct val="0"/>
        </a:spcAft>
        <a:defRPr kumimoji="1" sz="4400">
          <a:solidFill>
            <a:schemeClr val="tx2"/>
          </a:solidFill>
          <a:latin typeface="굴림" pitchFamily="34" charset="-127"/>
          <a:ea typeface="굴림" pitchFamily="34" charset="-127"/>
        </a:defRPr>
      </a:lvl8pPr>
      <a:lvl9pPr marL="1828800" algn="ctr" rtl="0" fontAlgn="base" latinLnBrk="1">
        <a:spcBef>
          <a:spcPct val="0"/>
        </a:spcBef>
        <a:spcAft>
          <a:spcPct val="0"/>
        </a:spcAft>
        <a:defRPr kumimoji="1" sz="4400">
          <a:solidFill>
            <a:schemeClr val="tx2"/>
          </a:solidFill>
          <a:latin typeface="굴림" pitchFamily="34" charset="-127"/>
          <a:ea typeface="굴림" pitchFamily="34" charset="-127"/>
        </a:defRPr>
      </a:lvl9pPr>
    </p:titleStyle>
    <p:bodyStyle>
      <a:lvl1pPr marL="342900" indent="-342900" algn="l" rtl="0" fontAlgn="base" latinLnBrk="1">
        <a:spcBef>
          <a:spcPct val="20000"/>
        </a:spcBef>
        <a:spcAft>
          <a:spcPct val="0"/>
        </a:spcAft>
        <a:buChar char="•"/>
        <a:defRPr kumimoji="1" sz="3200">
          <a:solidFill>
            <a:schemeClr val="tx1"/>
          </a:solidFill>
          <a:latin typeface="+mn-lt"/>
          <a:ea typeface="+mn-ea"/>
          <a:cs typeface="+mn-cs"/>
        </a:defRPr>
      </a:lvl1pPr>
      <a:lvl2pPr marL="742950" indent="-285750" algn="l" rtl="0" fontAlgn="base" latinLnBrk="1">
        <a:spcBef>
          <a:spcPct val="20000"/>
        </a:spcBef>
        <a:spcAft>
          <a:spcPct val="0"/>
        </a:spcAft>
        <a:buChar char="–"/>
        <a:defRPr kumimoji="1" sz="2800">
          <a:solidFill>
            <a:schemeClr val="tx1"/>
          </a:solidFill>
          <a:latin typeface="+mn-lt"/>
          <a:ea typeface="+mn-ea"/>
        </a:defRPr>
      </a:lvl2pPr>
      <a:lvl3pPr marL="1143000" indent="-228600" algn="l" rtl="0" fontAlgn="base" latinLnBrk="1">
        <a:spcBef>
          <a:spcPct val="20000"/>
        </a:spcBef>
        <a:spcAft>
          <a:spcPct val="0"/>
        </a:spcAft>
        <a:buChar char="•"/>
        <a:defRPr kumimoji="1" sz="2400">
          <a:solidFill>
            <a:schemeClr val="tx1"/>
          </a:solidFill>
          <a:latin typeface="+mn-lt"/>
          <a:ea typeface="+mn-ea"/>
        </a:defRPr>
      </a:lvl3pPr>
      <a:lvl4pPr marL="1600200" indent="-228600" algn="l" rtl="0" fontAlgn="base" latinLnBrk="1">
        <a:spcBef>
          <a:spcPct val="20000"/>
        </a:spcBef>
        <a:spcAft>
          <a:spcPct val="0"/>
        </a:spcAft>
        <a:buChar char="–"/>
        <a:defRPr kumimoji="1" sz="2000">
          <a:solidFill>
            <a:schemeClr val="tx1"/>
          </a:solidFill>
          <a:latin typeface="+mn-lt"/>
          <a:ea typeface="+mn-ea"/>
        </a:defRPr>
      </a:lvl4pPr>
      <a:lvl5pPr marL="2057400" indent="-228600" algn="l" rtl="0" fontAlgn="base" latinLnBrk="1">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61"/>
          <p:cNvPicPr>
            <a:picLocks noChangeAspect="1"/>
          </p:cNvPicPr>
          <p:nvPr userDrawn="1"/>
        </p:nvPicPr>
        <p:blipFill>
          <a:blip r:embed="rId14" cstate="print"/>
          <a:srcRect/>
          <a:stretch>
            <a:fillRect/>
          </a:stretch>
        </p:blipFill>
        <p:spPr bwMode="auto">
          <a:xfrm>
            <a:off x="3203575" y="481013"/>
            <a:ext cx="8991600" cy="5708650"/>
          </a:xfrm>
          <a:prstGeom prst="rect">
            <a:avLst/>
          </a:prstGeom>
          <a:noFill/>
          <a:ln w="9525">
            <a:noFill/>
            <a:miter lim="800000"/>
            <a:headEnd/>
            <a:tailEnd/>
          </a:ln>
        </p:spPr>
      </p:pic>
      <p:grpSp>
        <p:nvGrpSpPr>
          <p:cNvPr id="2" name="Group 81"/>
          <p:cNvGrpSpPr>
            <a:grpSpLocks/>
          </p:cNvGrpSpPr>
          <p:nvPr/>
        </p:nvGrpSpPr>
        <p:grpSpPr bwMode="auto">
          <a:xfrm>
            <a:off x="0" y="6216650"/>
            <a:ext cx="12195175" cy="635000"/>
            <a:chOff x="0" y="3920"/>
            <a:chExt cx="7682" cy="400"/>
          </a:xfrm>
        </p:grpSpPr>
        <p:pic>
          <p:nvPicPr>
            <p:cNvPr id="1082" name="Picture 82" descr="图片1"/>
            <p:cNvPicPr>
              <a:picLocks noChangeAspect="1" noChangeArrowheads="1"/>
            </p:cNvPicPr>
            <p:nvPr userDrawn="1"/>
          </p:nvPicPr>
          <p:blipFill>
            <a:blip r:embed="rId15" cstate="print"/>
            <a:srcRect/>
            <a:stretch>
              <a:fillRect/>
            </a:stretch>
          </p:blipFill>
          <p:spPr bwMode="auto">
            <a:xfrm>
              <a:off x="0" y="3920"/>
              <a:ext cx="5760" cy="400"/>
            </a:xfrm>
            <a:prstGeom prst="rect">
              <a:avLst/>
            </a:prstGeom>
            <a:noFill/>
            <a:ln w="9525">
              <a:noFill/>
              <a:miter lim="800000"/>
              <a:headEnd/>
              <a:tailEnd/>
            </a:ln>
          </p:spPr>
        </p:pic>
        <p:pic>
          <p:nvPicPr>
            <p:cNvPr id="1083" name="Picture 83" descr="图片1"/>
            <p:cNvPicPr>
              <a:picLocks noChangeAspect="1" noChangeArrowheads="1"/>
            </p:cNvPicPr>
            <p:nvPr userDrawn="1"/>
          </p:nvPicPr>
          <p:blipFill>
            <a:blip r:embed="rId15" cstate="print"/>
            <a:srcRect/>
            <a:stretch>
              <a:fillRect/>
            </a:stretch>
          </p:blipFill>
          <p:spPr bwMode="auto">
            <a:xfrm>
              <a:off x="1539" y="3920"/>
              <a:ext cx="5760" cy="400"/>
            </a:xfrm>
            <a:prstGeom prst="rect">
              <a:avLst/>
            </a:prstGeom>
            <a:noFill/>
            <a:ln w="9525">
              <a:noFill/>
              <a:miter lim="800000"/>
              <a:headEnd/>
              <a:tailEnd/>
            </a:ln>
          </p:spPr>
        </p:pic>
        <p:pic>
          <p:nvPicPr>
            <p:cNvPr id="1084" name="Picture 84" descr="图片1"/>
            <p:cNvPicPr>
              <a:picLocks noChangeAspect="1" noChangeArrowheads="1"/>
            </p:cNvPicPr>
            <p:nvPr userDrawn="1"/>
          </p:nvPicPr>
          <p:blipFill>
            <a:blip r:embed="rId15" cstate="print"/>
            <a:srcRect/>
            <a:stretch>
              <a:fillRect/>
            </a:stretch>
          </p:blipFill>
          <p:spPr bwMode="auto">
            <a:xfrm rot="10800000">
              <a:off x="6619" y="3920"/>
              <a:ext cx="1063" cy="400"/>
            </a:xfrm>
            <a:prstGeom prst="rect">
              <a:avLst/>
            </a:prstGeom>
            <a:noFill/>
            <a:ln w="9525">
              <a:noFill/>
              <a:miter lim="800000"/>
              <a:headEnd/>
              <a:tailEnd/>
            </a:ln>
          </p:spPr>
        </p:pic>
      </p:grpSp>
      <p:sp>
        <p:nvSpPr>
          <p:cNvPr id="1470550" name="Rectangle 86"/>
          <p:cNvSpPr>
            <a:spLocks noChangeArrowheads="1"/>
          </p:cNvSpPr>
          <p:nvPr/>
        </p:nvSpPr>
        <p:spPr bwMode="auto">
          <a:xfrm>
            <a:off x="7910513" y="6396053"/>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defRPr/>
            </a:pPr>
            <a:endParaRPr lang="de-DE" sz="1000" b="0" dirty="0">
              <a:solidFill>
                <a:srgbClr val="000000"/>
              </a:solidFill>
              <a:ea typeface="MS PGothic" pitchFamily="34" charset="-128"/>
            </a:endParaRPr>
          </a:p>
          <a:p>
            <a:pPr defTabSz="784225" eaLnBrk="0" hangingPunct="0">
              <a:lnSpc>
                <a:spcPct val="85000"/>
              </a:lnSpc>
              <a:buClrTx/>
              <a:buFontTx/>
              <a:buNone/>
              <a:defRPr/>
            </a:pPr>
            <a:r>
              <a:rPr lang="de-DE" sz="1000" b="0" dirty="0">
                <a:solidFill>
                  <a:srgbClr val="000000"/>
                </a:solidFill>
                <a:ea typeface="MS PGothic" pitchFamily="34" charset="-128"/>
              </a:rPr>
              <a:t>Page </a:t>
            </a:r>
            <a:fld id="{1F0CB821-253C-4030-A6D9-B92C4A23010A}" type="slidenum">
              <a:rPr lang="de-DE" sz="1000" b="0">
                <a:solidFill>
                  <a:srgbClr val="000000"/>
                </a:solidFill>
                <a:ea typeface="MS PGothic" pitchFamily="34" charset="-128"/>
              </a:rPr>
              <a:pPr defTabSz="784225" eaLnBrk="0" hangingPunct="0">
                <a:lnSpc>
                  <a:spcPct val="85000"/>
                </a:lnSpc>
                <a:buClrTx/>
                <a:buFontTx/>
                <a:buNone/>
                <a:defRPr/>
              </a:pPr>
              <a:t>‹#›</a:t>
            </a:fld>
            <a:endParaRPr lang="en-GB" sz="1000" b="0" dirty="0">
              <a:solidFill>
                <a:srgbClr val="000000"/>
              </a:solidFill>
              <a:ea typeface="MS PGothic" pitchFamily="34" charset="-128"/>
            </a:endParaRPr>
          </a:p>
        </p:txBody>
      </p:sp>
      <p:sp>
        <p:nvSpPr>
          <p:cNvPr id="1470549" name="Text Box 85"/>
          <p:cNvSpPr txBox="1">
            <a:spLocks noChangeArrowheads="1"/>
          </p:cNvSpPr>
          <p:nvPr/>
        </p:nvSpPr>
        <p:spPr bwMode="auto">
          <a:xfrm>
            <a:off x="869950" y="6457965"/>
            <a:ext cx="2784932" cy="263791"/>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defRPr/>
            </a:pPr>
            <a:r>
              <a:rPr lang="en-US" altLang="zh-CN" sz="1200">
                <a:solidFill>
                  <a:srgbClr val="000000"/>
                </a:solidFill>
                <a:ea typeface="MS PGothic" pitchFamily="34" charset="-128"/>
              </a:rPr>
              <a:t>HUAWEI TECHNOLOGIES CO., LTD.</a:t>
            </a:r>
          </a:p>
        </p:txBody>
      </p:sp>
      <p:pic>
        <p:nvPicPr>
          <p:cNvPr id="1030" name="Picture 87" descr="图片3副本"/>
          <p:cNvPicPr>
            <a:picLocks noChangeAspect="1" noChangeArrowheads="1"/>
          </p:cNvPicPr>
          <p:nvPr/>
        </p:nvPicPr>
        <p:blipFill>
          <a:blip r:embed="rId16" cstate="print"/>
          <a:srcRect/>
          <a:stretch>
            <a:fillRect/>
          </a:stretch>
        </p:blipFill>
        <p:spPr bwMode="auto">
          <a:xfrm>
            <a:off x="10182226" y="6386529"/>
            <a:ext cx="1295400" cy="307975"/>
          </a:xfrm>
          <a:prstGeom prst="rect">
            <a:avLst/>
          </a:prstGeom>
          <a:noFill/>
          <a:ln w="9525">
            <a:noFill/>
            <a:miter lim="800000"/>
            <a:headEnd/>
            <a:tailEnd/>
          </a:ln>
        </p:spPr>
      </p:pic>
      <p:sp>
        <p:nvSpPr>
          <p:cNvPr id="1031" name="Rectangle 88"/>
          <p:cNvSpPr>
            <a:spLocks noGrp="1" noChangeArrowheads="1"/>
          </p:cNvSpPr>
          <p:nvPr>
            <p:ph type="title"/>
          </p:nvPr>
        </p:nvSpPr>
        <p:spPr bwMode="auto">
          <a:xfrm>
            <a:off x="781050" y="274638"/>
            <a:ext cx="10975975" cy="83185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1032" name="Rectangle 89"/>
          <p:cNvSpPr>
            <a:spLocks noGrp="1" noChangeArrowheads="1"/>
          </p:cNvSpPr>
          <p:nvPr>
            <p:ph type="body" idx="1"/>
          </p:nvPr>
        </p:nvSpPr>
        <p:spPr bwMode="auto">
          <a:xfrm>
            <a:off x="781050" y="1238253"/>
            <a:ext cx="10975975" cy="48879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英文标题</a:t>
            </a:r>
            <a:r>
              <a:rPr lang="en-US" altLang="zh-CN" sz="1200" b="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defRPr/>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defRPr/>
            </a:pPr>
            <a:r>
              <a:rPr lang="en-US" altLang="zh-CN" sz="1200" b="0">
                <a:solidFill>
                  <a:srgbClr val="F8F8F8"/>
                </a:solidFill>
                <a:latin typeface="FrutigerNext LT Medium" pitchFamily="34" charset="0"/>
                <a:ea typeface="华文细黑" pitchFamily="2" charset="-122"/>
                <a:cs typeface="SimSun" pitchFamily="2" charset="-122"/>
              </a:rPr>
              <a:t>FrutigerNext LT Medium</a:t>
            </a:r>
          </a:p>
          <a:p>
            <a:pPr marL="342900" indent="-342900" algn="r">
              <a:lnSpc>
                <a:spcPct val="125000"/>
              </a:lnSpc>
              <a:spcBef>
                <a:spcPct val="20000"/>
              </a:spcBef>
              <a:buClr>
                <a:srgbClr val="990000"/>
              </a:buClr>
              <a:buFontTx/>
              <a:buNone/>
              <a:defRPr/>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defRPr/>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中文标题</a:t>
            </a:r>
            <a:r>
              <a:rPr lang="en-US" altLang="zh-CN" sz="1200" b="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defRPr/>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英文正文</a:t>
            </a:r>
            <a:r>
              <a:rPr lang="en-US" altLang="zh-CN" sz="1200" b="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子目录 </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defRPr/>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defRPr/>
            </a:pPr>
            <a:r>
              <a:rPr lang="en-US" altLang="zh-CN" sz="1200" b="0">
                <a:solidFill>
                  <a:srgbClr val="F8F8F8"/>
                </a:solidFill>
                <a:latin typeface="FrutigerNext LT Medium" pitchFamily="34" charset="0"/>
                <a:ea typeface="华文细黑" pitchFamily="2" charset="-122"/>
                <a:cs typeface="SimSun" pitchFamily="2" charset="-122"/>
              </a:rPr>
              <a:t>FrutigerNext LT Regular</a:t>
            </a:r>
          </a:p>
          <a:p>
            <a:pPr marL="342900" indent="-342900" algn="r">
              <a:lnSpc>
                <a:spcPct val="125000"/>
              </a:lnSpc>
              <a:spcBef>
                <a:spcPct val="20000"/>
              </a:spcBef>
              <a:buClr>
                <a:srgbClr val="990000"/>
              </a:buClr>
              <a:buFontTx/>
              <a:buNone/>
              <a:defRPr/>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defRPr/>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中文正文</a:t>
            </a:r>
            <a:r>
              <a:rPr lang="en-US" altLang="zh-CN" sz="1200" b="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子目录</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defRPr/>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细黑体 </a:t>
            </a:r>
            <a:endParaRPr lang="zh-CN" altLang="en-US" sz="1200" b="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4" y="5444698"/>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defRPr/>
            </a:pPr>
            <a:endParaRPr lang="zh-CN" altLang="zh-CN" sz="1500" b="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4" name="Group 145"/>
          <p:cNvGrpSpPr>
            <a:grpSpLocks/>
          </p:cNvGrpSpPr>
          <p:nvPr/>
        </p:nvGrpSpPr>
        <p:grpSpPr bwMode="auto">
          <a:xfrm>
            <a:off x="12472987" y="6203966"/>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5"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6" name="Group 155"/>
          <p:cNvGrpSpPr>
            <a:grpSpLocks/>
          </p:cNvGrpSpPr>
          <p:nvPr/>
        </p:nvGrpSpPr>
        <p:grpSpPr bwMode="auto">
          <a:xfrm>
            <a:off x="12472987" y="5527691"/>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7"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8"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9"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10" name="Group 175"/>
          <p:cNvGrpSpPr>
            <a:grpSpLocks/>
          </p:cNvGrpSpPr>
          <p:nvPr/>
        </p:nvGrpSpPr>
        <p:grpSpPr bwMode="auto">
          <a:xfrm>
            <a:off x="12472987" y="4600591"/>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ndParaRPr>
            </a:p>
          </p:txBody>
        </p:sp>
      </p:grpSp>
      <p:grpSp>
        <p:nvGrpSpPr>
          <p:cNvPr id="11"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defRPr/>
              </a:pPr>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defRPr/>
            </a:pPr>
            <a:r>
              <a:rPr lang="zh-CN" altLang="en-US" sz="1200" b="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defRPr/>
            </a:pPr>
            <a:r>
              <a:rPr lang="zh-CN" altLang="en-US" sz="1200" b="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defRPr/>
            </a:pPr>
            <a:r>
              <a:rPr lang="zh-CN" altLang="en-US" sz="1200" b="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defRPr/>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Lst>
  <p:hf hdr="0" ftr="0" dt="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5.xml"/><Relationship Id="rId1" Type="http://schemas.openxmlformats.org/officeDocument/2006/relationships/slideLayout" Target="../slideLayouts/slideLayout20.xml"/><Relationship Id="rId4" Type="http://schemas.openxmlformats.org/officeDocument/2006/relationships/image" Target="../media/image52.emf"/></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0.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0.xml"/><Relationship Id="rId1" Type="http://schemas.openxmlformats.org/officeDocument/2006/relationships/themeOverride" Target="../theme/themeOverride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z00119837\AppData\Local\Microsoft\Windows\Temporary Internet Files\Content.Outlook\63Q72U5G\001副本 (2).jpg"/>
          <p:cNvPicPr>
            <a:picLocks noChangeAspect="1" noChangeArrowheads="1"/>
          </p:cNvPicPr>
          <p:nvPr/>
        </p:nvPicPr>
        <p:blipFill>
          <a:blip r:embed="rId3" cstate="print"/>
          <a:srcRect/>
          <a:stretch>
            <a:fillRect/>
          </a:stretch>
        </p:blipFill>
        <p:spPr bwMode="auto">
          <a:xfrm>
            <a:off x="0" y="2348479"/>
            <a:ext cx="12195175" cy="4020211"/>
          </a:xfrm>
          <a:prstGeom prst="rect">
            <a:avLst/>
          </a:prstGeom>
          <a:ln w="6350">
            <a:solidFill>
              <a:srgbClr val="00B0F0"/>
            </a:solidFill>
          </a:ln>
          <a:effectLst>
            <a:softEdge rad="112500"/>
          </a:effectLst>
        </p:spPr>
      </p:pic>
      <p:sp>
        <p:nvSpPr>
          <p:cNvPr id="207902" name="矩形 30"/>
          <p:cNvSpPr>
            <a:spLocks noGrp="1" noChangeArrowheads="1"/>
          </p:cNvSpPr>
          <p:nvPr>
            <p:ph type="title"/>
          </p:nvPr>
        </p:nvSpPr>
        <p:spPr>
          <a:xfrm>
            <a:off x="942987" y="1600200"/>
            <a:ext cx="10975975" cy="1290071"/>
          </a:xfrm>
          <a:prstGeom prst="rect">
            <a:avLst/>
          </a:prstGeom>
        </p:spPr>
        <p:txBody>
          <a:bodyPr/>
          <a:lstStyle/>
          <a:p>
            <a:pPr lvl="0">
              <a:spcBef>
                <a:spcPts val="0"/>
              </a:spcBef>
            </a:pPr>
            <a:r>
              <a:rPr lang="en-US" altLang="zh-CN" sz="4000" dirty="0" smtClean="0">
                <a:solidFill>
                  <a:srgbClr val="C00000"/>
                </a:solidFill>
                <a:latin typeface="Arial Unicode MS" pitchFamily="34" charset="-122"/>
                <a:ea typeface="Arial Unicode MS" pitchFamily="34" charset="-122"/>
                <a:cs typeface="Arial Unicode MS" pitchFamily="34" charset="-122"/>
              </a:rPr>
              <a:t>Scenarios, spectrum considerations and preliminary assessment results of U-LTE</a:t>
            </a:r>
            <a:endParaRPr lang="zh-CN" altLang="zh-CN" sz="3600" dirty="0">
              <a:solidFill>
                <a:srgbClr val="C00000"/>
              </a:solidFill>
              <a:latin typeface="Arial Unicode MS" pitchFamily="34" charset="-122"/>
              <a:ea typeface="Arial Unicode MS" pitchFamily="34" charset="-122"/>
              <a:cs typeface="Arial Unicode MS" pitchFamily="34" charset="-122"/>
            </a:endParaRPr>
          </a:p>
        </p:txBody>
      </p:sp>
      <p:sp>
        <p:nvSpPr>
          <p:cNvPr id="6" name="文本占位符 5"/>
          <p:cNvSpPr>
            <a:spLocks noGrp="1"/>
          </p:cNvSpPr>
          <p:nvPr>
            <p:ph type="body" sz="quarter" idx="10"/>
          </p:nvPr>
        </p:nvSpPr>
        <p:spPr>
          <a:xfrm>
            <a:off x="554038" y="266700"/>
            <a:ext cx="10471150" cy="1333500"/>
          </a:xfrm>
        </p:spPr>
        <p:txBody>
          <a:bodyPr/>
          <a:lstStyle/>
          <a:p>
            <a:pPr>
              <a:buNone/>
            </a:pPr>
            <a:r>
              <a:rPr lang="zh-CN" altLang="zh-CN" sz="1400" dirty="0" smtClean="0">
                <a:solidFill>
                  <a:schemeClr val="tx1"/>
                </a:solidFill>
              </a:rPr>
              <a:t>3GPP </a:t>
            </a:r>
            <a:r>
              <a:rPr lang="en-US" altLang="zh-CN" sz="1400" dirty="0" smtClean="0">
                <a:solidFill>
                  <a:schemeClr val="tx1"/>
                </a:solidFill>
              </a:rPr>
              <a:t>workshop on LTE in unlicensed spectrum</a:t>
            </a:r>
            <a:r>
              <a:rPr lang="en-US" altLang="zh-CN" sz="1400" i="1" dirty="0" smtClean="0">
                <a:solidFill>
                  <a:schemeClr val="tx1"/>
                </a:solidFill>
              </a:rPr>
              <a:t>                                                                                        </a:t>
            </a:r>
            <a:r>
              <a:rPr lang="en-US" altLang="zh-CN" sz="1400" dirty="0" smtClean="0">
                <a:solidFill>
                  <a:schemeClr val="tx1"/>
                </a:solidFill>
              </a:rPr>
              <a:t>RWS-140005</a:t>
            </a:r>
            <a:endParaRPr lang="zh-CN" altLang="zh-CN" sz="1400" dirty="0" smtClean="0">
              <a:solidFill>
                <a:schemeClr val="tx1"/>
              </a:solidFill>
            </a:endParaRPr>
          </a:p>
          <a:p>
            <a:pPr>
              <a:buNone/>
            </a:pPr>
            <a:r>
              <a:rPr lang="zh-CN" altLang="zh-CN" sz="1400" dirty="0" smtClean="0">
                <a:solidFill>
                  <a:schemeClr val="tx1"/>
                </a:solidFill>
              </a:rPr>
              <a:t>Sophia Antipolis, France, </a:t>
            </a:r>
            <a:r>
              <a:rPr lang="en-US" altLang="zh-CN" sz="1400" dirty="0" smtClean="0">
                <a:solidFill>
                  <a:schemeClr val="tx1"/>
                </a:solidFill>
              </a:rPr>
              <a:t>15</a:t>
            </a:r>
            <a:r>
              <a:rPr lang="zh-CN" altLang="zh-CN" sz="1400" dirty="0" smtClean="0">
                <a:solidFill>
                  <a:schemeClr val="tx1"/>
                </a:solidFill>
              </a:rPr>
              <a:t> June 2014</a:t>
            </a:r>
            <a:endParaRPr lang="en-US" altLang="zh-CN" sz="1400" dirty="0" smtClean="0">
              <a:solidFill>
                <a:schemeClr val="tx1"/>
              </a:solidFill>
            </a:endParaRPr>
          </a:p>
          <a:p>
            <a:pPr>
              <a:buNone/>
            </a:pPr>
            <a:r>
              <a:rPr lang="en-US" altLang="zh-CN" sz="1400" dirty="0" smtClean="0">
                <a:solidFill>
                  <a:schemeClr val="tx1"/>
                </a:solidFill>
              </a:rPr>
              <a:t>Agenda Item: 2</a:t>
            </a:r>
          </a:p>
          <a:p>
            <a:pPr>
              <a:buNone/>
            </a:pPr>
            <a:r>
              <a:rPr lang="en-US" altLang="zh-CN" sz="1400" dirty="0" smtClean="0">
                <a:solidFill>
                  <a:schemeClr val="tx1"/>
                </a:solidFill>
              </a:rPr>
              <a:t>Source: </a:t>
            </a:r>
            <a:r>
              <a:rPr lang="en-US" altLang="zh-CN" sz="1400" dirty="0" err="1" smtClean="0">
                <a:solidFill>
                  <a:schemeClr val="tx1"/>
                </a:solidFill>
              </a:rPr>
              <a:t>HiSilicon</a:t>
            </a:r>
            <a:endParaRPr lang="zh-CN" altLang="en-US" sz="1400" dirty="0">
              <a:solidFill>
                <a:schemeClr val="tx1"/>
              </a:solidFill>
            </a:endParaRPr>
          </a:p>
        </p:txBody>
      </p:sp>
      <p:sp>
        <p:nvSpPr>
          <p:cNvPr id="5" name="矩形 30"/>
          <p:cNvSpPr txBox="1">
            <a:spLocks noChangeArrowheads="1"/>
          </p:cNvSpPr>
          <p:nvPr/>
        </p:nvSpPr>
        <p:spPr>
          <a:xfrm>
            <a:off x="304452" y="6368690"/>
            <a:ext cx="7658005" cy="354839"/>
          </a:xfrm>
          <a:prstGeom prst="rect">
            <a:avLst/>
          </a:prstGeom>
        </p:spPr>
        <p:txBody>
          <a:bodyPr/>
          <a:lstStyle/>
          <a:p>
            <a:pPr lvl="0" algn="just" defTabSz="914400" fontAlgn="base">
              <a:lnSpc>
                <a:spcPct val="140000"/>
              </a:lnSpc>
              <a:spcBef>
                <a:spcPts val="4200"/>
              </a:spcBef>
              <a:spcAft>
                <a:spcPct val="0"/>
              </a:spcAft>
              <a:buNone/>
              <a:defRPr/>
            </a:pPr>
            <a:r>
              <a:rPr lang="en-US" altLang="zh-CN" sz="1600" b="1" kern="0" dirty="0" smtClean="0">
                <a:latin typeface="FrutigerNext LT Regular"/>
                <a:cs typeface="Arial" pitchFamily="34" charset="0"/>
              </a:rPr>
              <a:t>The content of this presentation is also supported by Huawei</a:t>
            </a:r>
            <a:endParaRPr kumimoji="0" lang="zh-CN" altLang="zh-CN" sz="1600" b="1" i="1" u="none" strike="noStrike" kern="0" cap="none" spc="0" normalizeH="0" baseline="0" noProof="0" dirty="0">
              <a:ln>
                <a:noFill/>
              </a:ln>
              <a:effectLst/>
              <a:uLnTx/>
              <a:uFillTx/>
              <a:latin typeface="+mj-lt"/>
              <a:ea typeface="隶书" pitchFamily="49" charset="-122"/>
              <a:cs typeface="+mj-cs"/>
            </a:endParaRPr>
          </a:p>
        </p:txBody>
      </p:sp>
    </p:spTree>
  </p:cSld>
  <p:clrMapOvr>
    <a:masterClrMapping/>
  </p:clrMapOvr>
  <mc:AlternateContent xmlns:mc="http://schemas.openxmlformats.org/markup-compatibility/2006">
    <mc:Choice xmlns:p14="http://schemas.microsoft.com/office/powerpoint/2010/main" xmlns="" Requires="p14">
      <p:transition p14:dur="0" advClick="0" advTm="6000"/>
    </mc:Choice>
    <mc:Fallback>
      <p:transition advClick="0" advTm="6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6253907" y="2057462"/>
            <a:ext cx="6376173" cy="4782130"/>
          </a:xfrm>
          <a:prstGeom prst="rect">
            <a:avLst/>
          </a:prstGeom>
          <a:noFill/>
          <a:ln w="9525">
            <a:noFill/>
            <a:miter lim="800000"/>
            <a:headEnd/>
            <a:tailEnd/>
          </a:ln>
          <a:effectLst/>
        </p:spPr>
      </p:pic>
      <p:pic>
        <p:nvPicPr>
          <p:cNvPr id="22" name="Picture 2"/>
          <p:cNvPicPr>
            <a:picLocks noChangeAspect="1" noChangeArrowheads="1"/>
          </p:cNvPicPr>
          <p:nvPr/>
        </p:nvPicPr>
        <p:blipFill>
          <a:blip r:embed="rId4" cstate="print"/>
          <a:srcRect/>
          <a:stretch>
            <a:fillRect/>
          </a:stretch>
        </p:blipFill>
        <p:spPr bwMode="auto">
          <a:xfrm>
            <a:off x="616532" y="2057462"/>
            <a:ext cx="6335183" cy="4751387"/>
          </a:xfrm>
          <a:prstGeom prst="rect">
            <a:avLst/>
          </a:prstGeom>
          <a:noFill/>
          <a:ln w="9525">
            <a:noFill/>
            <a:miter lim="800000"/>
            <a:headEnd/>
            <a:tailEnd/>
          </a:ln>
          <a:effectLst/>
        </p:spPr>
      </p:pic>
      <p:sp>
        <p:nvSpPr>
          <p:cNvPr id="14339" name="Rectangle 3"/>
          <p:cNvSpPr>
            <a:spLocks noGrp="1"/>
          </p:cNvSpPr>
          <p:nvPr>
            <p:ph type="title"/>
          </p:nvPr>
        </p:nvSpPr>
        <p:spPr/>
        <p:txBody>
          <a:bodyPr/>
          <a:lstStyle/>
          <a:p>
            <a:r>
              <a:rPr lang="en-US" altLang="zh-CN" sz="2800" dirty="0" smtClean="0"/>
              <a:t>U-LTE and </a:t>
            </a:r>
            <a:r>
              <a:rPr lang="en-US" altLang="zh-CN" sz="2800" dirty="0" err="1" smtClean="0"/>
              <a:t>WiFi</a:t>
            </a:r>
            <a:r>
              <a:rPr lang="en-US" altLang="zh-CN" sz="2800" dirty="0" smtClean="0"/>
              <a:t>: Case 1-1 Single-cell </a:t>
            </a:r>
            <a:r>
              <a:rPr lang="en-US" altLang="zh-CN" sz="2800" kern="1200" dirty="0" smtClean="0">
                <a:ea typeface="微软雅黑" pitchFamily="34" charset="-122"/>
                <a:cs typeface="Arial" pitchFamily="34" charset="0"/>
              </a:rPr>
              <a:t>Scenario (2/2)</a:t>
            </a:r>
            <a:endParaRPr lang="en-US" altLang="zh-CN" sz="2800" dirty="0" smtClean="0"/>
          </a:p>
        </p:txBody>
      </p:sp>
      <p:sp>
        <p:nvSpPr>
          <p:cNvPr id="19" name="内容占位符 2"/>
          <p:cNvSpPr>
            <a:spLocks noGrp="1"/>
          </p:cNvSpPr>
          <p:nvPr>
            <p:ph idx="4294967295"/>
          </p:nvPr>
        </p:nvSpPr>
        <p:spPr>
          <a:xfrm>
            <a:off x="0" y="977900"/>
            <a:ext cx="10660063" cy="4032250"/>
          </a:xfrm>
        </p:spPr>
        <p:txBody>
          <a:bodyPr/>
          <a:lstStyle/>
          <a:p>
            <a:pPr>
              <a:buNone/>
            </a:pPr>
            <a:r>
              <a:rPr lang="en-US" altLang="zh-CN" sz="1800" dirty="0" smtClean="0">
                <a:solidFill>
                  <a:schemeClr val="tx1"/>
                </a:solidFill>
                <a:latin typeface="微软雅黑" pitchFamily="34" charset="-122"/>
                <a:ea typeface="微软雅黑" pitchFamily="34" charset="-122"/>
              </a:rPr>
              <a:t>Observation:</a:t>
            </a:r>
          </a:p>
          <a:p>
            <a:r>
              <a:rPr lang="en-US" altLang="zh-CN" sz="1600" b="0" dirty="0" smtClean="0">
                <a:solidFill>
                  <a:schemeClr val="tx1"/>
                </a:solidFill>
                <a:latin typeface="微软雅黑" pitchFamily="34" charset="-122"/>
                <a:ea typeface="微软雅黑" pitchFamily="34" charset="-122"/>
              </a:rPr>
              <a:t>As expected, LTE outperforms </a:t>
            </a:r>
            <a:r>
              <a:rPr lang="en-US" altLang="zh-CN" sz="1600" b="0" dirty="0" err="1" smtClean="0">
                <a:solidFill>
                  <a:schemeClr val="tx1"/>
                </a:solidFill>
                <a:latin typeface="微软雅黑" pitchFamily="34" charset="-122"/>
                <a:ea typeface="微软雅黑" pitchFamily="34" charset="-122"/>
              </a:rPr>
              <a:t>WiFi</a:t>
            </a:r>
            <a:r>
              <a:rPr lang="en-US" altLang="zh-CN" sz="1600" b="0" dirty="0" smtClean="0">
                <a:solidFill>
                  <a:schemeClr val="tx1"/>
                </a:solidFill>
                <a:latin typeface="微软雅黑" pitchFamily="34" charset="-122"/>
                <a:ea typeface="微软雅黑" pitchFamily="34" charset="-122"/>
              </a:rPr>
              <a:t> in terms of both coverage and cell throughput</a:t>
            </a:r>
          </a:p>
          <a:p>
            <a:pPr>
              <a:buNone/>
            </a:pPr>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11" name="上箭头 10"/>
          <p:cNvSpPr/>
          <p:nvPr/>
        </p:nvSpPr>
        <p:spPr>
          <a:xfrm>
            <a:off x="2731314" y="2994676"/>
            <a:ext cx="522514" cy="131213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12" name="TextBox 11"/>
          <p:cNvSpPr txBox="1"/>
          <p:nvPr/>
        </p:nvSpPr>
        <p:spPr>
          <a:xfrm>
            <a:off x="2755064" y="3458800"/>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x2</a:t>
            </a:r>
            <a:endParaRPr lang="zh-CN" altLang="en-US" sz="2000" dirty="0" smtClean="0">
              <a:solidFill>
                <a:srgbClr val="FF0000"/>
              </a:solidFill>
              <a:latin typeface="Arial" pitchFamily="34" charset="0"/>
              <a:cs typeface="Arial" pitchFamily="34" charset="0"/>
            </a:endParaRPr>
          </a:p>
        </p:txBody>
      </p:sp>
      <p:sp>
        <p:nvSpPr>
          <p:cNvPr id="16" name="上箭头 15"/>
          <p:cNvSpPr/>
          <p:nvPr/>
        </p:nvSpPr>
        <p:spPr>
          <a:xfrm>
            <a:off x="4106871" y="3662616"/>
            <a:ext cx="522514" cy="131213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18" name="TextBox 17"/>
          <p:cNvSpPr txBox="1"/>
          <p:nvPr/>
        </p:nvSpPr>
        <p:spPr>
          <a:xfrm>
            <a:off x="4130621" y="4126740"/>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x3</a:t>
            </a:r>
            <a:endParaRPr lang="zh-CN" altLang="en-US" sz="2000" dirty="0" smtClean="0">
              <a:solidFill>
                <a:srgbClr val="FF0000"/>
              </a:solidFill>
              <a:latin typeface="Arial" pitchFamily="34" charset="0"/>
              <a:cs typeface="Arial" pitchFamily="34" charset="0"/>
            </a:endParaRPr>
          </a:p>
        </p:txBody>
      </p:sp>
      <p:sp>
        <p:nvSpPr>
          <p:cNvPr id="20" name="上箭头 19"/>
          <p:cNvSpPr/>
          <p:nvPr/>
        </p:nvSpPr>
        <p:spPr>
          <a:xfrm>
            <a:off x="7531089" y="2723330"/>
            <a:ext cx="522514" cy="200660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21" name="TextBox 20"/>
          <p:cNvSpPr txBox="1"/>
          <p:nvPr/>
        </p:nvSpPr>
        <p:spPr>
          <a:xfrm>
            <a:off x="7542964" y="3662616"/>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x3</a:t>
            </a:r>
            <a:endParaRPr lang="zh-CN" altLang="en-US" sz="20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type="title"/>
          </p:nvPr>
        </p:nvSpPr>
        <p:spPr/>
        <p:txBody>
          <a:bodyPr/>
          <a:lstStyle/>
          <a:p>
            <a:pPr defTabSz="801688">
              <a:buClr>
                <a:srgbClr val="5F5F5F"/>
              </a:buClr>
              <a:buSzPct val="80000"/>
              <a:defRPr/>
            </a:pPr>
            <a:r>
              <a:rPr lang="en-US" altLang="zh-CN" sz="2400" dirty="0" smtClean="0"/>
              <a:t>U-LTE and </a:t>
            </a:r>
            <a:r>
              <a:rPr lang="en-US" altLang="zh-CN" sz="2400" dirty="0" err="1" smtClean="0"/>
              <a:t>WiFi</a:t>
            </a:r>
            <a:r>
              <a:rPr lang="en-US" altLang="zh-CN" sz="2400" dirty="0" smtClean="0"/>
              <a:t>: Case 1-2 Inter-cell interference with large ISD (1/2)</a:t>
            </a:r>
            <a:endParaRPr lang="zh-CN" altLang="en-US" sz="2800" b="1" dirty="0" smtClean="0">
              <a:latin typeface="微软雅黑" pitchFamily="34" charset="-122"/>
              <a:ea typeface="微软雅黑" pitchFamily="34" charset="-122"/>
              <a:cs typeface="Arial" pitchFamily="34" charset="0"/>
            </a:endParaRPr>
          </a:p>
        </p:txBody>
      </p:sp>
      <p:sp>
        <p:nvSpPr>
          <p:cNvPr id="19" name="内容占位符 2"/>
          <p:cNvSpPr>
            <a:spLocks noGrp="1"/>
          </p:cNvSpPr>
          <p:nvPr>
            <p:ph idx="4294967295"/>
          </p:nvPr>
        </p:nvSpPr>
        <p:spPr>
          <a:xfrm>
            <a:off x="901700" y="3998913"/>
            <a:ext cx="11293475" cy="2316162"/>
          </a:xfrm>
        </p:spPr>
        <p:txBody>
          <a:bodyPr/>
          <a:lstStyle/>
          <a:p>
            <a:pPr>
              <a:spcBef>
                <a:spcPts val="600"/>
              </a:spcBef>
            </a:pPr>
            <a:r>
              <a:rPr lang="en-US" altLang="zh-CN" sz="1600" b="0" dirty="0" smtClean="0">
                <a:solidFill>
                  <a:schemeClr val="tx1"/>
                </a:solidFill>
                <a:latin typeface="微软雅黑" pitchFamily="34" charset="-122"/>
                <a:ea typeface="微软雅黑" pitchFamily="34" charset="-122"/>
              </a:rPr>
              <a:t>Two </a:t>
            </a:r>
            <a:r>
              <a:rPr lang="en-US" altLang="zh-CN" sz="1600" b="0" dirty="0" err="1" smtClean="0">
                <a:solidFill>
                  <a:schemeClr val="tx1"/>
                </a:solidFill>
                <a:latin typeface="微软雅黑" pitchFamily="34" charset="-122"/>
                <a:ea typeface="微软雅黑" pitchFamily="34" charset="-122"/>
              </a:rPr>
              <a:t>WiFi</a:t>
            </a:r>
            <a:r>
              <a:rPr lang="en-US" altLang="zh-CN" sz="1600" b="0" dirty="0" smtClean="0">
                <a:solidFill>
                  <a:schemeClr val="tx1"/>
                </a:solidFill>
                <a:latin typeface="微软雅黑" pitchFamily="34" charset="-122"/>
                <a:ea typeface="微软雅黑" pitchFamily="34" charset="-122"/>
              </a:rPr>
              <a:t> APs (or LTE </a:t>
            </a:r>
            <a:r>
              <a:rPr lang="en-US" altLang="zh-CN" sz="1600" b="0" dirty="0" err="1" smtClean="0">
                <a:solidFill>
                  <a:schemeClr val="tx1"/>
                </a:solidFill>
                <a:latin typeface="微软雅黑" pitchFamily="34" charset="-122"/>
                <a:ea typeface="微软雅黑" pitchFamily="34" charset="-122"/>
              </a:rPr>
              <a:t>eNBs</a:t>
            </a:r>
            <a:r>
              <a:rPr lang="en-US" altLang="zh-CN" sz="1600" b="0" dirty="0" smtClean="0">
                <a:solidFill>
                  <a:schemeClr val="tx1"/>
                </a:solidFill>
                <a:latin typeface="微软雅黑" pitchFamily="34" charset="-122"/>
                <a:ea typeface="微软雅黑" pitchFamily="34" charset="-122"/>
              </a:rPr>
              <a:t>), each of which is serving one UE</a:t>
            </a:r>
          </a:p>
          <a:p>
            <a:pPr>
              <a:spcBef>
                <a:spcPts val="600"/>
              </a:spcBef>
            </a:pPr>
            <a:r>
              <a:rPr lang="en-US" altLang="zh-CN" sz="1600" b="0" dirty="0" smtClean="0">
                <a:solidFill>
                  <a:schemeClr val="tx1"/>
                </a:solidFill>
                <a:latin typeface="Arial Unicode MS" pitchFamily="34" charset="-122"/>
                <a:ea typeface="Arial Unicode MS" pitchFamily="34" charset="-122"/>
                <a:cs typeface="Arial Unicode MS" pitchFamily="34" charset="-122"/>
              </a:rPr>
              <a:t>The inter-site distance between the two </a:t>
            </a:r>
            <a:r>
              <a:rPr lang="en-US" altLang="zh-CN" sz="16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b="0" dirty="0" smtClean="0">
                <a:solidFill>
                  <a:schemeClr val="tx1"/>
                </a:solidFill>
                <a:latin typeface="Arial Unicode MS" pitchFamily="34" charset="-122"/>
                <a:ea typeface="Arial Unicode MS" pitchFamily="34" charset="-122"/>
                <a:cs typeface="Arial Unicode MS" pitchFamily="34" charset="-122"/>
              </a:rPr>
              <a:t> APs (LTE </a:t>
            </a:r>
            <a:r>
              <a:rPr lang="en-US" altLang="zh-CN" sz="1600" b="0" dirty="0" err="1" smtClean="0">
                <a:solidFill>
                  <a:schemeClr val="tx1"/>
                </a:solidFill>
                <a:latin typeface="Arial Unicode MS" pitchFamily="34" charset="-122"/>
                <a:ea typeface="Arial Unicode MS" pitchFamily="34" charset="-122"/>
                <a:cs typeface="Arial Unicode MS" pitchFamily="34" charset="-122"/>
              </a:rPr>
              <a:t>eNBs</a:t>
            </a:r>
            <a:r>
              <a:rPr lang="en-US" altLang="zh-CN" sz="1600" b="0" dirty="0" smtClean="0">
                <a:solidFill>
                  <a:schemeClr val="tx1"/>
                </a:solidFill>
                <a:latin typeface="Arial Unicode MS" pitchFamily="34" charset="-122"/>
                <a:ea typeface="Arial Unicode MS" pitchFamily="34" charset="-122"/>
                <a:cs typeface="Arial Unicode MS" pitchFamily="34" charset="-122"/>
              </a:rPr>
              <a:t>) is large enough </a:t>
            </a:r>
          </a:p>
          <a:p>
            <a:pPr lvl="1">
              <a:spcBef>
                <a:spcPts val="600"/>
              </a:spcBef>
            </a:pPr>
            <a:r>
              <a:rPr lang="en-US" altLang="zh-CN" sz="1600" b="0" dirty="0" smtClean="0">
                <a:solidFill>
                  <a:schemeClr val="tx1"/>
                </a:solidFill>
                <a:latin typeface="Arial Unicode MS" pitchFamily="34" charset="-122"/>
                <a:ea typeface="Arial Unicode MS" pitchFamily="34" charset="-122"/>
                <a:cs typeface="Arial Unicode MS" pitchFamily="34" charset="-122"/>
              </a:rPr>
              <a:t>The received power level at the victim AP of the aggressor AP signal is less than the </a:t>
            </a:r>
            <a:r>
              <a:rPr lang="en-US" altLang="zh-CN" sz="16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b="0" dirty="0" smtClean="0">
                <a:solidFill>
                  <a:schemeClr val="tx1"/>
                </a:solidFill>
                <a:latin typeface="Arial Unicode MS" pitchFamily="34" charset="-122"/>
                <a:ea typeface="Arial Unicode MS" pitchFamily="34" charset="-122"/>
                <a:cs typeface="Arial Unicode MS" pitchFamily="34" charset="-122"/>
              </a:rPr>
              <a:t> CCA detection threshold (-82dBm), which permits both </a:t>
            </a:r>
            <a:r>
              <a:rPr lang="en-US" altLang="zh-CN" sz="16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b="0" dirty="0" smtClean="0">
                <a:solidFill>
                  <a:schemeClr val="tx1"/>
                </a:solidFill>
                <a:latin typeface="Arial Unicode MS" pitchFamily="34" charset="-122"/>
                <a:ea typeface="Arial Unicode MS" pitchFamily="34" charset="-122"/>
                <a:cs typeface="Arial Unicode MS" pitchFamily="34" charset="-122"/>
              </a:rPr>
              <a:t> APs transmission </a:t>
            </a:r>
            <a:r>
              <a:rPr lang="en-US" altLang="zh-CN" sz="1600" b="0" dirty="0" err="1" smtClean="0">
                <a:solidFill>
                  <a:schemeClr val="tx1"/>
                </a:solidFill>
                <a:latin typeface="Arial Unicode MS" pitchFamily="34" charset="-122"/>
                <a:ea typeface="Arial Unicode MS" pitchFamily="34" charset="-122"/>
                <a:cs typeface="Arial Unicode MS" pitchFamily="34" charset="-122"/>
              </a:rPr>
              <a:t>simultanesouly</a:t>
            </a:r>
            <a:endParaRPr lang="en-US" altLang="zh-CN" sz="1600" b="0" dirty="0" smtClean="0">
              <a:solidFill>
                <a:schemeClr val="tx1"/>
              </a:solidFill>
              <a:latin typeface="Arial Unicode MS" pitchFamily="34" charset="-122"/>
              <a:ea typeface="Arial Unicode MS" pitchFamily="34" charset="-122"/>
              <a:cs typeface="Arial Unicode MS" pitchFamily="34" charset="-122"/>
            </a:endParaRPr>
          </a:p>
          <a:p>
            <a:pPr>
              <a:spcBef>
                <a:spcPts val="600"/>
              </a:spcBef>
            </a:pPr>
            <a:r>
              <a:rPr lang="en-US" altLang="zh-CN" sz="1600" b="0" dirty="0" smtClean="0">
                <a:solidFill>
                  <a:schemeClr val="tx1"/>
                </a:solidFill>
                <a:latin typeface="Arial Unicode MS" pitchFamily="34" charset="-122"/>
                <a:ea typeface="Arial Unicode MS" pitchFamily="34" charset="-122"/>
                <a:cs typeface="Arial Unicode MS" pitchFamily="34" charset="-122"/>
              </a:rPr>
              <a:t>Aggressor AP(</a:t>
            </a:r>
            <a:r>
              <a:rPr lang="en-US" altLang="zh-CN" sz="1600" b="0" dirty="0" err="1" smtClean="0">
                <a:solidFill>
                  <a:schemeClr val="tx1"/>
                </a:solidFill>
                <a:latin typeface="Arial Unicode MS" pitchFamily="34" charset="-122"/>
                <a:ea typeface="Arial Unicode MS" pitchFamily="34" charset="-122"/>
                <a:cs typeface="Arial Unicode MS" pitchFamily="34" charset="-122"/>
              </a:rPr>
              <a:t>eNB</a:t>
            </a:r>
            <a:r>
              <a:rPr lang="en-US" altLang="zh-CN" sz="1600" b="0" dirty="0" smtClean="0">
                <a:solidFill>
                  <a:schemeClr val="tx1"/>
                </a:solidFill>
                <a:latin typeface="Arial Unicode MS" pitchFamily="34" charset="-122"/>
                <a:ea typeface="Arial Unicode MS" pitchFamily="34" charset="-122"/>
                <a:cs typeface="Arial Unicode MS" pitchFamily="34" charset="-122"/>
              </a:rPr>
              <a:t>) keeps DL transmission without being aware of the co-existence of the other AP(</a:t>
            </a:r>
            <a:r>
              <a:rPr lang="en-US" altLang="zh-CN" sz="1600" b="0" dirty="0" err="1" smtClean="0">
                <a:solidFill>
                  <a:schemeClr val="tx1"/>
                </a:solidFill>
                <a:latin typeface="Arial Unicode MS" pitchFamily="34" charset="-122"/>
                <a:ea typeface="Arial Unicode MS" pitchFamily="34" charset="-122"/>
                <a:cs typeface="Arial Unicode MS" pitchFamily="34" charset="-122"/>
              </a:rPr>
              <a:t>eNB</a:t>
            </a:r>
            <a:r>
              <a:rPr lang="en-US" altLang="zh-CN" sz="1600" b="0" dirty="0" smtClean="0">
                <a:solidFill>
                  <a:schemeClr val="tx1"/>
                </a:solidFill>
                <a:latin typeface="Arial Unicode MS" pitchFamily="34" charset="-122"/>
                <a:ea typeface="Arial Unicode MS" pitchFamily="34" charset="-122"/>
                <a:cs typeface="Arial Unicode MS" pitchFamily="34" charset="-122"/>
              </a:rPr>
              <a:t>)</a:t>
            </a:r>
          </a:p>
          <a:p>
            <a:pPr>
              <a:spcBef>
                <a:spcPts val="600"/>
              </a:spcBef>
            </a:pPr>
            <a:r>
              <a:rPr lang="en-US" altLang="zh-CN" sz="1600" b="0" dirty="0" smtClean="0">
                <a:solidFill>
                  <a:schemeClr val="tx1"/>
                </a:solidFill>
                <a:latin typeface="Arial Unicode MS" pitchFamily="34" charset="-122"/>
                <a:ea typeface="Arial Unicode MS" pitchFamily="34" charset="-122"/>
                <a:cs typeface="Arial Unicode MS" pitchFamily="34" charset="-122"/>
              </a:rPr>
              <a:t>Target STA1(UE1) is moving from the cell center to cell edge</a:t>
            </a:r>
            <a:r>
              <a:rPr lang="en-US" altLang="zh-CN" sz="1400" b="0" dirty="0" smtClean="0">
                <a:solidFill>
                  <a:schemeClr val="tx1"/>
                </a:solidFill>
                <a:latin typeface="Arial Unicode MS" pitchFamily="34" charset="-122"/>
                <a:ea typeface="Arial Unicode MS" pitchFamily="34" charset="-122"/>
                <a:cs typeface="Arial Unicode MS" pitchFamily="34" charset="-122"/>
              </a:rPr>
              <a:t> </a:t>
            </a: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buNone/>
            </a:pPr>
            <a:endParaRPr lang="en-US" altLang="zh-CN" sz="1400" b="0" dirty="0" smtClean="0">
              <a:solidFill>
                <a:schemeClr val="tx1"/>
              </a:solidFill>
              <a:latin typeface="微软雅黑" pitchFamily="34" charset="-122"/>
              <a:ea typeface="微软雅黑" pitchFamily="34" charset="-122"/>
            </a:endParaRPr>
          </a:p>
          <a:p>
            <a:pPr>
              <a:spcBef>
                <a:spcPts val="600"/>
              </a:spcBef>
              <a:buNone/>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a:p>
            <a:pPr>
              <a:spcBef>
                <a:spcPts val="600"/>
              </a:spcBef>
            </a:pPr>
            <a:endParaRPr lang="en-US" altLang="zh-CN" sz="1400" b="0" dirty="0" smtClean="0">
              <a:solidFill>
                <a:schemeClr val="tx1"/>
              </a:solidFill>
              <a:latin typeface="微软雅黑" pitchFamily="34" charset="-122"/>
              <a:ea typeface="微软雅黑" pitchFamily="34" charset="-122"/>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pic>
        <p:nvPicPr>
          <p:cNvPr id="8" name="Picture 4"/>
          <p:cNvPicPr>
            <a:picLocks noChangeAspect="1" noChangeArrowheads="1"/>
          </p:cNvPicPr>
          <p:nvPr/>
        </p:nvPicPr>
        <p:blipFill>
          <a:blip r:embed="rId3" cstate="print"/>
          <a:srcRect/>
          <a:stretch>
            <a:fillRect/>
          </a:stretch>
        </p:blipFill>
        <p:spPr bwMode="auto">
          <a:xfrm>
            <a:off x="1408855" y="1088075"/>
            <a:ext cx="8426450" cy="240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type="title"/>
          </p:nvPr>
        </p:nvSpPr>
        <p:spPr/>
        <p:txBody>
          <a:bodyPr/>
          <a:lstStyle/>
          <a:p>
            <a:pPr defTabSz="801688">
              <a:buClr>
                <a:srgbClr val="5F5F5F"/>
              </a:buClr>
              <a:buSzPct val="80000"/>
              <a:defRPr/>
            </a:pPr>
            <a:r>
              <a:rPr lang="en-US" altLang="zh-CN" sz="2400" dirty="0" smtClean="0"/>
              <a:t>U-LTE and </a:t>
            </a:r>
            <a:r>
              <a:rPr lang="en-US" altLang="zh-CN" sz="2400" dirty="0" err="1" smtClean="0"/>
              <a:t>WiFi</a:t>
            </a:r>
            <a:r>
              <a:rPr lang="en-US" altLang="zh-CN" sz="2400" dirty="0" smtClean="0"/>
              <a:t>: Case 1-2 Inter-cell interference with large ISD (2/2)</a:t>
            </a:r>
            <a:endParaRPr lang="zh-CN" altLang="en-US" sz="2800" b="1" dirty="0" smtClean="0">
              <a:latin typeface="微软雅黑" pitchFamily="34" charset="-122"/>
              <a:ea typeface="微软雅黑" pitchFamily="34" charset="-122"/>
              <a:cs typeface="Arial" pitchFamily="34" charset="0"/>
            </a:endParaRPr>
          </a:p>
        </p:txBody>
      </p:sp>
      <p:sp>
        <p:nvSpPr>
          <p:cNvPr id="19" name="内容占位符 2"/>
          <p:cNvSpPr>
            <a:spLocks noGrp="1"/>
          </p:cNvSpPr>
          <p:nvPr>
            <p:ph idx="4294967295"/>
          </p:nvPr>
        </p:nvSpPr>
        <p:spPr>
          <a:xfrm>
            <a:off x="0" y="874713"/>
            <a:ext cx="11164888" cy="2574925"/>
          </a:xfrm>
        </p:spPr>
        <p:txBody>
          <a:bodyPr/>
          <a:lstStyle/>
          <a:p>
            <a:r>
              <a:rPr lang="en-US" altLang="zh-CN" sz="1800" b="0" dirty="0" smtClean="0">
                <a:solidFill>
                  <a:schemeClr val="tx1"/>
                </a:solidFill>
                <a:latin typeface="Arial Unicode MS" pitchFamily="34" charset="-122"/>
                <a:ea typeface="Arial Unicode MS" pitchFamily="34" charset="-122"/>
                <a:cs typeface="Arial Unicode MS" pitchFamily="34" charset="-122"/>
              </a:rPr>
              <a:t>U-LTE performs much better than </a:t>
            </a:r>
            <a:r>
              <a:rPr lang="en-US" altLang="zh-CN" sz="18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800" b="0" dirty="0" smtClean="0">
                <a:solidFill>
                  <a:schemeClr val="tx1"/>
                </a:solidFill>
                <a:latin typeface="Arial Unicode MS" pitchFamily="34" charset="-122"/>
                <a:ea typeface="Arial Unicode MS" pitchFamily="34" charset="-122"/>
                <a:cs typeface="Arial Unicode MS" pitchFamily="34" charset="-122"/>
              </a:rPr>
              <a:t> in large-ISD deployment</a:t>
            </a:r>
          </a:p>
          <a:p>
            <a:pPr lvl="1"/>
            <a:r>
              <a:rPr lang="en-US" altLang="zh-CN" sz="14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dirty="0" smtClean="0">
                <a:solidFill>
                  <a:schemeClr val="tx1"/>
                </a:solidFill>
                <a:latin typeface="Arial Unicode MS" pitchFamily="34" charset="-122"/>
                <a:ea typeface="Arial Unicode MS" pitchFamily="34" charset="-122"/>
                <a:cs typeface="Arial Unicode MS" pitchFamily="34" charset="-122"/>
              </a:rPr>
              <a:t> coverage shrink much with co-channel interference, outage occurs even for cell-median user </a:t>
            </a:r>
          </a:p>
          <a:p>
            <a:pPr lvl="1"/>
            <a:r>
              <a:rPr lang="en-US" altLang="zh-CN" sz="1400" dirty="0" smtClean="0">
                <a:solidFill>
                  <a:schemeClr val="tx1"/>
                </a:solidFill>
                <a:latin typeface="Arial Unicode MS" pitchFamily="34" charset="-122"/>
                <a:ea typeface="Arial Unicode MS" pitchFamily="34" charset="-122"/>
                <a:cs typeface="Arial Unicode MS" pitchFamily="34" charset="-122"/>
              </a:rPr>
              <a:t>U-LTE performs much more robust  in both cell-center and cell-edge locations</a:t>
            </a:r>
          </a:p>
          <a:p>
            <a:pPr lvl="2"/>
            <a:endParaRPr lang="en-US" altLang="zh-CN" sz="1200" dirty="0" smtClean="0">
              <a:solidFill>
                <a:schemeClr val="tx1"/>
              </a:solidFill>
              <a:latin typeface="Arial Unicode MS" pitchFamily="34" charset="-122"/>
              <a:ea typeface="Arial Unicode MS" pitchFamily="34" charset="-122"/>
              <a:cs typeface="Arial Unicode MS"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pPr lvl="2"/>
            <a:endParaRPr lang="en-US" altLang="zh-CN" sz="10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grpSp>
        <p:nvGrpSpPr>
          <p:cNvPr id="27" name="组合 26"/>
          <p:cNvGrpSpPr/>
          <p:nvPr/>
        </p:nvGrpSpPr>
        <p:grpSpPr>
          <a:xfrm>
            <a:off x="2445952" y="1581095"/>
            <a:ext cx="8902700" cy="4962525"/>
            <a:chOff x="2095500" y="1533525"/>
            <a:chExt cx="8386701" cy="4962525"/>
          </a:xfrm>
        </p:grpSpPr>
        <p:grpSp>
          <p:nvGrpSpPr>
            <p:cNvPr id="23" name="组合 22"/>
            <p:cNvGrpSpPr/>
            <p:nvPr/>
          </p:nvGrpSpPr>
          <p:grpSpPr>
            <a:xfrm>
              <a:off x="2095500" y="1533525"/>
              <a:ext cx="8386701" cy="4962525"/>
              <a:chOff x="2705100" y="1946782"/>
              <a:chExt cx="7775370" cy="4549268"/>
            </a:xfrm>
          </p:grpSpPr>
          <p:grpSp>
            <p:nvGrpSpPr>
              <p:cNvPr id="13" name="组合 12"/>
              <p:cNvGrpSpPr/>
              <p:nvPr/>
            </p:nvGrpSpPr>
            <p:grpSpPr>
              <a:xfrm>
                <a:off x="2705100" y="1946782"/>
                <a:ext cx="7775370" cy="4549268"/>
                <a:chOff x="3886449" y="2442368"/>
                <a:chExt cx="6682752" cy="3840163"/>
              </a:xfrm>
            </p:grpSpPr>
            <p:pic>
              <p:nvPicPr>
                <p:cNvPr id="3075" name="Picture 3"/>
                <p:cNvPicPr>
                  <a:picLocks noChangeAspect="1" noChangeArrowheads="1"/>
                </p:cNvPicPr>
                <p:nvPr/>
              </p:nvPicPr>
              <p:blipFill>
                <a:blip r:embed="rId3" cstate="print"/>
                <a:srcRect/>
                <a:stretch>
                  <a:fillRect/>
                </a:stretch>
              </p:blipFill>
              <p:spPr bwMode="auto">
                <a:xfrm>
                  <a:off x="3886449" y="2442368"/>
                  <a:ext cx="5121275" cy="3840163"/>
                </a:xfrm>
                <a:prstGeom prst="rect">
                  <a:avLst/>
                </a:prstGeom>
                <a:noFill/>
                <a:ln w="9525">
                  <a:noFill/>
                  <a:miter lim="800000"/>
                  <a:headEnd/>
                  <a:tailEnd/>
                </a:ln>
                <a:effectLst/>
              </p:spPr>
            </p:pic>
            <p:cxnSp>
              <p:nvCxnSpPr>
                <p:cNvPr id="11" name="直接箭头连接符 10"/>
                <p:cNvCxnSpPr/>
                <p:nvPr/>
              </p:nvCxnSpPr>
              <p:spPr bwMode="auto">
                <a:xfrm flipH="1" flipV="1">
                  <a:off x="5619751" y="5481165"/>
                  <a:ext cx="238124" cy="333375"/>
                </a:xfrm>
                <a:prstGeom prst="straightConnector1">
                  <a:avLst/>
                </a:prstGeom>
                <a:solidFill>
                  <a:schemeClr val="accent1"/>
                </a:solidFill>
                <a:ln w="22225" cap="flat" cmpd="sng" algn="ctr">
                  <a:solidFill>
                    <a:schemeClr val="tx1"/>
                  </a:solidFill>
                  <a:prstDash val="solid"/>
                  <a:round/>
                  <a:headEnd type="none" w="med" len="med"/>
                  <a:tailEnd type="arrow"/>
                </a:ln>
                <a:effectLst/>
              </p:spPr>
            </p:cxnSp>
            <p:sp>
              <p:nvSpPr>
                <p:cNvPr id="12" name="TextBox 11"/>
                <p:cNvSpPr txBox="1"/>
                <p:nvPr/>
              </p:nvSpPr>
              <p:spPr>
                <a:xfrm>
                  <a:off x="5324475" y="5814540"/>
                  <a:ext cx="3676649" cy="276999"/>
                </a:xfrm>
                <a:prstGeom prst="rect">
                  <a:avLst/>
                </a:prstGeom>
                <a:noFill/>
              </p:spPr>
              <p:txBody>
                <a:bodyPr wrap="square" rtlCol="0">
                  <a:spAutoFit/>
                </a:bodyPr>
                <a:lstStyle/>
                <a:p>
                  <a:pPr>
                    <a:buNone/>
                  </a:pPr>
                  <a:r>
                    <a:rPr lang="en-US" altLang="zh-CN" sz="1200" dirty="0" err="1" smtClean="0">
                      <a:solidFill>
                        <a:srgbClr val="FF0000"/>
                      </a:solidFill>
                    </a:rPr>
                    <a:t>WiFi</a:t>
                  </a:r>
                  <a:r>
                    <a:rPr lang="en-US" altLang="zh-CN" sz="1200" dirty="0" smtClean="0">
                      <a:solidFill>
                        <a:srgbClr val="FF0000"/>
                      </a:solidFill>
                    </a:rPr>
                    <a:t> STA outage</a:t>
                  </a:r>
                  <a:endParaRPr lang="zh-CN" altLang="en-US" sz="1200" dirty="0">
                    <a:solidFill>
                      <a:srgbClr val="FF0000"/>
                    </a:solidFill>
                  </a:endParaRPr>
                </a:p>
              </p:txBody>
            </p:sp>
            <p:cxnSp>
              <p:nvCxnSpPr>
                <p:cNvPr id="18" name="直接箭头连接符 17"/>
                <p:cNvCxnSpPr>
                  <a:stCxn id="20" idx="1"/>
                </p:cNvCxnSpPr>
                <p:nvPr/>
              </p:nvCxnSpPr>
              <p:spPr bwMode="auto">
                <a:xfrm flipH="1">
                  <a:off x="6067301" y="4273680"/>
                  <a:ext cx="825250" cy="331857"/>
                </a:xfrm>
                <a:prstGeom prst="straightConnector1">
                  <a:avLst/>
                </a:prstGeom>
                <a:solidFill>
                  <a:schemeClr val="accent1"/>
                </a:solidFill>
                <a:ln w="22225" cap="flat" cmpd="sng" algn="ctr">
                  <a:solidFill>
                    <a:schemeClr val="tx1"/>
                  </a:solidFill>
                  <a:prstDash val="solid"/>
                  <a:round/>
                  <a:headEnd type="none" w="med" len="med"/>
                  <a:tailEnd type="arrow"/>
                </a:ln>
                <a:effectLst/>
              </p:spPr>
            </p:cxnSp>
            <p:sp>
              <p:nvSpPr>
                <p:cNvPr id="20" name="TextBox 19"/>
                <p:cNvSpPr txBox="1"/>
                <p:nvPr/>
              </p:nvSpPr>
              <p:spPr>
                <a:xfrm>
                  <a:off x="6892552" y="4166505"/>
                  <a:ext cx="3676649" cy="214351"/>
                </a:xfrm>
                <a:prstGeom prst="rect">
                  <a:avLst/>
                </a:prstGeom>
                <a:noFill/>
              </p:spPr>
              <p:txBody>
                <a:bodyPr wrap="square" rtlCol="0">
                  <a:spAutoFit/>
                </a:bodyPr>
                <a:lstStyle/>
                <a:p>
                  <a:pPr>
                    <a:buNone/>
                  </a:pPr>
                  <a:r>
                    <a:rPr lang="en-US" altLang="zh-CN" sz="1200" dirty="0" smtClean="0">
                      <a:solidFill>
                        <a:srgbClr val="FF0000"/>
                      </a:solidFill>
                    </a:rPr>
                    <a:t>LTE UE performs well even in cell edge</a:t>
                  </a:r>
                  <a:endParaRPr lang="zh-CN" altLang="en-US" sz="1200" dirty="0">
                    <a:solidFill>
                      <a:srgbClr val="FF0000"/>
                    </a:solidFill>
                  </a:endParaRPr>
                </a:p>
              </p:txBody>
            </p:sp>
          </p:grpSp>
          <p:cxnSp>
            <p:nvCxnSpPr>
              <p:cNvPr id="17" name="直接连接符 16"/>
              <p:cNvCxnSpPr/>
              <p:nvPr/>
            </p:nvCxnSpPr>
            <p:spPr bwMode="auto">
              <a:xfrm>
                <a:off x="3644816" y="4464489"/>
                <a:ext cx="450934" cy="0"/>
              </a:xfrm>
              <a:prstGeom prst="line">
                <a:avLst/>
              </a:prstGeom>
              <a:noFill/>
              <a:ln w="9525" cap="flat" cmpd="sng" algn="ctr">
                <a:solidFill>
                  <a:schemeClr val="tx1"/>
                </a:solidFill>
                <a:prstDash val="dash"/>
                <a:round/>
                <a:headEnd type="none" w="med" len="med"/>
                <a:tailEnd type="none" w="med" len="med"/>
              </a:ln>
              <a:effectLst/>
            </p:spPr>
          </p:cxnSp>
          <p:cxnSp>
            <p:nvCxnSpPr>
              <p:cNvPr id="22" name="直接连接符 21"/>
              <p:cNvCxnSpPr/>
              <p:nvPr/>
            </p:nvCxnSpPr>
            <p:spPr bwMode="auto">
              <a:xfrm>
                <a:off x="3716435" y="2476501"/>
                <a:ext cx="450934" cy="0"/>
              </a:xfrm>
              <a:prstGeom prst="line">
                <a:avLst/>
              </a:prstGeom>
              <a:noFill/>
              <a:ln w="9525" cap="flat" cmpd="sng" algn="ctr">
                <a:solidFill>
                  <a:schemeClr val="tx1"/>
                </a:solidFill>
                <a:prstDash val="dash"/>
                <a:round/>
                <a:headEnd type="none" w="med" len="med"/>
                <a:tailEnd type="none" w="med" len="med"/>
              </a:ln>
              <a:effectLst/>
            </p:spPr>
          </p:cxnSp>
        </p:grpSp>
        <p:sp>
          <p:nvSpPr>
            <p:cNvPr id="21" name="上箭头 20"/>
            <p:cNvSpPr/>
            <p:nvPr/>
          </p:nvSpPr>
          <p:spPr>
            <a:xfrm>
              <a:off x="3162600" y="2111364"/>
              <a:ext cx="522514" cy="2146001"/>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24" name="TextBox 23"/>
            <p:cNvSpPr txBox="1"/>
            <p:nvPr/>
          </p:nvSpPr>
          <p:spPr>
            <a:xfrm>
              <a:off x="3186350" y="2881960"/>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x3</a:t>
              </a:r>
              <a:endParaRPr lang="zh-CN" altLang="en-US" sz="2000" dirty="0" smtClean="0">
                <a:solidFill>
                  <a:srgbClr val="FF0000"/>
                </a:solidFill>
                <a:latin typeface="Arial" pitchFamily="34" charset="0"/>
                <a:cs typeface="Arial" pitchFamily="34" charset="0"/>
              </a:endParaRPr>
            </a:p>
          </p:txBody>
        </p:sp>
        <p:sp>
          <p:nvSpPr>
            <p:cNvPr id="25" name="上箭头 24"/>
            <p:cNvSpPr/>
            <p:nvPr/>
          </p:nvSpPr>
          <p:spPr>
            <a:xfrm rot="5400000">
              <a:off x="3790368" y="3855404"/>
              <a:ext cx="522514" cy="1371589"/>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26" name="TextBox 25"/>
            <p:cNvSpPr txBox="1"/>
            <p:nvPr/>
          </p:nvSpPr>
          <p:spPr>
            <a:xfrm>
              <a:off x="3771990" y="4342971"/>
              <a:ext cx="79760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&gt; x6</a:t>
              </a:r>
              <a:endParaRPr lang="zh-CN" altLang="en-US" sz="2000" dirty="0" smtClean="0">
                <a:solidFill>
                  <a:srgbClr val="FF0000"/>
                </a:solidFill>
                <a:latin typeface="Arial" pitchFamily="34" charset="0"/>
                <a:cs typeface="Arial" pitchFamily="34" charset="0"/>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type="title"/>
          </p:nvPr>
        </p:nvSpPr>
        <p:spPr/>
        <p:txBody>
          <a:bodyPr/>
          <a:lstStyle/>
          <a:p>
            <a:pPr defTabSz="801688">
              <a:buClr>
                <a:srgbClr val="5F5F5F"/>
              </a:buClr>
              <a:buSzPct val="80000"/>
              <a:defRPr/>
            </a:pPr>
            <a:r>
              <a:rPr lang="en-US" altLang="zh-CN" sz="2400" dirty="0" smtClean="0"/>
              <a:t>U-LTE and </a:t>
            </a:r>
            <a:r>
              <a:rPr lang="en-US" altLang="zh-CN" sz="2400" dirty="0" err="1" smtClean="0"/>
              <a:t>WiFi</a:t>
            </a:r>
            <a:r>
              <a:rPr lang="en-US" altLang="zh-CN" sz="2400" dirty="0" smtClean="0"/>
              <a:t>: Case 1-3 Inter-cell interference with small ISD (1/2)</a:t>
            </a:r>
            <a:endParaRPr lang="zh-CN" altLang="en-US" sz="2800" b="1" dirty="0" smtClean="0">
              <a:latin typeface="微软雅黑" pitchFamily="34" charset="-122"/>
              <a:ea typeface="微软雅黑" pitchFamily="34" charset="-122"/>
              <a:cs typeface="Arial" pitchFamily="34" charset="0"/>
            </a:endParaRPr>
          </a:p>
        </p:txBody>
      </p:sp>
      <p:sp>
        <p:nvSpPr>
          <p:cNvPr id="19" name="内容占位符 2"/>
          <p:cNvSpPr>
            <a:spLocks noGrp="1"/>
          </p:cNvSpPr>
          <p:nvPr>
            <p:ph idx="4294967295"/>
          </p:nvPr>
        </p:nvSpPr>
        <p:spPr>
          <a:xfrm>
            <a:off x="0" y="917575"/>
            <a:ext cx="11264900" cy="1751013"/>
          </a:xfrm>
        </p:spPr>
        <p:txBody>
          <a:bodyPr/>
          <a:lstStyle/>
          <a:p>
            <a:pPr lvl="0">
              <a:spcBef>
                <a:spcPts val="600"/>
              </a:spcBef>
            </a:pPr>
            <a:r>
              <a:rPr lang="en-US" altLang="zh-CN" sz="1600" b="0" dirty="0" smtClean="0">
                <a:solidFill>
                  <a:schemeClr val="tx1"/>
                </a:solidFill>
                <a:latin typeface="微软雅黑" pitchFamily="34" charset="-122"/>
                <a:ea typeface="微软雅黑" pitchFamily="34" charset="-122"/>
              </a:rPr>
              <a:t>Two </a:t>
            </a:r>
            <a:r>
              <a:rPr lang="en-US" altLang="zh-CN" sz="1600" b="0" dirty="0" err="1" smtClean="0">
                <a:solidFill>
                  <a:schemeClr val="tx1"/>
                </a:solidFill>
                <a:latin typeface="微软雅黑" pitchFamily="34" charset="-122"/>
                <a:ea typeface="微软雅黑" pitchFamily="34" charset="-122"/>
              </a:rPr>
              <a:t>WiFi</a:t>
            </a:r>
            <a:r>
              <a:rPr lang="en-US" altLang="zh-CN" sz="1600" b="0" dirty="0" smtClean="0">
                <a:solidFill>
                  <a:schemeClr val="tx1"/>
                </a:solidFill>
                <a:latin typeface="微软雅黑" pitchFamily="34" charset="-122"/>
                <a:ea typeface="微软雅黑" pitchFamily="34" charset="-122"/>
              </a:rPr>
              <a:t> APs (or LTE </a:t>
            </a:r>
            <a:r>
              <a:rPr lang="en-US" altLang="zh-CN" sz="1600" b="0" dirty="0" err="1" smtClean="0">
                <a:solidFill>
                  <a:schemeClr val="tx1"/>
                </a:solidFill>
                <a:latin typeface="微软雅黑" pitchFamily="34" charset="-122"/>
                <a:ea typeface="微软雅黑" pitchFamily="34" charset="-122"/>
              </a:rPr>
              <a:t>eNBs</a:t>
            </a:r>
            <a:r>
              <a:rPr lang="en-US" altLang="zh-CN" sz="1600" b="0" dirty="0" smtClean="0">
                <a:solidFill>
                  <a:schemeClr val="tx1"/>
                </a:solidFill>
                <a:latin typeface="微软雅黑" pitchFamily="34" charset="-122"/>
                <a:ea typeface="微软雅黑" pitchFamily="34" charset="-122"/>
              </a:rPr>
              <a:t>), each of which is serving one UE</a:t>
            </a:r>
          </a:p>
          <a:p>
            <a:pPr lvl="0">
              <a:spcBef>
                <a:spcPts val="600"/>
              </a:spcBef>
            </a:pPr>
            <a:r>
              <a:rPr lang="en-US" altLang="zh-CN" sz="1600" b="0" dirty="0" smtClean="0">
                <a:solidFill>
                  <a:schemeClr val="tx1"/>
                </a:solidFill>
                <a:latin typeface="微软雅黑" pitchFamily="34" charset="-122"/>
                <a:ea typeface="微软雅黑" pitchFamily="34" charset="-122"/>
              </a:rPr>
              <a:t>The inter-site distance between the two </a:t>
            </a:r>
            <a:r>
              <a:rPr lang="en-US" altLang="zh-CN" sz="1600" b="0" dirty="0" err="1" smtClean="0">
                <a:solidFill>
                  <a:schemeClr val="tx1"/>
                </a:solidFill>
                <a:latin typeface="微软雅黑" pitchFamily="34" charset="-122"/>
                <a:ea typeface="微软雅黑" pitchFamily="34" charset="-122"/>
              </a:rPr>
              <a:t>WiFi</a:t>
            </a:r>
            <a:r>
              <a:rPr lang="en-US" altLang="zh-CN" sz="1600" b="0" dirty="0" smtClean="0">
                <a:solidFill>
                  <a:schemeClr val="tx1"/>
                </a:solidFill>
                <a:latin typeface="微软雅黑" pitchFamily="34" charset="-122"/>
                <a:ea typeface="微软雅黑" pitchFamily="34" charset="-122"/>
              </a:rPr>
              <a:t> APs (LTE </a:t>
            </a:r>
            <a:r>
              <a:rPr lang="en-US" altLang="zh-CN" sz="1600" b="0" dirty="0" err="1" smtClean="0">
                <a:solidFill>
                  <a:schemeClr val="tx1"/>
                </a:solidFill>
                <a:latin typeface="微软雅黑" pitchFamily="34" charset="-122"/>
                <a:ea typeface="微软雅黑" pitchFamily="34" charset="-122"/>
              </a:rPr>
              <a:t>eNBs</a:t>
            </a:r>
            <a:r>
              <a:rPr lang="en-US" altLang="zh-CN" sz="1600" b="0" dirty="0" smtClean="0">
                <a:solidFill>
                  <a:schemeClr val="tx1"/>
                </a:solidFill>
                <a:latin typeface="微软雅黑" pitchFamily="34" charset="-122"/>
                <a:ea typeface="微软雅黑" pitchFamily="34" charset="-122"/>
              </a:rPr>
              <a:t>) is small enough </a:t>
            </a:r>
          </a:p>
          <a:p>
            <a:pPr lvl="1">
              <a:spcBef>
                <a:spcPts val="600"/>
              </a:spcBef>
            </a:pPr>
            <a:r>
              <a:rPr lang="en-US" altLang="zh-CN" sz="1600" dirty="0" smtClean="0">
                <a:solidFill>
                  <a:schemeClr val="tx1"/>
                </a:solidFill>
                <a:latin typeface="Arial Unicode MS" pitchFamily="34" charset="-122"/>
                <a:ea typeface="Arial Unicode MS" pitchFamily="34" charset="-122"/>
                <a:cs typeface="Arial Unicode MS" pitchFamily="34" charset="-122"/>
              </a:rPr>
              <a:t>The received power level at the victim AP of the aggressor AP signal is much more than the </a:t>
            </a:r>
            <a:r>
              <a:rPr lang="en-US" altLang="zh-CN" sz="160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dirty="0" smtClean="0">
                <a:solidFill>
                  <a:schemeClr val="tx1"/>
                </a:solidFill>
                <a:latin typeface="Arial Unicode MS" pitchFamily="34" charset="-122"/>
                <a:ea typeface="Arial Unicode MS" pitchFamily="34" charset="-122"/>
                <a:cs typeface="Arial Unicode MS" pitchFamily="34" charset="-122"/>
              </a:rPr>
              <a:t> CCA detection threshold (-82dBm), which make the co-current </a:t>
            </a:r>
            <a:r>
              <a:rPr lang="en-US" altLang="zh-CN" sz="160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dirty="0" smtClean="0">
                <a:solidFill>
                  <a:schemeClr val="tx1"/>
                </a:solidFill>
                <a:latin typeface="Arial Unicode MS" pitchFamily="34" charset="-122"/>
                <a:ea typeface="Arial Unicode MS" pitchFamily="34" charset="-122"/>
                <a:cs typeface="Arial Unicode MS" pitchFamily="34" charset="-122"/>
              </a:rPr>
              <a:t> transmission be avoided due to CSMA mechanism</a:t>
            </a:r>
          </a:p>
          <a:p>
            <a:pPr>
              <a:spcBef>
                <a:spcPts val="600"/>
              </a:spcBef>
            </a:pPr>
            <a:r>
              <a:rPr lang="en-US" altLang="zh-CN" sz="1600" b="0" dirty="0" smtClean="0">
                <a:solidFill>
                  <a:schemeClr val="tx1"/>
                </a:solidFill>
                <a:latin typeface="微软雅黑" pitchFamily="34" charset="-122"/>
                <a:ea typeface="微软雅黑" pitchFamily="34" charset="-122"/>
              </a:rPr>
              <a:t>Target STA1(UE1) is moving from the cell center to cell edge </a:t>
            </a:r>
          </a:p>
          <a:p>
            <a:pPr>
              <a:buNone/>
            </a:pPr>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a:p>
            <a:endParaRPr lang="en-US" altLang="zh-CN" sz="1600" b="0" dirty="0" smtClean="0">
              <a:solidFill>
                <a:schemeClr val="tx1"/>
              </a:solidFill>
              <a:latin typeface="微软雅黑" pitchFamily="34" charset="-122"/>
              <a:ea typeface="微软雅黑" pitchFamily="34" charset="-122"/>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pic>
        <p:nvPicPr>
          <p:cNvPr id="8" name="Picture 5"/>
          <p:cNvPicPr>
            <a:picLocks noChangeAspect="1" noChangeArrowheads="1"/>
          </p:cNvPicPr>
          <p:nvPr/>
        </p:nvPicPr>
        <p:blipFill>
          <a:blip r:embed="rId3" cstate="print"/>
          <a:srcRect/>
          <a:stretch>
            <a:fillRect/>
          </a:stretch>
        </p:blipFill>
        <p:spPr bwMode="auto">
          <a:xfrm>
            <a:off x="1808163" y="3035390"/>
            <a:ext cx="8612187" cy="29463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type="title"/>
          </p:nvPr>
        </p:nvSpPr>
        <p:spPr/>
        <p:txBody>
          <a:bodyPr/>
          <a:lstStyle/>
          <a:p>
            <a:pPr defTabSz="801688">
              <a:buClr>
                <a:srgbClr val="5F5F5F"/>
              </a:buClr>
              <a:buSzPct val="80000"/>
              <a:defRPr/>
            </a:pPr>
            <a:r>
              <a:rPr lang="en-US" altLang="zh-CN" sz="2400" dirty="0" smtClean="0"/>
              <a:t>U-LTE and </a:t>
            </a:r>
            <a:r>
              <a:rPr lang="en-US" altLang="zh-CN" sz="2400" dirty="0" err="1" smtClean="0"/>
              <a:t>WiFi</a:t>
            </a:r>
            <a:r>
              <a:rPr lang="en-US" altLang="zh-CN" sz="2400" dirty="0" smtClean="0"/>
              <a:t>: Case 1-3 Inter-cell interference with small ISD (1/2)</a:t>
            </a:r>
            <a:endParaRPr lang="zh-CN" altLang="en-US" sz="2800" b="1" dirty="0" smtClean="0">
              <a:latin typeface="微软雅黑" pitchFamily="34" charset="-122"/>
              <a:ea typeface="微软雅黑" pitchFamily="34" charset="-122"/>
              <a:cs typeface="Arial" pitchFamily="34" charset="0"/>
            </a:endParaRPr>
          </a:p>
        </p:txBody>
      </p:sp>
      <p:sp>
        <p:nvSpPr>
          <p:cNvPr id="19" name="内容占位符 2"/>
          <p:cNvSpPr>
            <a:spLocks noGrp="1"/>
          </p:cNvSpPr>
          <p:nvPr>
            <p:ph idx="4294967295"/>
          </p:nvPr>
        </p:nvSpPr>
        <p:spPr>
          <a:xfrm>
            <a:off x="0" y="619125"/>
            <a:ext cx="5307013" cy="4673600"/>
          </a:xfrm>
        </p:spPr>
        <p:txBody>
          <a:bodyPr/>
          <a:lstStyle/>
          <a:p>
            <a:endParaRPr lang="en-US" altLang="zh-CN" sz="2000" dirty="0" smtClean="0">
              <a:solidFill>
                <a:schemeClr val="tx1"/>
              </a:solidFill>
              <a:latin typeface="Arial Unicode MS" pitchFamily="34" charset="-122"/>
              <a:ea typeface="Arial Unicode MS" pitchFamily="34" charset="-122"/>
              <a:cs typeface="Arial Unicode MS" pitchFamily="34" charset="-122"/>
            </a:endParaRPr>
          </a:p>
          <a:p>
            <a:pPr>
              <a:buNone/>
            </a:pPr>
            <a:r>
              <a:rPr lang="en-US" altLang="zh-CN" sz="2000" dirty="0" smtClean="0">
                <a:solidFill>
                  <a:schemeClr val="tx1"/>
                </a:solidFill>
                <a:latin typeface="Arial Unicode MS" pitchFamily="34" charset="-122"/>
                <a:ea typeface="Arial Unicode MS" pitchFamily="34" charset="-122"/>
                <a:cs typeface="Arial Unicode MS" pitchFamily="34" charset="-122"/>
              </a:rPr>
              <a:t>Observation:</a:t>
            </a:r>
          </a:p>
          <a:p>
            <a:r>
              <a:rPr lang="en-US" altLang="zh-CN" sz="1800" b="0" dirty="0" smtClean="0">
                <a:solidFill>
                  <a:schemeClr val="tx1"/>
                </a:solidFill>
                <a:latin typeface="Arial Unicode MS" pitchFamily="34" charset="-122"/>
                <a:ea typeface="Arial Unicode MS" pitchFamily="34" charset="-122"/>
                <a:cs typeface="Arial Unicode MS" pitchFamily="34" charset="-122"/>
              </a:rPr>
              <a:t>LTE performs much better than </a:t>
            </a:r>
            <a:r>
              <a:rPr lang="en-US" altLang="zh-CN" sz="18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800" b="0" dirty="0" smtClean="0">
                <a:solidFill>
                  <a:schemeClr val="tx1"/>
                </a:solidFill>
                <a:latin typeface="Arial Unicode MS" pitchFamily="34" charset="-122"/>
                <a:ea typeface="Arial Unicode MS" pitchFamily="34" charset="-122"/>
                <a:cs typeface="Arial Unicode MS" pitchFamily="34" charset="-122"/>
              </a:rPr>
              <a:t> in small-ISD deployment</a:t>
            </a:r>
          </a:p>
          <a:p>
            <a:pPr lvl="1"/>
            <a:r>
              <a:rPr lang="en-US" altLang="zh-CN" sz="1400" dirty="0" smtClean="0">
                <a:solidFill>
                  <a:schemeClr val="tx1"/>
                </a:solidFill>
                <a:latin typeface="Arial Unicode MS" pitchFamily="34" charset="-122"/>
                <a:ea typeface="Arial Unicode MS" pitchFamily="34" charset="-122"/>
                <a:cs typeface="Arial Unicode MS" pitchFamily="34" charset="-122"/>
              </a:rPr>
              <a:t>For cell-center and cell-median UE, U-LTE throughput is about 5 times of </a:t>
            </a:r>
            <a:r>
              <a:rPr lang="en-US" altLang="zh-CN" sz="14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dirty="0" smtClean="0">
                <a:solidFill>
                  <a:schemeClr val="tx1"/>
                </a:solidFill>
                <a:latin typeface="Arial Unicode MS" pitchFamily="34" charset="-122"/>
                <a:ea typeface="Arial Unicode MS" pitchFamily="34" charset="-122"/>
                <a:cs typeface="Arial Unicode MS" pitchFamily="34" charset="-122"/>
              </a:rPr>
              <a:t>. For cell-edge UE, U-LTE performance is about 2 times better than </a:t>
            </a:r>
            <a:r>
              <a:rPr lang="en-US" altLang="zh-CN" sz="14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dirty="0" smtClean="0">
                <a:solidFill>
                  <a:schemeClr val="tx1"/>
                </a:solidFill>
                <a:latin typeface="Arial Unicode MS" pitchFamily="34" charset="-122"/>
                <a:ea typeface="Arial Unicode MS" pitchFamily="34" charset="-122"/>
                <a:cs typeface="Arial Unicode MS" pitchFamily="34" charset="-122"/>
              </a:rPr>
              <a:t>.</a:t>
            </a:r>
          </a:p>
          <a:p>
            <a:pPr lvl="1"/>
            <a:r>
              <a:rPr lang="en-US" altLang="zh-CN" sz="1400" dirty="0" smtClean="0">
                <a:solidFill>
                  <a:schemeClr val="tx1"/>
                </a:solidFill>
                <a:latin typeface="Arial Unicode MS" pitchFamily="34" charset="-122"/>
                <a:ea typeface="Arial Unicode MS" pitchFamily="34" charset="-122"/>
                <a:cs typeface="Arial Unicode MS" pitchFamily="34" charset="-122"/>
              </a:rPr>
              <a:t>U-LTE  coverage of 10Mbps throughput is 4 times of </a:t>
            </a:r>
            <a:r>
              <a:rPr lang="en-US" altLang="zh-CN" sz="14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dirty="0" smtClean="0">
                <a:solidFill>
                  <a:schemeClr val="tx1"/>
                </a:solidFill>
                <a:latin typeface="Arial Unicode MS" pitchFamily="34" charset="-122"/>
                <a:ea typeface="Arial Unicode MS" pitchFamily="34" charset="-122"/>
                <a:cs typeface="Arial Unicode MS" pitchFamily="34" charset="-122"/>
              </a:rPr>
              <a:t> </a:t>
            </a:r>
          </a:p>
          <a:p>
            <a:pPr lvl="1"/>
            <a:r>
              <a:rPr lang="en-US" altLang="zh-CN" sz="1400" dirty="0" smtClean="0">
                <a:latin typeface="Arial Unicode MS" pitchFamily="34" charset="-122"/>
                <a:ea typeface="Arial Unicode MS" pitchFamily="34" charset="-122"/>
                <a:cs typeface="Arial Unicode MS" pitchFamily="34" charset="-122"/>
              </a:rPr>
              <a:t>The relative benefit of U-LTE is reduced due to lack of Listen-Before-Talk compared to case 1-2 (large ISD)</a:t>
            </a:r>
          </a:p>
          <a:p>
            <a:pPr lvl="2"/>
            <a:r>
              <a:rPr lang="en-US" altLang="zh-CN" sz="1400" dirty="0" smtClean="0">
                <a:latin typeface="Arial Unicode MS" pitchFamily="34" charset="-122"/>
                <a:ea typeface="Arial Unicode MS" pitchFamily="34" charset="-122"/>
                <a:cs typeface="Arial Unicode MS" pitchFamily="34" charset="-122"/>
              </a:rPr>
              <a:t>LBT would be beneficial to U-LTE, in terms of providing good cell-edge performance</a:t>
            </a:r>
          </a:p>
          <a:p>
            <a:pPr lvl="1"/>
            <a:endParaRPr lang="en-US" altLang="zh-CN" sz="1400" b="0" dirty="0" smtClean="0">
              <a:solidFill>
                <a:schemeClr val="tx1"/>
              </a:solidFill>
              <a:latin typeface="Arial Unicode MS" pitchFamily="34" charset="-122"/>
              <a:ea typeface="Arial Unicode MS" pitchFamily="34" charset="-122"/>
              <a:cs typeface="Arial Unicode MS" pitchFamily="34" charset="-122"/>
            </a:endParaRPr>
          </a:p>
          <a:p>
            <a:r>
              <a:rPr lang="en-US" altLang="zh-CN" sz="1800" b="0" dirty="0" smtClean="0">
                <a:solidFill>
                  <a:schemeClr val="tx1"/>
                </a:solidFill>
                <a:latin typeface="Arial Unicode MS" pitchFamily="34" charset="-122"/>
                <a:ea typeface="Arial Unicode MS" pitchFamily="34" charset="-122"/>
                <a:cs typeface="Arial Unicode MS" pitchFamily="34" charset="-122"/>
              </a:rPr>
              <a:t>Listen-Before-Talk causes </a:t>
            </a:r>
            <a:r>
              <a:rPr lang="en-US" altLang="zh-CN" sz="1800" b="0" dirty="0" err="1" smtClean="0">
                <a:solidFill>
                  <a:schemeClr val="tx1"/>
                </a:solidFill>
                <a:latin typeface="Arial Unicode MS" pitchFamily="34" charset="-122"/>
                <a:ea typeface="Arial Unicode MS" pitchFamily="34" charset="-122"/>
                <a:cs typeface="Arial Unicode MS" pitchFamily="34" charset="-122"/>
              </a:rPr>
              <a:t>WiFi</a:t>
            </a:r>
            <a:r>
              <a:rPr lang="en-US" altLang="zh-CN" sz="1800" b="0" dirty="0" smtClean="0">
                <a:solidFill>
                  <a:schemeClr val="tx1"/>
                </a:solidFill>
                <a:latin typeface="Arial Unicode MS" pitchFamily="34" charset="-122"/>
                <a:ea typeface="Arial Unicode MS" pitchFamily="34" charset="-122"/>
                <a:cs typeface="Arial Unicode MS" pitchFamily="34" charset="-122"/>
              </a:rPr>
              <a:t> APs work under good SINR with less transmission opportunity, which leads to ~50% performance degradation.</a:t>
            </a:r>
            <a:endParaRPr lang="en-US" altLang="zh-CN" sz="1800" b="0" dirty="0" smtClean="0">
              <a:solidFill>
                <a:schemeClr val="tx1"/>
              </a:solidFill>
              <a:latin typeface="微软雅黑" pitchFamily="34" charset="-122"/>
              <a:ea typeface="微软雅黑" pitchFamily="34" charset="-122"/>
            </a:endParaRPr>
          </a:p>
          <a:p>
            <a:pPr>
              <a:buNone/>
            </a:pPr>
            <a:endParaRPr lang="en-US" altLang="zh-CN" sz="1800" b="0" dirty="0" smtClean="0">
              <a:solidFill>
                <a:schemeClr val="tx1"/>
              </a:solidFill>
              <a:latin typeface="Arial Unicode MS" pitchFamily="34" charset="-122"/>
              <a:ea typeface="Arial Unicode MS" pitchFamily="34" charset="-122"/>
              <a:cs typeface="Arial Unicode MS"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a:p>
            <a:endParaRPr lang="en-US" altLang="zh-CN" sz="1800" b="0" dirty="0" smtClean="0">
              <a:solidFill>
                <a:schemeClr val="tx1"/>
              </a:solidFill>
              <a:latin typeface="微软雅黑" pitchFamily="34" charset="-122"/>
              <a:ea typeface="微软雅黑" pitchFamily="34" charset="-122"/>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pic>
        <p:nvPicPr>
          <p:cNvPr id="239618" name="Picture 2"/>
          <p:cNvPicPr>
            <a:picLocks noChangeAspect="1" noChangeArrowheads="1"/>
          </p:cNvPicPr>
          <p:nvPr/>
        </p:nvPicPr>
        <p:blipFill>
          <a:blip r:embed="rId3" cstate="print"/>
          <a:srcRect/>
          <a:stretch>
            <a:fillRect/>
          </a:stretch>
        </p:blipFill>
        <p:spPr bwMode="auto">
          <a:xfrm>
            <a:off x="5751263" y="1451876"/>
            <a:ext cx="6242814" cy="3840163"/>
          </a:xfrm>
          <a:prstGeom prst="rect">
            <a:avLst/>
          </a:prstGeom>
          <a:noFill/>
          <a:ln w="9525">
            <a:noFill/>
            <a:miter lim="800000"/>
            <a:headEnd/>
            <a:tailEnd/>
          </a:ln>
          <a:effectLst/>
        </p:spPr>
      </p:pic>
      <p:grpSp>
        <p:nvGrpSpPr>
          <p:cNvPr id="2" name="组合 14"/>
          <p:cNvGrpSpPr/>
          <p:nvPr/>
        </p:nvGrpSpPr>
        <p:grpSpPr>
          <a:xfrm>
            <a:off x="8923324" y="2502141"/>
            <a:ext cx="3070753" cy="1614487"/>
            <a:chOff x="8305799" y="2491689"/>
            <a:chExt cx="3070753" cy="1614487"/>
          </a:xfrm>
        </p:grpSpPr>
        <p:sp>
          <p:nvSpPr>
            <p:cNvPr id="10" name="右大括号 9"/>
            <p:cNvSpPr/>
            <p:nvPr/>
          </p:nvSpPr>
          <p:spPr bwMode="auto">
            <a:xfrm>
              <a:off x="8305799" y="2491689"/>
              <a:ext cx="247651" cy="1614487"/>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cxnSp>
          <p:nvCxnSpPr>
            <p:cNvPr id="11" name="直接箭头连接符 10"/>
            <p:cNvCxnSpPr/>
            <p:nvPr/>
          </p:nvCxnSpPr>
          <p:spPr bwMode="auto">
            <a:xfrm flipH="1">
              <a:off x="8553450" y="3107510"/>
              <a:ext cx="258033" cy="208199"/>
            </a:xfrm>
            <a:prstGeom prst="straightConnector1">
              <a:avLst/>
            </a:prstGeom>
            <a:solidFill>
              <a:schemeClr val="accent1"/>
            </a:solidFill>
            <a:ln w="22225" cap="flat" cmpd="sng" algn="ctr">
              <a:solidFill>
                <a:schemeClr val="tx1"/>
              </a:solidFill>
              <a:prstDash val="solid"/>
              <a:round/>
              <a:headEnd type="none" w="med" len="med"/>
              <a:tailEnd type="arrow"/>
            </a:ln>
            <a:effectLst/>
          </p:spPr>
        </p:cxnSp>
        <p:sp>
          <p:nvSpPr>
            <p:cNvPr id="12" name="TextBox 11"/>
            <p:cNvSpPr txBox="1"/>
            <p:nvPr/>
          </p:nvSpPr>
          <p:spPr>
            <a:xfrm>
              <a:off x="8550233" y="2714953"/>
              <a:ext cx="2826319" cy="461665"/>
            </a:xfrm>
            <a:prstGeom prst="rect">
              <a:avLst/>
            </a:prstGeom>
            <a:noFill/>
          </p:spPr>
          <p:txBody>
            <a:bodyPr wrap="square" rtlCol="0">
              <a:spAutoFit/>
            </a:bodyPr>
            <a:lstStyle/>
            <a:p>
              <a:pPr>
                <a:buNone/>
              </a:pPr>
              <a:r>
                <a:rPr lang="en-US" altLang="zh-CN" sz="1200" dirty="0" smtClean="0"/>
                <a:t>LBT is expected to reduce cell-edge</a:t>
              </a:r>
            </a:p>
            <a:p>
              <a:pPr>
                <a:buNone/>
              </a:pPr>
              <a:r>
                <a:rPr lang="en-US" altLang="zh-CN" sz="1200" dirty="0" smtClean="0"/>
                <a:t>LTE UE performance loss</a:t>
              </a:r>
            </a:p>
          </p:txBody>
        </p:sp>
      </p:grpSp>
      <p:grpSp>
        <p:nvGrpSpPr>
          <p:cNvPr id="3" name="组合 24"/>
          <p:cNvGrpSpPr/>
          <p:nvPr/>
        </p:nvGrpSpPr>
        <p:grpSpPr>
          <a:xfrm>
            <a:off x="7350821" y="2834460"/>
            <a:ext cx="2290162" cy="2457579"/>
            <a:chOff x="7350821" y="2834460"/>
            <a:chExt cx="2290162" cy="2457579"/>
          </a:xfrm>
        </p:grpSpPr>
        <p:sp>
          <p:nvSpPr>
            <p:cNvPr id="13" name="上箭头 12"/>
            <p:cNvSpPr/>
            <p:nvPr/>
          </p:nvSpPr>
          <p:spPr>
            <a:xfrm flipH="1">
              <a:off x="7825836" y="3117962"/>
              <a:ext cx="295101" cy="1049250"/>
            </a:xfrm>
            <a:prstGeom prst="upArrow">
              <a:avLst>
                <a:gd name="adj1" fmla="val 25856"/>
                <a:gd name="adj2" fmla="val 50000"/>
              </a:avLst>
            </a:prstGeom>
            <a:solidFill>
              <a:schemeClr val="bg1">
                <a:lumMod val="75000"/>
              </a:schemeClr>
            </a:solidFill>
            <a:ln w="9525">
              <a:solidFill>
                <a:schemeClr val="bg1">
                  <a:lumMod val="5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14" name="TextBox 13"/>
            <p:cNvSpPr txBox="1"/>
            <p:nvPr/>
          </p:nvSpPr>
          <p:spPr>
            <a:xfrm>
              <a:off x="7766461" y="2834460"/>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x5</a:t>
              </a:r>
              <a:endParaRPr lang="zh-CN" altLang="en-US" sz="2000" dirty="0" smtClean="0">
                <a:solidFill>
                  <a:srgbClr val="FF0000"/>
                </a:solidFill>
                <a:latin typeface="Arial" pitchFamily="34" charset="0"/>
                <a:cs typeface="Arial" pitchFamily="34" charset="0"/>
              </a:endParaRPr>
            </a:p>
          </p:txBody>
        </p:sp>
        <p:sp>
          <p:nvSpPr>
            <p:cNvPr id="17" name="上箭头 16"/>
            <p:cNvSpPr/>
            <p:nvPr/>
          </p:nvSpPr>
          <p:spPr>
            <a:xfrm flipH="1">
              <a:off x="9227132" y="4116627"/>
              <a:ext cx="295101" cy="286431"/>
            </a:xfrm>
            <a:prstGeom prst="upArrow">
              <a:avLst>
                <a:gd name="adj1" fmla="val 25856"/>
                <a:gd name="adj2" fmla="val 50000"/>
              </a:avLst>
            </a:prstGeom>
            <a:solidFill>
              <a:schemeClr val="bg1">
                <a:lumMod val="75000"/>
              </a:schemeClr>
            </a:solidFill>
            <a:ln w="9525">
              <a:solidFill>
                <a:schemeClr val="bg1">
                  <a:lumMod val="5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18" name="TextBox 17"/>
            <p:cNvSpPr txBox="1"/>
            <p:nvPr/>
          </p:nvSpPr>
          <p:spPr>
            <a:xfrm>
              <a:off x="9142219" y="3826643"/>
              <a:ext cx="498764"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x3</a:t>
              </a:r>
              <a:endParaRPr lang="zh-CN" altLang="en-US" sz="2000" dirty="0" smtClean="0">
                <a:solidFill>
                  <a:srgbClr val="FF0000"/>
                </a:solidFill>
                <a:latin typeface="Arial" pitchFamily="34" charset="0"/>
                <a:cs typeface="Arial" pitchFamily="34" charset="0"/>
              </a:endParaRPr>
            </a:p>
          </p:txBody>
        </p:sp>
        <p:sp>
          <p:nvSpPr>
            <p:cNvPr id="20" name="上箭头 19"/>
            <p:cNvSpPr/>
            <p:nvPr/>
          </p:nvSpPr>
          <p:spPr>
            <a:xfrm rot="5400000" flipH="1">
              <a:off x="7937019" y="4207208"/>
              <a:ext cx="400110" cy="1572497"/>
            </a:xfrm>
            <a:prstGeom prst="upArrow">
              <a:avLst>
                <a:gd name="adj1" fmla="val 56632"/>
                <a:gd name="adj2" fmla="val 50000"/>
              </a:avLst>
            </a:prstGeom>
            <a:solidFill>
              <a:schemeClr val="bg1">
                <a:lumMod val="75000"/>
              </a:schemeClr>
            </a:solidFill>
            <a:ln w="9525">
              <a:solidFill>
                <a:schemeClr val="bg1">
                  <a:lumMod val="5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21" name="TextBox 20"/>
            <p:cNvSpPr txBox="1"/>
            <p:nvPr/>
          </p:nvSpPr>
          <p:spPr>
            <a:xfrm>
              <a:off x="7657804" y="4793402"/>
              <a:ext cx="928059" cy="400110"/>
            </a:xfrm>
            <a:prstGeom prst="rect">
              <a:avLst/>
            </a:prstGeom>
            <a:noFill/>
          </p:spPr>
          <p:txBody>
            <a:bodyPr wrap="square" rtlCol="0">
              <a:spAutoFit/>
            </a:bodyPr>
            <a:lstStyle/>
            <a:p>
              <a:pPr marL="176213" indent="-176213">
                <a:buClrTx/>
                <a:buNone/>
              </a:pPr>
              <a:r>
                <a:rPr lang="en-US" altLang="zh-CN" sz="2000" dirty="0" smtClean="0">
                  <a:solidFill>
                    <a:srgbClr val="FF0000"/>
                  </a:solidFill>
                  <a:latin typeface="Arial" pitchFamily="34" charset="0"/>
                  <a:cs typeface="Arial" pitchFamily="34" charset="0"/>
                </a:rPr>
                <a:t>X4</a:t>
              </a:r>
              <a:endParaRPr lang="zh-CN" altLang="en-US" sz="2000" dirty="0" smtClean="0">
                <a:solidFill>
                  <a:srgbClr val="FF0000"/>
                </a:solidFill>
                <a:latin typeface="Arial" pitchFamily="34" charset="0"/>
                <a:cs typeface="Arial" pitchFamily="34" charset="0"/>
              </a:endParaRPr>
            </a:p>
          </p:txBody>
        </p:sp>
        <p:cxnSp>
          <p:nvCxnSpPr>
            <p:cNvPr id="23" name="直接连接符 22"/>
            <p:cNvCxnSpPr/>
            <p:nvPr/>
          </p:nvCxnSpPr>
          <p:spPr bwMode="auto">
            <a:xfrm>
              <a:off x="7350821" y="4403058"/>
              <a:ext cx="0" cy="888981"/>
            </a:xfrm>
            <a:prstGeom prst="line">
              <a:avLst/>
            </a:prstGeom>
            <a:noFill/>
            <a:ln w="9525" cap="flat" cmpd="sng" algn="ctr">
              <a:solidFill>
                <a:schemeClr val="tx1"/>
              </a:solidFill>
              <a:prstDash val="solid"/>
              <a:round/>
              <a:headEnd type="none" w="med" len="med"/>
              <a:tailEnd type="none" w="med" len="med"/>
            </a:ln>
            <a:effectLst/>
          </p:spPr>
        </p:cxnSp>
        <p:cxnSp>
          <p:nvCxnSpPr>
            <p:cNvPr id="24" name="直接连接符 23"/>
            <p:cNvCxnSpPr/>
            <p:nvPr/>
          </p:nvCxnSpPr>
          <p:spPr bwMode="auto">
            <a:xfrm>
              <a:off x="8880969" y="4403058"/>
              <a:ext cx="0" cy="888981"/>
            </a:xfrm>
            <a:prstGeom prst="line">
              <a:avLst/>
            </a:prstGeom>
            <a:noFill/>
            <a:ln w="9525" cap="flat" cmpd="sng" algn="ctr">
              <a:solidFill>
                <a:schemeClr val="tx1"/>
              </a:solidFill>
              <a:prstDash val="solid"/>
              <a:round/>
              <a:headEnd type="none" w="med" len="med"/>
              <a:tailEnd type="non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b="1" kern="1200" dirty="0" smtClean="0">
                <a:ea typeface="微软雅黑" pitchFamily="34" charset="-122"/>
                <a:cs typeface="Arial" pitchFamily="34" charset="0"/>
              </a:rPr>
              <a:t>Outline </a:t>
            </a:r>
            <a:endParaRPr lang="zh-CN" altLang="en-US" sz="3600" b="1" kern="1200" dirty="0">
              <a:ea typeface="微软雅黑" pitchFamily="34" charset="-122"/>
              <a:cs typeface="Arial" pitchFamily="34" charset="0"/>
            </a:endParaRPr>
          </a:p>
        </p:txBody>
      </p:sp>
      <p:pic>
        <p:nvPicPr>
          <p:cNvPr id="59" name="Picture 5" descr="C:\Users\hk\Desktop\图标美化\终稿\1\灰色\3.png"/>
          <p:cNvPicPr>
            <a:picLocks noChangeAspect="1" noChangeArrowheads="1"/>
          </p:cNvPicPr>
          <p:nvPr/>
        </p:nvPicPr>
        <p:blipFill>
          <a:blip r:embed="rId2" cstate="print"/>
          <a:srcRect/>
          <a:stretch>
            <a:fillRect/>
          </a:stretch>
        </p:blipFill>
        <p:spPr bwMode="auto">
          <a:xfrm>
            <a:off x="761220" y="3141778"/>
            <a:ext cx="8269946" cy="1097675"/>
          </a:xfrm>
          <a:prstGeom prst="rect">
            <a:avLst/>
          </a:prstGeom>
          <a:noFill/>
          <a:ln w="9525">
            <a:noFill/>
            <a:miter lim="800000"/>
            <a:headEnd/>
            <a:tailEnd/>
          </a:ln>
        </p:spPr>
      </p:pic>
      <p:pic>
        <p:nvPicPr>
          <p:cNvPr id="104" name="Picture 5" descr="C:\Users\hk\Desktop\图标美化\终稿\1\灰色\3.png"/>
          <p:cNvPicPr>
            <a:picLocks noChangeAspect="1" noChangeArrowheads="1"/>
          </p:cNvPicPr>
          <p:nvPr/>
        </p:nvPicPr>
        <p:blipFill>
          <a:blip r:embed="rId2" cstate="print"/>
          <a:srcRect/>
          <a:stretch>
            <a:fillRect/>
          </a:stretch>
        </p:blipFill>
        <p:spPr bwMode="auto">
          <a:xfrm>
            <a:off x="728796" y="1626307"/>
            <a:ext cx="8271686" cy="1097906"/>
          </a:xfrm>
          <a:prstGeom prst="rect">
            <a:avLst/>
          </a:prstGeom>
          <a:noFill/>
          <a:ln w="9525">
            <a:noFill/>
            <a:miter lim="800000"/>
            <a:headEnd/>
            <a:tailEnd/>
          </a:ln>
        </p:spPr>
      </p:pic>
      <p:sp>
        <p:nvSpPr>
          <p:cNvPr id="99" name="Rectangle 20"/>
          <p:cNvSpPr>
            <a:spLocks noChangeArrowheads="1"/>
          </p:cNvSpPr>
          <p:nvPr/>
        </p:nvSpPr>
        <p:spPr bwMode="auto">
          <a:xfrm>
            <a:off x="3061718" y="1998128"/>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Scenario and Spectrum analysis</a:t>
            </a:r>
            <a:endParaRPr lang="zh-CN" altLang="en-US" sz="2400" dirty="0" smtClean="0">
              <a:latin typeface="FrutigerNext LT Medium"/>
            </a:endParaRPr>
          </a:p>
        </p:txBody>
      </p:sp>
      <p:sp>
        <p:nvSpPr>
          <p:cNvPr id="101" name="Rectangle 20"/>
          <p:cNvSpPr>
            <a:spLocks noChangeArrowheads="1"/>
          </p:cNvSpPr>
          <p:nvPr/>
        </p:nvSpPr>
        <p:spPr bwMode="auto">
          <a:xfrm>
            <a:off x="3064495" y="3474490"/>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Assessment of U-LTE and </a:t>
            </a:r>
            <a:r>
              <a:rPr lang="en-US" altLang="zh-CN" sz="2400" dirty="0" err="1" smtClean="0">
                <a:latin typeface="FrutigerNext LT Medium"/>
              </a:rPr>
              <a:t>WiFi</a:t>
            </a:r>
            <a:r>
              <a:rPr lang="en-US" altLang="zh-CN" sz="2400" dirty="0" smtClean="0">
                <a:latin typeface="FrutigerNext LT Medium"/>
              </a:rPr>
              <a:t> performance </a:t>
            </a:r>
            <a:endParaRPr lang="zh-CN" altLang="en-US" sz="2400" dirty="0" smtClean="0">
              <a:latin typeface="FrutigerNext LT Medium"/>
            </a:endParaRPr>
          </a:p>
        </p:txBody>
      </p:sp>
      <p:sp>
        <p:nvSpPr>
          <p:cNvPr id="73" name="Rectangle 18"/>
          <p:cNvSpPr>
            <a:spLocks noChangeArrowheads="1"/>
          </p:cNvSpPr>
          <p:nvPr/>
        </p:nvSpPr>
        <p:spPr bwMode="auto">
          <a:xfrm>
            <a:off x="1656596" y="1914380"/>
            <a:ext cx="401463" cy="470349"/>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1</a:t>
            </a:r>
          </a:p>
        </p:txBody>
      </p:sp>
      <p:sp>
        <p:nvSpPr>
          <p:cNvPr id="75" name="Rectangle 18"/>
          <p:cNvSpPr>
            <a:spLocks noChangeArrowheads="1"/>
          </p:cNvSpPr>
          <p:nvPr/>
        </p:nvSpPr>
        <p:spPr bwMode="auto">
          <a:xfrm>
            <a:off x="1681898" y="3485362"/>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2</a:t>
            </a:r>
          </a:p>
        </p:txBody>
      </p:sp>
      <p:pic>
        <p:nvPicPr>
          <p:cNvPr id="15" name="Picture 5" descr="C:\Users\hk\Desktop\图标美化\终稿\1\灰色\3.png"/>
          <p:cNvPicPr>
            <a:picLocks noChangeAspect="1" noChangeArrowheads="1"/>
          </p:cNvPicPr>
          <p:nvPr/>
        </p:nvPicPr>
        <p:blipFill>
          <a:blip r:embed="rId2" cstate="print"/>
          <a:srcRect/>
          <a:stretch>
            <a:fillRect/>
          </a:stretch>
        </p:blipFill>
        <p:spPr bwMode="auto">
          <a:xfrm>
            <a:off x="786620" y="4442653"/>
            <a:ext cx="8269946" cy="1097675"/>
          </a:xfrm>
          <a:prstGeom prst="rect">
            <a:avLst/>
          </a:prstGeom>
          <a:noFill/>
          <a:ln w="9525">
            <a:noFill/>
            <a:miter lim="800000"/>
            <a:headEnd/>
            <a:tailEnd/>
          </a:ln>
        </p:spPr>
      </p:pic>
      <p:sp>
        <p:nvSpPr>
          <p:cNvPr id="16" name="Rectangle 20"/>
          <p:cNvSpPr>
            <a:spLocks noChangeArrowheads="1"/>
          </p:cNvSpPr>
          <p:nvPr/>
        </p:nvSpPr>
        <p:spPr bwMode="auto">
          <a:xfrm>
            <a:off x="3089895" y="4775365"/>
            <a:ext cx="6973107" cy="461665"/>
          </a:xfrm>
          <a:prstGeom prst="rect">
            <a:avLst/>
          </a:prstGeom>
          <a:noFill/>
          <a:ln w="9525">
            <a:noFill/>
            <a:miter lim="800000"/>
            <a:headEnd/>
            <a:tailEnd/>
          </a:ln>
        </p:spPr>
        <p:txBody>
          <a:bodyPr>
            <a:spAutoFit/>
          </a:bodyPr>
          <a:lstStyle/>
          <a:p>
            <a:pPr>
              <a:buNone/>
              <a:defRPr/>
            </a:pPr>
            <a:r>
              <a:rPr lang="en-US" altLang="zh-CN" sz="2400" dirty="0" smtClean="0">
                <a:solidFill>
                  <a:srgbClr val="A50021"/>
                </a:solidFill>
                <a:latin typeface="FrutigerNext LT Medium"/>
              </a:rPr>
              <a:t>Evaluation of U-LTE and </a:t>
            </a:r>
            <a:r>
              <a:rPr lang="en-US" altLang="zh-CN" sz="2400" dirty="0" err="1" smtClean="0">
                <a:solidFill>
                  <a:srgbClr val="A50021"/>
                </a:solidFill>
                <a:latin typeface="FrutigerNext LT Medium"/>
              </a:rPr>
              <a:t>WiFi</a:t>
            </a:r>
            <a:r>
              <a:rPr lang="en-US" altLang="zh-CN" sz="2400" dirty="0" smtClean="0">
                <a:solidFill>
                  <a:srgbClr val="A50021"/>
                </a:solidFill>
                <a:latin typeface="FrutigerNext LT Medium"/>
              </a:rPr>
              <a:t> co-existence </a:t>
            </a:r>
            <a:endParaRPr lang="zh-CN" altLang="en-US" sz="2400" dirty="0" smtClean="0">
              <a:solidFill>
                <a:srgbClr val="A50021"/>
              </a:solidFill>
              <a:latin typeface="FrutigerNext LT Medium"/>
            </a:endParaRPr>
          </a:p>
        </p:txBody>
      </p:sp>
      <p:sp>
        <p:nvSpPr>
          <p:cNvPr id="17" name="Rectangle 18"/>
          <p:cNvSpPr>
            <a:spLocks noChangeArrowheads="1"/>
          </p:cNvSpPr>
          <p:nvPr/>
        </p:nvSpPr>
        <p:spPr bwMode="auto">
          <a:xfrm>
            <a:off x="1707298" y="4786237"/>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smtClean="0">
                <a:solidFill>
                  <a:prstClr val="white"/>
                </a:solidFill>
                <a:latin typeface="FrutigerNext LT Medium"/>
              </a:rPr>
              <a:t>3</a:t>
            </a:r>
            <a:endParaRPr lang="en-US" altLang="zh-CN" sz="3200" dirty="0">
              <a:solidFill>
                <a:prstClr val="white"/>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type="title"/>
          </p:nvPr>
        </p:nvSpPr>
        <p:spPr/>
        <p:txBody>
          <a:bodyPr/>
          <a:lstStyle/>
          <a:p>
            <a:pPr defTabSz="801688">
              <a:buClr>
                <a:srgbClr val="5F5F5F"/>
              </a:buClr>
              <a:buSzPct val="80000"/>
              <a:defRPr/>
            </a:pPr>
            <a:r>
              <a:rPr lang="en-US" altLang="zh-CN" sz="2800" dirty="0" smtClean="0">
                <a:latin typeface="Arial Unicode MS" pitchFamily="34" charset="-122"/>
                <a:ea typeface="Arial Unicode MS" pitchFamily="34" charset="-122"/>
                <a:cs typeface="Arial Unicode MS" pitchFamily="34" charset="-122"/>
              </a:rPr>
              <a:t>Scenario 2 : Co-existence performance (by simulation)</a:t>
            </a:r>
            <a:endParaRPr lang="zh-CN" altLang="en-US" sz="3200" b="1" dirty="0" smtClean="0">
              <a:latin typeface="Arial Unicode MS" pitchFamily="34" charset="-122"/>
              <a:ea typeface="Arial Unicode MS" pitchFamily="34" charset="-122"/>
              <a:cs typeface="Arial Unicode MS" pitchFamily="34" charset="-122"/>
            </a:endParaRPr>
          </a:p>
        </p:txBody>
      </p:sp>
      <p:sp>
        <p:nvSpPr>
          <p:cNvPr id="12" name="Rectangle 58"/>
          <p:cNvSpPr>
            <a:spLocks noChangeArrowheads="1"/>
          </p:cNvSpPr>
          <p:nvPr/>
        </p:nvSpPr>
        <p:spPr bwMode="gray">
          <a:xfrm>
            <a:off x="176197" y="1377044"/>
            <a:ext cx="5270362" cy="360363"/>
          </a:xfrm>
          <a:prstGeom prst="rect">
            <a:avLst/>
          </a:prstGeom>
          <a:gradFill rotWithShape="1">
            <a:gsLst>
              <a:gs pos="0">
                <a:srgbClr val="C6C7C8"/>
              </a:gs>
              <a:gs pos="100000">
                <a:srgbClr val="C6C7C8">
                  <a:gamma/>
                  <a:shade val="46275"/>
                  <a:invGamma/>
                </a:srgbClr>
              </a:gs>
            </a:gsLst>
            <a:lin ang="5400000" scaled="1"/>
          </a:gradFill>
          <a:ln w="12700" algn="ctr">
            <a:solidFill>
              <a:srgbClr val="DDDDDD"/>
            </a:solidFill>
            <a:miter lim="800000"/>
            <a:headEnd/>
            <a:tailEnd/>
          </a:ln>
          <a:effectLst>
            <a:outerShdw dist="53882" dir="2700000" algn="ctr" rotWithShape="0">
              <a:srgbClr val="808080">
                <a:alpha val="50000"/>
              </a:srgbClr>
            </a:outerShdw>
          </a:effectLst>
        </p:spPr>
        <p:txBody>
          <a:bodyPr lIns="28800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lang="en-US" kern="0" dirty="0" smtClean="0">
                <a:solidFill>
                  <a:srgbClr val="FFFFFF"/>
                </a:solidFill>
              </a:rPr>
              <a:t>Case 2-1: </a:t>
            </a:r>
            <a:r>
              <a:rPr kumimoji="0" lang="en-GB" sz="1800" b="1" i="0" u="none" strike="noStrike" kern="0" cap="none" spc="0" normalizeH="0" baseline="0" noProof="0" dirty="0" smtClean="0">
                <a:ln>
                  <a:noFill/>
                </a:ln>
                <a:solidFill>
                  <a:srgbClr val="FFFFFF"/>
                </a:solidFill>
                <a:effectLst/>
                <a:uLnTx/>
                <a:uFillTx/>
              </a:rPr>
              <a:t>U-LTE &amp; U-LTE Co-existence</a:t>
            </a:r>
            <a:endParaRPr kumimoji="0" lang="en-GB" sz="1800" b="1" i="0" u="none" strike="noStrike" kern="0" cap="none" spc="0" normalizeH="0" baseline="0" noProof="0" dirty="0">
              <a:ln>
                <a:noFill/>
              </a:ln>
              <a:solidFill>
                <a:srgbClr val="FFFFFF"/>
              </a:solidFill>
              <a:effectLst/>
              <a:uLnTx/>
              <a:uFillTx/>
            </a:endParaRPr>
          </a:p>
        </p:txBody>
      </p:sp>
      <p:sp>
        <p:nvSpPr>
          <p:cNvPr id="96" name="Rectangle 58"/>
          <p:cNvSpPr>
            <a:spLocks noChangeArrowheads="1"/>
          </p:cNvSpPr>
          <p:nvPr/>
        </p:nvSpPr>
        <p:spPr bwMode="gray">
          <a:xfrm>
            <a:off x="5677537" y="1377044"/>
            <a:ext cx="5270362" cy="360363"/>
          </a:xfrm>
          <a:prstGeom prst="rect">
            <a:avLst/>
          </a:prstGeom>
          <a:gradFill rotWithShape="1">
            <a:gsLst>
              <a:gs pos="0">
                <a:srgbClr val="C6C7C8"/>
              </a:gs>
              <a:gs pos="100000">
                <a:srgbClr val="C6C7C8">
                  <a:gamma/>
                  <a:shade val="46275"/>
                  <a:invGamma/>
                </a:srgbClr>
              </a:gs>
            </a:gsLst>
            <a:lin ang="5400000" scaled="1"/>
          </a:gradFill>
          <a:ln w="12700" algn="ctr">
            <a:solidFill>
              <a:srgbClr val="DDDDDD"/>
            </a:solidFill>
            <a:miter lim="800000"/>
            <a:headEnd/>
            <a:tailEnd/>
          </a:ln>
          <a:effectLst>
            <a:outerShdw dist="53882" dir="2700000" algn="ctr" rotWithShape="0">
              <a:srgbClr val="808080">
                <a:alpha val="50000"/>
              </a:srgbClr>
            </a:outerShdw>
          </a:effectLst>
        </p:spPr>
        <p:txBody>
          <a:bodyPr lIns="28800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lang="en-US" kern="0" dirty="0" smtClean="0">
                <a:solidFill>
                  <a:srgbClr val="FFFFFF"/>
                </a:solidFill>
              </a:rPr>
              <a:t>Case 2-2: </a:t>
            </a:r>
            <a:r>
              <a:rPr kumimoji="0" lang="en-GB" sz="1800" b="1" i="0" u="none" strike="noStrike" kern="0" cap="none" spc="0" normalizeH="0" baseline="0" noProof="0" dirty="0" smtClean="0">
                <a:ln>
                  <a:noFill/>
                </a:ln>
                <a:solidFill>
                  <a:srgbClr val="FFFFFF"/>
                </a:solidFill>
                <a:effectLst/>
                <a:uLnTx/>
                <a:uFillTx/>
              </a:rPr>
              <a:t>U-LTE &amp; </a:t>
            </a:r>
            <a:r>
              <a:rPr kumimoji="0" lang="en-GB" sz="1800" b="1" i="0" u="none" strike="noStrike" kern="0" cap="none" spc="0" normalizeH="0" baseline="0" noProof="0" dirty="0" err="1" smtClean="0">
                <a:ln>
                  <a:noFill/>
                </a:ln>
                <a:solidFill>
                  <a:srgbClr val="FFFFFF"/>
                </a:solidFill>
                <a:effectLst/>
                <a:uLnTx/>
                <a:uFillTx/>
              </a:rPr>
              <a:t>WiFi</a:t>
            </a:r>
            <a:r>
              <a:rPr kumimoji="0" lang="en-GB" sz="1800" b="1" i="0" u="none" strike="noStrike" kern="0" cap="none" spc="0" normalizeH="0" baseline="0" noProof="0" dirty="0" smtClean="0">
                <a:ln>
                  <a:noFill/>
                </a:ln>
                <a:solidFill>
                  <a:srgbClr val="FFFFFF"/>
                </a:solidFill>
                <a:effectLst/>
                <a:uLnTx/>
                <a:uFillTx/>
              </a:rPr>
              <a:t> Co-existence</a:t>
            </a:r>
            <a:endParaRPr kumimoji="0" lang="en-GB" sz="1800" b="1" i="0" u="none" strike="noStrike" kern="0" cap="none" spc="0" normalizeH="0" baseline="0" noProof="0" dirty="0">
              <a:ln>
                <a:noFill/>
              </a:ln>
              <a:solidFill>
                <a:srgbClr val="FFFFFF"/>
              </a:solidFill>
              <a:effectLst/>
              <a:uLnTx/>
              <a:uFillTx/>
            </a:endParaRPr>
          </a:p>
        </p:txBody>
      </p:sp>
      <p:grpSp>
        <p:nvGrpSpPr>
          <p:cNvPr id="2" name="组合 8"/>
          <p:cNvGrpSpPr/>
          <p:nvPr/>
        </p:nvGrpSpPr>
        <p:grpSpPr>
          <a:xfrm>
            <a:off x="3224904" y="2434073"/>
            <a:ext cx="4277949" cy="2748584"/>
            <a:chOff x="467544" y="1129414"/>
            <a:chExt cx="5544616" cy="3438022"/>
          </a:xfrm>
        </p:grpSpPr>
        <p:pic>
          <p:nvPicPr>
            <p:cNvPr id="108" name="Picture 12"/>
            <p:cNvPicPr>
              <a:picLocks noChangeAspect="1" noChangeArrowheads="1"/>
            </p:cNvPicPr>
            <p:nvPr/>
          </p:nvPicPr>
          <p:blipFill>
            <a:blip r:embed="rId3" cstate="print"/>
            <a:srcRect/>
            <a:stretch>
              <a:fillRect/>
            </a:stretch>
          </p:blipFill>
          <p:spPr bwMode="auto">
            <a:xfrm>
              <a:off x="467544" y="1129414"/>
              <a:ext cx="5544616" cy="3438022"/>
            </a:xfrm>
            <a:prstGeom prst="rect">
              <a:avLst/>
            </a:prstGeom>
            <a:noFill/>
            <a:ln w="1">
              <a:noFill/>
              <a:miter lim="800000"/>
              <a:headEnd/>
              <a:tailEnd type="none" w="med" len="med"/>
            </a:ln>
            <a:effectLst/>
          </p:spPr>
        </p:pic>
        <p:sp>
          <p:nvSpPr>
            <p:cNvPr id="109" name="椭圆 108"/>
            <p:cNvSpPr/>
            <p:nvPr/>
          </p:nvSpPr>
          <p:spPr>
            <a:xfrm>
              <a:off x="3779912" y="2643758"/>
              <a:ext cx="432048" cy="504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圆角矩形标注 109"/>
          <p:cNvSpPr/>
          <p:nvPr/>
        </p:nvSpPr>
        <p:spPr>
          <a:xfrm>
            <a:off x="408956" y="2551746"/>
            <a:ext cx="2686050" cy="2185989"/>
          </a:xfrm>
          <a:prstGeom prst="wedgeRoundRectCallout">
            <a:avLst>
              <a:gd name="adj1" fmla="val 150309"/>
              <a:gd name="adj2" fmla="val 7221"/>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dirty="0"/>
          </a:p>
        </p:txBody>
      </p:sp>
      <p:graphicFrame>
        <p:nvGraphicFramePr>
          <p:cNvPr id="111" name="Object 4"/>
          <p:cNvGraphicFramePr>
            <a:graphicFrameLocks noChangeAspect="1"/>
          </p:cNvGraphicFramePr>
          <p:nvPr/>
        </p:nvGraphicFramePr>
        <p:xfrm>
          <a:off x="7969795" y="2604482"/>
          <a:ext cx="2304256" cy="2080518"/>
        </p:xfrm>
        <a:graphic>
          <a:graphicData uri="http://schemas.openxmlformats.org/presentationml/2006/ole">
            <p:oleObj spid="_x0000_s239618" name="Visio" r:id="rId4" imgW="3011576" imgH="2694280" progId="">
              <p:embed/>
            </p:oleObj>
          </a:graphicData>
        </a:graphic>
      </p:graphicFrame>
      <p:sp>
        <p:nvSpPr>
          <p:cNvPr id="112" name="矩形 111"/>
          <p:cNvSpPr/>
          <p:nvPr/>
        </p:nvSpPr>
        <p:spPr>
          <a:xfrm>
            <a:off x="4248299" y="5182657"/>
            <a:ext cx="3627916" cy="430887"/>
          </a:xfrm>
          <a:prstGeom prst="rect">
            <a:avLst/>
          </a:prstGeom>
        </p:spPr>
        <p:txBody>
          <a:bodyPr wrap="none">
            <a:spAutoFit/>
          </a:bodyPr>
          <a:lstStyle/>
          <a:p>
            <a:r>
              <a:rPr lang="en-US" altLang="zh-CN" sz="1100" dirty="0" smtClean="0"/>
              <a:t>Inter-operator  small cells (</a:t>
            </a:r>
            <a:r>
              <a:rPr lang="en-US" altLang="zh-CN" sz="1100" dirty="0" err="1" smtClean="0"/>
              <a:t>WiFi</a:t>
            </a:r>
            <a:r>
              <a:rPr lang="en-US" altLang="zh-CN" sz="1100" dirty="0" smtClean="0"/>
              <a:t> AP or U-LTE </a:t>
            </a:r>
            <a:r>
              <a:rPr lang="en-US" altLang="zh-CN" sz="1100" dirty="0" err="1" smtClean="0"/>
              <a:t>pico</a:t>
            </a:r>
            <a:r>
              <a:rPr lang="en-US" altLang="zh-CN" sz="1100" dirty="0" smtClean="0"/>
              <a:t>)</a:t>
            </a:r>
          </a:p>
          <a:p>
            <a:pPr>
              <a:buNone/>
            </a:pPr>
            <a:r>
              <a:rPr lang="en-US" altLang="zh-CN" sz="1100" dirty="0" smtClean="0"/>
              <a:t>are close to each other</a:t>
            </a:r>
            <a:endParaRPr lang="en-US" altLang="zh-CN" sz="1100" dirty="0"/>
          </a:p>
        </p:txBody>
      </p:sp>
      <p:graphicFrame>
        <p:nvGraphicFramePr>
          <p:cNvPr id="2051" name="Object 3"/>
          <p:cNvGraphicFramePr>
            <a:graphicFrameLocks noChangeAspect="1"/>
          </p:cNvGraphicFramePr>
          <p:nvPr/>
        </p:nvGraphicFramePr>
        <p:xfrm>
          <a:off x="156295" y="2434072"/>
          <a:ext cx="2938710" cy="2250927"/>
        </p:xfrm>
        <a:graphic>
          <a:graphicData uri="http://schemas.openxmlformats.org/presentationml/2006/ole">
            <p:oleObj spid="_x0000_s239619" name="Visio" r:id="rId5" imgW="4084625" imgH="3126334" progId="">
              <p:embed/>
            </p:oleObj>
          </a:graphicData>
        </a:graphic>
      </p:graphicFrame>
      <p:sp>
        <p:nvSpPr>
          <p:cNvPr id="113" name="圆角矩形标注 112"/>
          <p:cNvSpPr/>
          <p:nvPr/>
        </p:nvSpPr>
        <p:spPr>
          <a:xfrm>
            <a:off x="7829550" y="2551746"/>
            <a:ext cx="2531778" cy="2185989"/>
          </a:xfrm>
          <a:prstGeom prst="wedgeRoundRectCallout">
            <a:avLst>
              <a:gd name="adj1" fmla="val -117500"/>
              <a:gd name="adj2" fmla="val 809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00"/>
                                        <p:tgtEl>
                                          <p:spTgt spid="1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up)">
                                      <p:cBhvr>
                                        <p:cTn id="11" dur="2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type="title"/>
          </p:nvPr>
        </p:nvSpPr>
        <p:spPr/>
        <p:txBody>
          <a:bodyPr/>
          <a:lstStyle/>
          <a:p>
            <a:pPr defTabSz="801688">
              <a:buClr>
                <a:srgbClr val="5F5F5F"/>
              </a:buClr>
              <a:buSzPct val="80000"/>
              <a:defRPr/>
            </a:pPr>
            <a:r>
              <a:rPr lang="en-US" altLang="zh-CN" sz="2800" dirty="0" smtClean="0"/>
              <a:t>Case 2-1 :</a:t>
            </a:r>
            <a:r>
              <a:rPr lang="zh-CN" altLang="en-US" sz="2800" dirty="0" smtClean="0"/>
              <a:t>　</a:t>
            </a:r>
            <a:r>
              <a:rPr lang="en-US" altLang="zh-CN" sz="2800" dirty="0" smtClean="0"/>
              <a:t>inter-operator U-LTE coexistence, no LBT</a:t>
            </a:r>
            <a:endParaRPr lang="zh-CN" altLang="en-US" sz="2800" dirty="0" smtClean="0"/>
          </a:p>
        </p:txBody>
      </p:sp>
      <p:sp>
        <p:nvSpPr>
          <p:cNvPr id="97" name="内容占位符 11"/>
          <p:cNvSpPr>
            <a:spLocks noGrp="1"/>
          </p:cNvSpPr>
          <p:nvPr>
            <p:ph idx="4294967295"/>
          </p:nvPr>
        </p:nvSpPr>
        <p:spPr>
          <a:xfrm>
            <a:off x="609600" y="933450"/>
            <a:ext cx="10947400" cy="5619750"/>
          </a:xfrm>
        </p:spPr>
        <p:txBody>
          <a:bodyPr>
            <a:noAutofit/>
          </a:bodyPr>
          <a:lstStyle/>
          <a:p>
            <a:pPr>
              <a:lnSpc>
                <a:spcPct val="140000"/>
              </a:lnSpc>
              <a:spcBef>
                <a:spcPts val="0"/>
              </a:spcBef>
            </a:pPr>
            <a:r>
              <a:rPr lang="en-US" altLang="zh-CN" sz="1600" b="0" dirty="0" smtClean="0">
                <a:solidFill>
                  <a:schemeClr val="tx1"/>
                </a:solidFill>
                <a:latin typeface="Arial Unicode MS" pitchFamily="34" charset="-122"/>
                <a:ea typeface="Arial Unicode MS" pitchFamily="34" charset="-122"/>
                <a:cs typeface="Arial Unicode MS" pitchFamily="34" charset="-122"/>
              </a:rPr>
              <a:t>3 carriers available for U-LTE deployment from operator A (U-LTE) and operator B (U-LTE)</a:t>
            </a:r>
          </a:p>
          <a:p>
            <a:pPr lvl="1"/>
            <a:r>
              <a:rPr lang="en-US" altLang="zh-CN" sz="1400" b="0" dirty="0" smtClean="0">
                <a:solidFill>
                  <a:schemeClr val="tx1"/>
                </a:solidFill>
                <a:latin typeface="Arial Unicode MS" pitchFamily="34" charset="-122"/>
                <a:ea typeface="Arial Unicode MS" pitchFamily="34" charset="-122"/>
                <a:cs typeface="Arial Unicode MS" pitchFamily="34" charset="-122"/>
              </a:rPr>
              <a:t>Baseline: no carrier selection (co-channel deployment)</a:t>
            </a:r>
          </a:p>
          <a:p>
            <a:pPr lvl="1"/>
            <a:r>
              <a:rPr lang="en-US" altLang="zh-CN" sz="1400" b="0" dirty="0" smtClean="0">
                <a:solidFill>
                  <a:schemeClr val="tx1"/>
                </a:solidFill>
                <a:latin typeface="Arial Unicode MS" pitchFamily="34" charset="-122"/>
                <a:ea typeface="Arial Unicode MS" pitchFamily="34" charset="-122"/>
                <a:cs typeface="Arial Unicode MS" pitchFamily="34" charset="-122"/>
              </a:rPr>
              <a:t>Random carrier selection: each </a:t>
            </a:r>
            <a:r>
              <a:rPr lang="en-US" altLang="zh-CN" sz="1400" dirty="0" smtClean="0">
                <a:solidFill>
                  <a:schemeClr val="tx1"/>
                </a:solidFill>
                <a:latin typeface="Arial Unicode MS" pitchFamily="34" charset="-122"/>
                <a:ea typeface="Arial Unicode MS" pitchFamily="34" charset="-122"/>
                <a:cs typeface="Arial Unicode MS" pitchFamily="34" charset="-122"/>
              </a:rPr>
              <a:t>U-LTE </a:t>
            </a:r>
            <a:r>
              <a:rPr lang="en-US" altLang="zh-CN" sz="1400" dirty="0" err="1" smtClean="0">
                <a:solidFill>
                  <a:schemeClr val="tx1"/>
                </a:solidFill>
                <a:latin typeface="Arial Unicode MS" pitchFamily="34" charset="-122"/>
                <a:ea typeface="Arial Unicode MS" pitchFamily="34" charset="-122"/>
                <a:cs typeface="Arial Unicode MS" pitchFamily="34" charset="-122"/>
              </a:rPr>
              <a:t>eNB</a:t>
            </a:r>
            <a:r>
              <a:rPr lang="en-US" altLang="zh-CN" sz="1400" b="0" dirty="0" smtClean="0">
                <a:solidFill>
                  <a:schemeClr val="tx1"/>
                </a:solidFill>
                <a:latin typeface="Arial Unicode MS" pitchFamily="34" charset="-122"/>
                <a:ea typeface="Arial Unicode MS" pitchFamily="34" charset="-122"/>
                <a:cs typeface="Arial Unicode MS" pitchFamily="34" charset="-122"/>
              </a:rPr>
              <a:t> selects one unlicensed carrier among three unlicensed carriers randomly</a:t>
            </a:r>
          </a:p>
          <a:p>
            <a:pPr lvl="1"/>
            <a:r>
              <a:rPr lang="en-US" altLang="zh-CN" sz="1400" dirty="0" smtClean="0">
                <a:solidFill>
                  <a:schemeClr val="tx1"/>
                </a:solidFill>
                <a:latin typeface="Arial Unicode MS" pitchFamily="34" charset="-122"/>
                <a:ea typeface="Arial Unicode MS" pitchFamily="34" charset="-122"/>
                <a:cs typeface="Arial Unicode MS" pitchFamily="34" charset="-122"/>
              </a:rPr>
              <a:t>Channel-sensing based </a:t>
            </a:r>
            <a:r>
              <a:rPr lang="en-US" altLang="zh-CN" sz="1400" b="0" dirty="0" smtClean="0">
                <a:solidFill>
                  <a:schemeClr val="tx1"/>
                </a:solidFill>
                <a:latin typeface="Arial Unicode MS" pitchFamily="34" charset="-122"/>
                <a:ea typeface="Arial Unicode MS" pitchFamily="34" charset="-122"/>
                <a:cs typeface="Arial Unicode MS" pitchFamily="34" charset="-122"/>
              </a:rPr>
              <a:t>Carrier </a:t>
            </a:r>
            <a:r>
              <a:rPr lang="en-US" altLang="zh-CN" sz="1400" dirty="0" smtClean="0">
                <a:solidFill>
                  <a:schemeClr val="tx1"/>
                </a:solidFill>
                <a:latin typeface="Arial Unicode MS" pitchFamily="34" charset="-122"/>
                <a:ea typeface="Arial Unicode MS" pitchFamily="34" charset="-122"/>
                <a:cs typeface="Arial Unicode MS" pitchFamily="34" charset="-122"/>
              </a:rPr>
              <a:t>selection :  each LTE node selects one interference-less unlicensed carrier</a:t>
            </a:r>
            <a:endParaRPr lang="en-US" altLang="zh-CN" sz="1800" dirty="0" smtClean="0">
              <a:solidFill>
                <a:schemeClr val="tx1"/>
              </a:solidFill>
              <a:latin typeface="Arial Unicode MS" pitchFamily="34" charset="-122"/>
              <a:ea typeface="Arial Unicode MS" pitchFamily="34" charset="-122"/>
              <a:cs typeface="Arial Unicode MS" pitchFamily="34" charset="-122"/>
            </a:endParaRPr>
          </a:p>
          <a:p>
            <a:r>
              <a:rPr lang="en-US" altLang="zh-CN" sz="1600" dirty="0" smtClean="0">
                <a:latin typeface="Arial Unicode MS" pitchFamily="34" charset="-122"/>
                <a:ea typeface="Arial Unicode MS" pitchFamily="34" charset="-122"/>
                <a:cs typeface="Arial Unicode MS" pitchFamily="34" charset="-122"/>
              </a:rPr>
              <a:t>Observation: Carrier selection can provide huge performance improvement for inter-operator U-LTE co-existence</a:t>
            </a:r>
          </a:p>
          <a:p>
            <a:pPr lvl="1">
              <a:spcBef>
                <a:spcPts val="0"/>
              </a:spcBef>
              <a:buNone/>
            </a:pPr>
            <a:endParaRPr lang="en-US" altLang="zh-CN" sz="1600" b="0" dirty="0" smtClean="0"/>
          </a:p>
          <a:p>
            <a:pPr lvl="1">
              <a:spcBef>
                <a:spcPts val="0"/>
              </a:spcBef>
            </a:pPr>
            <a:endParaRPr lang="en-US" altLang="zh-CN" sz="1200" b="0" dirty="0" smtClean="0">
              <a:latin typeface="+mn-lt"/>
            </a:endParaRPr>
          </a:p>
        </p:txBody>
      </p:sp>
      <p:pic>
        <p:nvPicPr>
          <p:cNvPr id="5" name="图片 4"/>
          <p:cNvPicPr/>
          <p:nvPr/>
        </p:nvPicPr>
        <p:blipFill>
          <a:blip r:embed="rId2" cstate="print"/>
          <a:srcRect/>
          <a:stretch>
            <a:fillRect/>
          </a:stretch>
        </p:blipFill>
        <p:spPr bwMode="auto">
          <a:xfrm>
            <a:off x="3409949" y="2668499"/>
            <a:ext cx="4762501" cy="3486151"/>
          </a:xfrm>
          <a:prstGeom prst="rect">
            <a:avLst/>
          </a:prstGeom>
          <a:noFill/>
          <a:ln w="9525">
            <a:noFill/>
            <a:miter lim="800000"/>
            <a:headEnd/>
            <a:tailEnd/>
          </a:ln>
        </p:spPr>
      </p:pic>
      <p:sp>
        <p:nvSpPr>
          <p:cNvPr id="10" name="上箭头 9"/>
          <p:cNvSpPr/>
          <p:nvPr/>
        </p:nvSpPr>
        <p:spPr>
          <a:xfrm>
            <a:off x="5091783" y="3734260"/>
            <a:ext cx="522514" cy="133200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9" name="TextBox 8"/>
          <p:cNvSpPr txBox="1"/>
          <p:nvPr/>
        </p:nvSpPr>
        <p:spPr>
          <a:xfrm>
            <a:off x="5015582" y="4172081"/>
            <a:ext cx="869227" cy="338554"/>
          </a:xfrm>
          <a:prstGeom prst="rect">
            <a:avLst/>
          </a:prstGeom>
          <a:noFill/>
        </p:spPr>
        <p:txBody>
          <a:bodyPr wrap="square" rtlCol="0">
            <a:spAutoFit/>
          </a:bodyPr>
          <a:lstStyle/>
          <a:p>
            <a:pPr marL="176213" indent="-176213">
              <a:buClrTx/>
              <a:buNone/>
            </a:pPr>
            <a:r>
              <a:rPr lang="en-US" altLang="zh-CN" sz="1600" dirty="0" smtClean="0">
                <a:solidFill>
                  <a:srgbClr val="FF0000"/>
                </a:solidFill>
                <a:latin typeface="Arial" pitchFamily="34" charset="0"/>
                <a:cs typeface="Arial" pitchFamily="34" charset="0"/>
              </a:rPr>
              <a:t>&gt; X2</a:t>
            </a:r>
            <a:endParaRPr lang="zh-CN" altLang="en-US" sz="16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lgn="ctr">
            <a:noFill/>
            <a:miter lim="800000"/>
            <a:headEnd/>
            <a:tailEnd/>
          </a:ln>
          <a:effectLst/>
        </p:spPr>
        <p:txBody>
          <a:bodyPr vert="horz" wrap="square" lIns="0" tIns="40052" rIns="80106" bIns="40052" numCol="1" anchor="ctr" anchorCtr="0" compatLnSpc="1">
            <a:prstTxWarp prst="textNoShape">
              <a:avLst/>
            </a:prstTxWarp>
          </a:bodyPr>
          <a:lstStyle/>
          <a:p>
            <a:pPr defTabSz="1219352">
              <a:defRPr/>
            </a:pPr>
            <a:r>
              <a:rPr lang="en-US" altLang="zh-CN" sz="2800" dirty="0" smtClean="0"/>
              <a:t>Case 2-2 :</a:t>
            </a:r>
            <a:r>
              <a:rPr lang="zh-CN" altLang="en-US" sz="2800" dirty="0" smtClean="0"/>
              <a:t> </a:t>
            </a:r>
            <a:r>
              <a:rPr lang="en-US" altLang="zh-CN" sz="2800" dirty="0" smtClean="0"/>
              <a:t>U-LTE coexists with </a:t>
            </a:r>
            <a:r>
              <a:rPr lang="en-US" altLang="zh-CN" sz="2800" dirty="0" err="1" smtClean="0"/>
              <a:t>WiFi</a:t>
            </a:r>
            <a:r>
              <a:rPr lang="en-US" altLang="zh-CN" sz="2800" dirty="0" smtClean="0"/>
              <a:t>, no LBT, carrier selection </a:t>
            </a:r>
            <a:endParaRPr lang="zh-CN" altLang="en-US" sz="2800" kern="1200" dirty="0">
              <a:ea typeface="微软雅黑" pitchFamily="34" charset="-122"/>
              <a:cs typeface="Arial" pitchFamily="34" charset="0"/>
            </a:endParaRPr>
          </a:p>
        </p:txBody>
      </p:sp>
      <p:sp>
        <p:nvSpPr>
          <p:cNvPr id="6" name="内容占位符 11"/>
          <p:cNvSpPr txBox="1">
            <a:spLocks/>
          </p:cNvSpPr>
          <p:nvPr/>
        </p:nvSpPr>
        <p:spPr>
          <a:xfrm>
            <a:off x="320041" y="833120"/>
            <a:ext cx="10948066" cy="5496541"/>
          </a:xfrm>
          <a:prstGeom prst="rect">
            <a:avLst/>
          </a:prstGeom>
        </p:spPr>
        <p:txBody>
          <a:bodyPr>
            <a:noAutofit/>
          </a:bodyPr>
          <a:lstStyle/>
          <a:p>
            <a:pPr marL="328613" marR="0" lvl="0" indent="-328613" algn="l" defTabSz="877888" rtl="0" eaLnBrk="0" fontAlgn="base" latinLnBrk="0" hangingPunct="0">
              <a:lnSpc>
                <a:spcPct val="140000"/>
              </a:lnSpc>
              <a:spcBef>
                <a:spcPts val="0"/>
              </a:spcBef>
              <a:spcAft>
                <a:spcPct val="0"/>
              </a:spcAft>
              <a:buClrTx/>
              <a:buSzTx/>
              <a:buFontTx/>
              <a:buChar char="•"/>
              <a:tabLst/>
              <a:defRPr/>
            </a:pPr>
            <a:r>
              <a:rPr kumimoji="0" lang="en-US" altLang="zh-CN" sz="1600" b="0" i="0" u="none" strike="noStrike" kern="0" cap="none" spc="0" normalizeH="0" baseline="0" noProof="0" dirty="0" smtClean="0">
                <a:ln>
                  <a:noFill/>
                </a:ln>
                <a:solidFill>
                  <a:schemeClr val="tx1"/>
                </a:solidFill>
                <a:effectLst/>
                <a:uLnTx/>
                <a:uFillTx/>
                <a:latin typeface="+mn-lt"/>
                <a:ea typeface="+mn-ea"/>
                <a:cs typeface="+mn-cs"/>
              </a:rPr>
              <a:t>3 carriers available for U-LTE deployment from operator A (U-LTE) and operator B (</a:t>
            </a:r>
            <a:r>
              <a:rPr kumimoji="0" lang="en-US" altLang="zh-CN" sz="1600" b="0" i="0" u="none" strike="noStrike" kern="0" cap="none" spc="0" normalizeH="0" baseline="0" noProof="0" dirty="0" err="1" smtClean="0">
                <a:ln>
                  <a:noFill/>
                </a:ln>
                <a:solidFill>
                  <a:schemeClr val="tx1"/>
                </a:solidFill>
                <a:effectLst/>
                <a:uLnTx/>
                <a:uFillTx/>
                <a:latin typeface="+mn-lt"/>
                <a:ea typeface="+mn-ea"/>
                <a:cs typeface="+mn-cs"/>
              </a:rPr>
              <a:t>WiFi</a:t>
            </a:r>
            <a:r>
              <a:rPr kumimoji="0" lang="en-US" altLang="zh-CN" sz="1600" b="0" i="0" u="none" strike="noStrike" kern="0" cap="none" spc="0" normalizeH="0" baseline="0" noProof="0" dirty="0" smtClean="0">
                <a:ln>
                  <a:noFill/>
                </a:ln>
                <a:solidFill>
                  <a:schemeClr val="tx1"/>
                </a:solidFill>
                <a:effectLst/>
                <a:uLnTx/>
                <a:uFillTx/>
                <a:latin typeface="+mn-lt"/>
                <a:ea typeface="+mn-ea"/>
                <a:cs typeface="+mn-cs"/>
              </a:rPr>
              <a:t>) </a:t>
            </a:r>
          </a:p>
          <a:p>
            <a:pPr marL="714375" marR="0" lvl="1" indent="-274638" algn="l" defTabSz="877888"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Baseline: no carrier selection (co-channel deployment)</a:t>
            </a:r>
          </a:p>
          <a:p>
            <a:pPr marL="714375" marR="0" lvl="1" indent="-274638" algn="l" defTabSz="877888"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Random carrier selection: each U-LTE </a:t>
            </a:r>
            <a:r>
              <a:rPr kumimoji="0" lang="en-US" altLang="zh-CN" sz="1200" b="0" i="0" u="none" strike="noStrike" kern="0" cap="none" spc="0" normalizeH="0" baseline="0" noProof="0" dirty="0" err="1" smtClean="0">
                <a:ln>
                  <a:noFill/>
                </a:ln>
                <a:solidFill>
                  <a:schemeClr val="tx1"/>
                </a:solidFill>
                <a:effectLst/>
                <a:uLnTx/>
                <a:uFillTx/>
                <a:latin typeface="微软雅黑" pitchFamily="34" charset="-122"/>
                <a:ea typeface="微软雅黑" pitchFamily="34" charset="-122"/>
              </a:rPr>
              <a:t>eNB</a:t>
            </a: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en-US" altLang="zh-CN" sz="1200" b="0" i="0" u="none" strike="noStrike" kern="0" cap="none" spc="0" normalizeH="0" baseline="0" noProof="0" dirty="0" err="1" smtClean="0">
                <a:ln>
                  <a:noFill/>
                </a:ln>
                <a:solidFill>
                  <a:schemeClr val="tx1"/>
                </a:solidFill>
                <a:effectLst/>
                <a:uLnTx/>
                <a:uFillTx/>
                <a:latin typeface="微软雅黑" pitchFamily="34" charset="-122"/>
                <a:ea typeface="微软雅黑" pitchFamily="34" charset="-122"/>
              </a:rPr>
              <a:t>WiFi</a:t>
            </a: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AP selects one unlicensed carrier randomly</a:t>
            </a:r>
          </a:p>
          <a:p>
            <a:pPr marL="714375" marR="0" lvl="1" indent="-274638" algn="l" defTabSz="877888"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Channel-sensing based Carrier selection :  each LTE node</a:t>
            </a:r>
            <a:r>
              <a:rPr kumimoji="0" lang="en-US" altLang="zh-CN" sz="1200" b="0" i="0" u="none" strike="noStrike" kern="0" cap="none" spc="0" normalizeH="0" noProof="0" dirty="0" smtClean="0">
                <a:ln>
                  <a:noFill/>
                </a:ln>
                <a:solidFill>
                  <a:schemeClr val="tx1"/>
                </a:solidFill>
                <a:effectLst/>
                <a:uLnTx/>
                <a:uFillTx/>
                <a:latin typeface="微软雅黑" pitchFamily="34" charset="-122"/>
                <a:ea typeface="微软雅黑" pitchFamily="34" charset="-122"/>
              </a:rPr>
              <a:t> </a:t>
            </a:r>
            <a:r>
              <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selects one interference-less unlicensed carrier</a:t>
            </a:r>
          </a:p>
          <a:p>
            <a:pPr marL="257289" indent="-274638" defTabSz="877888" eaLnBrk="0" hangingPunct="0">
              <a:lnSpc>
                <a:spcPct val="140000"/>
              </a:lnSpc>
              <a:buClrTx/>
              <a:buSzPct val="50000"/>
              <a:buFont typeface="Wingdings" pitchFamily="2" charset="2"/>
              <a:buChar char="l"/>
              <a:defRPr/>
            </a:pPr>
            <a:r>
              <a:rPr lang="en-US" altLang="zh-CN" sz="1600" b="0" kern="0" dirty="0" smtClean="0">
                <a:latin typeface="+mn-lt"/>
                <a:ea typeface="+mn-ea"/>
              </a:rPr>
              <a:t>Observations</a:t>
            </a:r>
          </a:p>
          <a:p>
            <a:pPr marL="714375" lvl="1" indent="-274638" defTabSz="877888" eaLnBrk="0" hangingPunct="0">
              <a:lnSpc>
                <a:spcPct val="140000"/>
              </a:lnSpc>
              <a:buClrTx/>
              <a:buSzPct val="50000"/>
              <a:buFont typeface="Wingdings" pitchFamily="2" charset="2"/>
              <a:buChar char="p"/>
              <a:defRPr/>
            </a:pPr>
            <a:r>
              <a:rPr lang="en-US" altLang="zh-CN" sz="1400" kern="0" dirty="0" smtClean="0">
                <a:latin typeface="+mn-lt"/>
                <a:ea typeface="+mn-ea"/>
              </a:rPr>
              <a:t>U-LTE is more robust than </a:t>
            </a:r>
            <a:r>
              <a:rPr lang="en-US" altLang="zh-CN" sz="1400" kern="0" dirty="0" err="1" smtClean="0">
                <a:latin typeface="+mn-lt"/>
                <a:ea typeface="+mn-ea"/>
              </a:rPr>
              <a:t>WiFi</a:t>
            </a:r>
            <a:r>
              <a:rPr lang="en-US" altLang="zh-CN" sz="1400" kern="0" dirty="0" smtClean="0">
                <a:latin typeface="+mn-lt"/>
                <a:ea typeface="+mn-ea"/>
              </a:rPr>
              <a:t> in co-existence scenario</a:t>
            </a:r>
          </a:p>
          <a:p>
            <a:pPr marL="714375" lvl="1" indent="-274638" defTabSz="877888" eaLnBrk="0" hangingPunct="0">
              <a:lnSpc>
                <a:spcPct val="140000"/>
              </a:lnSpc>
              <a:buClrTx/>
              <a:buSzPct val="50000"/>
              <a:buFont typeface="Wingdings" pitchFamily="2" charset="2"/>
              <a:buChar char="p"/>
              <a:defRPr/>
            </a:pPr>
            <a:r>
              <a:rPr lang="en-US" altLang="zh-CN" sz="1400" kern="0" dirty="0" smtClean="0">
                <a:latin typeface="+mn-lt"/>
                <a:ea typeface="+mn-ea"/>
              </a:rPr>
              <a:t>Carrier selection can protect </a:t>
            </a:r>
            <a:r>
              <a:rPr lang="en-US" altLang="zh-CN" sz="1400" kern="0" dirty="0" err="1" smtClean="0">
                <a:latin typeface="+mn-lt"/>
                <a:ea typeface="+mn-ea"/>
              </a:rPr>
              <a:t>WiFi</a:t>
            </a:r>
            <a:r>
              <a:rPr lang="en-US" altLang="zh-CN" sz="1400" kern="0" dirty="0" smtClean="0">
                <a:latin typeface="+mn-lt"/>
                <a:ea typeface="+mn-ea"/>
              </a:rPr>
              <a:t> AP very well</a:t>
            </a:r>
          </a:p>
          <a:p>
            <a:pPr marL="257289" indent="-274638" defTabSz="877888" eaLnBrk="0" hangingPunct="0">
              <a:lnSpc>
                <a:spcPct val="140000"/>
              </a:lnSpc>
              <a:buClrTx/>
              <a:buSzPct val="50000"/>
              <a:buFont typeface="Wingdings" pitchFamily="2" charset="2"/>
              <a:buChar char="p"/>
              <a:defRPr/>
            </a:pPr>
            <a:endPar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endParaRPr>
          </a:p>
          <a:p>
            <a:pPr marL="714375" marR="0" lvl="1" indent="-274638" algn="l" defTabSz="877888" rtl="0" eaLnBrk="0" fontAlgn="base" latinLnBrk="0" hangingPunct="0">
              <a:lnSpc>
                <a:spcPct val="140000"/>
              </a:lnSpc>
              <a:spcBef>
                <a:spcPts val="0"/>
              </a:spcBef>
              <a:spcAft>
                <a:spcPct val="0"/>
              </a:spcAft>
              <a:buClrTx/>
              <a:buSzPct val="50000"/>
              <a:buFont typeface="Wingdings" pitchFamily="2" charset="2"/>
              <a:buNone/>
              <a:tabLst/>
              <a:defRPr/>
            </a:pPr>
            <a:endParaRPr kumimoji="0" lang="en-US" altLang="zh-CN" sz="1600" b="0" i="0" u="none" strike="noStrike" kern="0" cap="none" spc="0" normalizeH="0" baseline="0" noProof="0" dirty="0" smtClean="0">
              <a:ln>
                <a:noFill/>
              </a:ln>
              <a:solidFill>
                <a:schemeClr val="tx1"/>
              </a:solidFill>
              <a:effectLst/>
              <a:uLnTx/>
              <a:uFillTx/>
              <a:latin typeface="+mn-lt"/>
              <a:ea typeface="+mn-ea"/>
            </a:endParaRPr>
          </a:p>
          <a:p>
            <a:pPr marL="714375" marR="0" lvl="1" indent="-274638" algn="l" defTabSz="877888" rtl="0" eaLnBrk="0" fontAlgn="base" latinLnBrk="0" hangingPunct="0">
              <a:lnSpc>
                <a:spcPct val="140000"/>
              </a:lnSpc>
              <a:spcBef>
                <a:spcPts val="0"/>
              </a:spcBef>
              <a:spcAft>
                <a:spcPct val="0"/>
              </a:spcAft>
              <a:buClrTx/>
              <a:buSzPct val="50000"/>
              <a:buFont typeface="Wingdings" pitchFamily="2" charset="2"/>
              <a:buChar char="p"/>
              <a:tabLst/>
              <a:defRPr/>
            </a:pPr>
            <a:endParaRPr kumimoji="0" lang="en-US" altLang="zh-CN" sz="1200" b="0" i="0" u="none" strike="noStrike" kern="0" cap="none" spc="0" normalizeH="0" baseline="0" noProof="0" dirty="0" smtClean="0">
              <a:ln>
                <a:noFill/>
              </a:ln>
              <a:solidFill>
                <a:schemeClr val="tx1"/>
              </a:solidFill>
              <a:effectLst/>
              <a:uLnTx/>
              <a:uFillTx/>
              <a:latin typeface="+mn-lt"/>
              <a:ea typeface="+mn-ea"/>
            </a:endParaRPr>
          </a:p>
        </p:txBody>
      </p:sp>
      <p:pic>
        <p:nvPicPr>
          <p:cNvPr id="7" name="图片 6"/>
          <p:cNvPicPr/>
          <p:nvPr/>
        </p:nvPicPr>
        <p:blipFill>
          <a:blip r:embed="rId3" cstate="print"/>
          <a:srcRect/>
          <a:stretch>
            <a:fillRect/>
          </a:stretch>
        </p:blipFill>
        <p:spPr bwMode="auto">
          <a:xfrm>
            <a:off x="5510414" y="2768174"/>
            <a:ext cx="4940618" cy="3540626"/>
          </a:xfrm>
          <a:prstGeom prst="rect">
            <a:avLst/>
          </a:prstGeom>
          <a:noFill/>
          <a:ln w="9525">
            <a:noFill/>
            <a:miter lim="800000"/>
            <a:headEnd/>
            <a:tailEnd/>
          </a:ln>
        </p:spPr>
      </p:pic>
      <p:sp>
        <p:nvSpPr>
          <p:cNvPr id="8" name="上箭头 7"/>
          <p:cNvSpPr/>
          <p:nvPr/>
        </p:nvSpPr>
        <p:spPr>
          <a:xfrm>
            <a:off x="7166257" y="4692223"/>
            <a:ext cx="522514" cy="108000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9" name="TextBox 8"/>
          <p:cNvSpPr txBox="1"/>
          <p:nvPr/>
        </p:nvSpPr>
        <p:spPr>
          <a:xfrm>
            <a:off x="7160814" y="5139899"/>
            <a:ext cx="935902" cy="338554"/>
          </a:xfrm>
          <a:prstGeom prst="rect">
            <a:avLst/>
          </a:prstGeom>
          <a:noFill/>
        </p:spPr>
        <p:txBody>
          <a:bodyPr wrap="square" rtlCol="0">
            <a:spAutoFit/>
          </a:bodyPr>
          <a:lstStyle/>
          <a:p>
            <a:pPr marL="176213" indent="-176213">
              <a:buClrTx/>
              <a:buNone/>
            </a:pPr>
            <a:r>
              <a:rPr lang="en-US" altLang="zh-CN" sz="1600" dirty="0" smtClean="0">
                <a:solidFill>
                  <a:srgbClr val="FF0000"/>
                </a:solidFill>
                <a:latin typeface="Arial" pitchFamily="34" charset="0"/>
                <a:cs typeface="Arial" pitchFamily="34" charset="0"/>
              </a:rPr>
              <a:t>~x5</a:t>
            </a:r>
            <a:endParaRPr lang="zh-CN" altLang="en-US" sz="1600" dirty="0" smtClean="0">
              <a:solidFill>
                <a:srgbClr val="FF0000"/>
              </a:solidFill>
              <a:latin typeface="Arial" pitchFamily="34" charset="0"/>
              <a:cs typeface="Arial" pitchFamily="34" charset="0"/>
            </a:endParaRPr>
          </a:p>
        </p:txBody>
      </p:sp>
      <p:sp>
        <p:nvSpPr>
          <p:cNvPr id="11" name="上箭头 10"/>
          <p:cNvSpPr/>
          <p:nvPr/>
        </p:nvSpPr>
        <p:spPr>
          <a:xfrm>
            <a:off x="7574202" y="3930224"/>
            <a:ext cx="522514" cy="612000"/>
          </a:xfrm>
          <a:prstGeom prst="upArrow">
            <a:avLst/>
          </a:prstGeom>
          <a:solidFill>
            <a:srgbClr val="00B0F0"/>
          </a:solidFill>
          <a:ln w="9525">
            <a:solidFill>
              <a:schemeClr val="tx2">
                <a:lumMod val="60000"/>
                <a:lumOff val="40000"/>
              </a:schemeClr>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
        <p:nvSpPr>
          <p:cNvPr id="13" name="TextBox 12"/>
          <p:cNvSpPr txBox="1"/>
          <p:nvPr/>
        </p:nvSpPr>
        <p:spPr>
          <a:xfrm>
            <a:off x="7465614" y="4175095"/>
            <a:ext cx="935902" cy="338554"/>
          </a:xfrm>
          <a:prstGeom prst="rect">
            <a:avLst/>
          </a:prstGeom>
          <a:noFill/>
        </p:spPr>
        <p:txBody>
          <a:bodyPr wrap="square" rtlCol="0">
            <a:spAutoFit/>
          </a:bodyPr>
          <a:lstStyle/>
          <a:p>
            <a:pPr marL="176213" indent="-176213">
              <a:buClrTx/>
              <a:buNone/>
            </a:pPr>
            <a:r>
              <a:rPr lang="en-US" altLang="zh-CN" sz="1600" dirty="0" smtClean="0">
                <a:solidFill>
                  <a:srgbClr val="FF0000"/>
                </a:solidFill>
                <a:latin typeface="Arial" pitchFamily="34" charset="0"/>
                <a:cs typeface="Arial" pitchFamily="34" charset="0"/>
              </a:rPr>
              <a:t>~x 1.5</a:t>
            </a:r>
            <a:endParaRPr lang="zh-CN" altLang="en-US" sz="16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3149600" y="2455682"/>
            <a:ext cx="5150984" cy="3925750"/>
          </a:xfrm>
          <a:prstGeom prst="rect">
            <a:avLst/>
          </a:prstGeom>
          <a:noFill/>
          <a:ln w="9525">
            <a:noFill/>
            <a:miter lim="800000"/>
            <a:headEnd/>
            <a:tailEnd/>
          </a:ln>
        </p:spPr>
      </p:pic>
      <p:sp>
        <p:nvSpPr>
          <p:cNvPr id="2" name="标题 1"/>
          <p:cNvSpPr>
            <a:spLocks noGrp="1"/>
          </p:cNvSpPr>
          <p:nvPr>
            <p:ph type="title"/>
          </p:nvPr>
        </p:nvSpPr>
        <p:spPr>
          <a:noFill/>
          <a:ln w="9525" algn="ctr">
            <a:noFill/>
            <a:miter lim="800000"/>
            <a:headEnd/>
            <a:tailEnd/>
          </a:ln>
          <a:effectLst/>
        </p:spPr>
        <p:txBody>
          <a:bodyPr vert="horz" wrap="square" lIns="0" tIns="40052" rIns="80106" bIns="40052" numCol="1" anchor="ctr" anchorCtr="0" compatLnSpc="1">
            <a:prstTxWarp prst="textNoShape">
              <a:avLst/>
            </a:prstTxWarp>
          </a:bodyPr>
          <a:lstStyle/>
          <a:p>
            <a:pPr defTabSz="1219352">
              <a:defRPr/>
            </a:pPr>
            <a:r>
              <a:rPr lang="en-US" altLang="zh-CN" sz="2800" dirty="0" smtClean="0"/>
              <a:t>Case 2-2 :</a:t>
            </a:r>
            <a:r>
              <a:rPr lang="zh-CN" altLang="en-US" sz="2800" dirty="0" smtClean="0"/>
              <a:t> </a:t>
            </a:r>
            <a:r>
              <a:rPr lang="en-US" altLang="zh-CN" sz="2800" dirty="0" smtClean="0"/>
              <a:t>U-LTE coexists with </a:t>
            </a:r>
            <a:r>
              <a:rPr lang="en-US" altLang="zh-CN" sz="2800" dirty="0" err="1" smtClean="0"/>
              <a:t>WiFi</a:t>
            </a:r>
            <a:r>
              <a:rPr lang="en-US" altLang="zh-CN" sz="2800" dirty="0" smtClean="0"/>
              <a:t>, no LBT, TDD fake UL</a:t>
            </a:r>
            <a:endParaRPr lang="zh-CN" altLang="en-US" sz="2800" kern="1200" dirty="0">
              <a:ea typeface="微软雅黑" pitchFamily="34" charset="-122"/>
              <a:cs typeface="Arial" pitchFamily="34" charset="0"/>
            </a:endParaRPr>
          </a:p>
        </p:txBody>
      </p:sp>
      <p:sp>
        <p:nvSpPr>
          <p:cNvPr id="6" name="内容占位符 11"/>
          <p:cNvSpPr txBox="1">
            <a:spLocks/>
          </p:cNvSpPr>
          <p:nvPr/>
        </p:nvSpPr>
        <p:spPr>
          <a:xfrm>
            <a:off x="478893" y="885825"/>
            <a:ext cx="10948066" cy="5619977"/>
          </a:xfrm>
          <a:prstGeom prst="rect">
            <a:avLst/>
          </a:prstGeom>
        </p:spPr>
        <p:txBody>
          <a:bodyPr>
            <a:noAutofit/>
          </a:bodyPr>
          <a:lstStyle/>
          <a:p>
            <a:pPr marL="328613" marR="0" lvl="0" indent="-328613" algn="l" defTabSz="877888" rtl="0" eaLnBrk="0" fontAlgn="base" latinLnBrk="0" hangingPunct="0">
              <a:lnSpc>
                <a:spcPct val="140000"/>
              </a:lnSpc>
              <a:spcBef>
                <a:spcPts val="0"/>
              </a:spcBef>
              <a:spcAft>
                <a:spcPct val="0"/>
              </a:spcAft>
              <a:buClrTx/>
              <a:buSzTx/>
              <a:buFontTx/>
              <a:buChar char="•"/>
              <a:tabLst/>
              <a:defRPr/>
            </a:pPr>
            <a:r>
              <a:rPr kumimoji="0" lang="en-US" altLang="zh-CN" sz="1600" b="0" i="0" u="none" strike="noStrike" kern="0" cap="none" spc="0" normalizeH="0" baseline="0" noProof="0" dirty="0" smtClean="0">
                <a:ln>
                  <a:noFill/>
                </a:ln>
                <a:solidFill>
                  <a:schemeClr val="tx1"/>
                </a:solidFill>
                <a:effectLst/>
                <a:uLnTx/>
                <a:uFillTx/>
                <a:latin typeface="+mn-lt"/>
                <a:ea typeface="+mn-ea"/>
                <a:cs typeface="+mn-cs"/>
              </a:rPr>
              <a:t>Co-channel deployment for</a:t>
            </a:r>
            <a:r>
              <a:rPr kumimoji="0" lang="en-US" altLang="zh-CN" sz="1600" b="0" i="0" u="none" strike="noStrike" kern="0" cap="none" spc="0" normalizeH="0" noProof="0" dirty="0" smtClean="0">
                <a:ln>
                  <a:noFill/>
                </a:ln>
                <a:solidFill>
                  <a:schemeClr val="tx1"/>
                </a:solidFill>
                <a:effectLst/>
                <a:uLnTx/>
                <a:uFillTx/>
                <a:latin typeface="+mn-lt"/>
                <a:ea typeface="+mn-ea"/>
                <a:cs typeface="+mn-cs"/>
              </a:rPr>
              <a:t> </a:t>
            </a:r>
            <a:r>
              <a:rPr kumimoji="0" lang="en-US" altLang="zh-CN" sz="1600" b="0" i="0" u="none" strike="noStrike" kern="0" cap="none" spc="0" normalizeH="0" baseline="0" noProof="0" dirty="0" smtClean="0">
                <a:ln>
                  <a:noFill/>
                </a:ln>
                <a:solidFill>
                  <a:schemeClr val="tx1"/>
                </a:solidFill>
                <a:effectLst/>
                <a:uLnTx/>
                <a:uFillTx/>
                <a:latin typeface="+mn-lt"/>
                <a:ea typeface="+mn-ea"/>
                <a:cs typeface="+mn-cs"/>
              </a:rPr>
              <a:t>operator A (U-LTE) and operator B (</a:t>
            </a:r>
            <a:r>
              <a:rPr kumimoji="0" lang="en-US" altLang="zh-CN" sz="1600" b="0" i="0" u="none" strike="noStrike" kern="0" cap="none" spc="0" normalizeH="0" baseline="0" noProof="0" dirty="0" err="1" smtClean="0">
                <a:ln>
                  <a:noFill/>
                </a:ln>
                <a:solidFill>
                  <a:schemeClr val="tx1"/>
                </a:solidFill>
                <a:effectLst/>
                <a:uLnTx/>
                <a:uFillTx/>
                <a:latin typeface="+mn-lt"/>
                <a:ea typeface="+mn-ea"/>
                <a:cs typeface="+mn-cs"/>
              </a:rPr>
              <a:t>WiFi</a:t>
            </a:r>
            <a:r>
              <a:rPr kumimoji="0" lang="en-US" altLang="zh-CN" sz="1600" b="0" i="0" u="none" strike="noStrike" kern="0" cap="none" spc="0" normalizeH="0" baseline="0" noProof="0" dirty="0" smtClean="0">
                <a:ln>
                  <a:noFill/>
                </a:ln>
                <a:solidFill>
                  <a:schemeClr val="tx1"/>
                </a:solidFill>
                <a:effectLst/>
                <a:uLnTx/>
                <a:uFillTx/>
                <a:latin typeface="+mn-lt"/>
                <a:ea typeface="+mn-ea"/>
                <a:cs typeface="+mn-cs"/>
              </a:rPr>
              <a:t>) </a:t>
            </a:r>
          </a:p>
          <a:p>
            <a:pPr marL="714375" marR="0" lvl="1" indent="-274638" algn="l" defTabSz="877888"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4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U-LTE: </a:t>
            </a:r>
            <a:r>
              <a:rPr kumimoji="0" lang="en-US" altLang="zh-CN" sz="1400" b="0" i="0" u="none" strike="noStrike" kern="0" cap="none" spc="0" normalizeH="0" noProof="0" dirty="0" smtClean="0">
                <a:ln>
                  <a:noFill/>
                </a:ln>
                <a:solidFill>
                  <a:schemeClr val="tx1"/>
                </a:solidFill>
                <a:effectLst/>
                <a:uLnTx/>
                <a:uFillTx/>
                <a:latin typeface="微软雅黑" pitchFamily="34" charset="-122"/>
                <a:ea typeface="微软雅黑" pitchFamily="34" charset="-122"/>
              </a:rPr>
              <a:t> SDL and TDD configuration x(3:2) with fake UL </a:t>
            </a:r>
          </a:p>
          <a:p>
            <a:pPr marL="257289" indent="-274638" defTabSz="877888" eaLnBrk="0" hangingPunct="0">
              <a:lnSpc>
                <a:spcPct val="140000"/>
              </a:lnSpc>
              <a:buClrTx/>
              <a:buSzPct val="50000"/>
              <a:buFont typeface="Wingdings" pitchFamily="2" charset="2"/>
              <a:buChar char="l"/>
              <a:defRPr/>
            </a:pPr>
            <a:r>
              <a:rPr lang="en-US" altLang="zh-CN" sz="1400" b="0" kern="0" dirty="0" smtClean="0">
                <a:latin typeface="微软雅黑" pitchFamily="34" charset="-122"/>
                <a:ea typeface="微软雅黑" pitchFamily="34" charset="-122"/>
              </a:rPr>
              <a:t>Observations</a:t>
            </a:r>
          </a:p>
          <a:p>
            <a:pPr marL="714375" lvl="1" indent="-274638" defTabSz="877888" eaLnBrk="0" hangingPunct="0">
              <a:lnSpc>
                <a:spcPct val="140000"/>
              </a:lnSpc>
              <a:buClrTx/>
              <a:buSzPct val="50000"/>
              <a:buFont typeface="Wingdings" pitchFamily="2" charset="2"/>
              <a:buChar char="p"/>
              <a:defRPr/>
            </a:pPr>
            <a:r>
              <a:rPr lang="en-US" altLang="zh-CN" sz="1400" kern="0" dirty="0" smtClean="0">
                <a:latin typeface="微软雅黑" pitchFamily="34" charset="-122"/>
                <a:ea typeface="微软雅黑" pitchFamily="34" charset="-122"/>
              </a:rPr>
              <a:t>With low-load traffic,  SDL U-LTE can be a good neighbor to co-existing </a:t>
            </a:r>
            <a:r>
              <a:rPr lang="en-US" altLang="zh-CN" sz="1400" kern="0" dirty="0" err="1" smtClean="0">
                <a:latin typeface="微软雅黑" pitchFamily="34" charset="-122"/>
                <a:ea typeface="微软雅黑" pitchFamily="34" charset="-122"/>
              </a:rPr>
              <a:t>WiFi</a:t>
            </a:r>
            <a:endParaRPr lang="en-US" altLang="zh-CN" sz="1400" kern="0" dirty="0" smtClean="0">
              <a:latin typeface="微软雅黑" pitchFamily="34" charset="-122"/>
              <a:ea typeface="微软雅黑" pitchFamily="34" charset="-122"/>
            </a:endParaRPr>
          </a:p>
          <a:p>
            <a:pPr marL="714375" lvl="1" indent="-274638" defTabSz="877888" eaLnBrk="0" hangingPunct="0">
              <a:lnSpc>
                <a:spcPct val="140000"/>
              </a:lnSpc>
              <a:buClrTx/>
              <a:buSzPct val="50000"/>
              <a:buFont typeface="Wingdings" pitchFamily="2" charset="2"/>
              <a:buChar char="p"/>
              <a:defRPr/>
            </a:pPr>
            <a:r>
              <a:rPr lang="en-US" altLang="zh-CN" sz="1400" kern="0" dirty="0" smtClean="0">
                <a:latin typeface="微软雅黑" pitchFamily="34" charset="-122"/>
                <a:ea typeface="微软雅黑" pitchFamily="34" charset="-122"/>
              </a:rPr>
              <a:t>Fake UL can protect co-existing </a:t>
            </a:r>
            <a:r>
              <a:rPr lang="en-US" altLang="zh-CN" sz="1400" kern="0" dirty="0" err="1" smtClean="0">
                <a:latin typeface="微软雅黑" pitchFamily="34" charset="-122"/>
                <a:ea typeface="微软雅黑" pitchFamily="34" charset="-122"/>
              </a:rPr>
              <a:t>WiFi</a:t>
            </a:r>
            <a:r>
              <a:rPr lang="en-US" altLang="zh-CN" sz="1400" kern="0" dirty="0" smtClean="0">
                <a:latin typeface="微软雅黑" pitchFamily="34" charset="-122"/>
                <a:ea typeface="微软雅黑" pitchFamily="34" charset="-122"/>
              </a:rPr>
              <a:t> transmission well, even for high-load scenarios</a:t>
            </a:r>
            <a:endParaRPr kumimoji="0" lang="en-US" altLang="zh-CN" sz="1400" i="0" u="none" strike="noStrike" kern="0" cap="none" spc="0" normalizeH="0" noProof="0" dirty="0" smtClean="0">
              <a:ln>
                <a:noFill/>
              </a:ln>
              <a:effectLst/>
              <a:uLnTx/>
              <a:uFillTx/>
              <a:latin typeface="微软雅黑" pitchFamily="34" charset="-122"/>
              <a:ea typeface="微软雅黑" pitchFamily="34" charset="-122"/>
            </a:endParaRPr>
          </a:p>
          <a:p>
            <a:pPr marL="714375" marR="0" lvl="1" indent="-274638" algn="l" defTabSz="877888" rtl="0" eaLnBrk="0" fontAlgn="base" latinLnBrk="0" hangingPunct="0">
              <a:lnSpc>
                <a:spcPct val="140000"/>
              </a:lnSpc>
              <a:spcBef>
                <a:spcPct val="0"/>
              </a:spcBef>
              <a:spcAft>
                <a:spcPct val="0"/>
              </a:spcAft>
              <a:buClrTx/>
              <a:buSzPct val="50000"/>
              <a:buFont typeface="Wingdings" pitchFamily="2" charset="2"/>
              <a:buChar char="p"/>
              <a:tabLst/>
              <a:defRPr/>
            </a:pPr>
            <a:endParaRPr kumimoji="0" lang="en-US" altLang="zh-CN" sz="12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endParaRPr>
          </a:p>
          <a:p>
            <a:pPr marL="714375" marR="0" lvl="1" indent="-274638" algn="l" defTabSz="877888" rtl="0" eaLnBrk="0" fontAlgn="base" latinLnBrk="0" hangingPunct="0">
              <a:lnSpc>
                <a:spcPct val="140000"/>
              </a:lnSpc>
              <a:spcBef>
                <a:spcPts val="0"/>
              </a:spcBef>
              <a:spcAft>
                <a:spcPct val="0"/>
              </a:spcAft>
              <a:buClrTx/>
              <a:buSzPct val="50000"/>
              <a:buFont typeface="Wingdings" pitchFamily="2" charset="2"/>
              <a:buNone/>
              <a:tabLst/>
              <a:defRPr/>
            </a:pPr>
            <a:endParaRPr kumimoji="0" lang="en-US" altLang="zh-CN" sz="1600" b="0" i="0" u="none" strike="noStrike" kern="0" cap="none" spc="0" normalizeH="0" baseline="0" noProof="0" dirty="0" smtClean="0">
              <a:ln>
                <a:noFill/>
              </a:ln>
              <a:solidFill>
                <a:schemeClr val="tx1"/>
              </a:solidFill>
              <a:effectLst/>
              <a:uLnTx/>
              <a:uFillTx/>
              <a:latin typeface="+mn-lt"/>
              <a:ea typeface="+mn-ea"/>
            </a:endParaRPr>
          </a:p>
          <a:p>
            <a:pPr marL="714375" marR="0" lvl="1" indent="-274638" algn="l" defTabSz="877888" rtl="0" eaLnBrk="0" fontAlgn="base" latinLnBrk="0" hangingPunct="0">
              <a:lnSpc>
                <a:spcPct val="140000"/>
              </a:lnSpc>
              <a:spcBef>
                <a:spcPts val="0"/>
              </a:spcBef>
              <a:spcAft>
                <a:spcPct val="0"/>
              </a:spcAft>
              <a:buClrTx/>
              <a:buSzPct val="50000"/>
              <a:buFont typeface="Wingdings" pitchFamily="2" charset="2"/>
              <a:buChar char="p"/>
              <a:tabLst/>
              <a:defRPr/>
            </a:pPr>
            <a:endParaRPr kumimoji="0" lang="en-US" altLang="zh-CN" sz="1200" b="0" i="0" u="none" strike="noStrike" kern="0" cap="none" spc="0" normalizeH="0" baseline="0" noProof="0" dirty="0" smtClean="0">
              <a:ln>
                <a:noFill/>
              </a:ln>
              <a:solidFill>
                <a:schemeClr val="tx1"/>
              </a:solidFill>
              <a:effectLst/>
              <a:uLnTx/>
              <a:uFillTx/>
              <a:latin typeface="+mn-lt"/>
              <a:ea typeface="+mn-ea"/>
            </a:endParaRPr>
          </a:p>
        </p:txBody>
      </p:sp>
      <p:sp>
        <p:nvSpPr>
          <p:cNvPr id="14" name="TextBox 13"/>
          <p:cNvSpPr txBox="1"/>
          <p:nvPr/>
        </p:nvSpPr>
        <p:spPr>
          <a:xfrm>
            <a:off x="8334374" y="3357929"/>
            <a:ext cx="2505075" cy="646331"/>
          </a:xfrm>
          <a:prstGeom prst="rect">
            <a:avLst/>
          </a:prstGeom>
          <a:noFill/>
        </p:spPr>
        <p:txBody>
          <a:bodyPr wrap="square" rtlCol="0">
            <a:spAutoFit/>
          </a:bodyPr>
          <a:lstStyle/>
          <a:p>
            <a:pPr>
              <a:buNone/>
            </a:pPr>
            <a:r>
              <a:rPr lang="en-US" altLang="zh-CN" sz="1200" dirty="0" smtClean="0"/>
              <a:t>Fake UL can provide equivalent co-existence performance as </a:t>
            </a:r>
            <a:r>
              <a:rPr lang="en-US" altLang="zh-CN" sz="1200" dirty="0" err="1" smtClean="0"/>
              <a:t>WiFi</a:t>
            </a:r>
            <a:r>
              <a:rPr lang="en-US" altLang="zh-CN" sz="1200" dirty="0" smtClean="0"/>
              <a:t> intra-RAT co-existence</a:t>
            </a:r>
            <a:endParaRPr lang="zh-CN" altLang="en-US" sz="1200" dirty="0"/>
          </a:p>
        </p:txBody>
      </p:sp>
      <p:cxnSp>
        <p:nvCxnSpPr>
          <p:cNvPr id="12" name="直接箭头连接符 11"/>
          <p:cNvCxnSpPr/>
          <p:nvPr/>
        </p:nvCxnSpPr>
        <p:spPr bwMode="auto">
          <a:xfrm flipH="1">
            <a:off x="7305675" y="3681095"/>
            <a:ext cx="1028700" cy="447675"/>
          </a:xfrm>
          <a:prstGeom prst="straightConnector1">
            <a:avLst/>
          </a:prstGeom>
          <a:solidFill>
            <a:schemeClr val="accent1"/>
          </a:solidFill>
          <a:ln w="22225" cap="flat" cmpd="sng" algn="ctr">
            <a:solidFill>
              <a:schemeClr val="tx1"/>
            </a:solidFill>
            <a:prstDash val="solid"/>
            <a:round/>
            <a:headEnd type="none" w="med" len="med"/>
            <a:tailEnd type="arrow"/>
          </a:ln>
          <a:effectLst/>
        </p:spPr>
      </p:cxnSp>
      <p:sp>
        <p:nvSpPr>
          <p:cNvPr id="15" name="椭圆 14"/>
          <p:cNvSpPr/>
          <p:nvPr/>
        </p:nvSpPr>
        <p:spPr>
          <a:xfrm>
            <a:off x="7234237" y="4004260"/>
            <a:ext cx="142875" cy="286435"/>
          </a:xfrm>
          <a:prstGeom prst="ellipse">
            <a:avLst/>
          </a:prstGeom>
          <a:noFill/>
          <a:ln w="9525">
            <a:solidFill>
              <a:schemeClr val="tx1"/>
            </a:solid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2400" b="1" dirty="0" smtClean="0">
              <a:solidFill>
                <a:schemeClr val="bg1"/>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b="1" kern="1200" dirty="0" smtClean="0">
                <a:ea typeface="微软雅黑" pitchFamily="34" charset="-122"/>
                <a:cs typeface="Arial" pitchFamily="34" charset="0"/>
              </a:rPr>
              <a:t>Outline </a:t>
            </a:r>
            <a:endParaRPr lang="zh-CN" altLang="en-US" sz="3600" b="1" kern="1200" dirty="0">
              <a:ea typeface="微软雅黑" pitchFamily="34" charset="-122"/>
              <a:cs typeface="Arial" pitchFamily="34" charset="0"/>
            </a:endParaRPr>
          </a:p>
        </p:txBody>
      </p:sp>
      <p:pic>
        <p:nvPicPr>
          <p:cNvPr id="59" name="Picture 5" descr="C:\Users\hk\Desktop\图标美化\终稿\1\灰色\3.png"/>
          <p:cNvPicPr>
            <a:picLocks noChangeAspect="1" noChangeArrowheads="1"/>
          </p:cNvPicPr>
          <p:nvPr/>
        </p:nvPicPr>
        <p:blipFill>
          <a:blip r:embed="rId2" cstate="print"/>
          <a:srcRect/>
          <a:stretch>
            <a:fillRect/>
          </a:stretch>
        </p:blipFill>
        <p:spPr bwMode="auto">
          <a:xfrm>
            <a:off x="761220" y="3141778"/>
            <a:ext cx="8269946" cy="1097675"/>
          </a:xfrm>
          <a:prstGeom prst="rect">
            <a:avLst/>
          </a:prstGeom>
          <a:noFill/>
          <a:ln w="9525">
            <a:noFill/>
            <a:miter lim="800000"/>
            <a:headEnd/>
            <a:tailEnd/>
          </a:ln>
        </p:spPr>
      </p:pic>
      <p:pic>
        <p:nvPicPr>
          <p:cNvPr id="104" name="Picture 5" descr="C:\Users\hk\Desktop\图标美化\终稿\1\灰色\3.png"/>
          <p:cNvPicPr>
            <a:picLocks noChangeAspect="1" noChangeArrowheads="1"/>
          </p:cNvPicPr>
          <p:nvPr/>
        </p:nvPicPr>
        <p:blipFill>
          <a:blip r:embed="rId2" cstate="print"/>
          <a:srcRect/>
          <a:stretch>
            <a:fillRect/>
          </a:stretch>
        </p:blipFill>
        <p:spPr bwMode="auto">
          <a:xfrm>
            <a:off x="728796" y="1626307"/>
            <a:ext cx="8271686" cy="1097906"/>
          </a:xfrm>
          <a:prstGeom prst="rect">
            <a:avLst/>
          </a:prstGeom>
          <a:noFill/>
          <a:ln w="9525">
            <a:noFill/>
            <a:miter lim="800000"/>
            <a:headEnd/>
            <a:tailEnd/>
          </a:ln>
        </p:spPr>
      </p:pic>
      <p:sp>
        <p:nvSpPr>
          <p:cNvPr id="99" name="Rectangle 20"/>
          <p:cNvSpPr>
            <a:spLocks noChangeArrowheads="1"/>
          </p:cNvSpPr>
          <p:nvPr/>
        </p:nvSpPr>
        <p:spPr bwMode="auto">
          <a:xfrm>
            <a:off x="3061718" y="1998128"/>
            <a:ext cx="6973107" cy="461665"/>
          </a:xfrm>
          <a:prstGeom prst="rect">
            <a:avLst/>
          </a:prstGeom>
          <a:noFill/>
          <a:ln w="9525">
            <a:noFill/>
            <a:miter lim="800000"/>
            <a:headEnd/>
            <a:tailEnd/>
          </a:ln>
        </p:spPr>
        <p:txBody>
          <a:bodyPr>
            <a:spAutoFit/>
          </a:bodyPr>
          <a:lstStyle/>
          <a:p>
            <a:pPr>
              <a:buNone/>
              <a:defRPr/>
            </a:pPr>
            <a:r>
              <a:rPr lang="en-US" altLang="zh-CN" sz="2400" dirty="0" smtClean="0">
                <a:solidFill>
                  <a:srgbClr val="A50021"/>
                </a:solidFill>
                <a:latin typeface="FrutigerNext LT Medium"/>
              </a:rPr>
              <a:t>Scenarios and Spectrum analysis</a:t>
            </a:r>
            <a:endParaRPr lang="zh-CN" altLang="en-US" sz="2400" dirty="0" smtClean="0">
              <a:solidFill>
                <a:srgbClr val="A50021"/>
              </a:solidFill>
              <a:latin typeface="FrutigerNext LT Medium"/>
            </a:endParaRPr>
          </a:p>
        </p:txBody>
      </p:sp>
      <p:sp>
        <p:nvSpPr>
          <p:cNvPr id="101" name="Rectangle 20"/>
          <p:cNvSpPr>
            <a:spLocks noChangeArrowheads="1"/>
          </p:cNvSpPr>
          <p:nvPr/>
        </p:nvSpPr>
        <p:spPr bwMode="auto">
          <a:xfrm>
            <a:off x="3064495" y="3474490"/>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Assessment of U-LTE and </a:t>
            </a:r>
            <a:r>
              <a:rPr lang="en-US" altLang="zh-CN" sz="2400" dirty="0" err="1" smtClean="0">
                <a:latin typeface="FrutigerNext LT Medium"/>
              </a:rPr>
              <a:t>WiFi</a:t>
            </a:r>
            <a:r>
              <a:rPr lang="en-US" altLang="zh-CN" sz="2400" dirty="0" smtClean="0">
                <a:latin typeface="FrutigerNext LT Medium"/>
              </a:rPr>
              <a:t> performance </a:t>
            </a:r>
            <a:endParaRPr lang="zh-CN" altLang="en-US" sz="2400" dirty="0" smtClean="0">
              <a:latin typeface="FrutigerNext LT Medium"/>
            </a:endParaRPr>
          </a:p>
        </p:txBody>
      </p:sp>
      <p:sp>
        <p:nvSpPr>
          <p:cNvPr id="73" name="Rectangle 18"/>
          <p:cNvSpPr>
            <a:spLocks noChangeArrowheads="1"/>
          </p:cNvSpPr>
          <p:nvPr/>
        </p:nvSpPr>
        <p:spPr bwMode="auto">
          <a:xfrm>
            <a:off x="1656596" y="1914380"/>
            <a:ext cx="401463" cy="470349"/>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1</a:t>
            </a:r>
          </a:p>
        </p:txBody>
      </p:sp>
      <p:sp>
        <p:nvSpPr>
          <p:cNvPr id="75" name="Rectangle 18"/>
          <p:cNvSpPr>
            <a:spLocks noChangeArrowheads="1"/>
          </p:cNvSpPr>
          <p:nvPr/>
        </p:nvSpPr>
        <p:spPr bwMode="auto">
          <a:xfrm>
            <a:off x="1681898" y="3485362"/>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2</a:t>
            </a:r>
          </a:p>
        </p:txBody>
      </p:sp>
      <p:pic>
        <p:nvPicPr>
          <p:cNvPr id="15" name="Picture 5" descr="C:\Users\hk\Desktop\图标美化\终稿\1\灰色\3.png"/>
          <p:cNvPicPr>
            <a:picLocks noChangeAspect="1" noChangeArrowheads="1"/>
          </p:cNvPicPr>
          <p:nvPr/>
        </p:nvPicPr>
        <p:blipFill>
          <a:blip r:embed="rId2" cstate="print"/>
          <a:srcRect/>
          <a:stretch>
            <a:fillRect/>
          </a:stretch>
        </p:blipFill>
        <p:spPr bwMode="auto">
          <a:xfrm>
            <a:off x="786620" y="4442653"/>
            <a:ext cx="8269946" cy="1097675"/>
          </a:xfrm>
          <a:prstGeom prst="rect">
            <a:avLst/>
          </a:prstGeom>
          <a:noFill/>
          <a:ln w="9525">
            <a:noFill/>
            <a:miter lim="800000"/>
            <a:headEnd/>
            <a:tailEnd/>
          </a:ln>
        </p:spPr>
      </p:pic>
      <p:sp>
        <p:nvSpPr>
          <p:cNvPr id="16" name="Rectangle 20"/>
          <p:cNvSpPr>
            <a:spLocks noChangeArrowheads="1"/>
          </p:cNvSpPr>
          <p:nvPr/>
        </p:nvSpPr>
        <p:spPr bwMode="auto">
          <a:xfrm>
            <a:off x="3089895" y="4775365"/>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Evaluation of U-LTE and </a:t>
            </a:r>
            <a:r>
              <a:rPr lang="en-US" altLang="zh-CN" sz="2400" dirty="0" err="1" smtClean="0">
                <a:latin typeface="FrutigerNext LT Medium"/>
              </a:rPr>
              <a:t>WiFi</a:t>
            </a:r>
            <a:r>
              <a:rPr lang="en-US" altLang="zh-CN" sz="2400" dirty="0" smtClean="0">
                <a:latin typeface="FrutigerNext LT Medium"/>
              </a:rPr>
              <a:t> co-existence </a:t>
            </a:r>
            <a:endParaRPr lang="zh-CN" altLang="en-US" sz="2400" dirty="0" smtClean="0">
              <a:latin typeface="FrutigerNext LT Medium"/>
            </a:endParaRPr>
          </a:p>
        </p:txBody>
      </p:sp>
      <p:sp>
        <p:nvSpPr>
          <p:cNvPr id="17" name="Rectangle 18"/>
          <p:cNvSpPr>
            <a:spLocks noChangeArrowheads="1"/>
          </p:cNvSpPr>
          <p:nvPr/>
        </p:nvSpPr>
        <p:spPr bwMode="auto">
          <a:xfrm>
            <a:off x="1707298" y="4786237"/>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smtClean="0">
                <a:solidFill>
                  <a:prstClr val="white"/>
                </a:solidFill>
                <a:latin typeface="FrutigerNext LT Medium"/>
              </a:rPr>
              <a:t>3</a:t>
            </a:r>
            <a:endParaRPr lang="en-US" altLang="zh-CN" sz="3200" dirty="0">
              <a:solidFill>
                <a:prstClr val="white"/>
              </a:solidFill>
              <a:latin typeface="FrutigerNext LT Medium"/>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latin typeface="Arial Unicode MS" pitchFamily="34" charset="-122"/>
                <a:ea typeface="Arial Unicode MS" pitchFamily="34" charset="-122"/>
                <a:cs typeface="Arial Unicode MS" pitchFamily="34" charset="-122"/>
              </a:rPr>
              <a:t>Summary</a:t>
            </a:r>
            <a:r>
              <a:rPr lang="en-US" altLang="zh-CN" sz="3200" dirty="0" smtClean="0"/>
              <a:t> of assessment </a:t>
            </a:r>
            <a:endParaRPr lang="zh-CN" altLang="en-US" sz="3200" dirty="0"/>
          </a:p>
        </p:txBody>
      </p:sp>
      <p:sp>
        <p:nvSpPr>
          <p:cNvPr id="3" name="内容占位符 2"/>
          <p:cNvSpPr>
            <a:spLocks noGrp="1"/>
          </p:cNvSpPr>
          <p:nvPr>
            <p:ph idx="4294967295"/>
          </p:nvPr>
        </p:nvSpPr>
        <p:spPr>
          <a:xfrm>
            <a:off x="375920" y="1196975"/>
            <a:ext cx="10975975" cy="4525963"/>
          </a:xfrm>
        </p:spPr>
        <p:txBody>
          <a:bodyPr/>
          <a:lstStyle/>
          <a:p>
            <a:pPr>
              <a:lnSpc>
                <a:spcPct val="150000"/>
              </a:lnSpc>
            </a:pPr>
            <a:r>
              <a:rPr lang="en-US" altLang="zh-CN" sz="1800" b="0" dirty="0" smtClean="0"/>
              <a:t>U-LTE has benefits in terms of both coverage and capacity</a:t>
            </a:r>
          </a:p>
          <a:p>
            <a:pPr>
              <a:lnSpc>
                <a:spcPct val="150000"/>
              </a:lnSpc>
            </a:pPr>
            <a:r>
              <a:rPr lang="en-US" altLang="zh-CN" sz="1800" b="0" dirty="0" smtClean="0"/>
              <a:t>Carrier selection is deemed as an efficient way to handle inter-operator co-existence issue, given the availability of large amount of unlicensed carriers</a:t>
            </a:r>
          </a:p>
          <a:p>
            <a:pPr>
              <a:lnSpc>
                <a:spcPct val="150000"/>
              </a:lnSpc>
            </a:pPr>
            <a:r>
              <a:rPr lang="en-US" altLang="zh-CN" sz="1800" b="0" dirty="0" smtClean="0"/>
              <a:t>U-LTE can be a good neighbor to </a:t>
            </a:r>
            <a:r>
              <a:rPr lang="en-US" altLang="zh-CN" sz="1800" b="0" dirty="0" err="1" smtClean="0"/>
              <a:t>WiFi</a:t>
            </a:r>
            <a:r>
              <a:rPr lang="en-US" altLang="zh-CN" sz="1800" b="0" dirty="0" smtClean="0"/>
              <a:t> with carrier selection and/or TDD fake UL</a:t>
            </a:r>
            <a:endParaRPr lang="zh-CN" altLang="en-US" sz="1800" b="0" dirty="0" smtClean="0"/>
          </a:p>
          <a:p>
            <a:pPr>
              <a:lnSpc>
                <a:spcPct val="150000"/>
              </a:lnSpc>
            </a:pPr>
            <a:r>
              <a:rPr lang="en-US" altLang="zh-CN" sz="1800" b="0" dirty="0" smtClean="0"/>
              <a:t>LBT is expected to further improve cell-edge U-LTE performance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77833" y="2967335"/>
            <a:ext cx="3839513" cy="923330"/>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w="18000">
                  <a:solidFill>
                    <a:srgbClr val="C0504D">
                      <a:satMod val="140000"/>
                    </a:srgbClr>
                  </a:solidFill>
                  <a:prstDash val="solid"/>
                  <a:miter lim="800000"/>
                </a:ln>
                <a:noFill/>
                <a:effectLst>
                  <a:outerShdw blurRad="25500" dist="23000" dir="7020000" algn="tl">
                    <a:srgbClr val="000000">
                      <a:alpha val="50000"/>
                    </a:srgbClr>
                  </a:outerShdw>
                </a:effectLst>
                <a:uLnTx/>
                <a:uFillTx/>
              </a:rPr>
              <a:t>Thank you! </a:t>
            </a:r>
            <a:endParaRPr kumimoji="0" lang="zh-CN" altLang="en-US" sz="5400" b="0" i="0" u="none" strike="noStrike" kern="0" cap="none" spc="0" normalizeH="0" baseline="0" noProof="0" dirty="0" smtClean="0">
              <a:ln w="18000">
                <a:solidFill>
                  <a:srgbClr val="C0504D">
                    <a:satMod val="140000"/>
                  </a:srgbClr>
                </a:solidFill>
                <a:prstDash val="solid"/>
                <a:miter lim="800000"/>
              </a:ln>
              <a:noFill/>
              <a:effectLst>
                <a:outerShdw blurRad="25500" dist="23000" dir="7020000" algn="tl">
                  <a:srgbClr val="000000">
                    <a:alpha val="50000"/>
                  </a:srgbClr>
                </a:outerShdw>
              </a:effectLst>
              <a:uLnTx/>
              <a:uFillTx/>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矩形 57"/>
          <p:cNvSpPr/>
          <p:nvPr/>
        </p:nvSpPr>
        <p:spPr bwMode="auto">
          <a:xfrm>
            <a:off x="69930" y="1864323"/>
            <a:ext cx="5903096" cy="1808321"/>
          </a:xfrm>
          <a:prstGeom prst="rect">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p:txBody>
      </p:sp>
      <p:sp>
        <p:nvSpPr>
          <p:cNvPr id="56" name="矩形 55"/>
          <p:cNvSpPr/>
          <p:nvPr/>
        </p:nvSpPr>
        <p:spPr bwMode="auto">
          <a:xfrm>
            <a:off x="72006" y="3180725"/>
            <a:ext cx="5845635" cy="21440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p:txBody>
      </p:sp>
      <p:pic>
        <p:nvPicPr>
          <p:cNvPr id="54" name="Picture 2"/>
          <p:cNvPicPr>
            <a:picLocks noChangeAspect="1" noChangeArrowheads="1"/>
          </p:cNvPicPr>
          <p:nvPr/>
        </p:nvPicPr>
        <p:blipFill>
          <a:blip r:embed="rId3" cstate="print"/>
          <a:srcRect/>
          <a:stretch>
            <a:fillRect/>
          </a:stretch>
        </p:blipFill>
        <p:spPr bwMode="auto">
          <a:xfrm>
            <a:off x="902898" y="1975006"/>
            <a:ext cx="5038170" cy="1526534"/>
          </a:xfrm>
          <a:prstGeom prst="rect">
            <a:avLst/>
          </a:prstGeom>
          <a:noFill/>
          <a:ln w="9525">
            <a:noFill/>
            <a:miter lim="800000"/>
            <a:headEnd/>
            <a:tailEnd/>
          </a:ln>
        </p:spPr>
      </p:pic>
      <p:pic>
        <p:nvPicPr>
          <p:cNvPr id="55" name="Picture 3"/>
          <p:cNvPicPr>
            <a:picLocks noChangeAspect="1" noChangeArrowheads="1"/>
          </p:cNvPicPr>
          <p:nvPr/>
        </p:nvPicPr>
        <p:blipFill>
          <a:blip r:embed="rId4" cstate="print"/>
          <a:srcRect/>
          <a:stretch>
            <a:fillRect/>
          </a:stretch>
        </p:blipFill>
        <p:spPr bwMode="auto">
          <a:xfrm>
            <a:off x="195182" y="3864365"/>
            <a:ext cx="5642021" cy="1578066"/>
          </a:xfrm>
          <a:prstGeom prst="rect">
            <a:avLst/>
          </a:prstGeom>
          <a:noFill/>
          <a:ln w="9525">
            <a:noFill/>
            <a:miter lim="800000"/>
            <a:headEnd/>
            <a:tailEnd/>
          </a:ln>
        </p:spPr>
      </p:pic>
      <p:sp>
        <p:nvSpPr>
          <p:cNvPr id="27" name="矩形 26"/>
          <p:cNvSpPr/>
          <p:nvPr/>
        </p:nvSpPr>
        <p:spPr bwMode="auto">
          <a:xfrm>
            <a:off x="3609791" y="1954458"/>
            <a:ext cx="2324927" cy="678737"/>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2" name="标题 1"/>
          <p:cNvSpPr>
            <a:spLocks noGrp="1"/>
          </p:cNvSpPr>
          <p:nvPr>
            <p:ph type="title"/>
          </p:nvPr>
        </p:nvSpPr>
        <p:spPr>
          <a:xfrm>
            <a:off x="120653" y="28259"/>
            <a:ext cx="10975974" cy="1143000"/>
          </a:xfrm>
        </p:spPr>
        <p:txBody>
          <a:bodyPr/>
          <a:lstStyle/>
          <a:p>
            <a:pPr defTabSz="801688">
              <a:buClr>
                <a:srgbClr val="5F5F5F"/>
              </a:buClr>
              <a:buSzPct val="80000"/>
              <a:defRPr/>
            </a:pPr>
            <a:r>
              <a:rPr lang="en-US" altLang="zh-CN" sz="2800" dirty="0" smtClean="0"/>
              <a:t>Potential deployment scenarios</a:t>
            </a:r>
          </a:p>
        </p:txBody>
      </p:sp>
      <p:sp>
        <p:nvSpPr>
          <p:cNvPr id="147" name="TextBox 146"/>
          <p:cNvSpPr txBox="1"/>
          <p:nvPr/>
        </p:nvSpPr>
        <p:spPr>
          <a:xfrm>
            <a:off x="103255" y="1325072"/>
            <a:ext cx="5847548" cy="393121"/>
          </a:xfrm>
          <a:prstGeom prst="rect">
            <a:avLst/>
          </a:prstGeom>
          <a:noFill/>
        </p:spPr>
        <p:txBody>
          <a:bodyPr wrap="square" rtlCol="0">
            <a:spAutoFit/>
          </a:bodyPr>
          <a:lstStyle/>
          <a:p>
            <a:pPr marL="110815" lvl="1" indent="-110815" defTabSz="589239">
              <a:lnSpc>
                <a:spcPct val="105000"/>
              </a:lnSpc>
              <a:buSzPct val="50000"/>
              <a:buNone/>
              <a:defRPr/>
            </a:pPr>
            <a:r>
              <a:rPr lang="en-US" altLang="zh-CN" sz="2000" dirty="0" smtClean="0">
                <a:solidFill>
                  <a:srgbClr val="0033CC"/>
                </a:solidFill>
                <a:latin typeface="+mj-lt"/>
                <a:ea typeface="微软雅黑" pitchFamily="34" charset="-122"/>
                <a:cs typeface="Arial" pitchFamily="34" charset="0"/>
              </a:rPr>
              <a:t>Ideal Backhaul Deployments</a:t>
            </a:r>
            <a:endParaRPr lang="zh-CN" altLang="en-US" sz="2000" dirty="0" smtClean="0">
              <a:solidFill>
                <a:srgbClr val="0033CC"/>
              </a:solidFill>
              <a:latin typeface="+mj-lt"/>
              <a:ea typeface="微软雅黑" pitchFamily="34" charset="-122"/>
              <a:cs typeface="Arial" pitchFamily="34" charset="0"/>
            </a:endParaRPr>
          </a:p>
        </p:txBody>
      </p:sp>
      <p:cxnSp>
        <p:nvCxnSpPr>
          <p:cNvPr id="148" name="直接连接符 147"/>
          <p:cNvCxnSpPr/>
          <p:nvPr/>
        </p:nvCxnSpPr>
        <p:spPr bwMode="auto">
          <a:xfrm>
            <a:off x="4847048" y="3846273"/>
            <a:ext cx="1298357" cy="1346403"/>
          </a:xfrm>
          <a:prstGeom prst="lin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9" name="AutoShape 37"/>
          <p:cNvSpPr>
            <a:spLocks noChangeArrowheads="1"/>
          </p:cNvSpPr>
          <p:nvPr/>
        </p:nvSpPr>
        <p:spPr bwMode="ltGray">
          <a:xfrm>
            <a:off x="69930" y="1085124"/>
            <a:ext cx="5903095" cy="4432498"/>
          </a:xfrm>
          <a:prstGeom prst="roundRect">
            <a:avLst>
              <a:gd name="adj" fmla="val 11921"/>
            </a:avLst>
          </a:prstGeom>
          <a:noFill/>
          <a:ln w="25400">
            <a:solidFill>
              <a:sysClr val="windowText" lastClr="000000"/>
            </a:solidFill>
            <a:round/>
            <a:headEnd/>
            <a:tailEnd/>
          </a:ln>
          <a:effectLst>
            <a:innerShdw blurRad="63500" dist="50800" dir="5400000">
              <a:prstClr val="black">
                <a:alpha val="50000"/>
              </a:prstClr>
            </a:innerShdw>
          </a:effectLst>
        </p:spPr>
        <p:txBody>
          <a:bodyPr wrap="none" anchor="t"/>
          <a:lstStyle/>
          <a:p>
            <a:pPr defTabSz="914141" fontAlgn="auto">
              <a:spcBef>
                <a:spcPts val="0"/>
              </a:spcBef>
              <a:spcAft>
                <a:spcPts val="0"/>
              </a:spcAft>
              <a:defRPr/>
            </a:pPr>
            <a:endParaRPr lang="zh-CN" altLang="en-US" sz="1100" kern="0" dirty="0">
              <a:solidFill>
                <a:srgbClr val="2D2015"/>
              </a:solidFill>
              <a:latin typeface="微软雅黑" pitchFamily="34" charset="-122"/>
              <a:ea typeface="微软雅黑" pitchFamily="34" charset="-122"/>
            </a:endParaRPr>
          </a:p>
        </p:txBody>
      </p:sp>
      <p:sp>
        <p:nvSpPr>
          <p:cNvPr id="50" name="TextBox 49"/>
          <p:cNvSpPr txBox="1"/>
          <p:nvPr/>
        </p:nvSpPr>
        <p:spPr>
          <a:xfrm>
            <a:off x="240198" y="5638800"/>
            <a:ext cx="11688276" cy="657070"/>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marL="110815" lvl="1" indent="-110815" algn="ctr" defTabSz="589239">
              <a:lnSpc>
                <a:spcPct val="105000"/>
              </a:lnSpc>
              <a:buClr>
                <a:srgbClr val="FFFFFF"/>
              </a:buClr>
              <a:buSzPct val="50000"/>
              <a:buNone/>
              <a:defRPr/>
            </a:pPr>
            <a:r>
              <a:rPr lang="en-US" altLang="zh-CN" sz="2000" dirty="0" smtClean="0">
                <a:solidFill>
                  <a:schemeClr val="bg1"/>
                </a:solidFill>
                <a:latin typeface="微软雅黑" pitchFamily="34" charset="-122"/>
                <a:ea typeface="微软雅黑" pitchFamily="34" charset="-122"/>
                <a:cs typeface="Arial" pitchFamily="34" charset="0"/>
              </a:rPr>
              <a:t>Macro layer plays </a:t>
            </a:r>
            <a:r>
              <a:rPr lang="en-US" altLang="zh-CN" sz="2000" dirty="0" smtClean="0">
                <a:solidFill>
                  <a:schemeClr val="bg1"/>
                </a:solidFill>
                <a:latin typeface="微软雅黑" pitchFamily="34" charset="-122"/>
                <a:ea typeface="微软雅黑" pitchFamily="34" charset="-122"/>
                <a:cs typeface="Arial" pitchFamily="34" charset="0"/>
              </a:rPr>
              <a:t>an </a:t>
            </a:r>
            <a:r>
              <a:rPr lang="en-US" altLang="zh-CN" sz="2000" dirty="0" smtClean="0">
                <a:solidFill>
                  <a:schemeClr val="bg1"/>
                </a:solidFill>
                <a:latin typeface="微软雅黑" pitchFamily="34" charset="-122"/>
                <a:ea typeface="微软雅黑" pitchFamily="34" charset="-122"/>
                <a:cs typeface="Arial" pitchFamily="34" charset="0"/>
              </a:rPr>
              <a:t>important role to guarantee mobility</a:t>
            </a:r>
            <a:endParaRPr lang="zh-CN" altLang="en-US" sz="2000" dirty="0" smtClean="0">
              <a:solidFill>
                <a:schemeClr val="bg1"/>
              </a:solidFill>
              <a:latin typeface="微软雅黑" pitchFamily="34" charset="-122"/>
              <a:ea typeface="微软雅黑" pitchFamily="34" charset="-122"/>
              <a:cs typeface="Arial" pitchFamily="34" charset="0"/>
            </a:endParaRPr>
          </a:p>
        </p:txBody>
      </p:sp>
      <p:pic>
        <p:nvPicPr>
          <p:cNvPr id="28" name="Picture 1"/>
          <p:cNvPicPr>
            <a:picLocks noChangeAspect="1" noChangeArrowheads="1"/>
          </p:cNvPicPr>
          <p:nvPr/>
        </p:nvPicPr>
        <p:blipFill>
          <a:blip r:embed="rId5" cstate="print"/>
          <a:srcRect/>
          <a:stretch>
            <a:fillRect/>
          </a:stretch>
        </p:blipFill>
        <p:spPr bwMode="auto">
          <a:xfrm>
            <a:off x="4240266" y="3779149"/>
            <a:ext cx="1656827" cy="497703"/>
          </a:xfrm>
          <a:prstGeom prst="rect">
            <a:avLst/>
          </a:prstGeom>
          <a:noFill/>
          <a:ln w="9525">
            <a:noFill/>
            <a:miter lim="800000"/>
            <a:headEnd/>
            <a:tailEnd/>
          </a:ln>
        </p:spPr>
      </p:pic>
      <p:pic>
        <p:nvPicPr>
          <p:cNvPr id="29" name="Picture 1"/>
          <p:cNvPicPr>
            <a:picLocks noChangeAspect="1" noChangeArrowheads="1"/>
          </p:cNvPicPr>
          <p:nvPr/>
        </p:nvPicPr>
        <p:blipFill>
          <a:blip r:embed="rId5" cstate="print"/>
          <a:srcRect/>
          <a:stretch>
            <a:fillRect/>
          </a:stretch>
        </p:blipFill>
        <p:spPr bwMode="auto">
          <a:xfrm>
            <a:off x="4164878" y="2071762"/>
            <a:ext cx="1656827" cy="497703"/>
          </a:xfrm>
          <a:prstGeom prst="rect">
            <a:avLst/>
          </a:prstGeom>
          <a:noFill/>
          <a:ln w="9525">
            <a:noFill/>
            <a:miter lim="800000"/>
            <a:headEnd/>
            <a:tailEnd/>
          </a:ln>
        </p:spPr>
      </p:pic>
      <p:sp>
        <p:nvSpPr>
          <p:cNvPr id="31" name="TextBox 30"/>
          <p:cNvSpPr txBox="1"/>
          <p:nvPr/>
        </p:nvSpPr>
        <p:spPr>
          <a:xfrm>
            <a:off x="17577" y="1872999"/>
            <a:ext cx="1451032" cy="346220"/>
          </a:xfrm>
          <a:prstGeom prst="rect">
            <a:avLst/>
          </a:prstGeom>
          <a:noFill/>
        </p:spPr>
        <p:txBody>
          <a:bodyPr wrap="square" lIns="68552" tIns="34276" rIns="68552" bIns="34276" rtlCol="0">
            <a:spAutoFit/>
          </a:bodyPr>
          <a:lstStyle/>
          <a:p>
            <a:pPr algn="r">
              <a:buNone/>
              <a:defRPr/>
            </a:pPr>
            <a:r>
              <a:rPr lang="en-US" altLang="zh-CN" dirty="0" smtClean="0">
                <a:latin typeface="微软雅黑" pitchFamily="34" charset="-122"/>
                <a:ea typeface="微软雅黑" pitchFamily="34" charset="-122"/>
              </a:rPr>
              <a:t>Co-located</a:t>
            </a:r>
            <a:endParaRPr lang="zh-CN" altLang="en-US" sz="1400" dirty="0"/>
          </a:p>
        </p:txBody>
      </p:sp>
      <p:sp>
        <p:nvSpPr>
          <p:cNvPr id="32" name="TextBox 31"/>
          <p:cNvSpPr txBox="1"/>
          <p:nvPr/>
        </p:nvSpPr>
        <p:spPr>
          <a:xfrm>
            <a:off x="69930" y="3719138"/>
            <a:ext cx="1451032" cy="346220"/>
          </a:xfrm>
          <a:prstGeom prst="rect">
            <a:avLst/>
          </a:prstGeom>
          <a:noFill/>
        </p:spPr>
        <p:txBody>
          <a:bodyPr wrap="square" lIns="68552" tIns="34276" rIns="68552" bIns="34276" rtlCol="0">
            <a:spAutoFit/>
          </a:bodyPr>
          <a:lstStyle/>
          <a:p>
            <a:pPr>
              <a:buNone/>
              <a:defRPr/>
            </a:pPr>
            <a:r>
              <a:rPr lang="en-US" altLang="zh-CN" dirty="0" smtClean="0">
                <a:latin typeface="微软雅黑" pitchFamily="34" charset="-122"/>
                <a:ea typeface="微软雅黑" pitchFamily="34" charset="-122"/>
              </a:rPr>
              <a:t>RRH</a:t>
            </a:r>
            <a:endParaRPr lang="zh-CN" altLang="en-US" sz="1400" dirty="0"/>
          </a:p>
        </p:txBody>
      </p:sp>
      <p:sp>
        <p:nvSpPr>
          <p:cNvPr id="35" name="AutoShape 37"/>
          <p:cNvSpPr>
            <a:spLocks noChangeArrowheads="1"/>
          </p:cNvSpPr>
          <p:nvPr/>
        </p:nvSpPr>
        <p:spPr bwMode="ltGray">
          <a:xfrm>
            <a:off x="6125425" y="1085124"/>
            <a:ext cx="5903095" cy="4432498"/>
          </a:xfrm>
          <a:prstGeom prst="roundRect">
            <a:avLst>
              <a:gd name="adj" fmla="val 11921"/>
            </a:avLst>
          </a:prstGeom>
          <a:noFill/>
          <a:ln w="25400">
            <a:solidFill>
              <a:sysClr val="windowText" lastClr="000000"/>
            </a:solidFill>
            <a:round/>
            <a:headEnd/>
            <a:tailEnd/>
          </a:ln>
          <a:effectLst>
            <a:innerShdw blurRad="63500" dist="50800" dir="5400000">
              <a:prstClr val="black">
                <a:alpha val="50000"/>
              </a:prstClr>
            </a:innerShdw>
          </a:effectLst>
        </p:spPr>
        <p:txBody>
          <a:bodyPr wrap="none" anchor="t"/>
          <a:lstStyle/>
          <a:p>
            <a:pPr defTabSz="914141" fontAlgn="auto">
              <a:spcBef>
                <a:spcPts val="0"/>
              </a:spcBef>
              <a:spcAft>
                <a:spcPts val="0"/>
              </a:spcAft>
              <a:defRPr/>
            </a:pPr>
            <a:endParaRPr lang="zh-CN" altLang="en-US" sz="1100" kern="0" dirty="0">
              <a:solidFill>
                <a:srgbClr val="2D2015"/>
              </a:solidFill>
              <a:latin typeface="微软雅黑" pitchFamily="34" charset="-122"/>
              <a:ea typeface="微软雅黑" pitchFamily="34" charset="-122"/>
            </a:endParaRPr>
          </a:p>
        </p:txBody>
      </p:sp>
      <p:sp>
        <p:nvSpPr>
          <p:cNvPr id="24" name="TextBox 23"/>
          <p:cNvSpPr txBox="1"/>
          <p:nvPr/>
        </p:nvSpPr>
        <p:spPr>
          <a:xfrm>
            <a:off x="6180972" y="1325072"/>
            <a:ext cx="5847548" cy="415498"/>
          </a:xfrm>
          <a:prstGeom prst="rect">
            <a:avLst/>
          </a:prstGeom>
          <a:noFill/>
        </p:spPr>
        <p:txBody>
          <a:bodyPr wrap="square" rtlCol="0">
            <a:spAutoFit/>
          </a:bodyPr>
          <a:lstStyle/>
          <a:p>
            <a:pPr marL="110815" lvl="1" indent="-110815" defTabSz="589239">
              <a:lnSpc>
                <a:spcPct val="105000"/>
              </a:lnSpc>
              <a:buSzPct val="50000"/>
              <a:buNone/>
              <a:defRPr/>
            </a:pPr>
            <a:r>
              <a:rPr lang="en-US" altLang="zh-CN" sz="2000" dirty="0" smtClean="0">
                <a:solidFill>
                  <a:srgbClr val="0033CC"/>
                </a:solidFill>
                <a:latin typeface="+mj-lt"/>
                <a:ea typeface="微软雅黑" pitchFamily="34" charset="-122"/>
                <a:cs typeface="Arial" pitchFamily="34" charset="0"/>
              </a:rPr>
              <a:t>Non-Ideal Backhaul Deployments</a:t>
            </a:r>
            <a:endParaRPr lang="zh-CN" altLang="en-US" sz="2000" dirty="0" smtClean="0">
              <a:solidFill>
                <a:srgbClr val="0033CC"/>
              </a:solidFill>
              <a:latin typeface="+mj-lt"/>
              <a:ea typeface="微软雅黑" pitchFamily="34" charset="-122"/>
              <a:cs typeface="Arial" pitchFamily="34" charset="0"/>
            </a:endParaRPr>
          </a:p>
        </p:txBody>
      </p:sp>
      <p:sp>
        <p:nvSpPr>
          <p:cNvPr id="19" name="TextBox 18"/>
          <p:cNvSpPr txBox="1"/>
          <p:nvPr/>
        </p:nvSpPr>
        <p:spPr>
          <a:xfrm>
            <a:off x="6515100" y="4938844"/>
            <a:ext cx="5038725" cy="553998"/>
          </a:xfrm>
          <a:prstGeom prst="rect">
            <a:avLst/>
          </a:prstGeom>
          <a:noFill/>
        </p:spPr>
        <p:txBody>
          <a:bodyPr wrap="square" rtlCol="0">
            <a:spAutoFit/>
          </a:bodyPr>
          <a:lstStyle/>
          <a:p>
            <a:pPr>
              <a:buFont typeface="Arial" pitchFamily="34" charset="0"/>
              <a:buChar char="•"/>
            </a:pPr>
            <a:r>
              <a:rPr lang="en-US" altLang="zh-CN" sz="1000" dirty="0" smtClean="0"/>
              <a:t> f2 could be different from f1 (inter-frequency MSA, already supported in R12)</a:t>
            </a:r>
          </a:p>
          <a:p>
            <a:pPr>
              <a:buFont typeface="Arial" pitchFamily="34" charset="0"/>
              <a:buChar char="•"/>
            </a:pPr>
            <a:r>
              <a:rPr lang="en-US" altLang="zh-CN" sz="1000" dirty="0" smtClean="0"/>
              <a:t> Or f2 is same as f1, which requires the support of intra-frequency MSA</a:t>
            </a:r>
          </a:p>
          <a:p>
            <a:endParaRPr lang="zh-CN" altLang="en-US" sz="1000" dirty="0"/>
          </a:p>
        </p:txBody>
      </p:sp>
      <p:pic>
        <p:nvPicPr>
          <p:cNvPr id="20" name="Picture 5"/>
          <p:cNvPicPr>
            <a:picLocks noChangeAspect="1" noChangeArrowheads="1"/>
          </p:cNvPicPr>
          <p:nvPr/>
        </p:nvPicPr>
        <p:blipFill>
          <a:blip r:embed="rId6" cstate="print"/>
          <a:srcRect/>
          <a:stretch>
            <a:fillRect/>
          </a:stretch>
        </p:blipFill>
        <p:spPr bwMode="auto">
          <a:xfrm>
            <a:off x="6145405" y="1858076"/>
            <a:ext cx="5883115" cy="2758358"/>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lgn="ctr">
            <a:noFill/>
            <a:miter lim="800000"/>
            <a:headEnd/>
            <a:tailEnd/>
          </a:ln>
          <a:effectLst/>
        </p:spPr>
        <p:txBody>
          <a:bodyPr vert="horz" wrap="square" lIns="0" tIns="40052" rIns="80106" bIns="40052" numCol="1" anchor="ctr" anchorCtr="0" compatLnSpc="1">
            <a:prstTxWarp prst="textNoShape">
              <a:avLst/>
            </a:prstTxWarp>
          </a:bodyPr>
          <a:lstStyle/>
          <a:p>
            <a:pPr defTabSz="1219352" eaLnBrk="0" hangingPunct="0">
              <a:defRPr/>
            </a:pPr>
            <a:r>
              <a:rPr lang="en-US" altLang="zh-CN" sz="2800" kern="1200" dirty="0" smtClean="0">
                <a:ea typeface="微软雅黑" pitchFamily="34" charset="-122"/>
                <a:cs typeface="Arial" pitchFamily="34" charset="0"/>
              </a:rPr>
              <a:t>5GHz is Recommended as the High-prioritized Band for U-LTE</a:t>
            </a:r>
            <a:endParaRPr lang="zh-CN" altLang="en-US" sz="2800" b="1" kern="1200" dirty="0">
              <a:ea typeface="微软雅黑" pitchFamily="34" charset="-122"/>
              <a:cs typeface="Arial" pitchFamily="34" charset="0"/>
            </a:endParaRPr>
          </a:p>
        </p:txBody>
      </p:sp>
      <p:sp>
        <p:nvSpPr>
          <p:cNvPr id="7" name="内容占位符 5"/>
          <p:cNvSpPr>
            <a:spLocks noGrp="1"/>
          </p:cNvSpPr>
          <p:nvPr>
            <p:ph sz="half" idx="4294967295"/>
          </p:nvPr>
        </p:nvSpPr>
        <p:spPr>
          <a:xfrm>
            <a:off x="0" y="1050925"/>
            <a:ext cx="10107613" cy="2033588"/>
          </a:xfrm>
        </p:spPr>
        <p:txBody>
          <a:bodyPr/>
          <a:lstStyle/>
          <a:p>
            <a:pPr>
              <a:lnSpc>
                <a:spcPct val="130000"/>
              </a:lnSpc>
              <a:spcBef>
                <a:spcPts val="0"/>
              </a:spcBef>
            </a:pPr>
            <a:r>
              <a:rPr lang="en-US" altLang="zh-CN" sz="1600" dirty="0" smtClean="0">
                <a:solidFill>
                  <a:schemeClr val="tx1"/>
                </a:solidFill>
                <a:latin typeface="微软雅黑" pitchFamily="34" charset="-122"/>
                <a:ea typeface="微软雅黑" pitchFamily="34" charset="-122"/>
              </a:rPr>
              <a:t>5725~5850MHz, 5470~5725MHz and 5150-5250MHz (regional) are recommended</a:t>
            </a:r>
          </a:p>
          <a:p>
            <a:pPr lvl="1">
              <a:lnSpc>
                <a:spcPct val="130000"/>
              </a:lnSpc>
              <a:spcBef>
                <a:spcPts val="0"/>
              </a:spcBef>
            </a:pPr>
            <a:r>
              <a:rPr lang="en-US" altLang="zh-CN" sz="1600" dirty="0" smtClean="0">
                <a:solidFill>
                  <a:schemeClr val="tx1"/>
                </a:solidFill>
                <a:latin typeface="微软雅黑" pitchFamily="34" charset="-122"/>
                <a:ea typeface="微软雅黑" pitchFamily="34" charset="-122"/>
              </a:rPr>
              <a:t>Large bandwidth(100MHz~150MHz), relatively lower interference than other sub-bands</a:t>
            </a:r>
          </a:p>
          <a:p>
            <a:pPr lvl="1">
              <a:lnSpc>
                <a:spcPct val="130000"/>
              </a:lnSpc>
              <a:spcBef>
                <a:spcPts val="0"/>
              </a:spcBef>
            </a:pPr>
            <a:r>
              <a:rPr lang="en-US" altLang="zh-CN" sz="1600" dirty="0" smtClean="0">
                <a:solidFill>
                  <a:schemeClr val="tx1"/>
                </a:solidFill>
                <a:latin typeface="微软雅黑" pitchFamily="34" charset="-122"/>
                <a:ea typeface="微软雅黑" pitchFamily="34" charset="-122"/>
              </a:rPr>
              <a:t>No inter-modulation interference with most of LTE licensed bands</a:t>
            </a:r>
          </a:p>
          <a:p>
            <a:pPr marL="533400" indent="-168275">
              <a:lnSpc>
                <a:spcPct val="110000"/>
              </a:lnSpc>
              <a:buNone/>
            </a:pPr>
            <a:endParaRPr lang="zh-CN" altLang="en-US" sz="1400" dirty="0">
              <a:solidFill>
                <a:schemeClr val="tx1"/>
              </a:solidFill>
              <a:latin typeface="微软雅黑" pitchFamily="34" charset="-122"/>
              <a:ea typeface="微软雅黑" pitchFamily="34" charset="-122"/>
            </a:endParaRPr>
          </a:p>
        </p:txBody>
      </p:sp>
      <p:sp>
        <p:nvSpPr>
          <p:cNvPr id="5" name="内容占位符 2"/>
          <p:cNvSpPr txBox="1">
            <a:spLocks/>
          </p:cNvSpPr>
          <p:nvPr/>
        </p:nvSpPr>
        <p:spPr bwMode="auto">
          <a:xfrm>
            <a:off x="734916" y="5664835"/>
            <a:ext cx="10136915" cy="431521"/>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eaLnBrk="0" hangingPunct="0">
              <a:buClr>
                <a:srgbClr val="777777"/>
              </a:buClr>
              <a:buSzPct val="60000"/>
              <a:buNone/>
            </a:pPr>
            <a:r>
              <a:rPr lang="en-US" altLang="zh-CN" sz="1100" b="0" dirty="0" smtClean="0"/>
              <a:t>*1 Bands allocated by Canada/Korea are 5725-5825MHz.  		*2 China 5725-5850MHz is shared license among operators, open for WAS and RLAN</a:t>
            </a:r>
          </a:p>
          <a:p>
            <a:pPr eaLnBrk="0" hangingPunct="0">
              <a:buClr>
                <a:srgbClr val="777777"/>
              </a:buClr>
              <a:buSzPct val="60000"/>
              <a:buNone/>
            </a:pPr>
            <a:r>
              <a:rPr lang="en-US" altLang="zh-CN" sz="1100" b="0" kern="0" dirty="0" smtClean="0">
                <a:latin typeface="Arial" pitchFamily="34" charset="0"/>
                <a:ea typeface="黑体" pitchFamily="49" charset="-122"/>
                <a:cs typeface="Arial" pitchFamily="34" charset="0"/>
              </a:rPr>
              <a:t>*3 36dBm and outdoor is only permitted in US</a:t>
            </a:r>
            <a:endParaRPr kumimoji="0" lang="zh-CN" altLang="en-US" sz="1100" b="0" i="0" u="none" strike="noStrike" kern="0" cap="none" spc="0" normalizeH="0" baseline="0" noProof="0" dirty="0">
              <a:ln>
                <a:noFill/>
              </a:ln>
              <a:solidFill>
                <a:schemeClr val="tx1"/>
              </a:solidFill>
              <a:effectLst/>
              <a:uLnTx/>
              <a:uFillTx/>
              <a:latin typeface="Arial" pitchFamily="34" charset="0"/>
              <a:ea typeface="黑体" pitchFamily="49" charset="-122"/>
              <a:cs typeface="Arial" pitchFamily="34" charset="0"/>
            </a:endParaRPr>
          </a:p>
        </p:txBody>
      </p:sp>
      <p:graphicFrame>
        <p:nvGraphicFramePr>
          <p:cNvPr id="8" name="表格 7"/>
          <p:cNvGraphicFramePr>
            <a:graphicFrameLocks noGrp="1"/>
          </p:cNvGraphicFramePr>
          <p:nvPr/>
        </p:nvGraphicFramePr>
        <p:xfrm>
          <a:off x="609601" y="2484260"/>
          <a:ext cx="10262230" cy="2908974"/>
        </p:xfrm>
        <a:graphic>
          <a:graphicData uri="http://schemas.openxmlformats.org/drawingml/2006/table">
            <a:tbl>
              <a:tblPr firstRow="1" bandRow="1">
                <a:tableStyleId>{775DCB02-9BB8-47FD-8907-85C794F793BA}</a:tableStyleId>
              </a:tblPr>
              <a:tblGrid>
                <a:gridCol w="2145785"/>
                <a:gridCol w="2098540"/>
                <a:gridCol w="2233446"/>
                <a:gridCol w="1768769"/>
                <a:gridCol w="2015690"/>
              </a:tblGrid>
              <a:tr h="342252">
                <a:tc>
                  <a:txBody>
                    <a:bodyPr/>
                    <a:lstStyle/>
                    <a:p>
                      <a:pPr algn="ctr"/>
                      <a:r>
                        <a:rPr lang="en-US" altLang="zh-CN" sz="1600" b="1" kern="100" dirty="0" smtClean="0">
                          <a:solidFill>
                            <a:schemeClr val="lt1"/>
                          </a:solidFill>
                          <a:latin typeface="Times New Roman"/>
                          <a:ea typeface="楷体_GB2312"/>
                          <a:cs typeface="Times New Roman"/>
                        </a:rPr>
                        <a:t>Sub-bands</a:t>
                      </a:r>
                      <a:endParaRPr lang="zh-CN" altLang="en-US" sz="1600" b="1" kern="100" dirty="0" smtClean="0">
                        <a:solidFill>
                          <a:schemeClr val="lt1"/>
                        </a:solidFill>
                        <a:latin typeface="Times New Roman"/>
                        <a:ea typeface="楷体_GB2312"/>
                        <a:cs typeface="Times New Roman"/>
                      </a:endParaRPr>
                    </a:p>
                  </a:txBody>
                  <a:tcPr anchor="ctr">
                    <a:solidFill>
                      <a:srgbClr val="2F5F99"/>
                    </a:solidFill>
                  </a:tcPr>
                </a:tc>
                <a:tc>
                  <a:txBody>
                    <a:bodyPr/>
                    <a:lstStyle/>
                    <a:p>
                      <a:pPr algn="ctr">
                        <a:spcAft>
                          <a:spcPts val="0"/>
                        </a:spcAft>
                      </a:pPr>
                      <a:r>
                        <a:rPr lang="en-US" sz="1600" b="1" kern="100" dirty="0" smtClean="0">
                          <a:latin typeface="Times New Roman"/>
                          <a:ea typeface="楷体_GB2312"/>
                          <a:cs typeface="Times New Roman"/>
                        </a:rPr>
                        <a:t>5150-5250MHz</a:t>
                      </a:r>
                      <a:endParaRPr lang="zh-CN" sz="2000" kern="100" dirty="0">
                        <a:latin typeface="Times New Roman"/>
                        <a:ea typeface="楷体_GB2312"/>
                        <a:cs typeface="Times New Roman"/>
                      </a:endParaRPr>
                    </a:p>
                  </a:txBody>
                  <a:tcPr marL="68580" marR="68580" marT="54000" marB="0" anchor="ctr">
                    <a:solidFill>
                      <a:srgbClr val="2F5F99"/>
                    </a:solidFill>
                  </a:tcPr>
                </a:tc>
                <a:tc>
                  <a:txBody>
                    <a:bodyPr/>
                    <a:lstStyle/>
                    <a:p>
                      <a:pPr algn="ctr">
                        <a:spcAft>
                          <a:spcPts val="0"/>
                        </a:spcAft>
                      </a:pPr>
                      <a:r>
                        <a:rPr lang="en-US" sz="1600" b="1" kern="100" dirty="0" smtClean="0">
                          <a:latin typeface="Times New Roman"/>
                          <a:ea typeface="楷体_GB2312"/>
                          <a:cs typeface="Times New Roman"/>
                        </a:rPr>
                        <a:t>5250-5350MHz</a:t>
                      </a:r>
                      <a:endParaRPr lang="zh-CN" sz="2000" kern="100" dirty="0">
                        <a:latin typeface="Times New Roman"/>
                        <a:ea typeface="楷体_GB2312"/>
                        <a:cs typeface="Times New Roman"/>
                      </a:endParaRPr>
                    </a:p>
                  </a:txBody>
                  <a:tcPr marL="68580" marR="68580" marT="54000" marB="0" anchor="ctr">
                    <a:solidFill>
                      <a:srgbClr val="2F5F99"/>
                    </a:solidFill>
                  </a:tcPr>
                </a:tc>
                <a:tc>
                  <a:txBody>
                    <a:bodyPr/>
                    <a:lstStyle/>
                    <a:p>
                      <a:pPr algn="ctr">
                        <a:spcAft>
                          <a:spcPts val="0"/>
                        </a:spcAft>
                      </a:pPr>
                      <a:r>
                        <a:rPr lang="en-US" sz="1600" b="1" kern="100" dirty="0" smtClean="0">
                          <a:latin typeface="Times New Roman"/>
                          <a:ea typeface="楷体_GB2312"/>
                          <a:cs typeface="Times New Roman"/>
                        </a:rPr>
                        <a:t>5470-5725MHz</a:t>
                      </a:r>
                      <a:endParaRPr lang="zh-CN" sz="2000" kern="100" dirty="0">
                        <a:latin typeface="Times New Roman"/>
                        <a:ea typeface="楷体_GB2312"/>
                        <a:cs typeface="Times New Roman"/>
                      </a:endParaRPr>
                    </a:p>
                  </a:txBody>
                  <a:tcPr marL="68580" marR="68580" marT="54000" marB="0" anchor="ctr">
                    <a:solidFill>
                      <a:srgbClr val="2F5F99"/>
                    </a:solidFill>
                  </a:tcPr>
                </a:tc>
                <a:tc>
                  <a:txBody>
                    <a:bodyPr/>
                    <a:lstStyle/>
                    <a:p>
                      <a:pPr algn="ctr">
                        <a:spcAft>
                          <a:spcPts val="0"/>
                        </a:spcAft>
                      </a:pPr>
                      <a:r>
                        <a:rPr lang="en-US" sz="1600" b="1" kern="100" dirty="0" smtClean="0">
                          <a:latin typeface="Times New Roman"/>
                          <a:ea typeface="楷体_GB2312"/>
                          <a:cs typeface="Times New Roman"/>
                        </a:rPr>
                        <a:t>5725-5850MHz</a:t>
                      </a:r>
                      <a:endParaRPr lang="zh-CN" sz="2000" kern="100" dirty="0">
                        <a:latin typeface="Times New Roman"/>
                        <a:ea typeface="楷体_GB2312"/>
                        <a:cs typeface="Times New Roman"/>
                      </a:endParaRPr>
                    </a:p>
                  </a:txBody>
                  <a:tcPr marL="68580" marR="68580" marT="54000" marB="0" anchor="ctr">
                    <a:solidFill>
                      <a:srgbClr val="2F5F99"/>
                    </a:solidFill>
                  </a:tcPr>
                </a:tc>
              </a:tr>
              <a:tr h="229544">
                <a:tc>
                  <a:txBody>
                    <a:bodyPr/>
                    <a:lstStyle/>
                    <a:p>
                      <a:pPr marL="0" algn="ctr" defTabSz="914400" rtl="0" eaLnBrk="1" latinLnBrk="0" hangingPunct="1">
                        <a:spcAft>
                          <a:spcPts val="0"/>
                        </a:spcAft>
                      </a:pPr>
                      <a:r>
                        <a:rPr lang="en-US" altLang="zh-CN" sz="1400" b="1" kern="100" dirty="0" smtClean="0">
                          <a:solidFill>
                            <a:schemeClr val="tx2"/>
                          </a:solidFill>
                          <a:latin typeface="Times New Roman"/>
                          <a:ea typeface="楷体_GB2312"/>
                          <a:cs typeface="Times New Roman"/>
                        </a:rPr>
                        <a:t>EIRP</a:t>
                      </a:r>
                      <a:endParaRPr lang="zh-CN" altLang="zh-CN" sz="1400" b="1"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dirty="0" smtClean="0">
                          <a:solidFill>
                            <a:schemeClr val="tx2"/>
                          </a:solidFill>
                          <a:latin typeface="Times New Roman"/>
                          <a:ea typeface="楷体_GB2312"/>
                          <a:cs typeface="Times New Roman"/>
                        </a:rPr>
                        <a:t>23dBm/36dBm</a:t>
                      </a:r>
                      <a:r>
                        <a:rPr lang="en-US" altLang="zh-CN" sz="1400" kern="100" baseline="30000" dirty="0" smtClean="0">
                          <a:latin typeface="Times New Roman"/>
                          <a:ea typeface="楷体_GB2312"/>
                          <a:cs typeface="Times New Roman"/>
                        </a:rPr>
                        <a:t>*3</a:t>
                      </a:r>
                      <a:endParaRPr lang="zh-CN" altLang="zh-CN" sz="1400" b="0"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dirty="0" smtClean="0">
                          <a:solidFill>
                            <a:schemeClr val="tx2"/>
                          </a:solidFill>
                          <a:latin typeface="Times New Roman"/>
                          <a:ea typeface="楷体_GB2312"/>
                          <a:cs typeface="Times New Roman"/>
                        </a:rPr>
                        <a:t>23dBm</a:t>
                      </a:r>
                      <a:endParaRPr lang="zh-CN" altLang="zh-CN" sz="1400" b="0"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dirty="0" smtClean="0">
                          <a:solidFill>
                            <a:schemeClr val="tx2"/>
                          </a:solidFill>
                          <a:latin typeface="Times New Roman"/>
                          <a:ea typeface="楷体_GB2312"/>
                          <a:cs typeface="Times New Roman"/>
                        </a:rPr>
                        <a:t>30dBm</a:t>
                      </a:r>
                      <a:endParaRPr lang="zh-CN" altLang="zh-CN" sz="1400" b="0"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algn="ctr">
                        <a:spcAft>
                          <a:spcPts val="0"/>
                        </a:spcAft>
                      </a:pPr>
                      <a:r>
                        <a:rPr lang="en-US" altLang="zh-CN" sz="1400" b="0" kern="100" dirty="0" smtClean="0">
                          <a:solidFill>
                            <a:schemeClr val="tx2"/>
                          </a:solidFill>
                          <a:latin typeface="Times New Roman"/>
                          <a:ea typeface="楷体_GB2312"/>
                          <a:cs typeface="Times New Roman"/>
                        </a:rPr>
                        <a:t>33dBm/36dBm</a:t>
                      </a:r>
                      <a:endParaRPr lang="zh-CN" sz="1400" b="0"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r>
              <a:tr h="278567">
                <a:tc>
                  <a:txBody>
                    <a:bodyPr/>
                    <a:lstStyle/>
                    <a:p>
                      <a:pPr algn="ctr">
                        <a:spcAft>
                          <a:spcPts val="0"/>
                        </a:spcAft>
                      </a:pPr>
                      <a:r>
                        <a:rPr lang="en-US" altLang="zh-CN" sz="1400" b="1" kern="100" dirty="0" smtClean="0">
                          <a:latin typeface="Times New Roman"/>
                          <a:ea typeface="楷体_GB2312"/>
                          <a:cs typeface="Times New Roman"/>
                        </a:rPr>
                        <a:t>US/Canada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smtClean="0">
                          <a:latin typeface="Times New Roman"/>
                          <a:ea typeface="楷体_GB2312"/>
                          <a:cs typeface="Times New Roman"/>
                        </a:rPr>
                        <a:t>Indoor/Outdoor</a:t>
                      </a:r>
                      <a:r>
                        <a:rPr lang="en-US" sz="1400" kern="100" baseline="30000" dirty="0" smtClean="0">
                          <a:latin typeface="Times New Roman"/>
                          <a:ea typeface="楷体_GB2312"/>
                          <a:cs typeface="Times New Roman"/>
                        </a:rPr>
                        <a:t>*1</a:t>
                      </a:r>
                    </a:p>
                  </a:txBody>
                  <a:tcPr marL="68580" marR="68580" marT="0" marB="0" anchor="ctr">
                    <a:solidFill>
                      <a:srgbClr val="EBF5FF">
                        <a:alpha val="40000"/>
                      </a:srgbClr>
                    </a:solidFill>
                  </a:tcPr>
                </a:tc>
              </a:tr>
              <a:tr h="225564">
                <a:tc>
                  <a:txBody>
                    <a:bodyPr/>
                    <a:lstStyle/>
                    <a:p>
                      <a:pPr algn="ctr">
                        <a:spcAft>
                          <a:spcPts val="0"/>
                        </a:spcAft>
                      </a:pPr>
                      <a:r>
                        <a:rPr lang="en-US" altLang="zh-CN" sz="1400" b="1" kern="100" dirty="0" smtClean="0">
                          <a:latin typeface="Times New Roman"/>
                          <a:ea typeface="楷体_GB2312"/>
                          <a:cs typeface="Times New Roman"/>
                        </a:rPr>
                        <a:t>EU</a:t>
                      </a:r>
                      <a:endParaRPr 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NA</a:t>
                      </a:r>
                      <a:endParaRPr lang="zh-CN" sz="1800" kern="100" dirty="0">
                        <a:latin typeface="Times New Roman"/>
                        <a:ea typeface="楷体_GB2312"/>
                        <a:cs typeface="Times New Roman"/>
                      </a:endParaRPr>
                    </a:p>
                  </a:txBody>
                  <a:tcPr marL="68580" marR="68580" marT="0" marB="0" anchor="ctr">
                    <a:solidFill>
                      <a:schemeClr val="bg1"/>
                    </a:solidFill>
                  </a:tcPr>
                </a:tc>
              </a:tr>
              <a:tr h="225564">
                <a:tc>
                  <a:txBody>
                    <a:bodyPr/>
                    <a:lstStyle/>
                    <a:p>
                      <a:pPr algn="ctr">
                        <a:spcAft>
                          <a:spcPts val="0"/>
                        </a:spcAft>
                      </a:pPr>
                      <a:r>
                        <a:rPr lang="en-US" altLang="zh-CN" sz="1400" b="1" kern="100" dirty="0" smtClean="0">
                          <a:latin typeface="Times New Roman"/>
                          <a:ea typeface="楷体_GB2312"/>
                          <a:cs typeface="Times New Roman"/>
                        </a:rPr>
                        <a:t>Korea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r>
              <a:tr h="225564">
                <a:tc>
                  <a:txBody>
                    <a:bodyPr/>
                    <a:lstStyle/>
                    <a:p>
                      <a:pPr algn="ctr">
                        <a:spcAft>
                          <a:spcPts val="0"/>
                        </a:spcAft>
                      </a:pPr>
                      <a:r>
                        <a:rPr lang="en-US" altLang="zh-CN" sz="1400" b="1" kern="100" dirty="0" smtClean="0">
                          <a:latin typeface="Times New Roman"/>
                          <a:ea typeface="楷体_GB2312"/>
                          <a:cs typeface="Times New Roman"/>
                        </a:rPr>
                        <a:t>Japan</a:t>
                      </a:r>
                      <a:r>
                        <a:rPr lang="en-US" sz="1400" b="1" kern="100" dirty="0" smtClean="0">
                          <a:latin typeface="Times New Roman"/>
                          <a:ea typeface="楷体_GB2312"/>
                          <a:cs typeface="Times New Roman"/>
                        </a:rPr>
                        <a:t> </a:t>
                      </a:r>
                      <a:endParaRPr 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NA</a:t>
                      </a:r>
                      <a:endParaRPr lang="zh-CN" sz="1800" kern="100" dirty="0">
                        <a:latin typeface="Times New Roman"/>
                        <a:ea typeface="楷体_GB2312"/>
                        <a:cs typeface="Times New Roman"/>
                      </a:endParaRPr>
                    </a:p>
                  </a:txBody>
                  <a:tcPr marL="68580" marR="68580" marT="0" marB="0" anchor="ctr">
                    <a:solidFill>
                      <a:schemeClr val="bg1"/>
                    </a:solidFill>
                  </a:tcPr>
                </a:tc>
              </a:tr>
              <a:tr h="290711">
                <a:tc>
                  <a:txBody>
                    <a:bodyPr/>
                    <a:lstStyle/>
                    <a:p>
                      <a:pPr algn="ctr">
                        <a:spcAft>
                          <a:spcPts val="0"/>
                        </a:spcAft>
                      </a:pPr>
                      <a:r>
                        <a:rPr lang="en-US" altLang="zh-CN" sz="1400" b="1" kern="100" dirty="0" smtClean="0">
                          <a:latin typeface="Times New Roman"/>
                          <a:ea typeface="楷体_GB2312"/>
                          <a:cs typeface="Times New Roman"/>
                        </a:rPr>
                        <a:t>China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NA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r>
                        <a:rPr lang="en-US" altLang="zh-CN" sz="1400" kern="100" baseline="30000" dirty="0" smtClean="0">
                          <a:latin typeface="Times New Roman"/>
                          <a:ea typeface="楷体_GB2312"/>
                          <a:cs typeface="Times New Roman"/>
                        </a:rPr>
                        <a:t>*1,*2</a:t>
                      </a:r>
                      <a:r>
                        <a:rPr lang="en-US" sz="1400" kern="100" dirty="0" smtClean="0">
                          <a:latin typeface="Times New Roman"/>
                          <a:ea typeface="楷体_GB2312"/>
                          <a:cs typeface="Times New Roman"/>
                        </a:rPr>
                        <a:t> </a:t>
                      </a:r>
                    </a:p>
                  </a:txBody>
                  <a:tcPr marL="68580" marR="68580" marT="0" marB="0" anchor="ctr">
                    <a:solidFill>
                      <a:srgbClr val="EBF5FF">
                        <a:alpha val="40000"/>
                      </a:srgbClr>
                    </a:solidFill>
                  </a:tcPr>
                </a:tc>
              </a:tr>
              <a:tr h="225564">
                <a:tc>
                  <a:txBody>
                    <a:bodyPr/>
                    <a:lstStyle/>
                    <a:p>
                      <a:pPr algn="ctr">
                        <a:spcAft>
                          <a:spcPts val="0"/>
                        </a:spcAft>
                      </a:pPr>
                      <a:r>
                        <a:rPr lang="en-US" altLang="zh-CN" sz="1400" b="1" kern="100" dirty="0" smtClean="0">
                          <a:latin typeface="Times New Roman"/>
                          <a:ea typeface="楷体_GB2312"/>
                          <a:cs typeface="Times New Roman"/>
                        </a:rPr>
                        <a:t>Australia</a:t>
                      </a:r>
                      <a:endParaRPr 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altLang="zh-CN" sz="1800" kern="100" dirty="0">
                        <a:latin typeface="Times New Roman"/>
                        <a:ea typeface="楷体_GB2312"/>
                        <a:cs typeface="Times New Roman"/>
                      </a:endParaRPr>
                    </a:p>
                  </a:txBody>
                  <a:tcPr marL="68580" marR="68580" marT="0" marB="0" anchor="ctr">
                    <a:solidFill>
                      <a:schemeClr val="bg1"/>
                    </a:solidFill>
                  </a:tcPr>
                </a:tc>
                <a:tc>
                  <a:txBody>
                    <a:bodyPr/>
                    <a:lstStyle/>
                    <a:p>
                      <a:pPr marL="0" algn="ctr" defTabSz="914400" rtl="0" eaLnBrk="1" latinLnBrk="0" hangingPunct="1">
                        <a:spcAft>
                          <a:spcPts val="0"/>
                        </a:spcAft>
                      </a:pPr>
                      <a:r>
                        <a:rPr lang="en-US" altLang="zh-CN" sz="1400" kern="100" dirty="0" smtClean="0">
                          <a:latin typeface="Times New Roman"/>
                          <a:ea typeface="楷体_GB2312"/>
                          <a:cs typeface="Times New Roman"/>
                        </a:rPr>
                        <a:t>Indoor/Outdoor</a:t>
                      </a:r>
                      <a:endParaRPr lang="zh-CN" altLang="zh-CN" sz="1400" kern="100" dirty="0">
                        <a:solidFill>
                          <a:schemeClr val="tx1"/>
                        </a:solidFill>
                        <a:latin typeface="Times New Roman"/>
                        <a:ea typeface="楷体_GB2312"/>
                        <a:cs typeface="Times New Roman"/>
                      </a:endParaRPr>
                    </a:p>
                  </a:txBody>
                  <a:tcPr marL="68580" marR="68580" marT="0" marB="0" anchor="ctr">
                    <a:solidFill>
                      <a:schemeClr val="bg1"/>
                    </a:solidFill>
                  </a:tcPr>
                </a:tc>
              </a:tr>
              <a:tr h="225564">
                <a:tc>
                  <a:txBody>
                    <a:bodyPr/>
                    <a:lstStyle/>
                    <a:p>
                      <a:pPr algn="ctr">
                        <a:spcAft>
                          <a:spcPts val="0"/>
                        </a:spcAft>
                      </a:pPr>
                      <a:r>
                        <a:rPr lang="en-US" altLang="zh-CN" sz="1400" b="1" kern="100" dirty="0" smtClean="0">
                          <a:latin typeface="Times New Roman"/>
                          <a:ea typeface="楷体_GB2312"/>
                          <a:cs typeface="Times New Roman"/>
                        </a:rPr>
                        <a:t>India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a:t>
                      </a:r>
                      <a:endParaRPr lang="zh-CN" alt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NA</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c>
                  <a:txBody>
                    <a:bodyPr/>
                    <a:lstStyle/>
                    <a:p>
                      <a:pPr algn="ctr">
                        <a:spcAft>
                          <a:spcPts val="0"/>
                        </a:spcAft>
                      </a:pPr>
                      <a:r>
                        <a:rPr lang="en-US" altLang="zh-CN" sz="1400" kern="100" dirty="0" smtClean="0">
                          <a:latin typeface="Times New Roman"/>
                          <a:ea typeface="楷体_GB2312"/>
                          <a:cs typeface="Times New Roman"/>
                        </a:rPr>
                        <a:t>Indoor/Outdoor</a:t>
                      </a:r>
                      <a:endParaRPr lang="zh-CN" sz="1800" kern="100" dirty="0">
                        <a:latin typeface="Times New Roman"/>
                        <a:ea typeface="楷体_GB2312"/>
                        <a:cs typeface="Times New Roman"/>
                      </a:endParaRPr>
                    </a:p>
                  </a:txBody>
                  <a:tcPr marL="68580" marR="68580" marT="0" marB="0" anchor="ctr">
                    <a:solidFill>
                      <a:srgbClr val="EBF5FF">
                        <a:alpha val="40000"/>
                      </a:srgbClr>
                    </a:solidFill>
                  </a:tcPr>
                </a:tc>
              </a:tr>
              <a:tr h="440060">
                <a:tc>
                  <a:txBody>
                    <a:bodyPr/>
                    <a:lstStyle/>
                    <a:p>
                      <a:pPr marL="0" algn="ctr" defTabSz="914400" rtl="0" eaLnBrk="1" latinLnBrk="0" hangingPunct="1">
                        <a:spcAft>
                          <a:spcPts val="0"/>
                        </a:spcAft>
                      </a:pPr>
                      <a:r>
                        <a:rPr lang="en-US" altLang="zh-CN" sz="1400" b="1" kern="100" dirty="0" smtClean="0">
                          <a:solidFill>
                            <a:schemeClr val="tx2"/>
                          </a:solidFill>
                          <a:latin typeface="Times New Roman"/>
                          <a:ea typeface="楷体_GB2312"/>
                          <a:cs typeface="Times New Roman"/>
                        </a:rPr>
                        <a:t>Inter-modulation interference </a:t>
                      </a:r>
                      <a:r>
                        <a:rPr lang="en-US" altLang="zh-CN" sz="1400" b="1" kern="100" baseline="0" dirty="0" smtClean="0">
                          <a:solidFill>
                            <a:schemeClr val="tx2"/>
                          </a:solidFill>
                          <a:latin typeface="Times New Roman"/>
                          <a:ea typeface="楷体_GB2312"/>
                          <a:cs typeface="Times New Roman"/>
                        </a:rPr>
                        <a:t> with licensed bands</a:t>
                      </a:r>
                      <a:endParaRPr lang="zh-CN" altLang="zh-CN" sz="1400" b="1" kern="100" dirty="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baseline="0" dirty="0" smtClean="0">
                          <a:solidFill>
                            <a:schemeClr val="tx2"/>
                          </a:solidFill>
                          <a:latin typeface="Times New Roman"/>
                          <a:ea typeface="楷体_GB2312"/>
                          <a:cs typeface="Times New Roman"/>
                        </a:rPr>
                        <a:t>1.8G, 2.6G</a:t>
                      </a:r>
                      <a:endParaRPr lang="zh-CN" altLang="zh-CN" sz="1400" b="0" kern="100" dirty="0" smtClean="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baseline="0" dirty="0" smtClean="0">
                          <a:solidFill>
                            <a:schemeClr val="tx2"/>
                          </a:solidFill>
                          <a:latin typeface="Times New Roman"/>
                          <a:ea typeface="楷体_GB2312"/>
                          <a:cs typeface="Times New Roman"/>
                        </a:rPr>
                        <a:t>1.8G, 2.6G</a:t>
                      </a:r>
                      <a:endParaRPr lang="zh-CN" altLang="zh-CN" sz="1400" b="0" kern="100" dirty="0" smtClean="0">
                        <a:solidFill>
                          <a:schemeClr val="tx2"/>
                        </a:solidFill>
                        <a:latin typeface="Times New Roman"/>
                        <a:ea typeface="楷体_GB2312"/>
                        <a:cs typeface="Times New Roman"/>
                      </a:endParaRPr>
                    </a:p>
                  </a:txBody>
                  <a:tcPr marL="68580" marR="68580" marT="0" marB="0" anchor="ctr">
                    <a:solidFill>
                      <a:srgbClr val="FFFF00">
                        <a:alpha val="40000"/>
                      </a:srgbClr>
                    </a:solidFill>
                  </a:tcPr>
                </a:tc>
                <a:tc>
                  <a:txBody>
                    <a:bodyPr/>
                    <a:lstStyle/>
                    <a:p>
                      <a:pPr marL="0" algn="ctr" defTabSz="914400" rtl="0" eaLnBrk="1" latinLnBrk="0" hangingPunct="1">
                        <a:spcAft>
                          <a:spcPts val="0"/>
                        </a:spcAft>
                      </a:pPr>
                      <a:r>
                        <a:rPr lang="en-US" altLang="zh-CN" sz="1400" b="0" kern="100" dirty="0" smtClean="0">
                          <a:solidFill>
                            <a:schemeClr val="tx2"/>
                          </a:solidFill>
                          <a:latin typeface="Times New Roman"/>
                          <a:ea typeface="楷体_GB2312"/>
                          <a:cs typeface="Times New Roman"/>
                        </a:rPr>
                        <a:t>1.8G, </a:t>
                      </a:r>
                      <a:r>
                        <a:rPr lang="en-US" altLang="zh-CN" sz="1400" b="0" kern="100" baseline="0" dirty="0" smtClean="0">
                          <a:solidFill>
                            <a:schemeClr val="tx2"/>
                          </a:solidFill>
                          <a:latin typeface="Times New Roman"/>
                          <a:ea typeface="楷体_GB2312"/>
                          <a:cs typeface="Times New Roman"/>
                        </a:rPr>
                        <a:t>1.9G</a:t>
                      </a:r>
                    </a:p>
                  </a:txBody>
                  <a:tcPr marL="68580" marR="68580" marT="0" marB="0" anchor="ctr">
                    <a:solidFill>
                      <a:srgbClr val="FFFF00">
                        <a:alpha val="4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400" b="0" kern="100" dirty="0" smtClean="0">
                        <a:solidFill>
                          <a:schemeClr val="tx2"/>
                        </a:solidFill>
                        <a:latin typeface="Times New Roman"/>
                        <a:ea typeface="楷体_GB2312"/>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kern="100" dirty="0" smtClean="0">
                          <a:solidFill>
                            <a:schemeClr val="tx2"/>
                          </a:solidFill>
                          <a:latin typeface="Times New Roman"/>
                          <a:ea typeface="楷体_GB2312"/>
                          <a:cs typeface="Times New Roman"/>
                        </a:rPr>
                        <a:t>1.4GHz, 1.8G, 1.9GHz,</a:t>
                      </a:r>
                      <a:endParaRPr lang="zh-CN" altLang="zh-CN" sz="1400" b="0" kern="100" dirty="0" smtClean="0">
                        <a:solidFill>
                          <a:schemeClr val="tx2"/>
                        </a:solidFill>
                        <a:latin typeface="Times New Roman"/>
                        <a:ea typeface="楷体_GB2312"/>
                        <a:cs typeface="Times New Roman"/>
                      </a:endParaRPr>
                    </a:p>
                    <a:p>
                      <a:pPr marL="0" algn="ctr" defTabSz="914400" rtl="0" eaLnBrk="1" latinLnBrk="0" hangingPunct="1">
                        <a:spcAft>
                          <a:spcPts val="0"/>
                        </a:spcAft>
                      </a:pPr>
                      <a:endParaRPr lang="zh-CN" altLang="zh-CN" sz="1400" b="0" kern="100" dirty="0" smtClean="0">
                        <a:solidFill>
                          <a:srgbClr val="FF0000"/>
                        </a:solidFill>
                        <a:latin typeface="Times New Roman"/>
                        <a:ea typeface="楷体_GB2312"/>
                        <a:cs typeface="Times New Roman"/>
                      </a:endParaRPr>
                    </a:p>
                  </a:txBody>
                  <a:tcPr marL="68580" marR="68580" marT="0" marB="0" anchor="ctr">
                    <a:solidFill>
                      <a:srgbClr val="FFFF00">
                        <a:alpha val="40000"/>
                      </a:srgbClr>
                    </a:solidFill>
                  </a:tcPr>
                </a:tc>
              </a:tr>
            </a:tbl>
          </a:graphicData>
        </a:graphic>
      </p:graphicFrame>
      <p:sp>
        <p:nvSpPr>
          <p:cNvPr id="11" name="下箭头 10"/>
          <p:cNvSpPr/>
          <p:nvPr/>
        </p:nvSpPr>
        <p:spPr bwMode="auto">
          <a:xfrm rot="941502" flipH="1">
            <a:off x="10043670" y="1992685"/>
            <a:ext cx="196032" cy="523875"/>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宋体" pitchFamily="2" charset="-122"/>
            </a:endParaRPr>
          </a:p>
        </p:txBody>
      </p:sp>
      <p:sp>
        <p:nvSpPr>
          <p:cNvPr id="12" name="TextBox 11"/>
          <p:cNvSpPr txBox="1"/>
          <p:nvPr/>
        </p:nvSpPr>
        <p:spPr>
          <a:xfrm>
            <a:off x="9683707" y="1698937"/>
            <a:ext cx="1919014" cy="276999"/>
          </a:xfrm>
          <a:prstGeom prst="rect">
            <a:avLst/>
          </a:prstGeom>
          <a:noFill/>
        </p:spPr>
        <p:txBody>
          <a:bodyPr wrap="square" rtlCol="0">
            <a:spAutoFit/>
          </a:bodyPr>
          <a:lstStyle/>
          <a:p>
            <a:pPr>
              <a:buNone/>
            </a:pPr>
            <a:r>
              <a:rPr lang="en-US" altLang="zh-CN" sz="1200" dirty="0" smtClean="0">
                <a:solidFill>
                  <a:srgbClr val="FF0000"/>
                </a:solidFill>
              </a:rPr>
              <a:t>This assessment</a:t>
            </a: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6400" y="33339"/>
            <a:ext cx="11788775" cy="1143000"/>
          </a:xfrm>
          <a:noFill/>
          <a:ln w="9525" algn="ctr">
            <a:noFill/>
            <a:miter lim="800000"/>
            <a:headEnd/>
            <a:tailEnd/>
          </a:ln>
          <a:effectLst/>
        </p:spPr>
        <p:txBody>
          <a:bodyPr vert="horz" wrap="square" lIns="0" tIns="40052" rIns="80106" bIns="40052" numCol="1" anchor="ctr" anchorCtr="0" compatLnSpc="1">
            <a:prstTxWarp prst="textNoShape">
              <a:avLst/>
            </a:prstTxWarp>
          </a:bodyPr>
          <a:lstStyle/>
          <a:p>
            <a:pPr defTabSz="1219352" eaLnBrk="0" hangingPunct="0">
              <a:defRPr/>
            </a:pPr>
            <a:r>
              <a:rPr lang="en-US" altLang="zh-CN" sz="2400" kern="1200" dirty="0" smtClean="0">
                <a:ea typeface="微软雅黑" pitchFamily="34" charset="-122"/>
                <a:cs typeface="Arial" pitchFamily="34" charset="0"/>
              </a:rPr>
              <a:t>In-device Self-Interference Analysis for Licensed and Unlicensed Band CA</a:t>
            </a:r>
            <a:endParaRPr lang="zh-CN" altLang="en-US" sz="2400" kern="1200" dirty="0">
              <a:ea typeface="微软雅黑" pitchFamily="34" charset="-122"/>
              <a:cs typeface="Arial" pitchFamily="34" charset="0"/>
            </a:endParaRPr>
          </a:p>
        </p:txBody>
      </p:sp>
      <p:sp>
        <p:nvSpPr>
          <p:cNvPr id="6" name="TextBox 5"/>
          <p:cNvSpPr txBox="1"/>
          <p:nvPr/>
        </p:nvSpPr>
        <p:spPr>
          <a:xfrm>
            <a:off x="613032" y="1575771"/>
            <a:ext cx="4845881" cy="1680460"/>
          </a:xfrm>
          <a:prstGeom prst="rect">
            <a:avLst/>
          </a:prstGeom>
          <a:noFill/>
        </p:spPr>
        <p:txBody>
          <a:bodyPr wrap="square" rtlCol="0">
            <a:spAutoFit/>
          </a:bodyPr>
          <a:lstStyle/>
          <a:p>
            <a:pPr marL="176213" indent="-176213">
              <a:lnSpc>
                <a:spcPct val="120000"/>
              </a:lnSpc>
              <a:buClrTx/>
              <a:buFont typeface="Arial" pitchFamily="34" charset="0"/>
              <a:buChar char="•"/>
            </a:pPr>
            <a:r>
              <a:rPr lang="en-US" altLang="zh-CN" sz="1600" dirty="0" smtClean="0"/>
              <a:t>Harmonics of UE in-device self-interference: </a:t>
            </a:r>
            <a:r>
              <a:rPr lang="en-US" altLang="zh-CN" sz="1400" dirty="0" smtClean="0"/>
              <a:t>For both SDL and TDD in unlicensed band</a:t>
            </a:r>
          </a:p>
          <a:p>
            <a:pPr marL="176213" indent="-176213">
              <a:lnSpc>
                <a:spcPct val="120000"/>
              </a:lnSpc>
              <a:buClrTx/>
              <a:buFont typeface="Arial" pitchFamily="34" charset="0"/>
              <a:buChar char="•"/>
            </a:pPr>
            <a:endParaRPr lang="en-US" altLang="zh-CN" sz="1600" dirty="0" smtClean="0"/>
          </a:p>
          <a:p>
            <a:pPr marL="176213" indent="-176213">
              <a:lnSpc>
                <a:spcPct val="120000"/>
              </a:lnSpc>
              <a:buClrTx/>
              <a:buNone/>
            </a:pPr>
            <a:r>
              <a:rPr lang="en-US" altLang="zh-CN" sz="1400" b="0" dirty="0" smtClean="0"/>
              <a:t>    </a:t>
            </a:r>
            <a:r>
              <a:rPr lang="en-US" altLang="zh-CN" sz="1200" b="0" dirty="0" smtClean="0"/>
              <a:t>RAN4 self-interference analyses takes the 2</a:t>
            </a:r>
            <a:r>
              <a:rPr lang="en-US" altLang="zh-CN" sz="1200" b="0" baseline="30000" dirty="0" smtClean="0"/>
              <a:t>nd</a:t>
            </a:r>
            <a:r>
              <a:rPr lang="en-US" altLang="zh-CN" sz="1200" b="0" dirty="0" smtClean="0"/>
              <a:t> and 3</a:t>
            </a:r>
            <a:r>
              <a:rPr lang="en-US" altLang="zh-CN" sz="1200" b="0" baseline="30000" dirty="0" smtClean="0"/>
              <a:t>rd</a:t>
            </a:r>
            <a:r>
              <a:rPr lang="en-US" altLang="zh-CN" sz="1200" b="0" dirty="0" smtClean="0"/>
              <a:t>  harmonics into account</a:t>
            </a:r>
          </a:p>
          <a:p>
            <a:pPr marL="176213" indent="-176213">
              <a:lnSpc>
                <a:spcPct val="120000"/>
              </a:lnSpc>
              <a:buClrTx/>
              <a:buNone/>
            </a:pPr>
            <a:r>
              <a:rPr lang="en-US" altLang="zh-CN" sz="1400" b="0" dirty="0" smtClean="0"/>
              <a:t>   </a:t>
            </a:r>
          </a:p>
        </p:txBody>
      </p:sp>
      <p:cxnSp>
        <p:nvCxnSpPr>
          <p:cNvPr id="11" name="直接箭头连接符 10"/>
          <p:cNvCxnSpPr/>
          <p:nvPr/>
        </p:nvCxnSpPr>
        <p:spPr bwMode="auto">
          <a:xfrm>
            <a:off x="4149969" y="3632458"/>
            <a:ext cx="4103077" cy="11723"/>
          </a:xfrm>
          <a:prstGeom prst="straightConnector1">
            <a:avLst/>
          </a:prstGeom>
          <a:noFill/>
          <a:ln w="9525" cap="flat" cmpd="sng" algn="ctr">
            <a:noFill/>
            <a:prstDash val="solid"/>
            <a:round/>
            <a:headEnd type="none" w="med" len="med"/>
            <a:tailEnd type="arrow"/>
          </a:ln>
          <a:effectLst/>
        </p:spPr>
      </p:cxnSp>
      <p:sp>
        <p:nvSpPr>
          <p:cNvPr id="46" name="矩形 45"/>
          <p:cNvSpPr/>
          <p:nvPr/>
        </p:nvSpPr>
        <p:spPr>
          <a:xfrm>
            <a:off x="5646296" y="1575771"/>
            <a:ext cx="6284599" cy="1200329"/>
          </a:xfrm>
          <a:prstGeom prst="rect">
            <a:avLst/>
          </a:prstGeom>
        </p:spPr>
        <p:txBody>
          <a:bodyPr wrap="square">
            <a:spAutoFit/>
          </a:bodyPr>
          <a:lstStyle/>
          <a:p>
            <a:pPr marL="176213" indent="-176213">
              <a:lnSpc>
                <a:spcPct val="120000"/>
              </a:lnSpc>
              <a:buClrTx/>
              <a:buFont typeface="Arial" pitchFamily="34" charset="0"/>
              <a:buChar char="•"/>
            </a:pPr>
            <a:r>
              <a:rPr lang="en-US" altLang="zh-CN" sz="1600" dirty="0" smtClean="0"/>
              <a:t>Inter-modulation of UE in-device self-interference</a:t>
            </a:r>
            <a:endParaRPr lang="zh-CN" altLang="en-US" sz="1600" dirty="0" smtClean="0"/>
          </a:p>
          <a:p>
            <a:pPr marL="176213" lvl="0" indent="-176213">
              <a:lnSpc>
                <a:spcPct val="120000"/>
              </a:lnSpc>
              <a:buClrTx/>
              <a:buNone/>
            </a:pPr>
            <a:r>
              <a:rPr lang="en-US" altLang="zh-CN" sz="1600" dirty="0" smtClean="0">
                <a:solidFill>
                  <a:prstClr val="black"/>
                </a:solidFill>
              </a:rPr>
              <a:t>	</a:t>
            </a:r>
            <a:r>
              <a:rPr lang="en-US" altLang="zh-CN" sz="1400" dirty="0" smtClean="0">
                <a:solidFill>
                  <a:prstClr val="black"/>
                </a:solidFill>
              </a:rPr>
              <a:t>For FDD/TDD CA with TDD in unlicensed band and FDD in licensed band</a:t>
            </a:r>
            <a:endParaRPr lang="en-US" altLang="zh-CN" sz="1600" dirty="0" smtClean="0">
              <a:solidFill>
                <a:prstClr val="black"/>
              </a:solidFill>
            </a:endParaRPr>
          </a:p>
          <a:p>
            <a:pPr marL="176213" lvl="0" indent="-176213">
              <a:lnSpc>
                <a:spcPct val="120000"/>
              </a:lnSpc>
              <a:buClrTx/>
              <a:buNone/>
            </a:pPr>
            <a:r>
              <a:rPr lang="en-US" altLang="zh-CN" sz="1400" b="0" dirty="0" smtClean="0"/>
              <a:t>    </a:t>
            </a:r>
            <a:r>
              <a:rPr lang="en-US" altLang="zh-CN" sz="1200" b="0" dirty="0" smtClean="0"/>
              <a:t>RAN4 self-interference analyses takes the 3</a:t>
            </a:r>
            <a:r>
              <a:rPr lang="en-US" altLang="zh-CN" sz="1200" b="0" baseline="30000" dirty="0" smtClean="0"/>
              <a:t>rd</a:t>
            </a:r>
            <a:r>
              <a:rPr lang="en-US" altLang="zh-CN" sz="1200" b="0" dirty="0" smtClean="0"/>
              <a:t> to 5th order inter-modulation into account</a:t>
            </a:r>
            <a:r>
              <a:rPr lang="en-US" altLang="zh-CN" sz="1100" b="0" dirty="0" smtClean="0"/>
              <a:t>.</a:t>
            </a:r>
          </a:p>
        </p:txBody>
      </p:sp>
      <p:grpSp>
        <p:nvGrpSpPr>
          <p:cNvPr id="3" name="组合 71"/>
          <p:cNvGrpSpPr/>
          <p:nvPr/>
        </p:nvGrpSpPr>
        <p:grpSpPr>
          <a:xfrm>
            <a:off x="6383157" y="3932613"/>
            <a:ext cx="4720271" cy="1808022"/>
            <a:chOff x="832783" y="4333169"/>
            <a:chExt cx="3856892" cy="1808022"/>
          </a:xfrm>
        </p:grpSpPr>
        <p:cxnSp>
          <p:nvCxnSpPr>
            <p:cNvPr id="78" name="曲线连接符 77"/>
            <p:cNvCxnSpPr/>
            <p:nvPr/>
          </p:nvCxnSpPr>
          <p:spPr bwMode="auto">
            <a:xfrm rot="16200000" flipV="1">
              <a:off x="2349695" y="4303031"/>
              <a:ext cx="228545" cy="288821"/>
            </a:xfrm>
            <a:prstGeom prst="curvedConnector2">
              <a:avLst/>
            </a:prstGeom>
            <a:noFill/>
            <a:ln w="9525" cap="flat" cmpd="sng" algn="ctr">
              <a:solidFill>
                <a:schemeClr val="tx1"/>
              </a:solidFill>
              <a:prstDash val="solid"/>
              <a:round/>
              <a:headEnd type="none" w="med" len="med"/>
              <a:tailEnd type="none"/>
            </a:ln>
            <a:effectLst/>
          </p:spPr>
        </p:cxnSp>
        <p:cxnSp>
          <p:nvCxnSpPr>
            <p:cNvPr id="34" name="直接箭头连接符 33"/>
            <p:cNvCxnSpPr/>
            <p:nvPr/>
          </p:nvCxnSpPr>
          <p:spPr bwMode="auto">
            <a:xfrm>
              <a:off x="832783" y="5446521"/>
              <a:ext cx="3856892" cy="0"/>
            </a:xfrm>
            <a:prstGeom prst="straightConnector1">
              <a:avLst/>
            </a:prstGeom>
            <a:noFill/>
            <a:ln w="9525" cap="flat" cmpd="sng" algn="ctr">
              <a:solidFill>
                <a:schemeClr val="tx1"/>
              </a:solidFill>
              <a:prstDash val="solid"/>
              <a:round/>
              <a:headEnd type="none" w="med" len="med"/>
              <a:tailEnd type="arrow"/>
            </a:ln>
            <a:effectLst/>
          </p:spPr>
        </p:cxnSp>
        <p:sp>
          <p:nvSpPr>
            <p:cNvPr id="35" name="圆角矩形 34"/>
            <p:cNvSpPr/>
            <p:nvPr/>
          </p:nvSpPr>
          <p:spPr>
            <a:xfrm>
              <a:off x="2461838" y="4526241"/>
              <a:ext cx="293077" cy="926123"/>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sp>
          <p:nvSpPr>
            <p:cNvPr id="36" name="圆角矩形 35"/>
            <p:cNvSpPr/>
            <p:nvPr/>
          </p:nvSpPr>
          <p:spPr>
            <a:xfrm>
              <a:off x="3565630" y="4526241"/>
              <a:ext cx="293077" cy="926123"/>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sp>
          <p:nvSpPr>
            <p:cNvPr id="37" name="圆角矩形 36"/>
            <p:cNvSpPr/>
            <p:nvPr/>
          </p:nvSpPr>
          <p:spPr>
            <a:xfrm>
              <a:off x="1293738" y="5024491"/>
              <a:ext cx="293077" cy="422030"/>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sp>
          <p:nvSpPr>
            <p:cNvPr id="38" name="梯形 37"/>
            <p:cNvSpPr/>
            <p:nvPr/>
          </p:nvSpPr>
          <p:spPr>
            <a:xfrm>
              <a:off x="1211677" y="5258951"/>
              <a:ext cx="480646" cy="187570"/>
            </a:xfrm>
            <a:prstGeom prst="trapezoid">
              <a:avLst/>
            </a:prstGeom>
            <a:solidFill>
              <a:srgbClr val="FF0000"/>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cxnSp>
          <p:nvCxnSpPr>
            <p:cNvPr id="39" name="直接连接符 38"/>
            <p:cNvCxnSpPr/>
            <p:nvPr/>
          </p:nvCxnSpPr>
          <p:spPr bwMode="auto">
            <a:xfrm>
              <a:off x="2321162" y="5464087"/>
              <a:ext cx="562708" cy="0"/>
            </a:xfrm>
            <a:prstGeom prst="line">
              <a:avLst/>
            </a:prstGeom>
            <a:noFill/>
            <a:ln w="47625" cap="flat" cmpd="sng" algn="ctr">
              <a:solidFill>
                <a:schemeClr val="tx1"/>
              </a:solidFill>
              <a:prstDash val="solid"/>
              <a:round/>
              <a:headEnd type="none" w="med" len="med"/>
              <a:tailEnd type="none" w="med" len="med"/>
            </a:ln>
            <a:effectLst/>
          </p:spPr>
        </p:cxnSp>
        <p:cxnSp>
          <p:nvCxnSpPr>
            <p:cNvPr id="40" name="直接连接符 39"/>
            <p:cNvCxnSpPr/>
            <p:nvPr/>
          </p:nvCxnSpPr>
          <p:spPr bwMode="auto">
            <a:xfrm>
              <a:off x="3353246" y="5464087"/>
              <a:ext cx="758234" cy="0"/>
            </a:xfrm>
            <a:prstGeom prst="line">
              <a:avLst/>
            </a:prstGeom>
            <a:noFill/>
            <a:ln w="47625" cap="flat" cmpd="sng" algn="ctr">
              <a:solidFill>
                <a:schemeClr val="tx1"/>
              </a:solidFill>
              <a:prstDash val="solid"/>
              <a:round/>
              <a:headEnd type="none" w="med" len="med"/>
              <a:tailEnd type="none" w="med" len="med"/>
            </a:ln>
            <a:effectLst/>
          </p:spPr>
        </p:cxnSp>
        <p:sp>
          <p:nvSpPr>
            <p:cNvPr id="41" name="矩形 40"/>
            <p:cNvSpPr/>
            <p:nvPr/>
          </p:nvSpPr>
          <p:spPr>
            <a:xfrm>
              <a:off x="2101474" y="5541027"/>
              <a:ext cx="1049897" cy="600164"/>
            </a:xfrm>
            <a:prstGeom prst="rect">
              <a:avLst/>
            </a:prstGeom>
          </p:spPr>
          <p:txBody>
            <a:bodyPr wrap="square">
              <a:spAutoFit/>
            </a:bodyPr>
            <a:lstStyle/>
            <a:p>
              <a:pPr>
                <a:buNone/>
              </a:pPr>
              <a:r>
                <a:rPr lang="en-US" altLang="zh-CN" sz="1100" dirty="0" smtClean="0"/>
                <a:t>Licensed PCC</a:t>
              </a:r>
            </a:p>
            <a:p>
              <a:pPr algn="ctr">
                <a:buNone/>
              </a:pPr>
              <a:r>
                <a:rPr lang="en-US" altLang="zh-CN" sz="1100" dirty="0" smtClean="0"/>
                <a:t> UL</a:t>
              </a:r>
              <a:endParaRPr lang="zh-CN" altLang="en-US" sz="1100" dirty="0"/>
            </a:p>
          </p:txBody>
        </p:sp>
        <p:sp>
          <p:nvSpPr>
            <p:cNvPr id="42" name="矩形 41"/>
            <p:cNvSpPr/>
            <p:nvPr/>
          </p:nvSpPr>
          <p:spPr>
            <a:xfrm>
              <a:off x="3009935" y="5523427"/>
              <a:ext cx="1502655" cy="430887"/>
            </a:xfrm>
            <a:prstGeom prst="rect">
              <a:avLst/>
            </a:prstGeom>
          </p:spPr>
          <p:txBody>
            <a:bodyPr wrap="square">
              <a:spAutoFit/>
            </a:bodyPr>
            <a:lstStyle/>
            <a:p>
              <a:pPr algn="ctr">
                <a:buNone/>
              </a:pPr>
              <a:r>
                <a:rPr lang="en-US" altLang="zh-CN" sz="1100" dirty="0" smtClean="0"/>
                <a:t>Un-Licensed  SCC</a:t>
              </a:r>
            </a:p>
            <a:p>
              <a:pPr algn="ctr">
                <a:buNone/>
              </a:pPr>
              <a:r>
                <a:rPr lang="en-US" altLang="zh-CN" sz="1100" dirty="0" smtClean="0"/>
                <a:t>UL</a:t>
              </a:r>
              <a:endParaRPr lang="zh-CN" altLang="en-US" sz="1100" dirty="0"/>
            </a:p>
          </p:txBody>
        </p:sp>
        <p:cxnSp>
          <p:nvCxnSpPr>
            <p:cNvPr id="43" name="直接连接符 42"/>
            <p:cNvCxnSpPr/>
            <p:nvPr/>
          </p:nvCxnSpPr>
          <p:spPr bwMode="auto">
            <a:xfrm>
              <a:off x="1129615" y="5458244"/>
              <a:ext cx="832339" cy="0"/>
            </a:xfrm>
            <a:prstGeom prst="line">
              <a:avLst/>
            </a:prstGeom>
            <a:noFill/>
            <a:ln w="47625" cap="flat" cmpd="sng" algn="ctr">
              <a:solidFill>
                <a:schemeClr val="tx1"/>
              </a:solidFill>
              <a:prstDash val="solid"/>
              <a:round/>
              <a:headEnd type="none" w="med" len="med"/>
              <a:tailEnd type="none" w="med" len="med"/>
            </a:ln>
            <a:effectLst/>
          </p:spPr>
        </p:cxnSp>
        <p:sp>
          <p:nvSpPr>
            <p:cNvPr id="44" name="矩形 43"/>
            <p:cNvSpPr/>
            <p:nvPr/>
          </p:nvSpPr>
          <p:spPr>
            <a:xfrm>
              <a:off x="881325" y="5523427"/>
              <a:ext cx="1066798" cy="600164"/>
            </a:xfrm>
            <a:prstGeom prst="rect">
              <a:avLst/>
            </a:prstGeom>
          </p:spPr>
          <p:txBody>
            <a:bodyPr wrap="square">
              <a:spAutoFit/>
            </a:bodyPr>
            <a:lstStyle/>
            <a:p>
              <a:pPr algn="ctr">
                <a:buNone/>
              </a:pPr>
              <a:r>
                <a:rPr lang="en-US" altLang="zh-CN" sz="1100" dirty="0" smtClean="0"/>
                <a:t>Licensed PCC</a:t>
              </a:r>
            </a:p>
            <a:p>
              <a:pPr algn="ctr">
                <a:buNone/>
              </a:pPr>
              <a:r>
                <a:rPr lang="en-US" altLang="zh-CN" sz="1100" dirty="0" smtClean="0"/>
                <a:t>DL</a:t>
              </a:r>
              <a:endParaRPr lang="zh-CN" altLang="en-US" sz="1100" dirty="0"/>
            </a:p>
          </p:txBody>
        </p:sp>
        <p:cxnSp>
          <p:nvCxnSpPr>
            <p:cNvPr id="77" name="曲线连接符 76"/>
            <p:cNvCxnSpPr>
              <a:stCxn id="36" idx="0"/>
              <a:endCxn id="38" idx="0"/>
            </p:cNvCxnSpPr>
            <p:nvPr/>
          </p:nvCxnSpPr>
          <p:spPr bwMode="auto">
            <a:xfrm rot="16200000" flipH="1" flipV="1">
              <a:off x="2215730" y="3762511"/>
              <a:ext cx="732710" cy="2260169"/>
            </a:xfrm>
            <a:prstGeom prst="curvedConnector3">
              <a:avLst>
                <a:gd name="adj1" fmla="val -31199"/>
              </a:avLst>
            </a:prstGeom>
            <a:noFill/>
            <a:ln w="9525" cap="flat" cmpd="sng" algn="ctr">
              <a:solidFill>
                <a:schemeClr val="tx1"/>
              </a:solidFill>
              <a:prstDash val="solid"/>
              <a:round/>
              <a:headEnd type="none" w="med" len="med"/>
              <a:tailEnd type="arrow"/>
            </a:ln>
            <a:effectLst/>
          </p:spPr>
        </p:cxnSp>
      </p:grpSp>
      <p:cxnSp>
        <p:nvCxnSpPr>
          <p:cNvPr id="60" name="直接连接符 59"/>
          <p:cNvCxnSpPr/>
          <p:nvPr/>
        </p:nvCxnSpPr>
        <p:spPr bwMode="auto">
          <a:xfrm>
            <a:off x="5482663" y="1646891"/>
            <a:ext cx="0" cy="4625847"/>
          </a:xfrm>
          <a:prstGeom prst="line">
            <a:avLst/>
          </a:prstGeom>
          <a:noFill/>
          <a:ln w="9525" cap="flat" cmpd="sng" algn="ctr">
            <a:solidFill>
              <a:schemeClr val="tx1"/>
            </a:solidFill>
            <a:prstDash val="solid"/>
            <a:round/>
            <a:headEnd type="none" w="med" len="med"/>
            <a:tailEnd type="none" w="med" len="med"/>
          </a:ln>
          <a:effectLst/>
        </p:spPr>
      </p:cxnSp>
      <p:grpSp>
        <p:nvGrpSpPr>
          <p:cNvPr id="4" name="组合 116"/>
          <p:cNvGrpSpPr/>
          <p:nvPr/>
        </p:nvGrpSpPr>
        <p:grpSpPr>
          <a:xfrm>
            <a:off x="803032" y="3644333"/>
            <a:ext cx="4127157" cy="1885467"/>
            <a:chOff x="881323" y="3086208"/>
            <a:chExt cx="3858866" cy="1885467"/>
          </a:xfrm>
        </p:grpSpPr>
        <p:cxnSp>
          <p:nvCxnSpPr>
            <p:cNvPr id="48" name="直接箭头连接符 47"/>
            <p:cNvCxnSpPr/>
            <p:nvPr/>
          </p:nvCxnSpPr>
          <p:spPr bwMode="auto">
            <a:xfrm>
              <a:off x="881323" y="4493440"/>
              <a:ext cx="3856892" cy="0"/>
            </a:xfrm>
            <a:prstGeom prst="straightConnector1">
              <a:avLst/>
            </a:prstGeom>
            <a:noFill/>
            <a:ln w="9525" cap="flat" cmpd="sng" algn="ctr">
              <a:solidFill>
                <a:schemeClr val="tx1"/>
              </a:solidFill>
              <a:prstDash val="solid"/>
              <a:round/>
              <a:headEnd type="none" w="med" len="med"/>
              <a:tailEnd type="arrow"/>
            </a:ln>
            <a:effectLst/>
          </p:spPr>
        </p:cxnSp>
        <p:sp>
          <p:nvSpPr>
            <p:cNvPr id="49" name="圆角矩形 48"/>
            <p:cNvSpPr/>
            <p:nvPr/>
          </p:nvSpPr>
          <p:spPr>
            <a:xfrm>
              <a:off x="1526089" y="3567317"/>
              <a:ext cx="293077" cy="926123"/>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sp>
          <p:nvSpPr>
            <p:cNvPr id="51" name="圆角矩形 50"/>
            <p:cNvSpPr/>
            <p:nvPr/>
          </p:nvSpPr>
          <p:spPr>
            <a:xfrm>
              <a:off x="3155599" y="4071410"/>
              <a:ext cx="293077" cy="422030"/>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dirty="0" smtClean="0">
                <a:solidFill>
                  <a:schemeClr val="tx2"/>
                </a:solidFill>
              </a:endParaRPr>
            </a:p>
          </p:txBody>
        </p:sp>
        <p:sp>
          <p:nvSpPr>
            <p:cNvPr id="52" name="梯形 51"/>
            <p:cNvSpPr/>
            <p:nvPr/>
          </p:nvSpPr>
          <p:spPr>
            <a:xfrm>
              <a:off x="3061815" y="4305870"/>
              <a:ext cx="480646" cy="187570"/>
            </a:xfrm>
            <a:prstGeom prst="trapezoid">
              <a:avLst/>
            </a:prstGeom>
            <a:solidFill>
              <a:srgbClr val="FF0000"/>
            </a:solidFill>
          </p:spPr>
          <p:txBody>
            <a:bodyPr wrap="square" lIns="36000" tIns="36000" rIns="36000" bIns="36000" rtlCol="0" anchor="ctr">
              <a:noAutofit/>
            </a:bodyPr>
            <a:lstStyle/>
            <a:p>
              <a:pPr marL="177800" indent="-177800" algn="ctr">
                <a:buClrTx/>
              </a:pPr>
              <a:endParaRPr lang="zh-CN" altLang="en-US" sz="2400" dirty="0" smtClean="0">
                <a:solidFill>
                  <a:schemeClr val="tx2"/>
                </a:solidFill>
              </a:endParaRPr>
            </a:p>
          </p:txBody>
        </p:sp>
        <p:cxnSp>
          <p:nvCxnSpPr>
            <p:cNvPr id="53" name="直接连接符 52"/>
            <p:cNvCxnSpPr/>
            <p:nvPr/>
          </p:nvCxnSpPr>
          <p:spPr bwMode="auto">
            <a:xfrm>
              <a:off x="1385413" y="4505163"/>
              <a:ext cx="562708" cy="0"/>
            </a:xfrm>
            <a:prstGeom prst="line">
              <a:avLst/>
            </a:prstGeom>
            <a:noFill/>
            <a:ln w="47625" cap="flat" cmpd="sng" algn="ctr">
              <a:solidFill>
                <a:schemeClr val="tx1"/>
              </a:solidFill>
              <a:prstDash val="solid"/>
              <a:round/>
              <a:headEnd type="none" w="med" len="med"/>
              <a:tailEnd type="none" w="med" len="med"/>
            </a:ln>
            <a:effectLst/>
          </p:spPr>
        </p:cxnSp>
        <p:sp>
          <p:nvSpPr>
            <p:cNvPr id="55" name="矩形 54"/>
            <p:cNvSpPr/>
            <p:nvPr/>
          </p:nvSpPr>
          <p:spPr>
            <a:xfrm>
              <a:off x="1068892" y="4540788"/>
              <a:ext cx="1135247" cy="430887"/>
            </a:xfrm>
            <a:prstGeom prst="rect">
              <a:avLst/>
            </a:prstGeom>
          </p:spPr>
          <p:txBody>
            <a:bodyPr wrap="none">
              <a:spAutoFit/>
            </a:bodyPr>
            <a:lstStyle/>
            <a:p>
              <a:pPr>
                <a:buNone/>
              </a:pPr>
              <a:r>
                <a:rPr lang="en-US" altLang="zh-CN" sz="1100" dirty="0" smtClean="0"/>
                <a:t>Licensed PCC</a:t>
              </a:r>
            </a:p>
            <a:p>
              <a:pPr algn="ctr">
                <a:buNone/>
              </a:pPr>
              <a:r>
                <a:rPr lang="en-US" altLang="zh-CN" sz="1100" dirty="0" smtClean="0"/>
                <a:t>UL</a:t>
              </a:r>
              <a:endParaRPr lang="zh-CN" altLang="en-US" sz="1100" dirty="0"/>
            </a:p>
          </p:txBody>
        </p:sp>
        <p:cxnSp>
          <p:nvCxnSpPr>
            <p:cNvPr id="57" name="直接连接符 56"/>
            <p:cNvCxnSpPr/>
            <p:nvPr/>
          </p:nvCxnSpPr>
          <p:spPr bwMode="auto">
            <a:xfrm>
              <a:off x="2991476" y="4505163"/>
              <a:ext cx="832339" cy="0"/>
            </a:xfrm>
            <a:prstGeom prst="line">
              <a:avLst/>
            </a:prstGeom>
            <a:noFill/>
            <a:ln w="47625" cap="flat" cmpd="sng" algn="ctr">
              <a:solidFill>
                <a:schemeClr val="tx1"/>
              </a:solidFill>
              <a:prstDash val="solid"/>
              <a:round/>
              <a:headEnd type="none" w="med" len="med"/>
              <a:tailEnd type="none" w="med" len="med"/>
            </a:ln>
            <a:effectLst/>
          </p:spPr>
        </p:cxnSp>
        <p:sp>
          <p:nvSpPr>
            <p:cNvPr id="58" name="矩形 57"/>
            <p:cNvSpPr/>
            <p:nvPr/>
          </p:nvSpPr>
          <p:spPr>
            <a:xfrm>
              <a:off x="2631830" y="4534721"/>
              <a:ext cx="1370888" cy="430887"/>
            </a:xfrm>
            <a:prstGeom prst="rect">
              <a:avLst/>
            </a:prstGeom>
          </p:spPr>
          <p:txBody>
            <a:bodyPr wrap="none">
              <a:spAutoFit/>
            </a:bodyPr>
            <a:lstStyle/>
            <a:p>
              <a:pPr>
                <a:buNone/>
              </a:pPr>
              <a:r>
                <a:rPr lang="en-US" altLang="zh-CN" sz="1100" dirty="0" smtClean="0"/>
                <a:t>Un-Licensed SCC</a:t>
              </a:r>
            </a:p>
            <a:p>
              <a:pPr algn="ctr">
                <a:buNone/>
              </a:pPr>
              <a:r>
                <a:rPr lang="en-US" altLang="zh-CN" sz="1100" dirty="0" smtClean="0"/>
                <a:t>DL</a:t>
              </a:r>
              <a:endParaRPr lang="zh-CN" altLang="en-US" sz="1100" dirty="0"/>
            </a:p>
          </p:txBody>
        </p:sp>
        <p:cxnSp>
          <p:nvCxnSpPr>
            <p:cNvPr id="64" name="曲线连接符 63"/>
            <p:cNvCxnSpPr/>
            <p:nvPr/>
          </p:nvCxnSpPr>
          <p:spPr bwMode="auto">
            <a:xfrm rot="16200000" flipH="1">
              <a:off x="1962776" y="3277171"/>
              <a:ext cx="832338" cy="1412633"/>
            </a:xfrm>
            <a:prstGeom prst="curvedConnector4">
              <a:avLst>
                <a:gd name="adj1" fmla="val 594"/>
                <a:gd name="adj2" fmla="val 63486"/>
              </a:avLst>
            </a:prstGeom>
            <a:noFill/>
            <a:ln w="9525" cap="flat" cmpd="sng" algn="ctr">
              <a:solidFill>
                <a:schemeClr val="tx1"/>
              </a:solidFill>
              <a:prstDash val="solid"/>
              <a:round/>
              <a:headEnd type="none" w="med" len="med"/>
              <a:tailEnd type="arrow"/>
            </a:ln>
            <a:effectLst/>
          </p:spPr>
        </p:cxnSp>
        <p:grpSp>
          <p:nvGrpSpPr>
            <p:cNvPr id="5" name="组合 110"/>
            <p:cNvGrpSpPr/>
            <p:nvPr/>
          </p:nvGrpSpPr>
          <p:grpSpPr>
            <a:xfrm>
              <a:off x="3387326" y="3086208"/>
              <a:ext cx="1352863" cy="461510"/>
              <a:chOff x="3387326" y="3086208"/>
              <a:chExt cx="1352863" cy="461510"/>
            </a:xfrm>
          </p:grpSpPr>
          <p:sp>
            <p:nvSpPr>
              <p:cNvPr id="59" name="矩形 58"/>
              <p:cNvSpPr/>
              <p:nvPr/>
            </p:nvSpPr>
            <p:spPr>
              <a:xfrm>
                <a:off x="3716940" y="3086208"/>
                <a:ext cx="1023249" cy="261610"/>
              </a:xfrm>
              <a:prstGeom prst="rect">
                <a:avLst/>
              </a:prstGeom>
            </p:spPr>
            <p:txBody>
              <a:bodyPr wrap="square">
                <a:spAutoFit/>
              </a:bodyPr>
              <a:lstStyle/>
              <a:p>
                <a:pPr>
                  <a:buNone/>
                </a:pPr>
                <a:r>
                  <a:rPr lang="en-US" altLang="zh-CN" sz="1100" dirty="0" smtClean="0"/>
                  <a:t>Signals</a:t>
                </a:r>
                <a:endParaRPr lang="zh-CN" altLang="en-US" sz="1100" dirty="0"/>
              </a:p>
            </p:txBody>
          </p:sp>
          <p:sp>
            <p:nvSpPr>
              <p:cNvPr id="81" name="圆角矩形 80"/>
              <p:cNvSpPr/>
              <p:nvPr/>
            </p:nvSpPr>
            <p:spPr>
              <a:xfrm>
                <a:off x="3389301" y="3145431"/>
                <a:ext cx="293078" cy="128664"/>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sz="2400" dirty="0" smtClean="0">
                  <a:solidFill>
                    <a:schemeClr val="tx2"/>
                  </a:solidFill>
                </a:endParaRPr>
              </a:p>
            </p:txBody>
          </p:sp>
          <p:sp>
            <p:nvSpPr>
              <p:cNvPr id="109" name="圆角矩形 108"/>
              <p:cNvSpPr/>
              <p:nvPr/>
            </p:nvSpPr>
            <p:spPr>
              <a:xfrm>
                <a:off x="3387326" y="3333456"/>
                <a:ext cx="293078" cy="128664"/>
              </a:xfrm>
              <a:prstGeom prst="roundRect">
                <a:avLst/>
              </a:prstGeom>
              <a:solidFill>
                <a:srgbClr val="FF0000"/>
              </a:solidFill>
            </p:spPr>
            <p:txBody>
              <a:bodyPr wrap="square" lIns="36000" tIns="36000" rIns="36000" bIns="36000" rtlCol="0" anchor="ctr">
                <a:noAutofit/>
              </a:bodyPr>
              <a:lstStyle/>
              <a:p>
                <a:pPr marL="177800" indent="-177800" algn="ctr">
                  <a:buClrTx/>
                </a:pPr>
                <a:endParaRPr lang="zh-CN" altLang="en-US" sz="2400" dirty="0" smtClean="0">
                  <a:solidFill>
                    <a:schemeClr val="tx2"/>
                  </a:solidFill>
                </a:endParaRPr>
              </a:p>
            </p:txBody>
          </p:sp>
          <p:sp>
            <p:nvSpPr>
              <p:cNvPr id="110" name="矩形 109"/>
              <p:cNvSpPr/>
              <p:nvPr/>
            </p:nvSpPr>
            <p:spPr>
              <a:xfrm>
                <a:off x="3714965" y="3286108"/>
                <a:ext cx="1023249" cy="261610"/>
              </a:xfrm>
              <a:prstGeom prst="rect">
                <a:avLst/>
              </a:prstGeom>
            </p:spPr>
            <p:txBody>
              <a:bodyPr wrap="square">
                <a:spAutoFit/>
              </a:bodyPr>
              <a:lstStyle/>
              <a:p>
                <a:pPr>
                  <a:buNone/>
                </a:pPr>
                <a:r>
                  <a:rPr lang="en-US" altLang="zh-CN" sz="1100" dirty="0" smtClean="0"/>
                  <a:t>Interference</a:t>
                </a:r>
                <a:endParaRPr lang="zh-CN" altLang="en-US" sz="1100" dirty="0"/>
              </a:p>
            </p:txBody>
          </p:sp>
        </p:grpSp>
      </p:grpSp>
      <p:grpSp>
        <p:nvGrpSpPr>
          <p:cNvPr id="7" name="组合 111"/>
          <p:cNvGrpSpPr/>
          <p:nvPr/>
        </p:nvGrpSpPr>
        <p:grpSpPr>
          <a:xfrm>
            <a:off x="9750565" y="3394446"/>
            <a:ext cx="1352863" cy="461510"/>
            <a:chOff x="3387326" y="3086208"/>
            <a:chExt cx="1352863" cy="461510"/>
          </a:xfrm>
        </p:grpSpPr>
        <p:sp>
          <p:nvSpPr>
            <p:cNvPr id="113" name="矩形 112"/>
            <p:cNvSpPr/>
            <p:nvPr/>
          </p:nvSpPr>
          <p:spPr>
            <a:xfrm>
              <a:off x="3716940" y="3086208"/>
              <a:ext cx="1023249" cy="261610"/>
            </a:xfrm>
            <a:prstGeom prst="rect">
              <a:avLst/>
            </a:prstGeom>
          </p:spPr>
          <p:txBody>
            <a:bodyPr wrap="square">
              <a:spAutoFit/>
            </a:bodyPr>
            <a:lstStyle/>
            <a:p>
              <a:pPr>
                <a:buNone/>
              </a:pPr>
              <a:r>
                <a:rPr lang="en-US" altLang="zh-CN" sz="1100" dirty="0" smtClean="0"/>
                <a:t>Signals</a:t>
              </a:r>
              <a:endParaRPr lang="zh-CN" altLang="en-US" sz="1100" dirty="0"/>
            </a:p>
          </p:txBody>
        </p:sp>
        <p:sp>
          <p:nvSpPr>
            <p:cNvPr id="114" name="圆角矩形 113"/>
            <p:cNvSpPr/>
            <p:nvPr/>
          </p:nvSpPr>
          <p:spPr>
            <a:xfrm>
              <a:off x="3389301" y="3145431"/>
              <a:ext cx="293078" cy="128664"/>
            </a:xfrm>
            <a:prstGeom prst="roundRect">
              <a:avLst/>
            </a:prstGeom>
            <a:solidFill>
              <a:schemeClr val="bg1">
                <a:lumMod val="75000"/>
              </a:schemeClr>
            </a:solidFill>
          </p:spPr>
          <p:txBody>
            <a:bodyPr wrap="square" lIns="36000" tIns="36000" rIns="36000" bIns="36000" rtlCol="0" anchor="ctr">
              <a:noAutofit/>
            </a:bodyPr>
            <a:lstStyle/>
            <a:p>
              <a:pPr marL="177800" indent="-177800" algn="ctr">
                <a:buClrTx/>
              </a:pPr>
              <a:endParaRPr lang="zh-CN" altLang="en-US" sz="2400" dirty="0" smtClean="0">
                <a:solidFill>
                  <a:schemeClr val="tx2"/>
                </a:solidFill>
              </a:endParaRPr>
            </a:p>
          </p:txBody>
        </p:sp>
        <p:sp>
          <p:nvSpPr>
            <p:cNvPr id="115" name="圆角矩形 114"/>
            <p:cNvSpPr/>
            <p:nvPr/>
          </p:nvSpPr>
          <p:spPr>
            <a:xfrm>
              <a:off x="3387326" y="3333456"/>
              <a:ext cx="293078" cy="128664"/>
            </a:xfrm>
            <a:prstGeom prst="roundRect">
              <a:avLst/>
            </a:prstGeom>
            <a:solidFill>
              <a:srgbClr val="FF0000"/>
            </a:solidFill>
          </p:spPr>
          <p:txBody>
            <a:bodyPr wrap="square" lIns="36000" tIns="36000" rIns="36000" bIns="36000" rtlCol="0" anchor="ctr">
              <a:noAutofit/>
            </a:bodyPr>
            <a:lstStyle/>
            <a:p>
              <a:pPr marL="177800" indent="-177800" algn="ctr">
                <a:buClrTx/>
              </a:pPr>
              <a:endParaRPr lang="zh-CN" altLang="en-US" sz="2400" dirty="0" smtClean="0">
                <a:solidFill>
                  <a:schemeClr val="tx2"/>
                </a:solidFill>
              </a:endParaRPr>
            </a:p>
          </p:txBody>
        </p:sp>
        <p:sp>
          <p:nvSpPr>
            <p:cNvPr id="116" name="矩形 115"/>
            <p:cNvSpPr/>
            <p:nvPr/>
          </p:nvSpPr>
          <p:spPr>
            <a:xfrm>
              <a:off x="3714965" y="3286108"/>
              <a:ext cx="1023249" cy="261610"/>
            </a:xfrm>
            <a:prstGeom prst="rect">
              <a:avLst/>
            </a:prstGeom>
          </p:spPr>
          <p:txBody>
            <a:bodyPr wrap="square">
              <a:spAutoFit/>
            </a:bodyPr>
            <a:lstStyle/>
            <a:p>
              <a:pPr>
                <a:buNone/>
              </a:pPr>
              <a:r>
                <a:rPr lang="en-US" altLang="zh-CN" sz="1100" dirty="0" smtClean="0"/>
                <a:t>Interference</a:t>
              </a:r>
              <a:endParaRPr lang="zh-CN" altLang="en-US" sz="1100" dirty="0"/>
            </a:p>
          </p:txBody>
        </p:sp>
      </p:gr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b="1" kern="1200" dirty="0" smtClean="0">
                <a:ea typeface="微软雅黑" pitchFamily="34" charset="-122"/>
                <a:cs typeface="Arial" pitchFamily="34" charset="0"/>
              </a:rPr>
              <a:t>Outline </a:t>
            </a:r>
            <a:endParaRPr lang="zh-CN" altLang="en-US" sz="3600" b="1" kern="1200" dirty="0">
              <a:ea typeface="微软雅黑" pitchFamily="34" charset="-122"/>
              <a:cs typeface="Arial" pitchFamily="34" charset="0"/>
            </a:endParaRPr>
          </a:p>
        </p:txBody>
      </p:sp>
      <p:pic>
        <p:nvPicPr>
          <p:cNvPr id="59" name="Picture 5" descr="C:\Users\hk\Desktop\图标美化\终稿\1\灰色\3.png"/>
          <p:cNvPicPr>
            <a:picLocks noChangeAspect="1" noChangeArrowheads="1"/>
          </p:cNvPicPr>
          <p:nvPr/>
        </p:nvPicPr>
        <p:blipFill>
          <a:blip r:embed="rId2" cstate="print"/>
          <a:srcRect/>
          <a:stretch>
            <a:fillRect/>
          </a:stretch>
        </p:blipFill>
        <p:spPr bwMode="auto">
          <a:xfrm>
            <a:off x="761220" y="3141778"/>
            <a:ext cx="8269946" cy="1097675"/>
          </a:xfrm>
          <a:prstGeom prst="rect">
            <a:avLst/>
          </a:prstGeom>
          <a:noFill/>
          <a:ln w="9525">
            <a:noFill/>
            <a:miter lim="800000"/>
            <a:headEnd/>
            <a:tailEnd/>
          </a:ln>
        </p:spPr>
      </p:pic>
      <p:pic>
        <p:nvPicPr>
          <p:cNvPr id="104" name="Picture 5" descr="C:\Users\hk\Desktop\图标美化\终稿\1\灰色\3.png"/>
          <p:cNvPicPr>
            <a:picLocks noChangeAspect="1" noChangeArrowheads="1"/>
          </p:cNvPicPr>
          <p:nvPr/>
        </p:nvPicPr>
        <p:blipFill>
          <a:blip r:embed="rId2" cstate="print"/>
          <a:srcRect/>
          <a:stretch>
            <a:fillRect/>
          </a:stretch>
        </p:blipFill>
        <p:spPr bwMode="auto">
          <a:xfrm>
            <a:off x="728796" y="1626307"/>
            <a:ext cx="8271686" cy="1097906"/>
          </a:xfrm>
          <a:prstGeom prst="rect">
            <a:avLst/>
          </a:prstGeom>
          <a:noFill/>
          <a:ln w="9525">
            <a:noFill/>
            <a:miter lim="800000"/>
            <a:headEnd/>
            <a:tailEnd/>
          </a:ln>
        </p:spPr>
      </p:pic>
      <p:sp>
        <p:nvSpPr>
          <p:cNvPr id="99" name="Rectangle 20"/>
          <p:cNvSpPr>
            <a:spLocks noChangeArrowheads="1"/>
          </p:cNvSpPr>
          <p:nvPr/>
        </p:nvSpPr>
        <p:spPr bwMode="auto">
          <a:xfrm>
            <a:off x="3061718" y="1998128"/>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Scenario and Spectrum analysis</a:t>
            </a:r>
            <a:endParaRPr lang="zh-CN" altLang="en-US" sz="2400" dirty="0" smtClean="0">
              <a:latin typeface="FrutigerNext LT Medium"/>
            </a:endParaRPr>
          </a:p>
        </p:txBody>
      </p:sp>
      <p:sp>
        <p:nvSpPr>
          <p:cNvPr id="101" name="Rectangle 20"/>
          <p:cNvSpPr>
            <a:spLocks noChangeArrowheads="1"/>
          </p:cNvSpPr>
          <p:nvPr/>
        </p:nvSpPr>
        <p:spPr bwMode="auto">
          <a:xfrm>
            <a:off x="3064495" y="3474490"/>
            <a:ext cx="6973107" cy="461665"/>
          </a:xfrm>
          <a:prstGeom prst="rect">
            <a:avLst/>
          </a:prstGeom>
          <a:noFill/>
          <a:ln w="9525">
            <a:noFill/>
            <a:miter lim="800000"/>
            <a:headEnd/>
            <a:tailEnd/>
          </a:ln>
        </p:spPr>
        <p:txBody>
          <a:bodyPr>
            <a:spAutoFit/>
          </a:bodyPr>
          <a:lstStyle/>
          <a:p>
            <a:pPr>
              <a:buNone/>
              <a:defRPr/>
            </a:pPr>
            <a:r>
              <a:rPr lang="en-US" altLang="zh-CN" sz="2400" dirty="0" smtClean="0">
                <a:solidFill>
                  <a:srgbClr val="A50021"/>
                </a:solidFill>
                <a:latin typeface="FrutigerNext LT Medium"/>
              </a:rPr>
              <a:t>Assessment of U-LTE and </a:t>
            </a:r>
            <a:r>
              <a:rPr lang="en-US" altLang="zh-CN" sz="2400" dirty="0" err="1" smtClean="0">
                <a:solidFill>
                  <a:srgbClr val="A50021"/>
                </a:solidFill>
                <a:latin typeface="FrutigerNext LT Medium"/>
              </a:rPr>
              <a:t>WiFi</a:t>
            </a:r>
            <a:r>
              <a:rPr lang="en-US" altLang="zh-CN" sz="2400" dirty="0" smtClean="0">
                <a:solidFill>
                  <a:srgbClr val="A50021"/>
                </a:solidFill>
                <a:latin typeface="FrutigerNext LT Medium"/>
              </a:rPr>
              <a:t> performance </a:t>
            </a:r>
            <a:endParaRPr lang="zh-CN" altLang="en-US" sz="2400" dirty="0" smtClean="0">
              <a:solidFill>
                <a:srgbClr val="A50021"/>
              </a:solidFill>
              <a:latin typeface="FrutigerNext LT Medium"/>
            </a:endParaRPr>
          </a:p>
        </p:txBody>
      </p:sp>
      <p:sp>
        <p:nvSpPr>
          <p:cNvPr id="73" name="Rectangle 18"/>
          <p:cNvSpPr>
            <a:spLocks noChangeArrowheads="1"/>
          </p:cNvSpPr>
          <p:nvPr/>
        </p:nvSpPr>
        <p:spPr bwMode="auto">
          <a:xfrm>
            <a:off x="1656596" y="1914380"/>
            <a:ext cx="401463" cy="470349"/>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1</a:t>
            </a:r>
          </a:p>
        </p:txBody>
      </p:sp>
      <p:sp>
        <p:nvSpPr>
          <p:cNvPr id="75" name="Rectangle 18"/>
          <p:cNvSpPr>
            <a:spLocks noChangeArrowheads="1"/>
          </p:cNvSpPr>
          <p:nvPr/>
        </p:nvSpPr>
        <p:spPr bwMode="auto">
          <a:xfrm>
            <a:off x="1681898" y="3485362"/>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a:solidFill>
                  <a:prstClr val="white"/>
                </a:solidFill>
                <a:latin typeface="FrutigerNext LT Medium"/>
              </a:rPr>
              <a:t>2</a:t>
            </a:r>
          </a:p>
        </p:txBody>
      </p:sp>
      <p:pic>
        <p:nvPicPr>
          <p:cNvPr id="15" name="Picture 5" descr="C:\Users\hk\Desktop\图标美化\终稿\1\灰色\3.png"/>
          <p:cNvPicPr>
            <a:picLocks noChangeAspect="1" noChangeArrowheads="1"/>
          </p:cNvPicPr>
          <p:nvPr/>
        </p:nvPicPr>
        <p:blipFill>
          <a:blip r:embed="rId2" cstate="print"/>
          <a:srcRect/>
          <a:stretch>
            <a:fillRect/>
          </a:stretch>
        </p:blipFill>
        <p:spPr bwMode="auto">
          <a:xfrm>
            <a:off x="786620" y="4442653"/>
            <a:ext cx="8269946" cy="1097675"/>
          </a:xfrm>
          <a:prstGeom prst="rect">
            <a:avLst/>
          </a:prstGeom>
          <a:noFill/>
          <a:ln w="9525">
            <a:noFill/>
            <a:miter lim="800000"/>
            <a:headEnd/>
            <a:tailEnd/>
          </a:ln>
        </p:spPr>
      </p:pic>
      <p:sp>
        <p:nvSpPr>
          <p:cNvPr id="16" name="Rectangle 20"/>
          <p:cNvSpPr>
            <a:spLocks noChangeArrowheads="1"/>
          </p:cNvSpPr>
          <p:nvPr/>
        </p:nvSpPr>
        <p:spPr bwMode="auto">
          <a:xfrm>
            <a:off x="3089895" y="4775365"/>
            <a:ext cx="6973107" cy="461665"/>
          </a:xfrm>
          <a:prstGeom prst="rect">
            <a:avLst/>
          </a:prstGeom>
          <a:noFill/>
          <a:ln w="9525">
            <a:noFill/>
            <a:miter lim="800000"/>
            <a:headEnd/>
            <a:tailEnd/>
          </a:ln>
        </p:spPr>
        <p:txBody>
          <a:bodyPr>
            <a:spAutoFit/>
          </a:bodyPr>
          <a:lstStyle/>
          <a:p>
            <a:pPr>
              <a:buNone/>
              <a:defRPr/>
            </a:pPr>
            <a:r>
              <a:rPr lang="en-US" altLang="zh-CN" sz="2400" dirty="0" smtClean="0">
                <a:latin typeface="FrutigerNext LT Medium"/>
              </a:rPr>
              <a:t>Evaluation of U-LTE and </a:t>
            </a:r>
            <a:r>
              <a:rPr lang="en-US" altLang="zh-CN" sz="2400" dirty="0" err="1" smtClean="0">
                <a:latin typeface="FrutigerNext LT Medium"/>
              </a:rPr>
              <a:t>WiFi</a:t>
            </a:r>
            <a:r>
              <a:rPr lang="en-US" altLang="zh-CN" sz="2400" dirty="0" smtClean="0">
                <a:latin typeface="FrutigerNext LT Medium"/>
              </a:rPr>
              <a:t> co-existence </a:t>
            </a:r>
            <a:endParaRPr lang="zh-CN" altLang="en-US" sz="2400" dirty="0" smtClean="0">
              <a:latin typeface="FrutigerNext LT Medium"/>
            </a:endParaRPr>
          </a:p>
        </p:txBody>
      </p:sp>
      <p:sp>
        <p:nvSpPr>
          <p:cNvPr id="17" name="Rectangle 18"/>
          <p:cNvSpPr>
            <a:spLocks noChangeArrowheads="1"/>
          </p:cNvSpPr>
          <p:nvPr/>
        </p:nvSpPr>
        <p:spPr bwMode="auto">
          <a:xfrm>
            <a:off x="1707298" y="4786237"/>
            <a:ext cx="437940" cy="584775"/>
          </a:xfrm>
          <a:prstGeom prst="rect">
            <a:avLst/>
          </a:prstGeom>
          <a:noFill/>
          <a:ln w="9525">
            <a:noFill/>
            <a:miter lim="800000"/>
            <a:headEnd/>
            <a:tailEnd/>
          </a:ln>
        </p:spPr>
        <p:txBody>
          <a:bodyPr wrap="none">
            <a:spAutoFit/>
          </a:bodyPr>
          <a:lstStyle/>
          <a:p>
            <a:pPr algn="ctr">
              <a:buFont typeface="Wingdings" pitchFamily="2" charset="2"/>
              <a:buNone/>
              <a:defRPr/>
            </a:pPr>
            <a:r>
              <a:rPr lang="en-US" altLang="zh-CN" sz="3200" dirty="0" smtClean="0">
                <a:solidFill>
                  <a:prstClr val="white"/>
                </a:solidFill>
                <a:latin typeface="FrutigerNext LT Medium"/>
              </a:rPr>
              <a:t>3</a:t>
            </a:r>
            <a:endParaRPr lang="en-US" altLang="zh-CN" sz="3200" dirty="0">
              <a:solidFill>
                <a:prstClr val="white"/>
              </a:solidFill>
              <a:latin typeface="FrutigerNext LT Medium"/>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Assessment Aspects of U-LTE</a:t>
            </a:r>
            <a:endParaRPr lang="zh-CN" altLang="en-US" sz="2800" dirty="0"/>
          </a:p>
        </p:txBody>
      </p:sp>
      <p:sp>
        <p:nvSpPr>
          <p:cNvPr id="3" name="内容占位符 2"/>
          <p:cNvSpPr>
            <a:spLocks noGrp="1"/>
          </p:cNvSpPr>
          <p:nvPr>
            <p:ph idx="4294967295"/>
          </p:nvPr>
        </p:nvSpPr>
        <p:spPr>
          <a:xfrm>
            <a:off x="913130" y="1579563"/>
            <a:ext cx="10448925" cy="3811587"/>
          </a:xfrm>
        </p:spPr>
        <p:txBody>
          <a:bodyPr/>
          <a:lstStyle/>
          <a:p>
            <a:pPr>
              <a:lnSpc>
                <a:spcPct val="140000"/>
              </a:lnSpc>
              <a:spcBef>
                <a:spcPts val="0"/>
              </a:spcBef>
            </a:pPr>
            <a:r>
              <a:rPr lang="en-US" altLang="zh-CN" sz="2000" dirty="0" smtClean="0">
                <a:solidFill>
                  <a:schemeClr val="tx1"/>
                </a:solidFill>
                <a:latin typeface="Arial Unicode MS" pitchFamily="34" charset="-122"/>
                <a:ea typeface="Arial Unicode MS" pitchFamily="34" charset="-122"/>
                <a:cs typeface="Arial Unicode MS" pitchFamily="34" charset="-122"/>
              </a:rPr>
              <a:t>Coverage and capacity comparison between U-LTE and </a:t>
            </a:r>
            <a:r>
              <a:rPr lang="en-US" altLang="zh-CN" sz="2000" dirty="0" err="1" smtClean="0">
                <a:solidFill>
                  <a:schemeClr val="tx1"/>
                </a:solidFill>
                <a:latin typeface="Arial Unicode MS" pitchFamily="34" charset="-122"/>
                <a:ea typeface="Arial Unicode MS" pitchFamily="34" charset="-122"/>
                <a:cs typeface="Arial Unicode MS" pitchFamily="34" charset="-122"/>
              </a:rPr>
              <a:t>WiFi</a:t>
            </a:r>
            <a:r>
              <a:rPr lang="en-US" altLang="zh-CN" sz="2000" dirty="0" smtClean="0">
                <a:solidFill>
                  <a:schemeClr val="tx1"/>
                </a:solidFill>
                <a:latin typeface="Arial Unicode MS" pitchFamily="34" charset="-122"/>
                <a:ea typeface="Arial Unicode MS" pitchFamily="34" charset="-122"/>
                <a:cs typeface="Arial Unicode MS" pitchFamily="34" charset="-122"/>
              </a:rPr>
              <a:t> </a:t>
            </a:r>
          </a:p>
          <a:p>
            <a:pPr lvl="1">
              <a:lnSpc>
                <a:spcPct val="140000"/>
              </a:lnSpc>
              <a:spcBef>
                <a:spcPts val="0"/>
              </a:spcBef>
            </a:pPr>
            <a:r>
              <a:rPr lang="en-US" altLang="zh-CN" sz="1800" dirty="0" smtClean="0">
                <a:solidFill>
                  <a:schemeClr val="tx1"/>
                </a:solidFill>
                <a:latin typeface="Arial Unicode MS" pitchFamily="34" charset="-122"/>
                <a:ea typeface="Arial Unicode MS" pitchFamily="34" charset="-122"/>
                <a:cs typeface="Arial Unicode MS" pitchFamily="34" charset="-122"/>
              </a:rPr>
              <a:t>Case 1-1: Single-cell scenario</a:t>
            </a:r>
          </a:p>
          <a:p>
            <a:pPr lvl="1">
              <a:lnSpc>
                <a:spcPct val="140000"/>
              </a:lnSpc>
              <a:spcBef>
                <a:spcPts val="0"/>
              </a:spcBef>
            </a:pPr>
            <a:r>
              <a:rPr lang="en-US" altLang="zh-CN" sz="1800" dirty="0" smtClean="0">
                <a:solidFill>
                  <a:schemeClr val="tx1"/>
                </a:solidFill>
                <a:latin typeface="Arial Unicode MS" pitchFamily="34" charset="-122"/>
                <a:ea typeface="Arial Unicode MS" pitchFamily="34" charset="-122"/>
                <a:cs typeface="Arial Unicode MS" pitchFamily="34" charset="-122"/>
              </a:rPr>
              <a:t>Case 1-2: Co-channel inter-cell interference scenario with large ISD</a:t>
            </a:r>
          </a:p>
          <a:p>
            <a:pPr lvl="1">
              <a:lnSpc>
                <a:spcPct val="140000"/>
              </a:lnSpc>
              <a:spcBef>
                <a:spcPts val="0"/>
              </a:spcBef>
            </a:pPr>
            <a:r>
              <a:rPr lang="en-US" altLang="zh-CN" sz="1800" dirty="0" smtClean="0">
                <a:solidFill>
                  <a:schemeClr val="tx1"/>
                </a:solidFill>
                <a:latin typeface="Arial Unicode MS" pitchFamily="34" charset="-122"/>
                <a:ea typeface="Arial Unicode MS" pitchFamily="34" charset="-122"/>
                <a:cs typeface="Arial Unicode MS" pitchFamily="34" charset="-122"/>
              </a:rPr>
              <a:t>Case 1-3: Co-channel inter-cell interference scenario with small ISD</a:t>
            </a:r>
          </a:p>
          <a:p>
            <a:pPr lvl="1">
              <a:lnSpc>
                <a:spcPct val="140000"/>
              </a:lnSpc>
              <a:spcBef>
                <a:spcPts val="0"/>
              </a:spcBef>
            </a:pPr>
            <a:endParaRPr lang="en-US" altLang="zh-CN" sz="1800" dirty="0" smtClean="0">
              <a:solidFill>
                <a:schemeClr val="tx1"/>
              </a:solidFill>
              <a:latin typeface="Arial Unicode MS" pitchFamily="34" charset="-122"/>
              <a:ea typeface="Arial Unicode MS" pitchFamily="34" charset="-122"/>
              <a:cs typeface="Arial Unicode MS" pitchFamily="34" charset="-122"/>
            </a:endParaRPr>
          </a:p>
          <a:p>
            <a:pPr lvl="1">
              <a:lnSpc>
                <a:spcPct val="140000"/>
              </a:lnSpc>
              <a:spcBef>
                <a:spcPts val="0"/>
              </a:spcBef>
            </a:pPr>
            <a:endParaRPr lang="en-US" altLang="zh-CN" sz="1400" dirty="0" smtClean="0">
              <a:solidFill>
                <a:schemeClr val="tx1"/>
              </a:solidFill>
              <a:latin typeface="Arial Unicode MS" pitchFamily="34" charset="-122"/>
              <a:ea typeface="Arial Unicode MS" pitchFamily="34" charset="-122"/>
              <a:cs typeface="Arial Unicode MS" pitchFamily="34" charset="-122"/>
            </a:endParaRPr>
          </a:p>
          <a:p>
            <a:pPr>
              <a:lnSpc>
                <a:spcPct val="140000"/>
              </a:lnSpc>
              <a:spcBef>
                <a:spcPts val="0"/>
              </a:spcBef>
            </a:pPr>
            <a:r>
              <a:rPr lang="en-US" altLang="zh-CN" sz="1800" b="0" dirty="0" smtClean="0">
                <a:solidFill>
                  <a:schemeClr val="tx1"/>
                </a:solidFill>
                <a:latin typeface="Arial Unicode MS" pitchFamily="34" charset="-122"/>
                <a:ea typeface="Arial Unicode MS" pitchFamily="34" charset="-122"/>
                <a:cs typeface="Arial Unicode MS" pitchFamily="34" charset="-122"/>
              </a:rPr>
              <a:t>Note: Listen-before-talk was not taken into account in the above preliminary assessment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type="title"/>
          </p:nvPr>
        </p:nvSpPr>
        <p:spPr/>
        <p:txBody>
          <a:bodyPr/>
          <a:lstStyle/>
          <a:p>
            <a:pPr defTabSz="801688">
              <a:buClr>
                <a:srgbClr val="5F5F5F"/>
              </a:buClr>
              <a:buSzPct val="80000"/>
              <a:defRPr/>
            </a:pPr>
            <a:r>
              <a:rPr lang="en-US" altLang="zh-CN" sz="2800" dirty="0" smtClean="0"/>
              <a:t>U-LTE and </a:t>
            </a:r>
            <a:r>
              <a:rPr lang="en-US" altLang="zh-CN" sz="2800" dirty="0" err="1" smtClean="0"/>
              <a:t>WiFi</a:t>
            </a:r>
            <a:r>
              <a:rPr lang="en-US" altLang="zh-CN" sz="2800" dirty="0" smtClean="0"/>
              <a:t>: Key Factors of Performance Difference</a:t>
            </a:r>
            <a:endParaRPr lang="zh-CN" altLang="en-US" sz="2800" dirty="0" smtClean="0"/>
          </a:p>
        </p:txBody>
      </p:sp>
      <p:sp>
        <p:nvSpPr>
          <p:cNvPr id="11" name="内容占位符 10"/>
          <p:cNvSpPr>
            <a:spLocks noGrp="1"/>
          </p:cNvSpPr>
          <p:nvPr>
            <p:ph idx="4294967295"/>
          </p:nvPr>
        </p:nvSpPr>
        <p:spPr>
          <a:xfrm>
            <a:off x="335280" y="981075"/>
            <a:ext cx="11276013" cy="4210685"/>
          </a:xfrm>
        </p:spPr>
        <p:txBody>
          <a:bodyPr/>
          <a:lstStyle/>
          <a:p>
            <a:pPr marL="342900" lvl="1" indent="-342900">
              <a:lnSpc>
                <a:spcPct val="140000"/>
              </a:lnSpc>
              <a:spcBef>
                <a:spcPts val="0"/>
              </a:spcBef>
              <a:buClr>
                <a:srgbClr val="990000"/>
              </a:buClr>
              <a:buSzTx/>
              <a:buFontTx/>
              <a:buChar char="•"/>
            </a:pPr>
            <a:r>
              <a:rPr lang="en-US" altLang="zh-CN" sz="1800" b="1" dirty="0" smtClean="0">
                <a:solidFill>
                  <a:schemeClr val="tx1"/>
                </a:solidFill>
                <a:latin typeface="Arial Unicode MS" pitchFamily="34" charset="-122"/>
                <a:ea typeface="Arial Unicode MS" pitchFamily="34" charset="-122"/>
                <a:cs typeface="Arial Unicode MS" pitchFamily="34" charset="-122"/>
              </a:rPr>
              <a:t>Control channel design</a:t>
            </a:r>
          </a:p>
          <a:p>
            <a:pPr lvl="1">
              <a:lnSpc>
                <a:spcPct val="140000"/>
              </a:lnSpc>
              <a:spcBef>
                <a:spcPts val="0"/>
              </a:spcBef>
              <a:buSzTx/>
            </a:pPr>
            <a:r>
              <a:rPr lang="en-US" altLang="zh-CN" sz="1600" dirty="0" smtClean="0">
                <a:solidFill>
                  <a:schemeClr val="tx1"/>
                </a:solidFill>
                <a:latin typeface="Arial Unicode MS" pitchFamily="34" charset="-122"/>
                <a:ea typeface="Arial Unicode MS" pitchFamily="34" charset="-122"/>
                <a:cs typeface="Arial Unicode MS" pitchFamily="34" charset="-122"/>
              </a:rPr>
              <a:t>LTE: Robust control channel protection to guarantee the coverage even in low-SINR region with 8CCEs and equivalent coding rate of 0.05~0.1 (depends on DCI)</a:t>
            </a:r>
          </a:p>
          <a:p>
            <a:pPr lvl="1">
              <a:lnSpc>
                <a:spcPct val="140000"/>
              </a:lnSpc>
              <a:spcBef>
                <a:spcPts val="0"/>
              </a:spcBef>
              <a:buSzTx/>
            </a:pPr>
            <a:r>
              <a:rPr lang="en-US" altLang="zh-CN" sz="160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dirty="0" smtClean="0">
                <a:solidFill>
                  <a:schemeClr val="tx1"/>
                </a:solidFill>
                <a:latin typeface="Arial Unicode MS" pitchFamily="34" charset="-122"/>
                <a:ea typeface="Arial Unicode MS" pitchFamily="34" charset="-122"/>
                <a:cs typeface="Arial Unicode MS" pitchFamily="34" charset="-122"/>
              </a:rPr>
              <a:t>: Control information in Physical header use fixed BPSK ½ coding rate</a:t>
            </a:r>
          </a:p>
          <a:p>
            <a:pPr marL="342900" lvl="1" indent="-342900">
              <a:lnSpc>
                <a:spcPct val="140000"/>
              </a:lnSpc>
              <a:spcBef>
                <a:spcPts val="0"/>
              </a:spcBef>
              <a:buClr>
                <a:srgbClr val="990000"/>
              </a:buClr>
              <a:buFontTx/>
              <a:buChar char="•"/>
            </a:pPr>
            <a:r>
              <a:rPr lang="en-US" altLang="zh-CN" sz="1800" b="1" dirty="0" smtClean="0">
                <a:solidFill>
                  <a:schemeClr val="tx1"/>
                </a:solidFill>
                <a:latin typeface="Arial Unicode MS" pitchFamily="34" charset="-122"/>
                <a:ea typeface="Arial Unicode MS" pitchFamily="34" charset="-122"/>
                <a:cs typeface="Arial Unicode MS" pitchFamily="34" charset="-122"/>
              </a:rPr>
              <a:t>Link adaptation</a:t>
            </a:r>
          </a:p>
          <a:p>
            <a:pPr lvl="1">
              <a:lnSpc>
                <a:spcPct val="140000"/>
              </a:lnSpc>
              <a:spcBef>
                <a:spcPts val="0"/>
              </a:spcBef>
            </a:pPr>
            <a:r>
              <a:rPr lang="en-US" altLang="zh-CN" sz="1600" dirty="0" smtClean="0">
                <a:solidFill>
                  <a:schemeClr val="tx1"/>
                </a:solidFill>
                <a:latin typeface="Arial Unicode MS" pitchFamily="34" charset="-122"/>
                <a:ea typeface="Arial Unicode MS" pitchFamily="34" charset="-122"/>
                <a:cs typeface="Arial Unicode MS" pitchFamily="34" charset="-122"/>
              </a:rPr>
              <a:t>LTE:  PHY dynamic link adaptation based on instantaneous CQI feedback</a:t>
            </a:r>
          </a:p>
          <a:p>
            <a:pPr lvl="1">
              <a:lnSpc>
                <a:spcPct val="140000"/>
              </a:lnSpc>
              <a:spcBef>
                <a:spcPts val="0"/>
              </a:spcBef>
            </a:pPr>
            <a:r>
              <a:rPr lang="en-US" altLang="zh-CN" sz="160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dirty="0" smtClean="0">
                <a:solidFill>
                  <a:schemeClr val="tx1"/>
                </a:solidFill>
                <a:latin typeface="Arial Unicode MS" pitchFamily="34" charset="-122"/>
                <a:ea typeface="Arial Unicode MS" pitchFamily="34" charset="-122"/>
                <a:cs typeface="Arial Unicode MS" pitchFamily="34" charset="-122"/>
              </a:rPr>
              <a:t>: Open-loop link adaption without CQI feedback, incapable of catching up with fast channel/interference fluctuation</a:t>
            </a:r>
          </a:p>
          <a:p>
            <a:pPr marL="342900" lvl="1" indent="-342900">
              <a:lnSpc>
                <a:spcPct val="140000"/>
              </a:lnSpc>
              <a:spcBef>
                <a:spcPts val="0"/>
              </a:spcBef>
              <a:buClr>
                <a:srgbClr val="990000"/>
              </a:buClr>
              <a:buSzTx/>
              <a:buFontTx/>
              <a:buChar char="•"/>
            </a:pPr>
            <a:r>
              <a:rPr lang="en-US" altLang="zh-CN" sz="1800" b="1" dirty="0" smtClean="0">
                <a:solidFill>
                  <a:schemeClr val="tx1"/>
                </a:solidFill>
                <a:latin typeface="Arial Unicode MS" pitchFamily="34" charset="-122"/>
                <a:ea typeface="Arial Unicode MS" pitchFamily="34" charset="-122"/>
                <a:cs typeface="Arial Unicode MS" pitchFamily="34" charset="-122"/>
              </a:rPr>
              <a:t>Retransmission mechanism:</a:t>
            </a:r>
          </a:p>
          <a:p>
            <a:pPr lvl="1">
              <a:lnSpc>
                <a:spcPct val="140000"/>
              </a:lnSpc>
              <a:spcBef>
                <a:spcPts val="0"/>
              </a:spcBef>
              <a:buSzTx/>
            </a:pPr>
            <a:r>
              <a:rPr lang="en-US" altLang="zh-CN" sz="1600" dirty="0" smtClean="0">
                <a:solidFill>
                  <a:schemeClr val="tx1"/>
                </a:solidFill>
                <a:latin typeface="Arial Unicode MS" pitchFamily="34" charset="-122"/>
                <a:ea typeface="Arial Unicode MS" pitchFamily="34" charset="-122"/>
                <a:cs typeface="Arial Unicode MS" pitchFamily="34" charset="-122"/>
              </a:rPr>
              <a:t>LTE: PHY-layer HARQ with high-layer ARQ, which makes full use of time-domain receiver diversity</a:t>
            </a:r>
          </a:p>
          <a:p>
            <a:pPr lvl="1">
              <a:lnSpc>
                <a:spcPct val="140000"/>
              </a:lnSpc>
              <a:spcBef>
                <a:spcPts val="0"/>
              </a:spcBef>
              <a:buSzTx/>
            </a:pPr>
            <a:r>
              <a:rPr lang="en-US" altLang="zh-CN" sz="1600" dirty="0" err="1" smtClean="0">
                <a:solidFill>
                  <a:schemeClr val="tx1"/>
                </a:solidFill>
                <a:latin typeface="Arial Unicode MS" pitchFamily="34" charset="-122"/>
                <a:ea typeface="Arial Unicode MS" pitchFamily="34" charset="-122"/>
                <a:cs typeface="Arial Unicode MS" pitchFamily="34" charset="-122"/>
              </a:rPr>
              <a:t>WiFi</a:t>
            </a:r>
            <a:r>
              <a:rPr lang="en-US" altLang="zh-CN" sz="1600" dirty="0" smtClean="0">
                <a:solidFill>
                  <a:schemeClr val="tx1"/>
                </a:solidFill>
                <a:latin typeface="Arial Unicode MS" pitchFamily="34" charset="-122"/>
                <a:ea typeface="Arial Unicode MS" pitchFamily="34" charset="-122"/>
                <a:cs typeface="Arial Unicode MS" pitchFamily="34" charset="-122"/>
              </a:rPr>
              <a:t>: single-loop ARQ with ACK only, low efficiency due to no receiver combination of retransmissions and large overhead</a:t>
            </a:r>
          </a:p>
          <a:p>
            <a:pPr>
              <a:buNone/>
            </a:pPr>
            <a:endParaRPr lang="zh-CN" altLang="en-US" sz="2000" dirty="0">
              <a:solidFill>
                <a:schemeClr val="tx1"/>
              </a:solidFill>
            </a:endParaRPr>
          </a:p>
        </p:txBody>
      </p:sp>
      <p:sp>
        <p:nvSpPr>
          <p:cNvPr id="655362"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5123" name="Rectangle 3"/>
          <p:cNvSpPr>
            <a:spLocks noChangeArrowheads="1"/>
          </p:cNvSpPr>
          <p:nvPr/>
        </p:nvSpPr>
        <p:spPr bwMode="auto">
          <a:xfrm>
            <a:off x="0" y="610975"/>
            <a:ext cx="12195175"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205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ClrTx/>
              <a:buFontTx/>
              <a:buNone/>
            </a:pPr>
            <a:endParaRPr lang="zh-CN" altLang="en-US" b="0">
              <a:solidFill>
                <a:srgbClr val="000000"/>
              </a:solidFill>
              <a:latin typeface="Calibri" pitchFamily="34" charset="0"/>
            </a:endParaRPr>
          </a:p>
        </p:txBody>
      </p:sp>
      <p:sp>
        <p:nvSpPr>
          <p:cNvPr id="9" name="TextBox 8"/>
          <p:cNvSpPr txBox="1"/>
          <p:nvPr/>
        </p:nvSpPr>
        <p:spPr>
          <a:xfrm>
            <a:off x="866899" y="5371733"/>
            <a:ext cx="10355274" cy="850937"/>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marL="110815" lvl="1" indent="-110815" algn="ctr" defTabSz="589239">
              <a:lnSpc>
                <a:spcPct val="105000"/>
              </a:lnSpc>
              <a:buClr>
                <a:srgbClr val="FFFFFF"/>
              </a:buClr>
              <a:buSzPct val="50000"/>
              <a:buNone/>
              <a:defRPr/>
            </a:pPr>
            <a:r>
              <a:rPr lang="en-US" altLang="zh-CN" sz="2000" dirty="0" smtClean="0">
                <a:solidFill>
                  <a:schemeClr val="bg1"/>
                </a:solidFill>
                <a:latin typeface="微软雅黑" pitchFamily="34" charset="-122"/>
                <a:ea typeface="微软雅黑" pitchFamily="34" charset="-122"/>
                <a:cs typeface="Arial" pitchFamily="34" charset="0"/>
              </a:rPr>
              <a:t>Better performance of LTE is expected </a:t>
            </a:r>
          </a:p>
          <a:p>
            <a:pPr marL="110815" lvl="1" indent="-110815" algn="ctr" defTabSz="589239">
              <a:lnSpc>
                <a:spcPct val="105000"/>
              </a:lnSpc>
              <a:buClr>
                <a:srgbClr val="FFFFFF"/>
              </a:buClr>
              <a:buSzPct val="50000"/>
              <a:buNone/>
              <a:defRPr/>
            </a:pPr>
            <a:r>
              <a:rPr lang="en-US" altLang="zh-CN" sz="2000" dirty="0" smtClean="0">
                <a:solidFill>
                  <a:schemeClr val="bg1"/>
                </a:solidFill>
                <a:latin typeface="微软雅黑" pitchFamily="34" charset="-122"/>
                <a:ea typeface="微软雅黑" pitchFamily="34" charset="-122"/>
                <a:cs typeface="Arial" pitchFamily="34" charset="0"/>
              </a:rPr>
              <a:t>due to much more robust PHY/MAC design of LTE than </a:t>
            </a:r>
            <a:r>
              <a:rPr lang="en-US" altLang="zh-CN" sz="2000" dirty="0" err="1" smtClean="0">
                <a:solidFill>
                  <a:schemeClr val="bg1"/>
                </a:solidFill>
                <a:latin typeface="微软雅黑" pitchFamily="34" charset="-122"/>
                <a:ea typeface="微软雅黑" pitchFamily="34" charset="-122"/>
                <a:cs typeface="Arial" pitchFamily="34" charset="0"/>
              </a:rPr>
              <a:t>WiFi</a:t>
            </a:r>
            <a:endParaRPr lang="en-US" altLang="zh-CN" sz="2000" dirty="0" smtClean="0">
              <a:solidFill>
                <a:schemeClr val="bg1"/>
              </a:solidFill>
              <a:latin typeface="微软雅黑" pitchFamily="34" charset="-122"/>
              <a:ea typeface="微软雅黑" pitchFamily="34" charset="-122"/>
              <a:cs typeface="Arial" pitchFamily="34" charset="0"/>
            </a:endParaRPr>
          </a:p>
          <a:p>
            <a:pPr marL="110815" lvl="1" indent="-110815" algn="ctr" defTabSz="589239">
              <a:lnSpc>
                <a:spcPct val="105000"/>
              </a:lnSpc>
              <a:buClr>
                <a:srgbClr val="FFFFFF"/>
              </a:buClr>
              <a:buSzPct val="50000"/>
              <a:buFontTx/>
              <a:buChar char="-"/>
              <a:defRPr/>
            </a:pPr>
            <a:endParaRPr lang="en-US" altLang="zh-CN" sz="2000" dirty="0" smtClean="0">
              <a:solidFill>
                <a:schemeClr val="bg1"/>
              </a:solidFill>
              <a:latin typeface="微软雅黑" pitchFamily="34" charset="-122"/>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U-LTE and </a:t>
            </a:r>
            <a:r>
              <a:rPr lang="en-US" altLang="zh-CN" sz="2800" dirty="0" err="1" smtClean="0"/>
              <a:t>WiFi</a:t>
            </a:r>
            <a:r>
              <a:rPr lang="en-US" altLang="zh-CN" sz="2800" dirty="0" smtClean="0"/>
              <a:t>: Case 1-1 Single-cell Scenario (1/2)</a:t>
            </a:r>
            <a:endParaRPr lang="zh-CN" altLang="en-US" sz="2800" dirty="0"/>
          </a:p>
        </p:txBody>
      </p:sp>
      <p:graphicFrame>
        <p:nvGraphicFramePr>
          <p:cNvPr id="4" name="表格 3"/>
          <p:cNvGraphicFramePr>
            <a:graphicFrameLocks noGrp="1"/>
          </p:cNvGraphicFramePr>
          <p:nvPr/>
        </p:nvGraphicFramePr>
        <p:xfrm>
          <a:off x="415636" y="1760073"/>
          <a:ext cx="4334494" cy="3769360"/>
        </p:xfrm>
        <a:graphic>
          <a:graphicData uri="http://schemas.openxmlformats.org/drawingml/2006/table">
            <a:tbl>
              <a:tblPr firstRow="1" bandRow="1">
                <a:tableStyleId>{5940675A-B579-460E-94D1-54222C63F5DA}</a:tableStyleId>
              </a:tblPr>
              <a:tblGrid>
                <a:gridCol w="1092530"/>
                <a:gridCol w="3241964"/>
              </a:tblGrid>
              <a:tr h="370840">
                <a:tc>
                  <a:txBody>
                    <a:bodyPr/>
                    <a:lstStyle/>
                    <a:p>
                      <a:r>
                        <a:rPr lang="en-US" altLang="zh-CN" sz="1400" b="1" dirty="0" smtClean="0">
                          <a:latin typeface="Arial Unicode MS" pitchFamily="34" charset="-122"/>
                          <a:ea typeface="Arial Unicode MS" pitchFamily="34" charset="-122"/>
                          <a:cs typeface="Arial Unicode MS" pitchFamily="34" charset="-122"/>
                        </a:rPr>
                        <a:t>Item</a:t>
                      </a:r>
                      <a:endParaRPr lang="zh-CN" altLang="en-US" sz="1400" b="1" dirty="0">
                        <a:latin typeface="Arial Unicode MS" pitchFamily="34" charset="-122"/>
                        <a:ea typeface="Arial Unicode MS" pitchFamily="34" charset="-122"/>
                        <a:cs typeface="Arial Unicode MS" pitchFamily="34" charset="-122"/>
                      </a:endParaRPr>
                    </a:p>
                  </a:txBody>
                  <a:tcPr marL="36000" marR="3600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solidFill>
                      <a:srgbClr val="FFFF99"/>
                    </a:solidFill>
                  </a:tcPr>
                </a:tc>
                <a:tc>
                  <a:txBody>
                    <a:bodyPr/>
                    <a:lstStyle/>
                    <a:p>
                      <a:r>
                        <a:rPr lang="en-US" altLang="zh-CN" sz="1400" b="1" dirty="0" smtClean="0">
                          <a:latin typeface="Arial Unicode MS" pitchFamily="34" charset="-122"/>
                          <a:ea typeface="Arial Unicode MS" pitchFamily="34" charset="-122"/>
                          <a:cs typeface="Arial Unicode MS" pitchFamily="34" charset="-122"/>
                        </a:rPr>
                        <a:t>Description</a:t>
                      </a:r>
                      <a:endParaRPr lang="zh-CN" altLang="en-US" sz="1400" b="1" dirty="0">
                        <a:latin typeface="Arial Unicode MS" pitchFamily="34" charset="-122"/>
                        <a:ea typeface="Arial Unicode MS" pitchFamily="34" charset="-122"/>
                        <a:cs typeface="Arial Unicode MS" pitchFamily="34" charset="-122"/>
                      </a:endParaRPr>
                    </a:p>
                  </a:txBody>
                  <a:tcP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rgbClr val="FFFF99"/>
                    </a:solidFill>
                  </a:tcPr>
                </a:tc>
              </a:tr>
              <a:tr h="370840">
                <a:tc>
                  <a:txBody>
                    <a:bodyPr/>
                    <a:lstStyle/>
                    <a:p>
                      <a:r>
                        <a:rPr lang="en-US" altLang="zh-CN" sz="1400" dirty="0" smtClean="0">
                          <a:latin typeface="Arial Unicode MS" pitchFamily="34" charset="-122"/>
                          <a:ea typeface="Arial Unicode MS" pitchFamily="34" charset="-122"/>
                          <a:cs typeface="Arial Unicode MS" pitchFamily="34" charset="-122"/>
                        </a:rPr>
                        <a:t>Scenario</a:t>
                      </a:r>
                      <a:endParaRPr lang="zh-CN" altLang="en-US" sz="1400" dirty="0">
                        <a:latin typeface="Arial Unicode MS" pitchFamily="34" charset="-122"/>
                        <a:ea typeface="Arial Unicode MS" pitchFamily="34" charset="-122"/>
                        <a:cs typeface="Arial Unicode MS" pitchFamily="34" charset="-122"/>
                      </a:endParaRPr>
                    </a:p>
                  </a:txBody>
                  <a:tcPr marL="36000" marR="36000">
                    <a:lnL w="19050" cap="flat" cmpd="sng" algn="ctr">
                      <a:solidFill>
                        <a:schemeClr val="tx1"/>
                      </a:solidFill>
                      <a:prstDash val="solid"/>
                      <a:round/>
                      <a:headEnd type="none" w="med" len="med"/>
                      <a:tailEnd type="none" w="med" len="med"/>
                    </a:lnL>
                  </a:tcPr>
                </a:tc>
                <a:tc>
                  <a:txBody>
                    <a:bodyPr/>
                    <a:lstStyle/>
                    <a:p>
                      <a:pPr marL="82550" indent="-82550">
                        <a:spcBef>
                          <a:spcPts val="300"/>
                        </a:spcBef>
                        <a:buFont typeface="Arial" pitchFamily="34" charset="0"/>
                        <a:buChar char="•"/>
                      </a:pPr>
                      <a:r>
                        <a:rPr lang="en-US" altLang="zh-CN" sz="1400" b="0" dirty="0" smtClean="0">
                          <a:latin typeface="Arial Unicode MS" pitchFamily="34" charset="-122"/>
                          <a:ea typeface="Arial Unicode MS" pitchFamily="34" charset="-122"/>
                          <a:cs typeface="Arial Unicode MS" pitchFamily="34" charset="-122"/>
                        </a:rPr>
                        <a:t>Indoor</a:t>
                      </a:r>
                      <a:r>
                        <a:rPr lang="en-US" altLang="zh-CN" sz="1400" b="0" baseline="0" dirty="0" smtClean="0">
                          <a:latin typeface="Arial Unicode MS" pitchFamily="34" charset="-122"/>
                          <a:ea typeface="Arial Unicode MS" pitchFamily="34" charset="-122"/>
                          <a:cs typeface="Arial Unicode MS" pitchFamily="34" charset="-122"/>
                        </a:rPr>
                        <a:t>; </a:t>
                      </a:r>
                    </a:p>
                    <a:p>
                      <a:pPr marL="82550" indent="-82550">
                        <a:spcBef>
                          <a:spcPts val="300"/>
                        </a:spcBef>
                        <a:buFont typeface="Arial" pitchFamily="34" charset="0"/>
                        <a:buChar char="•"/>
                      </a:pPr>
                      <a:r>
                        <a:rPr lang="en-US" altLang="zh-CN" sz="1400" b="0" baseline="0" dirty="0" smtClean="0">
                          <a:latin typeface="Arial Unicode MS" pitchFamily="34" charset="-122"/>
                          <a:ea typeface="Arial Unicode MS" pitchFamily="34" charset="-122"/>
                          <a:cs typeface="Arial Unicode MS" pitchFamily="34" charset="-122"/>
                        </a:rPr>
                        <a:t>Antenna height : 3.1m; </a:t>
                      </a:r>
                    </a:p>
                    <a:p>
                      <a:pPr marL="82550" indent="-82550">
                        <a:spcBef>
                          <a:spcPts val="300"/>
                        </a:spcBef>
                        <a:buFont typeface="Arial" pitchFamily="34" charset="0"/>
                        <a:buChar char="•"/>
                      </a:pPr>
                      <a:r>
                        <a:rPr lang="en-US" altLang="zh-CN" sz="1400" b="0" baseline="0" dirty="0" smtClean="0">
                          <a:latin typeface="Arial Unicode MS" pitchFamily="34" charset="-122"/>
                          <a:ea typeface="Arial Unicode MS" pitchFamily="34" charset="-122"/>
                          <a:cs typeface="Arial Unicode MS" pitchFamily="34" charset="-122"/>
                        </a:rPr>
                        <a:t>Co-antenna for </a:t>
                      </a:r>
                      <a:r>
                        <a:rPr lang="en-US" altLang="zh-CN" sz="1400" b="0" dirty="0" smtClean="0">
                          <a:latin typeface="Arial Unicode MS" pitchFamily="34" charset="-122"/>
                          <a:ea typeface="Arial Unicode MS" pitchFamily="34" charset="-122"/>
                          <a:cs typeface="Arial Unicode MS" pitchFamily="34" charset="-122"/>
                        </a:rPr>
                        <a:t>LTE </a:t>
                      </a:r>
                      <a:r>
                        <a:rPr lang="en-US" altLang="zh-CN" sz="1400" b="0" dirty="0" err="1" smtClean="0">
                          <a:latin typeface="Arial Unicode MS" pitchFamily="34" charset="-122"/>
                          <a:ea typeface="Arial Unicode MS" pitchFamily="34" charset="-122"/>
                          <a:cs typeface="Arial Unicode MS" pitchFamily="34" charset="-122"/>
                        </a:rPr>
                        <a:t>eNB</a:t>
                      </a:r>
                      <a:r>
                        <a:rPr lang="en-US" altLang="zh-CN" sz="1400" b="0" dirty="0" smtClean="0">
                          <a:latin typeface="Arial Unicode MS" pitchFamily="34" charset="-122"/>
                          <a:ea typeface="Arial Unicode MS" pitchFamily="34" charset="-122"/>
                          <a:cs typeface="Arial Unicode MS" pitchFamily="34" charset="-122"/>
                        </a:rPr>
                        <a:t> and</a:t>
                      </a:r>
                      <a:r>
                        <a:rPr lang="zh-CN" altLang="en-US" sz="1400" b="0" baseline="0" dirty="0" smtClean="0">
                          <a:latin typeface="Arial Unicode MS" pitchFamily="34" charset="-122"/>
                          <a:ea typeface="Arial Unicode MS" pitchFamily="34" charset="-122"/>
                          <a:cs typeface="Arial Unicode MS" pitchFamily="34" charset="-122"/>
                        </a:rPr>
                        <a:t> </a:t>
                      </a:r>
                      <a:r>
                        <a:rPr lang="en-US" altLang="zh-CN" sz="1400" b="0" dirty="0" err="1" smtClean="0">
                          <a:latin typeface="Arial Unicode MS" pitchFamily="34" charset="-122"/>
                          <a:ea typeface="Arial Unicode MS" pitchFamily="34" charset="-122"/>
                          <a:cs typeface="Arial Unicode MS" pitchFamily="34" charset="-122"/>
                        </a:rPr>
                        <a:t>WiFi</a:t>
                      </a:r>
                      <a:r>
                        <a:rPr lang="en-US" altLang="zh-CN" sz="1400" b="0" baseline="0" dirty="0" smtClean="0">
                          <a:latin typeface="Arial Unicode MS" pitchFamily="34" charset="-122"/>
                          <a:ea typeface="Arial Unicode MS" pitchFamily="34" charset="-122"/>
                          <a:cs typeface="Arial Unicode MS" pitchFamily="34" charset="-122"/>
                        </a:rPr>
                        <a:t> AP with same </a:t>
                      </a:r>
                      <a:r>
                        <a:rPr lang="en-US" altLang="zh-CN" sz="1400" b="0" baseline="0" dirty="0" err="1" smtClean="0">
                          <a:latin typeface="Arial Unicode MS" pitchFamily="34" charset="-122"/>
                          <a:ea typeface="Arial Unicode MS" pitchFamily="34" charset="-122"/>
                          <a:cs typeface="Arial Unicode MS" pitchFamily="34" charset="-122"/>
                        </a:rPr>
                        <a:t>tx</a:t>
                      </a:r>
                      <a:r>
                        <a:rPr lang="en-US" altLang="zh-CN" sz="1400" b="0" baseline="0" dirty="0" smtClean="0">
                          <a:latin typeface="Arial Unicode MS" pitchFamily="34" charset="-122"/>
                          <a:ea typeface="Arial Unicode MS" pitchFamily="34" charset="-122"/>
                          <a:cs typeface="Arial Unicode MS" pitchFamily="34" charset="-122"/>
                        </a:rPr>
                        <a:t> power (20dBm)</a:t>
                      </a:r>
                      <a:endParaRPr lang="zh-CN" altLang="en-US" sz="1400" b="0" dirty="0">
                        <a:latin typeface="Arial Unicode MS" pitchFamily="34" charset="-122"/>
                        <a:ea typeface="Arial Unicode MS" pitchFamily="34" charset="-122"/>
                        <a:cs typeface="Arial Unicode MS" pitchFamily="34" charset="-122"/>
                      </a:endParaRPr>
                    </a:p>
                  </a:txBody>
                  <a:tcPr>
                    <a:lnR w="19050" cap="flat" cmpd="sng" algn="ctr">
                      <a:solidFill>
                        <a:schemeClr val="tx1"/>
                      </a:solidFill>
                      <a:prstDash val="solid"/>
                      <a:round/>
                      <a:headEnd type="none" w="med" len="med"/>
                      <a:tailEnd type="none" w="med" len="med"/>
                    </a:lnR>
                  </a:tcPr>
                </a:tc>
              </a:tr>
              <a:tr h="370840">
                <a:tc>
                  <a:txBody>
                    <a:bodyPr/>
                    <a:lstStyle/>
                    <a:p>
                      <a:r>
                        <a:rPr lang="en-US" altLang="zh-CN" sz="1400" dirty="0" err="1" smtClean="0">
                          <a:latin typeface="Arial Unicode MS" pitchFamily="34" charset="-122"/>
                          <a:ea typeface="Arial Unicode MS" pitchFamily="34" charset="-122"/>
                          <a:cs typeface="Arial Unicode MS" pitchFamily="34" charset="-122"/>
                        </a:rPr>
                        <a:t>eNB</a:t>
                      </a:r>
                      <a:r>
                        <a:rPr lang="en-US" altLang="zh-CN" sz="1400" dirty="0" smtClean="0">
                          <a:latin typeface="Arial Unicode MS" pitchFamily="34" charset="-122"/>
                          <a:ea typeface="Arial Unicode MS" pitchFamily="34" charset="-122"/>
                          <a:cs typeface="Arial Unicode MS" pitchFamily="34" charset="-122"/>
                        </a:rPr>
                        <a:t>/AP configuration</a:t>
                      </a:r>
                      <a:endParaRPr lang="zh-CN" altLang="en-US" sz="1400" dirty="0">
                        <a:latin typeface="Arial Unicode MS" pitchFamily="34" charset="-122"/>
                        <a:ea typeface="Arial Unicode MS" pitchFamily="34" charset="-122"/>
                        <a:cs typeface="Arial Unicode MS" pitchFamily="34" charset="-122"/>
                      </a:endParaRPr>
                    </a:p>
                  </a:txBody>
                  <a:tcPr marL="36000" marR="36000">
                    <a:lnL w="19050" cap="flat" cmpd="sng" algn="ctr">
                      <a:solidFill>
                        <a:schemeClr val="tx1"/>
                      </a:solidFill>
                      <a:prstDash val="solid"/>
                      <a:round/>
                      <a:headEnd type="none" w="med" len="med"/>
                      <a:tailEnd type="none" w="med" len="med"/>
                    </a:lnL>
                  </a:tcPr>
                </a:tc>
                <a:tc>
                  <a:txBody>
                    <a:bodyPr/>
                    <a:lstStyle/>
                    <a:p>
                      <a:pPr marL="82550" indent="-82550" algn="l" defTabSz="914400" rtl="0" eaLnBrk="1" latinLnBrk="0" hangingPunct="1">
                        <a:spcBef>
                          <a:spcPts val="300"/>
                        </a:spcBef>
                        <a:buFont typeface="Arial" pitchFamily="34" charset="0"/>
                        <a:buChar char="•"/>
                      </a:pPr>
                      <a:r>
                        <a:rPr lang="en-US" altLang="zh-CN" sz="1400" b="0" kern="1200" dirty="0" err="1" smtClean="0">
                          <a:solidFill>
                            <a:schemeClr val="tx1"/>
                          </a:solidFill>
                          <a:latin typeface="Arial Unicode MS" pitchFamily="34" charset="-122"/>
                          <a:ea typeface="Arial Unicode MS" pitchFamily="34" charset="-122"/>
                          <a:cs typeface="Arial Unicode MS" pitchFamily="34" charset="-122"/>
                        </a:rPr>
                        <a:t>eNB</a:t>
                      </a:r>
                      <a:r>
                        <a:rPr lang="en-US" altLang="zh-CN" sz="1400" b="0" kern="1200" dirty="0" smtClean="0">
                          <a:solidFill>
                            <a:schemeClr val="tx1"/>
                          </a:solidFill>
                          <a:latin typeface="Arial Unicode MS" pitchFamily="34" charset="-122"/>
                          <a:ea typeface="Arial Unicode MS" pitchFamily="34" charset="-122"/>
                          <a:cs typeface="Arial Unicode MS" pitchFamily="34" charset="-122"/>
                        </a:rPr>
                        <a:t>: 5.8GHz, BW 20MHz, 2T2R, TDD Configuration 2 (DL:S:UL=3:1:1);</a:t>
                      </a:r>
                    </a:p>
                    <a:p>
                      <a:pPr marL="82550" indent="-82550" algn="l" defTabSz="914400" rtl="0" eaLnBrk="1" latinLnBrk="0" hangingPunct="1">
                        <a:spcBef>
                          <a:spcPts val="300"/>
                        </a:spcBef>
                        <a:buFont typeface="Arial" pitchFamily="34" charset="0"/>
                        <a:buChar char="•"/>
                      </a:pPr>
                      <a:r>
                        <a:rPr lang="en-US" altLang="zh-CN" sz="1400" b="0" kern="12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b="0" kern="1200" dirty="0" smtClean="0">
                          <a:solidFill>
                            <a:schemeClr val="tx1"/>
                          </a:solidFill>
                          <a:latin typeface="Arial Unicode MS" pitchFamily="34" charset="-122"/>
                          <a:ea typeface="Arial Unicode MS" pitchFamily="34" charset="-122"/>
                          <a:cs typeface="Arial Unicode MS" pitchFamily="34" charset="-122"/>
                        </a:rPr>
                        <a:t> AP:5.8GHz, BW 20MHz, 2T2R, IEEE802.11n;</a:t>
                      </a:r>
                    </a:p>
                  </a:txBody>
                  <a:tcPr>
                    <a:lnR w="19050" cap="flat" cmpd="sng" algn="ctr">
                      <a:solidFill>
                        <a:schemeClr val="tx1"/>
                      </a:solidFill>
                      <a:prstDash val="solid"/>
                      <a:round/>
                      <a:headEnd type="none" w="med" len="med"/>
                      <a:tailEnd type="none" w="med" len="med"/>
                    </a:lnR>
                  </a:tcPr>
                </a:tc>
              </a:tr>
              <a:tr h="370840">
                <a:tc>
                  <a:txBody>
                    <a:bodyPr/>
                    <a:lstStyle/>
                    <a:p>
                      <a:r>
                        <a:rPr lang="en-US" altLang="zh-CN" sz="1400" kern="1200" dirty="0" smtClean="0">
                          <a:solidFill>
                            <a:schemeClr val="tx1"/>
                          </a:solidFill>
                          <a:latin typeface="Arial Unicode MS" pitchFamily="34" charset="-122"/>
                          <a:ea typeface="Arial Unicode MS" pitchFamily="34" charset="-122"/>
                          <a:cs typeface="Arial Unicode MS" pitchFamily="34" charset="-122"/>
                        </a:rPr>
                        <a:t>UE/STA devices</a:t>
                      </a:r>
                      <a:endParaRPr lang="zh-CN" altLang="en-US" sz="1400" kern="1200" dirty="0">
                        <a:solidFill>
                          <a:schemeClr val="tx1"/>
                        </a:solidFill>
                        <a:latin typeface="Arial Unicode MS" pitchFamily="34" charset="-122"/>
                        <a:ea typeface="Arial Unicode MS" pitchFamily="34" charset="-122"/>
                        <a:cs typeface="Arial Unicode MS" pitchFamily="34" charset="-122"/>
                      </a:endParaRPr>
                    </a:p>
                  </a:txBody>
                  <a:tcPr marL="36000" marR="36000">
                    <a:lnL w="19050" cap="flat" cmpd="sng" algn="ctr">
                      <a:solidFill>
                        <a:schemeClr val="tx1"/>
                      </a:solidFill>
                      <a:prstDash val="solid"/>
                      <a:round/>
                      <a:headEnd type="none" w="med" len="med"/>
                      <a:tailEnd type="none" w="med" len="med"/>
                    </a:lnL>
                  </a:tcPr>
                </a:tc>
                <a:tc>
                  <a:txBody>
                    <a:bodyPr/>
                    <a:lstStyle/>
                    <a:p>
                      <a:pPr marL="82550" marR="0" indent="-82550" algn="l" defTabSz="914400" rtl="0" eaLnBrk="1" fontAlgn="auto" latinLnBrk="0" hangingPunct="1">
                        <a:lnSpc>
                          <a:spcPct val="100000"/>
                        </a:lnSpc>
                        <a:spcBef>
                          <a:spcPts val="300"/>
                        </a:spcBef>
                        <a:spcAft>
                          <a:spcPts val="0"/>
                        </a:spcAft>
                        <a:buClrTx/>
                        <a:buSzTx/>
                        <a:buFont typeface="Arial" pitchFamily="34" charset="0"/>
                        <a:buChar char="•"/>
                        <a:tabLst/>
                        <a:defRPr/>
                      </a:pPr>
                      <a:r>
                        <a:rPr lang="en-US" altLang="zh-CN" sz="1400" b="0" kern="12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b="0" kern="1200" dirty="0" smtClean="0">
                          <a:solidFill>
                            <a:schemeClr val="tx1"/>
                          </a:solidFill>
                          <a:latin typeface="Arial Unicode MS" pitchFamily="34" charset="-122"/>
                          <a:ea typeface="Arial Unicode MS" pitchFamily="34" charset="-122"/>
                          <a:cs typeface="Arial Unicode MS" pitchFamily="34" charset="-122"/>
                        </a:rPr>
                        <a:t> STA1: Laptop(up to rank 2)</a:t>
                      </a:r>
                    </a:p>
                    <a:p>
                      <a:pPr marL="82550" marR="0" indent="-82550" algn="l" defTabSz="914400" rtl="0" eaLnBrk="1" fontAlgn="auto" latinLnBrk="0" hangingPunct="1">
                        <a:lnSpc>
                          <a:spcPct val="100000"/>
                        </a:lnSpc>
                        <a:spcBef>
                          <a:spcPts val="300"/>
                        </a:spcBef>
                        <a:spcAft>
                          <a:spcPts val="0"/>
                        </a:spcAft>
                        <a:buClrTx/>
                        <a:buSzTx/>
                        <a:buFont typeface="Arial" pitchFamily="34" charset="0"/>
                        <a:buChar char="•"/>
                        <a:tabLst/>
                        <a:defRPr/>
                      </a:pPr>
                      <a:r>
                        <a:rPr lang="en-US" altLang="zh-CN" sz="1400" b="0" kern="1200" dirty="0" err="1" smtClean="0">
                          <a:solidFill>
                            <a:schemeClr val="tx1"/>
                          </a:solidFill>
                          <a:latin typeface="Arial Unicode MS" pitchFamily="34" charset="-122"/>
                          <a:ea typeface="Arial Unicode MS" pitchFamily="34" charset="-122"/>
                          <a:cs typeface="Arial Unicode MS" pitchFamily="34" charset="-122"/>
                        </a:rPr>
                        <a:t>WiFi</a:t>
                      </a:r>
                      <a:r>
                        <a:rPr lang="en-US" altLang="zh-CN" sz="1400" b="0" kern="1200" dirty="0" smtClean="0">
                          <a:solidFill>
                            <a:schemeClr val="tx1"/>
                          </a:solidFill>
                          <a:latin typeface="Arial Unicode MS" pitchFamily="34" charset="-122"/>
                          <a:ea typeface="Arial Unicode MS" pitchFamily="34" charset="-122"/>
                          <a:cs typeface="Arial Unicode MS" pitchFamily="34" charset="-122"/>
                        </a:rPr>
                        <a:t> STA2: Mobile phone (rank 1).</a:t>
                      </a:r>
                    </a:p>
                    <a:p>
                      <a:pPr marL="82550" indent="-82550" algn="l" defTabSz="914400" rtl="0" eaLnBrk="1" latinLnBrk="0" hangingPunct="1">
                        <a:spcBef>
                          <a:spcPts val="300"/>
                        </a:spcBef>
                        <a:spcAft>
                          <a:spcPts val="0"/>
                        </a:spcAft>
                        <a:buFont typeface="Arial" pitchFamily="34" charset="0"/>
                        <a:buChar char="•"/>
                      </a:pPr>
                      <a:r>
                        <a:rPr lang="en-US" altLang="zh-CN" sz="1400" b="0" kern="1200" dirty="0" smtClean="0">
                          <a:solidFill>
                            <a:schemeClr val="tx1"/>
                          </a:solidFill>
                          <a:latin typeface="Arial Unicode MS" pitchFamily="34" charset="-122"/>
                          <a:ea typeface="Arial Unicode MS" pitchFamily="34" charset="-122"/>
                          <a:cs typeface="Arial Unicode MS" pitchFamily="34" charset="-122"/>
                        </a:rPr>
                        <a:t>LTE UE: Huawei/</a:t>
                      </a:r>
                      <a:r>
                        <a:rPr lang="en-US" altLang="zh-CN" sz="1400" b="0" kern="1200" dirty="0" err="1" smtClean="0">
                          <a:solidFill>
                            <a:schemeClr val="tx1"/>
                          </a:solidFill>
                          <a:latin typeface="Arial Unicode MS" pitchFamily="34" charset="-122"/>
                          <a:ea typeface="Arial Unicode MS" pitchFamily="34" charset="-122"/>
                          <a:cs typeface="Arial Unicode MS" pitchFamily="34" charset="-122"/>
                        </a:rPr>
                        <a:t>HiSi</a:t>
                      </a:r>
                      <a:r>
                        <a:rPr lang="en-US" altLang="zh-CN" sz="1400" b="0" kern="1200" dirty="0" smtClean="0">
                          <a:solidFill>
                            <a:schemeClr val="tx1"/>
                          </a:solidFill>
                          <a:latin typeface="Arial Unicode MS" pitchFamily="34" charset="-122"/>
                          <a:ea typeface="Arial Unicode MS" pitchFamily="34" charset="-122"/>
                          <a:cs typeface="Arial Unicode MS" pitchFamily="34" charset="-122"/>
                        </a:rPr>
                        <a:t> CPE with 5.8GHz capability</a:t>
                      </a:r>
                      <a:endParaRPr lang="zh-CN" altLang="zh-CN" sz="1400" b="0" kern="1200" dirty="0" smtClean="0">
                        <a:solidFill>
                          <a:schemeClr val="tx1"/>
                        </a:solidFill>
                        <a:latin typeface="Arial Unicode MS" pitchFamily="34" charset="-122"/>
                        <a:ea typeface="Arial Unicode MS" pitchFamily="34" charset="-122"/>
                        <a:cs typeface="Arial Unicode MS" pitchFamily="34" charset="-122"/>
                      </a:endParaRPr>
                    </a:p>
                  </a:txBody>
                  <a:tcPr marL="68580" marR="68580" marT="0" marB="0">
                    <a:lnR w="19050" cap="flat" cmpd="sng" algn="ctr">
                      <a:solidFill>
                        <a:schemeClr val="tx1"/>
                      </a:solidFill>
                      <a:prstDash val="solid"/>
                      <a:round/>
                      <a:headEnd type="none" w="med" len="med"/>
                      <a:tailEnd type="none" w="med" len="med"/>
                    </a:lnR>
                  </a:tcPr>
                </a:tc>
              </a:tr>
              <a:tr h="370840">
                <a:tc>
                  <a:txBody>
                    <a:bodyPr/>
                    <a:lstStyle/>
                    <a:p>
                      <a:r>
                        <a:rPr lang="en-US" altLang="zh-CN" sz="1400" kern="1200" dirty="0" smtClean="0">
                          <a:solidFill>
                            <a:schemeClr val="tx1"/>
                          </a:solidFill>
                          <a:latin typeface="Arial Unicode MS" pitchFamily="34" charset="-122"/>
                          <a:ea typeface="Arial Unicode MS" pitchFamily="34" charset="-122"/>
                          <a:cs typeface="Arial Unicode MS" pitchFamily="34" charset="-122"/>
                        </a:rPr>
                        <a:t>Traffic type</a:t>
                      </a:r>
                      <a:endParaRPr lang="zh-CN" altLang="en-US" sz="1400" kern="1200" dirty="0">
                        <a:solidFill>
                          <a:schemeClr val="tx1"/>
                        </a:solidFill>
                        <a:latin typeface="Arial Unicode MS" pitchFamily="34" charset="-122"/>
                        <a:ea typeface="Arial Unicode MS" pitchFamily="34" charset="-122"/>
                        <a:cs typeface="Arial Unicode MS" pitchFamily="34" charset="-122"/>
                      </a:endParaRPr>
                    </a:p>
                  </a:txBody>
                  <a:tcPr marL="36000" marR="36000">
                    <a:lnL w="19050" cap="flat" cmpd="sng" algn="ctr">
                      <a:solidFill>
                        <a:schemeClr val="tx1"/>
                      </a:solidFill>
                      <a:prstDash val="solid"/>
                      <a:round/>
                      <a:headEnd type="none" w="med" len="med"/>
                      <a:tailEnd type="none" w="med" len="med"/>
                    </a:lnL>
                  </a:tcPr>
                </a:tc>
                <a:tc>
                  <a:txBody>
                    <a:bodyPr/>
                    <a:lstStyle/>
                    <a:p>
                      <a:pPr marL="82550" indent="-82550" algn="l" defTabSz="914400" rtl="0" eaLnBrk="1" latinLnBrk="0" hangingPunct="1">
                        <a:spcBef>
                          <a:spcPts val="300"/>
                        </a:spcBef>
                        <a:spcAft>
                          <a:spcPts val="0"/>
                        </a:spcAft>
                        <a:buFont typeface="Arial" pitchFamily="34" charset="0"/>
                        <a:buChar char="•"/>
                      </a:pPr>
                      <a:r>
                        <a:rPr lang="en-US" altLang="zh-CN" sz="1400" b="0" kern="1200" dirty="0" smtClean="0">
                          <a:solidFill>
                            <a:schemeClr val="tx1"/>
                          </a:solidFill>
                          <a:latin typeface="Arial Unicode MS" pitchFamily="34" charset="-122"/>
                          <a:ea typeface="Arial Unicode MS" pitchFamily="34" charset="-122"/>
                          <a:cs typeface="Arial Unicode MS" pitchFamily="34" charset="-122"/>
                        </a:rPr>
                        <a:t>Only DL traffic, no UL traffic</a:t>
                      </a:r>
                    </a:p>
                    <a:p>
                      <a:pPr marL="82550" indent="-82550" algn="l" defTabSz="914400" rtl="0" eaLnBrk="1" latinLnBrk="0" hangingPunct="1">
                        <a:spcBef>
                          <a:spcPts val="300"/>
                        </a:spcBef>
                        <a:spcAft>
                          <a:spcPts val="0"/>
                        </a:spcAft>
                        <a:buFont typeface="Arial" pitchFamily="34" charset="0"/>
                        <a:buChar char="•"/>
                      </a:pPr>
                      <a:r>
                        <a:rPr lang="en-US" altLang="zh-CN" sz="1400" b="0" kern="1200" dirty="0" smtClean="0">
                          <a:solidFill>
                            <a:schemeClr val="tx1"/>
                          </a:solidFill>
                          <a:latin typeface="Arial Unicode MS" pitchFamily="34" charset="-122"/>
                          <a:ea typeface="Arial Unicode MS" pitchFamily="34" charset="-122"/>
                          <a:cs typeface="Arial Unicode MS" pitchFamily="34" charset="-122"/>
                        </a:rPr>
                        <a:t>Full buffer traffic model</a:t>
                      </a:r>
                      <a:endParaRPr lang="zh-CN" altLang="zh-CN" sz="1400" b="0" kern="1200" dirty="0" smtClean="0">
                        <a:solidFill>
                          <a:schemeClr val="tx1"/>
                        </a:solidFill>
                        <a:latin typeface="Arial Unicode MS" pitchFamily="34" charset="-122"/>
                        <a:ea typeface="Arial Unicode MS" pitchFamily="34" charset="-122"/>
                        <a:cs typeface="Arial Unicode MS" pitchFamily="34" charset="-122"/>
                      </a:endParaRPr>
                    </a:p>
                  </a:txBody>
                  <a:tcPr marL="68580" marR="68580" marT="0" marB="0">
                    <a:lnR w="19050" cap="flat" cmpd="sng" algn="ctr">
                      <a:solidFill>
                        <a:schemeClr val="tx1"/>
                      </a:solidFill>
                      <a:prstDash val="solid"/>
                      <a:round/>
                      <a:headEnd type="none" w="med" len="med"/>
                      <a:tailEnd type="none" w="med" len="med"/>
                    </a:lnR>
                  </a:tcPr>
                </a:tc>
              </a:tr>
            </a:tbl>
          </a:graphicData>
        </a:graphic>
      </p:graphicFrame>
      <p:sp>
        <p:nvSpPr>
          <p:cNvPr id="5" name="TextBox 4"/>
          <p:cNvSpPr txBox="1"/>
          <p:nvPr/>
        </p:nvSpPr>
        <p:spPr>
          <a:xfrm>
            <a:off x="5450330" y="1422602"/>
            <a:ext cx="5961788" cy="338554"/>
          </a:xfrm>
          <a:prstGeom prst="rect">
            <a:avLst/>
          </a:prstGeom>
          <a:noFill/>
        </p:spPr>
        <p:txBody>
          <a:bodyPr wrap="square" rtlCol="0">
            <a:spAutoFit/>
          </a:bodyPr>
          <a:lstStyle/>
          <a:p>
            <a:pPr marL="176213" indent="-176213">
              <a:buClrTx/>
              <a:buNone/>
            </a:pPr>
            <a:r>
              <a:rPr lang="en-US" altLang="zh-CN" sz="1600" dirty="0" smtClean="0">
                <a:latin typeface="Arial" pitchFamily="34" charset="0"/>
                <a:cs typeface="Arial" pitchFamily="34" charset="0"/>
              </a:rPr>
              <a:t>Coverage test:</a:t>
            </a:r>
            <a:r>
              <a:rPr lang="en-US" altLang="zh-CN" sz="1600" b="0" dirty="0" smtClean="0">
                <a:solidFill>
                  <a:srgbClr val="FF0000"/>
                </a:solidFill>
                <a:latin typeface="Arial" pitchFamily="34" charset="0"/>
                <a:cs typeface="Arial" pitchFamily="34" charset="0"/>
              </a:rPr>
              <a:t> </a:t>
            </a:r>
            <a:r>
              <a:rPr lang="en-US" altLang="zh-CN" sz="1600" b="0" dirty="0" smtClean="0">
                <a:latin typeface="Arial" pitchFamily="34" charset="0"/>
                <a:cs typeface="Arial" pitchFamily="34" charset="0"/>
              </a:rPr>
              <a:t>Single UE, moving from cell center to cell edge  </a:t>
            </a:r>
            <a:endParaRPr lang="zh-CN" altLang="en-US" sz="1600" b="0" dirty="0" smtClean="0">
              <a:latin typeface="Arial" pitchFamily="34" charset="0"/>
              <a:cs typeface="Arial" pitchFamily="34" charset="0"/>
            </a:endParaRPr>
          </a:p>
        </p:txBody>
      </p:sp>
      <p:pic>
        <p:nvPicPr>
          <p:cNvPr id="10242" name="Picture 2"/>
          <p:cNvPicPr>
            <a:picLocks noChangeAspect="1" noChangeArrowheads="1"/>
          </p:cNvPicPr>
          <p:nvPr/>
        </p:nvPicPr>
        <p:blipFill>
          <a:blip r:embed="rId2" cstate="print"/>
          <a:srcRect/>
          <a:stretch>
            <a:fillRect/>
          </a:stretch>
        </p:blipFill>
        <p:spPr bwMode="auto">
          <a:xfrm>
            <a:off x="5914286" y="1843198"/>
            <a:ext cx="5225594" cy="1680236"/>
          </a:xfrm>
          <a:prstGeom prst="rect">
            <a:avLst/>
          </a:prstGeom>
          <a:noFill/>
          <a:ln w="9525">
            <a:noFill/>
            <a:miter lim="800000"/>
            <a:headEnd/>
            <a:tailEnd/>
          </a:ln>
        </p:spPr>
      </p:pic>
      <p:sp>
        <p:nvSpPr>
          <p:cNvPr id="9" name="TextBox 8"/>
          <p:cNvSpPr txBox="1"/>
          <p:nvPr/>
        </p:nvSpPr>
        <p:spPr>
          <a:xfrm>
            <a:off x="5474528" y="3870378"/>
            <a:ext cx="6626426" cy="584775"/>
          </a:xfrm>
          <a:prstGeom prst="rect">
            <a:avLst/>
          </a:prstGeom>
          <a:noFill/>
        </p:spPr>
        <p:txBody>
          <a:bodyPr wrap="square" rtlCol="0">
            <a:spAutoFit/>
          </a:bodyPr>
          <a:lstStyle/>
          <a:p>
            <a:pPr marL="176213" indent="-176213">
              <a:buClrTx/>
              <a:buNone/>
            </a:pPr>
            <a:r>
              <a:rPr lang="en-US" altLang="zh-CN" sz="1600" dirty="0" smtClean="0">
                <a:latin typeface="Arial" pitchFamily="34" charset="0"/>
                <a:cs typeface="Arial" pitchFamily="34" charset="0"/>
              </a:rPr>
              <a:t>Capacity test:</a:t>
            </a:r>
            <a:r>
              <a:rPr lang="en-US" altLang="zh-CN" sz="1600" b="0" dirty="0" smtClean="0">
                <a:solidFill>
                  <a:srgbClr val="FF0000"/>
                </a:solidFill>
                <a:latin typeface="Arial" pitchFamily="34" charset="0"/>
                <a:cs typeface="Arial" pitchFamily="34" charset="0"/>
              </a:rPr>
              <a:t> </a:t>
            </a:r>
          </a:p>
          <a:p>
            <a:pPr marL="176213" indent="-176213">
              <a:buClrTx/>
              <a:buNone/>
            </a:pPr>
            <a:r>
              <a:rPr lang="en-US" altLang="zh-CN" sz="1600" b="0" dirty="0" smtClean="0">
                <a:solidFill>
                  <a:srgbClr val="FF0000"/>
                </a:solidFill>
                <a:latin typeface="Arial" pitchFamily="34" charset="0"/>
                <a:cs typeface="Arial" pitchFamily="34" charset="0"/>
              </a:rPr>
              <a:t>	</a:t>
            </a:r>
            <a:r>
              <a:rPr lang="en-US" altLang="zh-CN" sz="1600" b="0" dirty="0" smtClean="0">
                <a:latin typeface="Arial" pitchFamily="34" charset="0"/>
                <a:cs typeface="Arial" pitchFamily="34" charset="0"/>
              </a:rPr>
              <a:t>4 UEs/STAs are uniformly dropped within cell coverage region</a:t>
            </a:r>
            <a:endParaRPr lang="zh-CN" altLang="en-US" sz="1600" b="0" dirty="0" smtClean="0">
              <a:latin typeface="Arial" pitchFamily="34" charset="0"/>
              <a:cs typeface="Arial" pitchFamily="34" charset="0"/>
            </a:endParaRPr>
          </a:p>
        </p:txBody>
      </p:sp>
      <p:pic>
        <p:nvPicPr>
          <p:cNvPr id="8" name="Picture 4"/>
          <p:cNvPicPr>
            <a:picLocks noChangeAspect="1" noChangeArrowheads="1"/>
          </p:cNvPicPr>
          <p:nvPr/>
        </p:nvPicPr>
        <p:blipFill>
          <a:blip r:embed="rId3" cstate="print"/>
          <a:srcRect/>
          <a:stretch>
            <a:fillRect/>
          </a:stretch>
        </p:blipFill>
        <p:spPr bwMode="auto">
          <a:xfrm>
            <a:off x="5678930" y="4455154"/>
            <a:ext cx="5689550" cy="179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华为VI主题16x9">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spAutoFit/>
      </a:bodyPr>
      <a:lstStyle>
        <a:defPPr>
          <a:buNone/>
          <a:defRPr sz="1600" b="0" dirty="0" smtClean="0"/>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28575">
          <a:solidFill>
            <a:srgbClr val="FFFF0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2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3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4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6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4_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5_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21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7_默认设计模板">
  <a:themeElements>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3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NO various slides (2) template">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gradFill>
        <a:ln w="25400" cap="flat" cmpd="sng" algn="ctr">
          <a:noFill/>
          <a:prstDash val="solid"/>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a:ln>
              <a:noFill/>
            </a:ln>
            <a:solidFill>
              <a:prstClr val="white"/>
            </a:solidFill>
            <a:effectLst/>
            <a:uLnTx/>
            <a:uFillTx/>
            <a:latin typeface="Calibri"/>
            <a:ea typeface="+mn-ea"/>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my definition">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rotWithShape="1">
          <a:gsLst>
            <a:gs pos="0">
              <a:srgbClr val="60B5CC">
                <a:shade val="51000"/>
                <a:satMod val="130000"/>
              </a:srgbClr>
            </a:gs>
            <a:gs pos="80000">
              <a:srgbClr val="60B5CC">
                <a:shade val="93000"/>
                <a:satMod val="130000"/>
              </a:srgbClr>
            </a:gs>
            <a:gs pos="100000">
              <a:srgbClr val="60B5CC">
                <a:shade val="94000"/>
                <a:satMod val="135000"/>
              </a:srgbClr>
            </a:gs>
          </a:gsLst>
          <a:lin ang="16200000" scaled="0"/>
        </a:gradFill>
        <a:ln w="9525" cap="flat" cmpd="sng" algn="ctr">
          <a:solidFill>
            <a:srgbClr val="60B5CC">
              <a:shade val="95000"/>
              <a:satMod val="105000"/>
            </a:srgbClr>
          </a:solidFill>
          <a:prstDash val="solid"/>
        </a:ln>
        <a:effectLst>
          <a:outerShdw blurRad="40000" dist="23000" dir="5400000" rotWithShape="0">
            <a:srgbClr val="000000">
              <a:alpha val="35000"/>
            </a:srgbClr>
          </a:outerShdw>
        </a:effectLst>
      </a:spPr>
      <a:bodyPr vert="horz" wrap="square" lIns="91440" tIns="45720" rIns="91440" bIns="45720" numCol="1" rtlCol="0" anchor="ctr" anchorCtr="0" compatLnSpc="1">
        <a:prstTxWarp prst="textNoShape">
          <a:avLst/>
        </a:prstTxWarp>
      </a:bodyPr>
      <a:lstStyle>
        <a:defPPr marL="342977" indent="9441" algn="ctr" defTabSz="801688">
          <a:lnSpc>
            <a:spcPct val="90000"/>
          </a:lnSpc>
          <a:buSzPct val="60000"/>
          <a:buNone/>
          <a:defRPr sz="1400" kern="0" dirty="0" smtClean="0">
            <a:solidFill>
              <a:srgbClr val="FFFFFF"/>
            </a:solidFill>
            <a:latin typeface="FrutigerNext LT Regular" pitchFamily="34" charset="0"/>
            <a:ea typeface="微软雅黑" pitchFamily="34" charset="-122"/>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80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spDef>
    <a:lnDef>
      <a:spPr bwMode="auto">
        <a:xfrm>
          <a:off x="0" y="0"/>
          <a:ext cx="1" cy="1"/>
        </a:xfrm>
        <a:custGeom>
          <a:avLst/>
          <a:gdLst/>
          <a:ahLst/>
          <a:cxnLst/>
          <a:rect l="0" t="0" r="0" b="0"/>
          <a:pathLst/>
        </a:custGeom>
        <a:solidFill>
          <a:srgbClr val="C80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lnDef>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80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spDef>
    <a:lnDef>
      <a:spPr bwMode="auto">
        <a:xfrm>
          <a:off x="0" y="0"/>
          <a:ext cx="1" cy="1"/>
        </a:xfrm>
        <a:custGeom>
          <a:avLst/>
          <a:gdLst/>
          <a:ahLst/>
          <a:cxnLst/>
          <a:rect l="0" t="0" r="0" b="0"/>
          <a:pathLst/>
        </a:custGeom>
        <a:solidFill>
          <a:srgbClr val="C80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lnDef>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2_默认设计模板 13">
    <a:dk1>
      <a:srgbClr val="000000"/>
    </a:dk1>
    <a:lt1>
      <a:srgbClr val="FFFFFF"/>
    </a:lt1>
    <a:dk2>
      <a:srgbClr val="990000"/>
    </a:dk2>
    <a:lt2>
      <a:srgbClr val="969696"/>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6600"/>
    </a:folHlink>
  </a:clrScheme>
</a:themeOverride>
</file>

<file path=docProps/app.xml><?xml version="1.0" encoding="utf-8"?>
<Properties xmlns="http://schemas.openxmlformats.org/officeDocument/2006/extended-properties" xmlns:vt="http://schemas.openxmlformats.org/officeDocument/2006/docPropsVTypes">
  <Template>16比9PPT模板</Template>
  <TotalTime>92123</TotalTime>
  <Words>1608</Words>
  <Application>Microsoft Office PowerPoint</Application>
  <PresentationFormat>Custom</PresentationFormat>
  <Paragraphs>290</Paragraphs>
  <Slides>21</Slides>
  <Notes>11</Notes>
  <HiddenSlides>0</HiddenSlides>
  <MMClips>0</MMClips>
  <ScaleCrop>false</ScaleCrop>
  <HeadingPairs>
    <vt:vector size="6" baseType="variant">
      <vt:variant>
        <vt:lpstr>Theme</vt:lpstr>
      </vt:variant>
      <vt:variant>
        <vt:i4>35</vt:i4>
      </vt:variant>
      <vt:variant>
        <vt:lpstr>Embedded OLE Servers</vt:lpstr>
      </vt:variant>
      <vt:variant>
        <vt:i4>1</vt:i4>
      </vt:variant>
      <vt:variant>
        <vt:lpstr>Slide Titles</vt:lpstr>
      </vt:variant>
      <vt:variant>
        <vt:i4>21</vt:i4>
      </vt:variant>
    </vt:vector>
  </HeadingPairs>
  <TitlesOfParts>
    <vt:vector size="57" baseType="lpstr">
      <vt:lpstr>12_主题1</vt:lpstr>
      <vt:lpstr>2_default</vt:lpstr>
      <vt:lpstr>5_default</vt:lpstr>
      <vt:lpstr>MNO various slides (2) template</vt:lpstr>
      <vt:lpstr>华为VI主题16x9</vt:lpstr>
      <vt:lpstr>1_my definition</vt:lpstr>
      <vt:lpstr>디자인 사용자 지정</vt:lpstr>
      <vt:lpstr>1_디자인 사용자 지정</vt:lpstr>
      <vt:lpstr>3_华为VI主题16x9</vt:lpstr>
      <vt:lpstr>1_华为VI主题16x9</vt:lpstr>
      <vt:lpstr>9_主题1</vt:lpstr>
      <vt:lpstr>10_主题1</vt:lpstr>
      <vt:lpstr>11_主题1</vt:lpstr>
      <vt:lpstr>13_主题1</vt:lpstr>
      <vt:lpstr>14_主题1</vt:lpstr>
      <vt:lpstr>15_主题1</vt:lpstr>
      <vt:lpstr>4_自定义设计方案</vt:lpstr>
      <vt:lpstr>16_主题1</vt:lpstr>
      <vt:lpstr>1_SharePoint Conference 2009 4x3</vt:lpstr>
      <vt:lpstr>2_华为VI主题16x9</vt:lpstr>
      <vt:lpstr>2_自定义设计方案</vt:lpstr>
      <vt:lpstr>17_主题1</vt:lpstr>
      <vt:lpstr>2_默认设计模板</vt:lpstr>
      <vt:lpstr>3_默认设计模板</vt:lpstr>
      <vt:lpstr>4_默认设计模板</vt:lpstr>
      <vt:lpstr>5_默认设计模板</vt:lpstr>
      <vt:lpstr>6_默认设计模板</vt:lpstr>
      <vt:lpstr>18_主题1</vt:lpstr>
      <vt:lpstr>19_主题1</vt:lpstr>
      <vt:lpstr>20_主题1</vt:lpstr>
      <vt:lpstr>4_华为VI主题16x9</vt:lpstr>
      <vt:lpstr>5_华为VI主题16x9</vt:lpstr>
      <vt:lpstr>21_主题1</vt:lpstr>
      <vt:lpstr>7_默认设计模板</vt:lpstr>
      <vt:lpstr>3_自定义设计方案</vt:lpstr>
      <vt:lpstr>Visio</vt:lpstr>
      <vt:lpstr>Scenarios, spectrum considerations and preliminary assessment results of U-LTE</vt:lpstr>
      <vt:lpstr>Outline </vt:lpstr>
      <vt:lpstr>Potential deployment scenarios</vt:lpstr>
      <vt:lpstr>5GHz is Recommended as the High-prioritized Band for U-LTE</vt:lpstr>
      <vt:lpstr>In-device Self-Interference Analysis for Licensed and Unlicensed Band CA</vt:lpstr>
      <vt:lpstr>Outline </vt:lpstr>
      <vt:lpstr>Assessment Aspects of U-LTE</vt:lpstr>
      <vt:lpstr>U-LTE and WiFi: Key Factors of Performance Difference</vt:lpstr>
      <vt:lpstr>U-LTE and WiFi: Case 1-1 Single-cell Scenario (1/2)</vt:lpstr>
      <vt:lpstr>U-LTE and WiFi: Case 1-1 Single-cell Scenario (2/2)</vt:lpstr>
      <vt:lpstr>U-LTE and WiFi: Case 1-2 Inter-cell interference with large ISD (1/2)</vt:lpstr>
      <vt:lpstr>U-LTE and WiFi: Case 1-2 Inter-cell interference with large ISD (2/2)</vt:lpstr>
      <vt:lpstr>U-LTE and WiFi: Case 1-3 Inter-cell interference with small ISD (1/2)</vt:lpstr>
      <vt:lpstr>U-LTE and WiFi: Case 1-3 Inter-cell interference with small ISD (1/2)</vt:lpstr>
      <vt:lpstr>Outline </vt:lpstr>
      <vt:lpstr>Scenario 2 : Co-existence performance (by simulation)</vt:lpstr>
      <vt:lpstr>Case 2-1 :　inter-operator U-LTE coexistence, no LBT</vt:lpstr>
      <vt:lpstr>Case 2-2 : U-LTE coexists with WiFi, no LBT, carrier selection </vt:lpstr>
      <vt:lpstr>Case 2-2 : U-LTE coexists with WiFi, no LBT, TDD fake UL</vt:lpstr>
      <vt:lpstr>Summary of assessment </vt:lpstr>
      <vt:lpstr>Slide 21</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subject>LTE on unlicensed spectrum</dc:subject>
  <dc:creator>Ma Sha;Shan Na</dc:creator>
  <cp:lastModifiedBy>David Mazzarese</cp:lastModifiedBy>
  <cp:revision>2837</cp:revision>
  <dcterms:created xsi:type="dcterms:W3CDTF">2009-12-22T06:27:04Z</dcterms:created>
  <dcterms:modified xsi:type="dcterms:W3CDTF">2014-06-05T09:03:31Z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1818015</vt:lpwstr>
  </property>
  <property fmtid="{D5CDD505-2E9C-101B-9397-08002B2CF9AE}" pid="3" name="NXPowerLiteVersion">
    <vt:lpwstr>D4.1.4</vt:lpwstr>
  </property>
  <property fmtid="{D5CDD505-2E9C-101B-9397-08002B2CF9AE}" pid="4" name="_ms_pID_725343">
    <vt:lpwstr>(8)YcRymlXGkfcBWvfHLQV5+xQ4f8tAk7gk78KkjFVo/fxnf12o63q4qfhocvJSeiHNv3ZB9iFW_x000d_ yAYTg64rymyvALS5zu5WTPT6MaJ4KJm6AtBQXH6JFRrVbuZuny4NDOYLKeOm04si9Gl2txvg_x000d_ gdIIKKBpcjydmZS0g66YTecy1z7cS678VR/1j5+RmZFzFolnAr8RK5/XuhiVL7n9IKewOxP/_x000d_ XmnW6L/GI84/vnIBzn</vt:lpwstr>
  </property>
  <property fmtid="{D5CDD505-2E9C-101B-9397-08002B2CF9AE}" pid="5" name="_ms_pID_7253431">
    <vt:lpwstr>mhJrPBZ5v06x9/Zla3x9zCuiKtR+MjHuBkpQgi0AgS83h4Dy0SDNgH_x000d_ 1KD6Pfg1TOgTiudbFHPdb+wC1GZALDGFx3A86LBXkkVrwg6U5GRgE/T1jp8E/jtKiO4S/Uc4_x000d_ i5l+FmXgOgqQ52kiNqquhe4itQ3cNXIjlD3incsamuRrXOW8EJ3Qmc1Ta4x1tOE56Hp67jkV_x000d_ iDrCLerEIlA1X8vjmxnPVvaenQG1ZfMfxQM2</vt:lpwstr>
  </property>
  <property fmtid="{D5CDD505-2E9C-101B-9397-08002B2CF9AE}" pid="6" name="_ms_pID_7253432">
    <vt:lpwstr>Ph1j7jyWPWaNRac5nH2bRBTzHSI0BFHLkAMr_x000d_ HprcPR5+s0tgguBp/SUfukikvLISyh8GWv4qprPdq2JxN/fVOWq1Zo64imWj0bZM9Rl202+X_x000d_ x8nU0glRvb7+7C5v6yl+lCOviI5zWih1b7Vlx2sNHw+8Ng7DkAlJbBTz5bCLceiwu6uerCx8_x000d_ T6zs5fi0vv7nZsmNF1nuFz+t+DaM38uGdFQL8RqOetyaXUbYeCWbvd</vt:lpwstr>
  </property>
  <property fmtid="{D5CDD505-2E9C-101B-9397-08002B2CF9AE}" pid="7" name="_ms_pID_7253433">
    <vt:lpwstr>TYIH+MDXuadoRfctAs_x000d_ 7ynKzxFio6QgpreVAm2IbT8H5xCNaGobyHMekDBPcY3al8XbKmUyDXtxvvSQLL5vmoGBUp1Q_x000d_ k6c5gPIH8JeL0ADIqU5gqm5m9lkWz8dqSjuKkw7pHVRXkMkvsvlGokFgdCOglHmIDWUkSPZA_x000d_ 8jAn0Qryfy2onFpKEA9xR2I1rpEGJYcIsU6Q50b5YVlnClf0MX5TLsvqKYGjkveA9QWUEIfQ</vt:lpwstr>
  </property>
  <property fmtid="{D5CDD505-2E9C-101B-9397-08002B2CF9AE}" pid="8" name="_ms_pID_7253434">
    <vt:lpwstr>_x000d_ FVmXAXG0hpgiJ4YTDPLKdDPRNbrKOh56uZb3ul+Vy6loOwEOflcdahXCj3IiMX1W0qrZx4Pi_x000d_ Jcj/hbCw+3CXKrBGsTSwBlH1ouna1bhFyKe5ouDUdjZ5fHWV+k2jlo/NsZWDHWRU92zAPv6u_x000d_ Q0r7oZOp6iiT2aQaAdYtYz6g5cQ9fQAWlbqDyVaSph2Op0FVdSIN7TVl2gQ82Ii3y4a2rhGl_x000d_ j6KMCAD2lO+KB8nW</vt:lpwstr>
  </property>
  <property fmtid="{D5CDD505-2E9C-101B-9397-08002B2CF9AE}" pid="9" name="_ms_pID_7253435">
    <vt:lpwstr>x9ALszlTisDh0HkPT68yLmMdzdBDn+ht3PmxxirzwpoqKnzfXb215cgO_x000d_ pWX3Jv0lx01rKB1pnkg4fRZSNl5tqOlE/fcWhtnmUoqzLEto6CnIoTgYJO8nzVBdNsCl3RDL_x000d_ KRPMF+GJgrKIy3PMZNJJCcZ4Xjtsyx5sLPpDIg8PnyP5wOyk6gFbbYtAWSW/khDch2Stvya0_x000d_ 0wDAVGB0q+GwhFZHGp4Mz74vZqgxPaJi3Y</vt:lpwstr>
  </property>
  <property fmtid="{D5CDD505-2E9C-101B-9397-08002B2CF9AE}" pid="10" name="_ms_pID_725343_00">
    <vt:lpwstr>_ms_pID_725343</vt:lpwstr>
  </property>
  <property fmtid="{D5CDD505-2E9C-101B-9397-08002B2CF9AE}" pid="11" name="_ms_pID_7253431_00">
    <vt:lpwstr>_ms_pID_7253431</vt:lpwstr>
  </property>
  <property fmtid="{D5CDD505-2E9C-101B-9397-08002B2CF9AE}" pid="12" name="_ms_pID_7253432_00">
    <vt:lpwstr>_ms_pID_7253432</vt:lpwstr>
  </property>
  <property fmtid="{D5CDD505-2E9C-101B-9397-08002B2CF9AE}" pid="13" name="_ms_pID_7253433_00">
    <vt:lpwstr>_ms_pID_7253433</vt:lpwstr>
  </property>
  <property fmtid="{D5CDD505-2E9C-101B-9397-08002B2CF9AE}" pid="14" name="_ms_pID_7253434_00">
    <vt:lpwstr>_ms_pID_7253434</vt:lpwstr>
  </property>
  <property fmtid="{D5CDD505-2E9C-101B-9397-08002B2CF9AE}" pid="15" name="_ms_pID_7253435_00">
    <vt:lpwstr>_ms_pID_7253435</vt:lpwstr>
  </property>
  <property fmtid="{D5CDD505-2E9C-101B-9397-08002B2CF9AE}" pid="16" name="_ms_pID_7253436">
    <vt:lpwstr>ASVrBaZY2MIYqHkCfpGPyDu8vAKMDQ+rO5zKbE_x000d_ cMhaIlh0cXMe8/d29/V89s5BCtMEjzR5YeMnGlFKS7LHlsLXOz0WKYFCuzov9jvXM4Suzrjs_x000d_ hjVTtzzasNXwDFczOyLjILStQ2JAZ6J0xdCJ7BgpGAqE9nAFLJQsKXf7Ox6GqtKjZQqn1zKJ_x000d_ Fj9AMEU7ozr6psbW+oKStmMCkuYkPq8FGdA7K3Chj39YLRHLfeXW</vt:lpwstr>
  </property>
  <property fmtid="{D5CDD505-2E9C-101B-9397-08002B2CF9AE}" pid="17" name="_ms_pID_7253436_00">
    <vt:lpwstr>_ms_pID_7253436</vt:lpwstr>
  </property>
  <property fmtid="{D5CDD505-2E9C-101B-9397-08002B2CF9AE}" pid="18" name="_ms_pID_7253437">
    <vt:lpwstr>amjU22gfWvuK2l27RVs5_x000d_ ZvQ9j6fRDN7dQQZzo86DoT1XTq+MSLnk3B8x636sJlwRvlAEO5M1QU/o0mlGoKhYPfPWufz8_x000d_ lu5V7wqhSfBpBkhvmT6Z4abHH6o5T3/yzjxqeCq6yx4zVTyGDgK1MhnGDq5a/rCbHzX46Iw5_x000d_ reH4gvbIUU+ysdBvn32OabH4dGRukkguRiw=</vt:lpwstr>
  </property>
  <property fmtid="{D5CDD505-2E9C-101B-9397-08002B2CF9AE}" pid="19" name="_new_ms_pID_72543">
    <vt:lpwstr>(3)t2wDyUCUnQLbWOY0gvX9IoiccaFZE3AHAK6HRQRtVptjfJ7s9x8Kz215SLW+IE/dCIGNbED6
IoaGDh4GET7/rWyHJBk/j6Z928m8sHZpCN8KR5+BLsF5y32gPMUSvV3cstZ2BuqrZEYSh8qd
6SS6GsoOJxiN3Wa5B4S4fTmeDHQ644PoBbmrGZpzbZgozdbkr0sdjV+VvCjqmNxUJNcGi6EU
7SAkRS0jO4743Y5Usl</vt:lpwstr>
  </property>
  <property fmtid="{D5CDD505-2E9C-101B-9397-08002B2CF9AE}" pid="20" name="_new_ms_pID_725431">
    <vt:lpwstr>yJoomVvAWmpiCAyVz5NAwIid0md11Jpb22XRR6XYZn7pNuPz8Tpd49
LOnIiR/oqOBZTTbQNt0v/1voZk8h0RHl0qFXnawDPmghFieGJzspOxC13tEKimMsDV79ycIG
KuHYMD9ZLSowFaHQgG1g+HiBCvcYkj5EX4Fk1WvzfLBk801Ah8GZ5HTYVcfQRiUjnh43RgP7
H0zJpXdKCS0t35PMzyjkZscYR/c472cWVeAq</vt:lpwstr>
  </property>
  <property fmtid="{D5CDD505-2E9C-101B-9397-08002B2CF9AE}" pid="21" name="_new_ms_pID_725432">
    <vt:lpwstr>adH1kGbL5mPV/r2CrkjgfTKjc721EDYsK2Fw
4/po6KFM</vt:lpwstr>
  </property>
  <property fmtid="{D5CDD505-2E9C-101B-9397-08002B2CF9AE}" pid="22" name="sflag">
    <vt:lpwstr>1401947435</vt:lpwstr>
  </property>
</Properties>
</file>