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26" r:id="rId2"/>
    <p:sldId id="371" r:id="rId3"/>
    <p:sldId id="431" r:id="rId4"/>
    <p:sldId id="427" r:id="rId5"/>
    <p:sldId id="428" r:id="rId6"/>
    <p:sldId id="430" r:id="rId7"/>
    <p:sldId id="429" r:id="rId8"/>
    <p:sldId id="432" r:id="rId9"/>
    <p:sldId id="433" r:id="rId10"/>
    <p:sldId id="434" r:id="rId11"/>
    <p:sldId id="435" r:id="rId12"/>
  </p:sldIdLst>
  <p:sldSz cx="9144000" cy="6858000" type="screen4x3"/>
  <p:notesSz cx="6934200" cy="9220200"/>
  <p:custDataLst>
    <p:tags r:id="rId1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59D1EDEC-42DB-B94D-9AF8-5F9890BDFC38}">
          <p14:sldIdLst>
            <p14:sldId id="426"/>
            <p14:sldId id="371"/>
            <p14:sldId id="431"/>
            <p14:sldId id="427"/>
            <p14:sldId id="428"/>
            <p14:sldId id="430"/>
            <p14:sldId id="429"/>
            <p14:sldId id="432"/>
            <p14:sldId id="433"/>
            <p14:sldId id="434"/>
            <p14:sldId id="43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0081"/>
    <a:srgbClr val="B8509E"/>
    <a:srgbClr val="B30A3C"/>
    <a:srgbClr val="0C2577"/>
    <a:srgbClr val="81017E"/>
    <a:srgbClr val="EFEFEF"/>
    <a:srgbClr val="666666"/>
    <a:srgbClr val="EBEBEB"/>
    <a:srgbClr val="F2F2F2"/>
    <a:srgbClr val="E2E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461" autoAdjust="0"/>
    <p:restoredTop sz="94638" autoAdjust="0"/>
  </p:normalViewPr>
  <p:slideViewPr>
    <p:cSldViewPr snapToGrid="0" snapToObjects="1">
      <p:cViewPr>
        <p:scale>
          <a:sx n="66" d="100"/>
          <a:sy n="66" d="100"/>
        </p:scale>
        <p:origin x="-870" y="-90"/>
      </p:cViewPr>
      <p:guideLst>
        <p:guide orient="horz" pos="999"/>
        <p:guide pos="437"/>
      </p:guideLst>
    </p:cSldViewPr>
  </p:slideViewPr>
  <p:outlineViewPr>
    <p:cViewPr>
      <p:scale>
        <a:sx n="33" d="100"/>
        <a:sy n="33" d="100"/>
      </p:scale>
      <p:origin x="0" y="428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napToGrid="0" snapToObjects="1" showGuides="1">
      <p:cViewPr varScale="1">
        <p:scale>
          <a:sx n="78" d="100"/>
          <a:sy n="78" d="100"/>
        </p:scale>
        <p:origin x="-3084" y="-102"/>
      </p:cViewPr>
      <p:guideLst>
        <p:guide orient="horz" pos="2904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348AF6-1A48-4B11-B8F2-09A64A521008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33C71CB-41C3-4AA5-9DFD-341C3E63AA53}">
      <dgm:prSet phldrT="[Text]"/>
      <dgm:spPr/>
      <dgm:t>
        <a:bodyPr/>
        <a:lstStyle/>
        <a:p>
          <a:r>
            <a:rPr lang="en-US" dirty="0" smtClean="0"/>
            <a:t>September 2014: </a:t>
          </a:r>
        </a:p>
        <a:p>
          <a:r>
            <a:rPr lang="en-US" dirty="0" smtClean="0"/>
            <a:t>Definition of Study Item</a:t>
          </a:r>
          <a:endParaRPr lang="en-US" dirty="0"/>
        </a:p>
      </dgm:t>
    </dgm:pt>
    <dgm:pt modelId="{EACE9A21-7607-4026-B14D-ED6AF83B2ED1}" type="parTrans" cxnId="{DDCE2659-56DB-4138-B932-F95747D13B2C}">
      <dgm:prSet/>
      <dgm:spPr/>
      <dgm:t>
        <a:bodyPr/>
        <a:lstStyle/>
        <a:p>
          <a:endParaRPr lang="en-US"/>
        </a:p>
      </dgm:t>
    </dgm:pt>
    <dgm:pt modelId="{35022AED-FDDD-4350-BC62-E8B85B67280A}" type="sibTrans" cxnId="{DDCE2659-56DB-4138-B932-F95747D13B2C}">
      <dgm:prSet/>
      <dgm:spPr/>
      <dgm:t>
        <a:bodyPr/>
        <a:lstStyle/>
        <a:p>
          <a:endParaRPr lang="en-US" dirty="0"/>
        </a:p>
      </dgm:t>
    </dgm:pt>
    <dgm:pt modelId="{2CD55DD0-A1E0-477E-B98B-AE242C5FDFC2}">
      <dgm:prSet phldrT="[Text]"/>
      <dgm:spPr/>
      <dgm:t>
        <a:bodyPr/>
        <a:lstStyle/>
        <a:p>
          <a:r>
            <a:rPr lang="en-US" dirty="0" smtClean="0"/>
            <a:t>March 2015: </a:t>
          </a:r>
        </a:p>
        <a:p>
          <a:r>
            <a:rPr lang="en-US" dirty="0" smtClean="0"/>
            <a:t>Completion of study item, start of WID(s)</a:t>
          </a:r>
          <a:endParaRPr lang="en-US" dirty="0"/>
        </a:p>
      </dgm:t>
    </dgm:pt>
    <dgm:pt modelId="{094479B2-A80F-4290-BDE4-898F741C2F40}" type="parTrans" cxnId="{C28012B4-D0ED-4ED1-8CDF-FEEF688A62E0}">
      <dgm:prSet/>
      <dgm:spPr/>
      <dgm:t>
        <a:bodyPr/>
        <a:lstStyle/>
        <a:p>
          <a:endParaRPr lang="en-US"/>
        </a:p>
      </dgm:t>
    </dgm:pt>
    <dgm:pt modelId="{184E304B-9D55-472E-A4FD-5B98EA86ABEE}" type="sibTrans" cxnId="{C28012B4-D0ED-4ED1-8CDF-FEEF688A62E0}">
      <dgm:prSet/>
      <dgm:spPr/>
      <dgm:t>
        <a:bodyPr/>
        <a:lstStyle/>
        <a:p>
          <a:endParaRPr lang="en-US" dirty="0"/>
        </a:p>
      </dgm:t>
    </dgm:pt>
    <dgm:pt modelId="{339A0792-BB5E-488F-B833-289822DF80D0}">
      <dgm:prSet phldrT="[Text]"/>
      <dgm:spPr/>
      <dgm:t>
        <a:bodyPr/>
        <a:lstStyle/>
        <a:p>
          <a:r>
            <a:rPr lang="en-US" dirty="0" smtClean="0"/>
            <a:t>March 2016: </a:t>
          </a:r>
        </a:p>
        <a:p>
          <a:r>
            <a:rPr lang="en-US" dirty="0" smtClean="0"/>
            <a:t>Completion of WID(s)</a:t>
          </a:r>
          <a:endParaRPr lang="en-US" dirty="0"/>
        </a:p>
      </dgm:t>
    </dgm:pt>
    <dgm:pt modelId="{9E7FB4D4-C894-4B81-A222-0C69B70D6F13}" type="parTrans" cxnId="{378DAEF7-EEFE-4A00-8BC6-20141658320B}">
      <dgm:prSet/>
      <dgm:spPr/>
      <dgm:t>
        <a:bodyPr/>
        <a:lstStyle/>
        <a:p>
          <a:endParaRPr lang="en-US"/>
        </a:p>
      </dgm:t>
    </dgm:pt>
    <dgm:pt modelId="{41CE9A2D-1C7F-40A2-86A3-29428CE1EFBD}" type="sibTrans" cxnId="{378DAEF7-EEFE-4A00-8BC6-20141658320B}">
      <dgm:prSet/>
      <dgm:spPr/>
      <dgm:t>
        <a:bodyPr/>
        <a:lstStyle/>
        <a:p>
          <a:endParaRPr lang="en-US"/>
        </a:p>
      </dgm:t>
    </dgm:pt>
    <dgm:pt modelId="{C4DC863F-F3C5-422F-8203-1D3682A1E719}" type="pres">
      <dgm:prSet presAssocID="{45348AF6-1A48-4B11-B8F2-09A64A52100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0A9D19-8D54-46FF-B26D-C9F3681F386C}" type="pres">
      <dgm:prSet presAssocID="{45348AF6-1A48-4B11-B8F2-09A64A521008}" presName="dummyMaxCanvas" presStyleCnt="0">
        <dgm:presLayoutVars/>
      </dgm:prSet>
      <dgm:spPr/>
    </dgm:pt>
    <dgm:pt modelId="{ECD22B2F-DE91-4245-B203-AD3D0E40B95F}" type="pres">
      <dgm:prSet presAssocID="{45348AF6-1A48-4B11-B8F2-09A64A521008}" presName="ThreeNodes_1" presStyleLbl="node1" presStyleIdx="0" presStyleCnt="3" custLinFactNeighborX="980" custLinFactNeighborY="-13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4570CE-0A4A-4F53-9F69-A9114EDAC126}" type="pres">
      <dgm:prSet presAssocID="{45348AF6-1A48-4B11-B8F2-09A64A521008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AC3772-58A9-460D-8D69-CA5E2AC2511E}" type="pres">
      <dgm:prSet presAssocID="{45348AF6-1A48-4B11-B8F2-09A64A521008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9E6448-9BCF-411D-8A37-C4FBC01408D4}" type="pres">
      <dgm:prSet presAssocID="{45348AF6-1A48-4B11-B8F2-09A64A52100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3AB8D1-1672-483D-BAEA-EC97380964C6}" type="pres">
      <dgm:prSet presAssocID="{45348AF6-1A48-4B11-B8F2-09A64A52100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C19179-FB6B-4FA1-8733-1C6649C62740}" type="pres">
      <dgm:prSet presAssocID="{45348AF6-1A48-4B11-B8F2-09A64A52100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37A7BC-369B-47DA-86A6-B7B8DD5F34D7}" type="pres">
      <dgm:prSet presAssocID="{45348AF6-1A48-4B11-B8F2-09A64A52100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A04808-39C3-47A4-9DD2-D28884C72640}" type="pres">
      <dgm:prSet presAssocID="{45348AF6-1A48-4B11-B8F2-09A64A52100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548D04-414C-47A8-9C9F-DCFB0BEC4442}" type="presOf" srcId="{35022AED-FDDD-4350-BC62-E8B85B67280A}" destId="{809E6448-9BCF-411D-8A37-C4FBC01408D4}" srcOrd="0" destOrd="0" presId="urn:microsoft.com/office/officeart/2005/8/layout/vProcess5"/>
    <dgm:cxn modelId="{C28012B4-D0ED-4ED1-8CDF-FEEF688A62E0}" srcId="{45348AF6-1A48-4B11-B8F2-09A64A521008}" destId="{2CD55DD0-A1E0-477E-B98B-AE242C5FDFC2}" srcOrd="1" destOrd="0" parTransId="{094479B2-A80F-4290-BDE4-898F741C2F40}" sibTransId="{184E304B-9D55-472E-A4FD-5B98EA86ABEE}"/>
    <dgm:cxn modelId="{E1F4D9EC-1BE7-4DA5-82BB-3B432563257D}" type="presOf" srcId="{2CD55DD0-A1E0-477E-B98B-AE242C5FDFC2}" destId="{9337A7BC-369B-47DA-86A6-B7B8DD5F34D7}" srcOrd="1" destOrd="0" presId="urn:microsoft.com/office/officeart/2005/8/layout/vProcess5"/>
    <dgm:cxn modelId="{DDCE2659-56DB-4138-B932-F95747D13B2C}" srcId="{45348AF6-1A48-4B11-B8F2-09A64A521008}" destId="{433C71CB-41C3-4AA5-9DFD-341C3E63AA53}" srcOrd="0" destOrd="0" parTransId="{EACE9A21-7607-4026-B14D-ED6AF83B2ED1}" sibTransId="{35022AED-FDDD-4350-BC62-E8B85B67280A}"/>
    <dgm:cxn modelId="{E3AC5F5C-01F7-4BB4-B1F2-D75377C5854D}" type="presOf" srcId="{2CD55DD0-A1E0-477E-B98B-AE242C5FDFC2}" destId="{1D4570CE-0A4A-4F53-9F69-A9114EDAC126}" srcOrd="0" destOrd="0" presId="urn:microsoft.com/office/officeart/2005/8/layout/vProcess5"/>
    <dgm:cxn modelId="{378DAEF7-EEFE-4A00-8BC6-20141658320B}" srcId="{45348AF6-1A48-4B11-B8F2-09A64A521008}" destId="{339A0792-BB5E-488F-B833-289822DF80D0}" srcOrd="2" destOrd="0" parTransId="{9E7FB4D4-C894-4B81-A222-0C69B70D6F13}" sibTransId="{41CE9A2D-1C7F-40A2-86A3-29428CE1EFBD}"/>
    <dgm:cxn modelId="{F216D9F1-08EC-4712-B66D-BA559825F2AB}" type="presOf" srcId="{184E304B-9D55-472E-A4FD-5B98EA86ABEE}" destId="{E13AB8D1-1672-483D-BAEA-EC97380964C6}" srcOrd="0" destOrd="0" presId="urn:microsoft.com/office/officeart/2005/8/layout/vProcess5"/>
    <dgm:cxn modelId="{11908772-6373-40B2-B8C7-FBB8E73102BA}" type="presOf" srcId="{339A0792-BB5E-488F-B833-289822DF80D0}" destId="{33AC3772-58A9-460D-8D69-CA5E2AC2511E}" srcOrd="0" destOrd="0" presId="urn:microsoft.com/office/officeart/2005/8/layout/vProcess5"/>
    <dgm:cxn modelId="{C79C37F5-DC16-4E3F-BAD0-95E1FADF3227}" type="presOf" srcId="{339A0792-BB5E-488F-B833-289822DF80D0}" destId="{AAA04808-39C3-47A4-9DD2-D28884C72640}" srcOrd="1" destOrd="0" presId="urn:microsoft.com/office/officeart/2005/8/layout/vProcess5"/>
    <dgm:cxn modelId="{DBDAB398-67F3-49D9-A5C3-A58DE7730926}" type="presOf" srcId="{45348AF6-1A48-4B11-B8F2-09A64A521008}" destId="{C4DC863F-F3C5-422F-8203-1D3682A1E719}" srcOrd="0" destOrd="0" presId="urn:microsoft.com/office/officeart/2005/8/layout/vProcess5"/>
    <dgm:cxn modelId="{2D6073A0-CAE6-4716-9548-5CD9D5EBAB3A}" type="presOf" srcId="{433C71CB-41C3-4AA5-9DFD-341C3E63AA53}" destId="{CDC19179-FB6B-4FA1-8733-1C6649C62740}" srcOrd="1" destOrd="0" presId="urn:microsoft.com/office/officeart/2005/8/layout/vProcess5"/>
    <dgm:cxn modelId="{A777DC09-8CA1-4978-96FB-0031A8316264}" type="presOf" srcId="{433C71CB-41C3-4AA5-9DFD-341C3E63AA53}" destId="{ECD22B2F-DE91-4245-B203-AD3D0E40B95F}" srcOrd="0" destOrd="0" presId="urn:microsoft.com/office/officeart/2005/8/layout/vProcess5"/>
    <dgm:cxn modelId="{A618DD76-AA03-4906-88CD-639EA72E940C}" type="presParOf" srcId="{C4DC863F-F3C5-422F-8203-1D3682A1E719}" destId="{130A9D19-8D54-46FF-B26D-C9F3681F386C}" srcOrd="0" destOrd="0" presId="urn:microsoft.com/office/officeart/2005/8/layout/vProcess5"/>
    <dgm:cxn modelId="{132A73AF-443D-40D7-A830-4B355635F623}" type="presParOf" srcId="{C4DC863F-F3C5-422F-8203-1D3682A1E719}" destId="{ECD22B2F-DE91-4245-B203-AD3D0E40B95F}" srcOrd="1" destOrd="0" presId="urn:microsoft.com/office/officeart/2005/8/layout/vProcess5"/>
    <dgm:cxn modelId="{DBF9CBE6-3216-45DA-9127-F17232385BE2}" type="presParOf" srcId="{C4DC863F-F3C5-422F-8203-1D3682A1E719}" destId="{1D4570CE-0A4A-4F53-9F69-A9114EDAC126}" srcOrd="2" destOrd="0" presId="urn:microsoft.com/office/officeart/2005/8/layout/vProcess5"/>
    <dgm:cxn modelId="{B56941CF-0FB2-4A51-BB0A-A181DAA611F1}" type="presParOf" srcId="{C4DC863F-F3C5-422F-8203-1D3682A1E719}" destId="{33AC3772-58A9-460D-8D69-CA5E2AC2511E}" srcOrd="3" destOrd="0" presId="urn:microsoft.com/office/officeart/2005/8/layout/vProcess5"/>
    <dgm:cxn modelId="{23C7A9D2-4EB3-430F-AB83-38C797D36BFF}" type="presParOf" srcId="{C4DC863F-F3C5-422F-8203-1D3682A1E719}" destId="{809E6448-9BCF-411D-8A37-C4FBC01408D4}" srcOrd="4" destOrd="0" presId="urn:microsoft.com/office/officeart/2005/8/layout/vProcess5"/>
    <dgm:cxn modelId="{A0000CC5-7674-4C1C-9732-CB502A390FC6}" type="presParOf" srcId="{C4DC863F-F3C5-422F-8203-1D3682A1E719}" destId="{E13AB8D1-1672-483D-BAEA-EC97380964C6}" srcOrd="5" destOrd="0" presId="urn:microsoft.com/office/officeart/2005/8/layout/vProcess5"/>
    <dgm:cxn modelId="{BA745C22-9E90-4725-82AD-11327EEB221C}" type="presParOf" srcId="{C4DC863F-F3C5-422F-8203-1D3682A1E719}" destId="{CDC19179-FB6B-4FA1-8733-1C6649C62740}" srcOrd="6" destOrd="0" presId="urn:microsoft.com/office/officeart/2005/8/layout/vProcess5"/>
    <dgm:cxn modelId="{437210A9-F09D-4F2E-83C2-CBBA64863E9E}" type="presParOf" srcId="{C4DC863F-F3C5-422F-8203-1D3682A1E719}" destId="{9337A7BC-369B-47DA-86A6-B7B8DD5F34D7}" srcOrd="7" destOrd="0" presId="urn:microsoft.com/office/officeart/2005/8/layout/vProcess5"/>
    <dgm:cxn modelId="{34D71663-AA0F-43A1-B125-761E403A9EDC}" type="presParOf" srcId="{C4DC863F-F3C5-422F-8203-1D3682A1E719}" destId="{AAA04808-39C3-47A4-9DD2-D28884C7264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D22B2F-DE91-4245-B203-AD3D0E40B95F}">
      <dsp:nvSpPr>
        <dsp:cNvPr id="0" name=""/>
        <dsp:cNvSpPr/>
      </dsp:nvSpPr>
      <dsp:spPr>
        <a:xfrm>
          <a:off x="47696" y="0"/>
          <a:ext cx="4867003" cy="11010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September 2014: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Definition of Study Item</a:t>
          </a:r>
          <a:endParaRPr lang="en-US" sz="1800" kern="1200" dirty="0"/>
        </a:p>
      </dsp:txBody>
      <dsp:txXfrm>
        <a:off x="79946" y="32250"/>
        <a:ext cx="3678840" cy="1036590"/>
      </dsp:txXfrm>
    </dsp:sp>
    <dsp:sp modelId="{1D4570CE-0A4A-4F53-9F69-A9114EDAC126}">
      <dsp:nvSpPr>
        <dsp:cNvPr id="0" name=""/>
        <dsp:cNvSpPr/>
      </dsp:nvSpPr>
      <dsp:spPr>
        <a:xfrm>
          <a:off x="429441" y="1284605"/>
          <a:ext cx="4867003" cy="11010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March 2015: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Completion of study item, start of WID(s)</a:t>
          </a:r>
          <a:endParaRPr lang="en-US" sz="1800" kern="1200" dirty="0"/>
        </a:p>
      </dsp:txBody>
      <dsp:txXfrm>
        <a:off x="461691" y="1316855"/>
        <a:ext cx="3657353" cy="1036590"/>
      </dsp:txXfrm>
    </dsp:sp>
    <dsp:sp modelId="{33AC3772-58A9-460D-8D69-CA5E2AC2511E}">
      <dsp:nvSpPr>
        <dsp:cNvPr id="0" name=""/>
        <dsp:cNvSpPr/>
      </dsp:nvSpPr>
      <dsp:spPr>
        <a:xfrm>
          <a:off x="858882" y="2569210"/>
          <a:ext cx="4867003" cy="11010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March 2016: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Completion of WID(s)</a:t>
          </a:r>
          <a:endParaRPr lang="en-US" sz="1800" kern="1200" dirty="0"/>
        </a:p>
      </dsp:txBody>
      <dsp:txXfrm>
        <a:off x="891132" y="2601460"/>
        <a:ext cx="3657353" cy="1036590"/>
      </dsp:txXfrm>
    </dsp:sp>
    <dsp:sp modelId="{809E6448-9BCF-411D-8A37-C4FBC01408D4}">
      <dsp:nvSpPr>
        <dsp:cNvPr id="0" name=""/>
        <dsp:cNvSpPr/>
      </dsp:nvSpPr>
      <dsp:spPr>
        <a:xfrm>
          <a:off x="4151294" y="834993"/>
          <a:ext cx="715708" cy="71570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 dirty="0"/>
        </a:p>
      </dsp:txBody>
      <dsp:txXfrm>
        <a:off x="4312328" y="834993"/>
        <a:ext cx="393640" cy="538570"/>
      </dsp:txXfrm>
    </dsp:sp>
    <dsp:sp modelId="{E13AB8D1-1672-483D-BAEA-EC97380964C6}">
      <dsp:nvSpPr>
        <dsp:cNvPr id="0" name=""/>
        <dsp:cNvSpPr/>
      </dsp:nvSpPr>
      <dsp:spPr>
        <a:xfrm>
          <a:off x="4580736" y="2112257"/>
          <a:ext cx="715708" cy="71570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 dirty="0"/>
        </a:p>
      </dsp:txBody>
      <dsp:txXfrm>
        <a:off x="4741770" y="2112257"/>
        <a:ext cx="393640" cy="5385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04610" cy="461010"/>
          </a:xfrm>
          <a:prstGeom prst="rect">
            <a:avLst/>
          </a:prstGeom>
        </p:spPr>
        <p:txBody>
          <a:bodyPr vert="horz" lIns="90791" tIns="45395" rIns="90791" bIns="4539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8017" y="0"/>
            <a:ext cx="3004610" cy="461010"/>
          </a:xfrm>
          <a:prstGeom prst="rect">
            <a:avLst/>
          </a:prstGeom>
        </p:spPr>
        <p:txBody>
          <a:bodyPr vert="horz" lIns="90791" tIns="45395" rIns="90791" bIns="4539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193D59D-1118-1F48-B621-90B5F2241958}" type="datetimeFigureOut">
              <a:rPr lang="en-US"/>
              <a:pPr>
                <a:defRPr/>
              </a:pPr>
              <a:t>6/6/2014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757612"/>
            <a:ext cx="3004610" cy="461010"/>
          </a:xfrm>
          <a:prstGeom prst="rect">
            <a:avLst/>
          </a:prstGeom>
        </p:spPr>
        <p:txBody>
          <a:bodyPr vert="horz" lIns="90791" tIns="45395" rIns="90791" bIns="4539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8017" y="8757612"/>
            <a:ext cx="3004610" cy="461010"/>
          </a:xfrm>
          <a:prstGeom prst="rect">
            <a:avLst/>
          </a:prstGeom>
        </p:spPr>
        <p:txBody>
          <a:bodyPr vert="horz" lIns="90791" tIns="45395" rIns="90791" bIns="4539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3B8E213-BA5A-7647-8879-D50EF1E6FB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4704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04610" cy="461010"/>
          </a:xfrm>
          <a:prstGeom prst="rect">
            <a:avLst/>
          </a:prstGeom>
        </p:spPr>
        <p:txBody>
          <a:bodyPr vert="horz" lIns="91654" tIns="45826" rIns="91654" bIns="4582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8017" y="0"/>
            <a:ext cx="3004610" cy="461010"/>
          </a:xfrm>
          <a:prstGeom prst="rect">
            <a:avLst/>
          </a:prstGeom>
        </p:spPr>
        <p:txBody>
          <a:bodyPr vert="horz" lIns="91654" tIns="45826" rIns="91654" bIns="4582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2ABDD48-2735-F143-B9DB-F439A098A26D}" type="datetimeFigureOut">
              <a:rPr lang="en-US"/>
              <a:pPr>
                <a:defRPr/>
              </a:pPr>
              <a:t>6/6/2014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93738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54" tIns="45826" rIns="91654" bIns="45826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735" y="4379596"/>
            <a:ext cx="5546731" cy="4149090"/>
          </a:xfrm>
          <a:prstGeom prst="rect">
            <a:avLst/>
          </a:prstGeom>
        </p:spPr>
        <p:txBody>
          <a:bodyPr vert="horz" lIns="91654" tIns="45826" rIns="91654" bIns="45826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57612"/>
            <a:ext cx="3004610" cy="461010"/>
          </a:xfrm>
          <a:prstGeom prst="rect">
            <a:avLst/>
          </a:prstGeom>
        </p:spPr>
        <p:txBody>
          <a:bodyPr vert="horz" lIns="91654" tIns="45826" rIns="91654" bIns="4582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8017" y="8757612"/>
            <a:ext cx="3004610" cy="461010"/>
          </a:xfrm>
          <a:prstGeom prst="rect">
            <a:avLst/>
          </a:prstGeom>
        </p:spPr>
        <p:txBody>
          <a:bodyPr vert="horz" lIns="91654" tIns="45826" rIns="91654" bIns="4582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0F31A8A-43EB-8947-B182-07D22D8CB7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1748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5.png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onservative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365" y="0"/>
            <a:ext cx="9882365" cy="7636374"/>
          </a:xfrm>
          <a:prstGeom prst="rect">
            <a:avLst/>
          </a:prstGeom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63563" y="3526778"/>
            <a:ext cx="8010525" cy="1879918"/>
          </a:xfrm>
          <a:noFill/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63563" y="2862930"/>
            <a:ext cx="8010525" cy="682822"/>
          </a:xfrm>
          <a:noFill/>
        </p:spPr>
        <p:txBody>
          <a:bodyPr anchor="b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568325" y="6465888"/>
            <a:ext cx="5445017" cy="3032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  All rights reserved.  AT&amp;T, the AT&amp;T logo and all other AT&amp;T marks contained herein are trademarks of AT&amp;T Intellectual Property and/or AT&amp;T affiliated companies.  The information contained herein is not an offer, commitment, representation or warranty by AT&amp;T and is subject to change.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020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l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5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r="1487" b="2285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58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ee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7" cy="6857997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7" t="2099" r="1487" b="2285"/>
          <a:stretch/>
        </p:blipFill>
        <p:spPr>
          <a:xfrm>
            <a:off x="-138016" y="1"/>
            <a:ext cx="9282016" cy="6858000"/>
          </a:xfrm>
          <a:prstGeom prst="rect">
            <a:avLst/>
          </a:prstGeom>
        </p:spPr>
      </p:pic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3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0035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ur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5" cy="6857997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r="1487" b="2285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rgbClr val="7030A0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264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ran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8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r="1487" b="2285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1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2107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lu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r="1487" b="2285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5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123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7" cy="6857997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r="1487" b="2285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3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4305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ur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5" cy="6857996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rgbClr val="7030A0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0646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ran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 userDrawn="1"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228601" y="225425"/>
            <a:ext cx="6249310" cy="6400800"/>
          </a:xfrm>
          <a:prstGeom prst="roundRect">
            <a:avLst>
              <a:gd name="adj" fmla="val 129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855586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1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93738" y="2876928"/>
            <a:ext cx="4734335" cy="63318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7196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lu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 userDrawn="1"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228601" y="225425"/>
            <a:ext cx="6249310" cy="6400800"/>
          </a:xfrm>
          <a:prstGeom prst="roundRect">
            <a:avLst>
              <a:gd name="adj" fmla="val 129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057900"/>
            <a:ext cx="5773738" cy="492125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endParaRPr lang="en-US" sz="1050" b="1" dirty="0" smtClean="0"/>
          </a:p>
          <a:p>
            <a:r>
              <a:rPr lang="en-US" sz="1600" b="1" dirty="0" smtClean="0"/>
              <a:t>RWS-14003</a:t>
            </a:r>
          </a:p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855586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5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93738" y="2876928"/>
            <a:ext cx="4734335" cy="63318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5440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e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228601" y="225425"/>
            <a:ext cx="6249310" cy="6400800"/>
          </a:xfrm>
          <a:prstGeom prst="roundRect">
            <a:avLst>
              <a:gd name="adj" fmla="val 129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855586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3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93738" y="2876928"/>
            <a:ext cx="4734335" cy="63318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5440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onservative Rethink Possi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63563" y="3526778"/>
            <a:ext cx="8010525" cy="1879918"/>
          </a:xfrm>
          <a:noFill/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rgbClr val="66666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63563" y="2862930"/>
            <a:ext cx="8010525" cy="682822"/>
          </a:xfrm>
          <a:noFill/>
        </p:spPr>
        <p:txBody>
          <a:bodyPr anchor="b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568325" y="6465888"/>
            <a:ext cx="5445017" cy="3032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  All rights reserved.  AT&amp;T, the AT&amp;T logo and all other AT&amp;T marks contained herein are trademarks of AT&amp;T Intellectual Property and/or AT&amp;T affiliated companies.  The information contained herein is not an offer, commitment, representation or warranty by AT&amp;T and is subject to change.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08" t="2" r="103" b="70175"/>
          <a:stretch/>
        </p:blipFill>
        <p:spPr>
          <a:xfrm>
            <a:off x="6465844" y="143"/>
            <a:ext cx="2678156" cy="204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59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ur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 userDrawn="1"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DA0081"/>
              </a:gs>
              <a:gs pos="100000">
                <a:srgbClr val="81017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228601" y="225425"/>
            <a:ext cx="6249310" cy="6400800"/>
          </a:xfrm>
          <a:prstGeom prst="roundRect">
            <a:avLst>
              <a:gd name="adj" fmla="val 129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855586"/>
            <a:ext cx="5658567" cy="993775"/>
          </a:xfrm>
        </p:spPr>
        <p:txBody>
          <a:bodyPr/>
          <a:lstStyle>
            <a:lvl1pPr>
              <a:defRPr sz="3000">
                <a:solidFill>
                  <a:srgbClr val="7030A0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93738" y="2876928"/>
            <a:ext cx="4734335" cy="63318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989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Dark Blu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 userDrawn="1"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5"/>
              </a:gs>
              <a:gs pos="100000">
                <a:srgbClr val="0C257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228601" y="225425"/>
            <a:ext cx="6249310" cy="6400800"/>
          </a:xfrm>
          <a:prstGeom prst="roundRect">
            <a:avLst>
              <a:gd name="adj" fmla="val 129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855586"/>
            <a:ext cx="5658567" cy="993775"/>
          </a:xfrm>
        </p:spPr>
        <p:txBody>
          <a:bodyPr/>
          <a:lstStyle>
            <a:lvl1pPr>
              <a:defRPr sz="3000">
                <a:solidFill>
                  <a:srgbClr val="0070C0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93738" y="2876928"/>
            <a:ext cx="4734335" cy="63318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989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357189" y="1296847"/>
            <a:ext cx="8428890" cy="3903978"/>
          </a:xfrm>
          <a:prstGeom prst="roundRect">
            <a:avLst>
              <a:gd name="adj" fmla="val 215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7" y="1368689"/>
            <a:ext cx="565793" cy="4429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5" y="4691319"/>
            <a:ext cx="528645" cy="44291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62038" y="1811338"/>
            <a:ext cx="6951662" cy="2879725"/>
          </a:xfrm>
        </p:spPr>
        <p:txBody>
          <a:bodyPr/>
          <a:lstStyle>
            <a:lvl1pPr>
              <a:defRPr sz="3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3348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357189" y="1296847"/>
            <a:ext cx="8428890" cy="3903978"/>
          </a:xfrm>
          <a:prstGeom prst="roundRect">
            <a:avLst>
              <a:gd name="adj" fmla="val 215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7" y="1368689"/>
            <a:ext cx="565793" cy="4429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5" y="4691319"/>
            <a:ext cx="528645" cy="442917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62038" y="1811338"/>
            <a:ext cx="6951662" cy="2879725"/>
          </a:xfrm>
        </p:spPr>
        <p:txBody>
          <a:bodyPr/>
          <a:lstStyle>
            <a:lvl1pPr>
              <a:defRPr sz="3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4139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357189" y="1296847"/>
            <a:ext cx="8428890" cy="3903978"/>
          </a:xfrm>
          <a:prstGeom prst="roundRect">
            <a:avLst>
              <a:gd name="adj" fmla="val 215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7" y="1368688"/>
            <a:ext cx="565793" cy="442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5" y="4691318"/>
            <a:ext cx="528645" cy="442917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62038" y="1811338"/>
            <a:ext cx="6951662" cy="2879725"/>
          </a:xfrm>
        </p:spPr>
        <p:txBody>
          <a:bodyPr/>
          <a:lstStyle>
            <a:lvl1pPr>
              <a:defRPr sz="3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2721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357189" y="1296847"/>
            <a:ext cx="8428890" cy="3903978"/>
          </a:xfrm>
          <a:prstGeom prst="roundRect">
            <a:avLst>
              <a:gd name="adj" fmla="val 215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7" y="1368689"/>
            <a:ext cx="565793" cy="4429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5" y="4691319"/>
            <a:ext cx="528645" cy="442917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62038" y="1811338"/>
            <a:ext cx="6951662" cy="2879725"/>
          </a:xfrm>
        </p:spPr>
        <p:txBody>
          <a:bodyPr/>
          <a:lstStyle>
            <a:lvl1pPr>
              <a:defRPr sz="3000">
                <a:solidFill>
                  <a:srgbClr val="7030A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3922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357189" y="1296847"/>
            <a:ext cx="8428890" cy="3903978"/>
          </a:xfrm>
          <a:prstGeom prst="roundRect">
            <a:avLst>
              <a:gd name="adj" fmla="val 215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7" y="1368689"/>
            <a:ext cx="565793" cy="442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915" y="4691319"/>
            <a:ext cx="528645" cy="442917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62038" y="1811338"/>
            <a:ext cx="6951662" cy="2879725"/>
          </a:xfrm>
        </p:spPr>
        <p:txBody>
          <a:bodyPr/>
          <a:lstStyle>
            <a:lvl1pPr>
              <a:defRPr sz="3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0039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 rtlCol="0">
            <a:normAutofit/>
          </a:bodyPr>
          <a:lstStyle/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704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no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66928" y="521208"/>
            <a:ext cx="7888287" cy="596900"/>
          </a:xfrm>
        </p:spPr>
        <p:txBody>
          <a:bodyPr>
            <a:normAutofit/>
          </a:bodyPr>
          <a:lstStyle>
            <a:lvl1pPr>
              <a:defRPr sz="2400" b="0">
                <a:solidFill>
                  <a:srgbClr val="067AB4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357188" y="1096789"/>
            <a:ext cx="8429625" cy="4973637"/>
          </a:xfrm>
          <a:prstGeom prst="roundRect">
            <a:avLst>
              <a:gd name="adj" fmla="val 2312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987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3 side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-13448" y="1143000"/>
            <a:ext cx="9157447" cy="5715000"/>
          </a:xfrm>
          <a:prstGeom prst="rect">
            <a:avLst/>
          </a:prstGeom>
          <a:solidFill>
            <a:schemeClr val="tx1"/>
          </a:solidFill>
          <a:ln>
            <a:solidFill>
              <a:srgbClr val="000000">
                <a:alpha val="0"/>
              </a:srgbClr>
            </a:solidFill>
          </a:ln>
        </p:spPr>
        <p:txBody>
          <a:bodyPr rtlCol="0" anchor="ctr">
            <a:normAutofit/>
          </a:bodyPr>
          <a:lstStyle>
            <a:lvl1pPr algn="ctr">
              <a:defRPr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66928" y="521208"/>
            <a:ext cx="7888287" cy="596900"/>
          </a:xfrm>
        </p:spPr>
        <p:txBody>
          <a:bodyPr>
            <a:normAutofit/>
          </a:bodyPr>
          <a:lstStyle>
            <a:lvl1pPr>
              <a:defRPr sz="2400" b="0">
                <a:solidFill>
                  <a:srgbClr val="067AB4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9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ran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24383" r="2777" b="3474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463153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  All rights reserved.  AT&amp;T, the AT&amp;T logo and all other AT&amp;T marks contained herein are trademarks of AT&amp;T Intellectual Property and/or AT&amp;T affiliated companies.  The information contained herein is not an offer, commitment, representation or warranty by AT&amp;T and is subject to change.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1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1518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blee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989320" y="2468880"/>
            <a:ext cx="3154680" cy="4389120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5879592" cy="4288536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989320" y="0"/>
            <a:ext cx="3154680" cy="2359152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0" y="4398264"/>
            <a:ext cx="5879592" cy="2459736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85384" y="496358"/>
            <a:ext cx="8383871" cy="566362"/>
          </a:xfrm>
          <a:prstGeom prst="roundRect">
            <a:avLst>
              <a:gd name="adj" fmla="val 13793"/>
            </a:avLst>
          </a:prstGeom>
          <a:solidFill>
            <a:schemeClr val="bg1"/>
          </a:solidFill>
        </p:spPr>
        <p:txBody>
          <a:bodyPr/>
          <a:lstStyle>
            <a:lvl1pPr marL="155448">
              <a:defRPr/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20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2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32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blee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175185" y="4398264"/>
            <a:ext cx="4968815" cy="2459736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9144000" cy="4288536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0" y="4398264"/>
            <a:ext cx="4045789" cy="2459736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385384" y="496358"/>
            <a:ext cx="8383871" cy="566362"/>
          </a:xfrm>
          <a:prstGeom prst="roundRect">
            <a:avLst>
              <a:gd name="adj" fmla="val 13793"/>
            </a:avLst>
          </a:prstGeom>
          <a:solidFill>
            <a:schemeClr val="bg1"/>
          </a:solidFill>
        </p:spPr>
        <p:txBody>
          <a:bodyPr/>
          <a:lstStyle>
            <a:lvl1pPr marL="155448">
              <a:defRPr/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20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2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814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, no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66928" y="521208"/>
            <a:ext cx="7888287" cy="596900"/>
          </a:xfrm>
        </p:spPr>
        <p:txBody>
          <a:bodyPr>
            <a:normAutofit/>
          </a:bodyPr>
          <a:lstStyle>
            <a:lvl1pPr>
              <a:defRPr sz="2400" b="0">
                <a:solidFill>
                  <a:srgbClr val="067AB4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357188" y="1084263"/>
            <a:ext cx="4230687" cy="2854325"/>
          </a:xfrm>
          <a:prstGeom prst="roundRect">
            <a:avLst>
              <a:gd name="adj" fmla="val 2765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687493" y="1084264"/>
            <a:ext cx="4098585" cy="2276066"/>
          </a:xfrm>
          <a:prstGeom prst="roundRect">
            <a:avLst>
              <a:gd name="adj" fmla="val 2765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4687493" y="3467348"/>
            <a:ext cx="4098585" cy="2589809"/>
          </a:xfrm>
          <a:prstGeom prst="roundRect">
            <a:avLst>
              <a:gd name="adj" fmla="val 2765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57188" y="4038107"/>
            <a:ext cx="4230419" cy="2019052"/>
          </a:xfrm>
          <a:prstGeom prst="roundRect">
            <a:avLst>
              <a:gd name="adj" fmla="val 2765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330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,  text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357188" y="1084263"/>
            <a:ext cx="4160837" cy="2432050"/>
          </a:xfrm>
          <a:prstGeom prst="roundRect">
            <a:avLst>
              <a:gd name="adj" fmla="val 2380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625558" y="1081532"/>
            <a:ext cx="4160837" cy="2432050"/>
          </a:xfrm>
          <a:prstGeom prst="roundRect">
            <a:avLst>
              <a:gd name="adj" fmla="val 2380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57188" y="3625108"/>
            <a:ext cx="4160837" cy="2432050"/>
          </a:xfrm>
          <a:prstGeom prst="roundRect">
            <a:avLst>
              <a:gd name="adj" fmla="val 2380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4625558" y="3622377"/>
            <a:ext cx="4160837" cy="2432050"/>
          </a:xfrm>
          <a:prstGeom prst="roundRect">
            <a:avLst>
              <a:gd name="adj" fmla="val 2380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66928" y="521208"/>
            <a:ext cx="7888287" cy="596900"/>
          </a:xfrm>
        </p:spPr>
        <p:txBody>
          <a:bodyPr>
            <a:normAutofit/>
          </a:bodyPr>
          <a:lstStyle>
            <a:lvl1pPr>
              <a:defRPr sz="2400" b="0">
                <a:solidFill>
                  <a:srgbClr val="067AB4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2" name="Content Placeholder 5"/>
          <p:cNvSpPr txBox="1">
            <a:spLocks/>
          </p:cNvSpPr>
          <p:nvPr userDrawn="1"/>
        </p:nvSpPr>
        <p:spPr bwMode="auto">
          <a:xfrm>
            <a:off x="2564461" y="3067764"/>
            <a:ext cx="4006592" cy="1027422"/>
          </a:xfrm>
          <a:prstGeom prst="roundRect">
            <a:avLst>
              <a:gd name="adj" fmla="val 6064"/>
            </a:avLst>
          </a:prstGeom>
          <a:solidFill>
            <a:schemeClr val="bg1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2563813" y="3067050"/>
            <a:ext cx="4006850" cy="1028700"/>
          </a:xfrm>
          <a:prstGeom prst="roundRect">
            <a:avLst>
              <a:gd name="adj" fmla="val 8667"/>
            </a:avLst>
          </a:prstGeom>
          <a:solidFill>
            <a:schemeClr val="bg1"/>
          </a:solidFill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991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1 Column 2 sections: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4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5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8628" y="358775"/>
            <a:ext cx="3141662" cy="1789113"/>
          </a:xfrm>
          <a:prstGeom prst="roundRect">
            <a:avLst>
              <a:gd name="adj" fmla="val 5577"/>
            </a:avLst>
          </a:prstGeom>
          <a:solidFill>
            <a:schemeClr val="tx1"/>
          </a:solidFill>
        </p:spPr>
        <p:txBody>
          <a:bodyPr/>
          <a:lstStyle>
            <a:lvl1pPr marL="114300" indent="0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54386" y="2282053"/>
            <a:ext cx="3141662" cy="3765064"/>
          </a:xfrm>
          <a:prstGeom prst="roundRect">
            <a:avLst>
              <a:gd name="adj" fmla="val 5577"/>
            </a:avLst>
          </a:prstGeom>
          <a:solidFill>
            <a:schemeClr val="tx1"/>
          </a:solidFill>
        </p:spPr>
        <p:txBody>
          <a:bodyPr/>
          <a:lstStyle>
            <a:lvl1pPr marL="60325" indent="0"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83355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full Image + 1 Column 2 sections: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4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5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8628" y="358775"/>
            <a:ext cx="3141662" cy="1789113"/>
          </a:xfrm>
          <a:prstGeom prst="roundRect">
            <a:avLst>
              <a:gd name="adj" fmla="val 5577"/>
            </a:avLst>
          </a:prstGeom>
          <a:solidFill>
            <a:schemeClr val="tx1"/>
          </a:solidFill>
        </p:spPr>
        <p:txBody>
          <a:bodyPr/>
          <a:lstStyle>
            <a:lvl1pPr marL="114300" indent="0"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54386" y="2282053"/>
            <a:ext cx="3141662" cy="3765064"/>
          </a:xfrm>
          <a:prstGeom prst="roundRect">
            <a:avLst>
              <a:gd name="adj" fmla="val 5577"/>
            </a:avLst>
          </a:prstGeom>
          <a:solidFill>
            <a:schemeClr val="tx1"/>
          </a:solidFill>
        </p:spPr>
        <p:txBody>
          <a:bodyPr/>
          <a:lstStyle>
            <a:lvl1pPr marL="60325" indent="0"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0312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full Image + 1 Column 2 sections: 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4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5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8628" y="358775"/>
            <a:ext cx="3141662" cy="1789113"/>
          </a:xfrm>
          <a:prstGeom prst="roundRect">
            <a:avLst>
              <a:gd name="adj" fmla="val 5577"/>
            </a:avLst>
          </a:prstGeom>
          <a:solidFill>
            <a:schemeClr val="tx1"/>
          </a:solidFill>
        </p:spPr>
        <p:txBody>
          <a:bodyPr/>
          <a:lstStyle>
            <a:lvl1pPr marL="114300" indent="0"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54386" y="2282053"/>
            <a:ext cx="3141662" cy="3765064"/>
          </a:xfrm>
          <a:prstGeom prst="roundRect">
            <a:avLst>
              <a:gd name="adj" fmla="val 5577"/>
            </a:avLst>
          </a:prstGeom>
          <a:solidFill>
            <a:schemeClr val="tx1"/>
          </a:solidFill>
        </p:spPr>
        <p:txBody>
          <a:bodyPr/>
          <a:lstStyle>
            <a:lvl1pPr marL="60325" indent="0"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50744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+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606506" y="1286000"/>
            <a:ext cx="3918100" cy="4652837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Content Placeholder 5"/>
          <p:cNvSpPr txBox="1">
            <a:spLocks/>
          </p:cNvSpPr>
          <p:nvPr userDrawn="1"/>
        </p:nvSpPr>
        <p:spPr bwMode="auto">
          <a:xfrm>
            <a:off x="357188" y="1286000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563563" y="1484313"/>
            <a:ext cx="3752850" cy="42481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421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357188" y="1286000"/>
            <a:ext cx="3918100" cy="4652837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1" name="Content Placeholder 5"/>
          <p:cNvSpPr txBox="1">
            <a:spLocks/>
          </p:cNvSpPr>
          <p:nvPr userDrawn="1"/>
        </p:nvSpPr>
        <p:spPr bwMode="auto">
          <a:xfrm>
            <a:off x="4658352" y="1286001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4845790" y="1474123"/>
            <a:ext cx="3752850" cy="42481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805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286001"/>
            <a:ext cx="8428890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</p:spPr>
        <p:txBody>
          <a:bodyPr lIns="182880" tIns="91440" rIns="182880" bIns="182880"/>
          <a:lstStyle>
            <a:lvl1pPr>
              <a:defRPr>
                <a:ln>
                  <a:noFill/>
                </a:ln>
                <a:solidFill>
                  <a:schemeClr val="accent1"/>
                </a:solidFill>
              </a:defRPr>
            </a:lvl1pPr>
            <a:lvl2pPr>
              <a:defRPr>
                <a:ln>
                  <a:noFill/>
                </a:ln>
                <a:solidFill>
                  <a:schemeClr val="tx2"/>
                </a:solidFill>
              </a:defRPr>
            </a:lvl2pPr>
            <a:lvl3pPr>
              <a:defRPr>
                <a:ln>
                  <a:noFill/>
                </a:ln>
                <a:solidFill>
                  <a:schemeClr val="tx2"/>
                </a:solidFill>
              </a:defRPr>
            </a:lvl3pPr>
            <a:lvl4pPr>
              <a:defRPr>
                <a:ln>
                  <a:noFill/>
                </a:ln>
                <a:solidFill>
                  <a:schemeClr val="tx2"/>
                </a:solidFill>
              </a:defRPr>
            </a:lvl4pPr>
            <a:lvl5pPr>
              <a:defRPr>
                <a:ln>
                  <a:noFill/>
                </a:ln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63563" y="517525"/>
            <a:ext cx="8004175" cy="768476"/>
          </a:xfrm>
          <a:noFill/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CA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3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 Gree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24383" r="2777" b="3474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5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463153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  All rights reserved.  AT&amp;T, the AT&amp;T logo and all other AT&amp;T marks contained herein are trademarks of AT&amp;T Intellectual Property and/or AT&amp;T affiliated companies.  The information contained herein is not an offer, commitment, representation or warranty by AT&amp;T and is subject to change.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6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 txBox="1">
            <a:spLocks/>
          </p:cNvSpPr>
          <p:nvPr userDrawn="1"/>
        </p:nvSpPr>
        <p:spPr bwMode="auto">
          <a:xfrm>
            <a:off x="357188" y="1286000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0" name="Content Placeholder 5"/>
          <p:cNvSpPr txBox="1">
            <a:spLocks/>
          </p:cNvSpPr>
          <p:nvPr userDrawn="1"/>
        </p:nvSpPr>
        <p:spPr bwMode="auto">
          <a:xfrm>
            <a:off x="4658352" y="1286001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4845790" y="1474123"/>
            <a:ext cx="3752850" cy="42481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44626" y="1478512"/>
            <a:ext cx="3752850" cy="42481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015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two columns with accent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Content Placeholder 5"/>
          <p:cNvSpPr txBox="1">
            <a:spLocks/>
          </p:cNvSpPr>
          <p:nvPr userDrawn="1"/>
        </p:nvSpPr>
        <p:spPr bwMode="auto">
          <a:xfrm>
            <a:off x="357188" y="1286000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64" name="Content Placeholder 5"/>
          <p:cNvSpPr txBox="1">
            <a:spLocks/>
          </p:cNvSpPr>
          <p:nvPr userDrawn="1"/>
        </p:nvSpPr>
        <p:spPr bwMode="auto">
          <a:xfrm>
            <a:off x="4658352" y="1286001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2" name="Round Same Side Corner Rectangle 41"/>
          <p:cNvSpPr/>
          <p:nvPr userDrawn="1"/>
        </p:nvSpPr>
        <p:spPr>
          <a:xfrm>
            <a:off x="357188" y="1286001"/>
            <a:ext cx="4127726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Same Side Corner Rectangle 42"/>
          <p:cNvSpPr/>
          <p:nvPr userDrawn="1"/>
        </p:nvSpPr>
        <p:spPr>
          <a:xfrm>
            <a:off x="4658352" y="1286001"/>
            <a:ext cx="4127726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4845790" y="1582275"/>
            <a:ext cx="3752850" cy="424815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44626" y="1586664"/>
            <a:ext cx="3752850" cy="42481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838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+ quot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5"/>
          <p:cNvSpPr txBox="1">
            <a:spLocks/>
          </p:cNvSpPr>
          <p:nvPr userDrawn="1"/>
        </p:nvSpPr>
        <p:spPr bwMode="auto">
          <a:xfrm>
            <a:off x="4658352" y="1286001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00"/>
              </a:spcAft>
            </a:pPr>
            <a:endParaRPr lang="en-US" sz="2400" dirty="0">
              <a:solidFill>
                <a:schemeClr val="accent3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894" y="1358029"/>
            <a:ext cx="565793" cy="4429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440" y="5411120"/>
            <a:ext cx="528645" cy="442918"/>
          </a:xfrm>
          <a:prstGeom prst="rect">
            <a:avLst/>
          </a:prstGeom>
        </p:spPr>
      </p:pic>
      <p:sp>
        <p:nvSpPr>
          <p:cNvPr id="11" name="Content Placeholder 5"/>
          <p:cNvSpPr txBox="1">
            <a:spLocks/>
          </p:cNvSpPr>
          <p:nvPr userDrawn="1"/>
        </p:nvSpPr>
        <p:spPr bwMode="auto">
          <a:xfrm>
            <a:off x="353919" y="1313082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44626" y="1478512"/>
            <a:ext cx="3752850" cy="42481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267686" y="1811338"/>
            <a:ext cx="3158076" cy="3599782"/>
          </a:xfrm>
        </p:spPr>
        <p:txBody>
          <a:bodyPr/>
          <a:lstStyle>
            <a:lvl1pPr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320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+ quo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5" name="Content Placeholder 5"/>
          <p:cNvSpPr txBox="1">
            <a:spLocks/>
          </p:cNvSpPr>
          <p:nvPr userDrawn="1"/>
        </p:nvSpPr>
        <p:spPr bwMode="auto">
          <a:xfrm>
            <a:off x="4658352" y="1286001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00"/>
              </a:spcAft>
            </a:pPr>
            <a:endParaRPr lang="en-US" sz="2400" dirty="0">
              <a:solidFill>
                <a:schemeClr val="accent5"/>
              </a:solidFill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894" y="1358029"/>
            <a:ext cx="565793" cy="442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440" y="5411120"/>
            <a:ext cx="528645" cy="442917"/>
          </a:xfrm>
          <a:prstGeom prst="rect">
            <a:avLst/>
          </a:prstGeom>
        </p:spPr>
      </p:pic>
      <p:sp>
        <p:nvSpPr>
          <p:cNvPr id="10" name="Content Placeholder 5"/>
          <p:cNvSpPr txBox="1">
            <a:spLocks/>
          </p:cNvSpPr>
          <p:nvPr userDrawn="1"/>
        </p:nvSpPr>
        <p:spPr bwMode="auto">
          <a:xfrm>
            <a:off x="353919" y="1313082"/>
            <a:ext cx="4127726" cy="4652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44626" y="1478512"/>
            <a:ext cx="3752850" cy="42481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267686" y="1811338"/>
            <a:ext cx="3158076" cy="3599782"/>
          </a:xfrm>
        </p:spPr>
        <p:txBody>
          <a:bodyPr/>
          <a:lstStyle>
            <a:lvl1pPr>
              <a:defRPr sz="28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3241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Picture Placeholder 3"/>
          <p:cNvSpPr txBox="1">
            <a:spLocks/>
          </p:cNvSpPr>
          <p:nvPr userDrawn="1"/>
        </p:nvSpPr>
        <p:spPr>
          <a:xfrm>
            <a:off x="357188" y="1084440"/>
            <a:ext cx="4160520" cy="2432304"/>
          </a:xfrm>
          <a:prstGeom prst="roundRect">
            <a:avLst>
              <a:gd name="adj" fmla="val 3111"/>
            </a:avLst>
          </a:prstGeom>
          <a:solidFill>
            <a:srgbClr val="FFFFFF"/>
          </a:solidFill>
        </p:spPr>
        <p:txBody>
          <a:bodyPr lIns="182880" tIns="91440" rIns="182880" rtlCol="0">
            <a:norm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12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1000"/>
              </a:spcAft>
            </a:pPr>
            <a:endParaRPr lang="en-US" sz="1600" dirty="0">
              <a:solidFill>
                <a:srgbClr val="666666"/>
              </a:solidFill>
              <a:cs typeface="Calibri"/>
            </a:endParaRPr>
          </a:p>
        </p:txBody>
      </p:sp>
      <p:sp>
        <p:nvSpPr>
          <p:cNvPr id="9" name="Picture Placeholder 3"/>
          <p:cNvSpPr txBox="1">
            <a:spLocks/>
          </p:cNvSpPr>
          <p:nvPr userDrawn="1"/>
        </p:nvSpPr>
        <p:spPr>
          <a:xfrm>
            <a:off x="4625558" y="1084440"/>
            <a:ext cx="4160520" cy="2432304"/>
          </a:xfrm>
          <a:prstGeom prst="roundRect">
            <a:avLst>
              <a:gd name="adj" fmla="val 3111"/>
            </a:avLst>
          </a:prstGeom>
          <a:solidFill>
            <a:srgbClr val="FFFFFF"/>
          </a:solidFill>
        </p:spPr>
        <p:txBody>
          <a:bodyPr lIns="182880" tIns="91440" rIns="182880" rtlCol="0">
            <a:norm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12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1000"/>
              </a:spcAft>
            </a:pPr>
            <a:endParaRPr lang="en-US" sz="1600" dirty="0">
              <a:solidFill>
                <a:srgbClr val="666666"/>
              </a:solidFill>
              <a:cs typeface="Calibri"/>
            </a:endParaRPr>
          </a:p>
        </p:txBody>
      </p:sp>
      <p:sp>
        <p:nvSpPr>
          <p:cNvPr id="10" name="Picture Placeholder 3"/>
          <p:cNvSpPr txBox="1">
            <a:spLocks/>
          </p:cNvSpPr>
          <p:nvPr userDrawn="1"/>
        </p:nvSpPr>
        <p:spPr>
          <a:xfrm>
            <a:off x="357188" y="3624854"/>
            <a:ext cx="4160520" cy="2432304"/>
          </a:xfrm>
          <a:prstGeom prst="roundRect">
            <a:avLst>
              <a:gd name="adj" fmla="val 3111"/>
            </a:avLst>
          </a:prstGeom>
          <a:solidFill>
            <a:srgbClr val="FFFFFF"/>
          </a:solidFill>
        </p:spPr>
        <p:txBody>
          <a:bodyPr lIns="182880" tIns="91440" rIns="182880" rtlCol="0">
            <a:norm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12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1000"/>
              </a:spcAft>
            </a:pPr>
            <a:endParaRPr lang="en-US" sz="1800" dirty="0">
              <a:solidFill>
                <a:schemeClr val="accent1"/>
              </a:solidFill>
            </a:endParaRPr>
          </a:p>
        </p:txBody>
      </p:sp>
      <p:sp>
        <p:nvSpPr>
          <p:cNvPr id="11" name="Picture Placeholder 3"/>
          <p:cNvSpPr txBox="1">
            <a:spLocks/>
          </p:cNvSpPr>
          <p:nvPr userDrawn="1"/>
        </p:nvSpPr>
        <p:spPr>
          <a:xfrm>
            <a:off x="4625558" y="3624854"/>
            <a:ext cx="4160520" cy="2432304"/>
          </a:xfrm>
          <a:prstGeom prst="roundRect">
            <a:avLst>
              <a:gd name="adj" fmla="val 3111"/>
            </a:avLst>
          </a:prstGeom>
          <a:solidFill>
            <a:srgbClr val="FFFFFF"/>
          </a:solidFill>
        </p:spPr>
        <p:txBody>
          <a:bodyPr lIns="182880" tIns="91440" rIns="182880" rtlCol="0">
            <a:norm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12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1000"/>
              </a:spcAft>
            </a:pPr>
            <a:endParaRPr lang="en-US" sz="1600" dirty="0">
              <a:solidFill>
                <a:srgbClr val="666666"/>
              </a:solidFill>
              <a:cs typeface="Calibri"/>
            </a:endParaRP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44626" y="1286002"/>
            <a:ext cx="3752850" cy="214966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4829393" y="1288894"/>
            <a:ext cx="3752850" cy="214966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549546" y="3766176"/>
            <a:ext cx="3752850" cy="214966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4834313" y="3769068"/>
            <a:ext cx="3752850" cy="214966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549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2" name="Content Placeholder 5"/>
          <p:cNvSpPr txBox="1">
            <a:spLocks/>
          </p:cNvSpPr>
          <p:nvPr userDrawn="1"/>
        </p:nvSpPr>
        <p:spPr bwMode="auto">
          <a:xfrm>
            <a:off x="6135553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1" name="Content Placeholder 5"/>
          <p:cNvSpPr txBox="1">
            <a:spLocks/>
          </p:cNvSpPr>
          <p:nvPr userDrawn="1"/>
        </p:nvSpPr>
        <p:spPr bwMode="auto">
          <a:xfrm>
            <a:off x="3234230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9" name="Content Placeholder 5"/>
          <p:cNvSpPr txBox="1">
            <a:spLocks/>
          </p:cNvSpPr>
          <p:nvPr userDrawn="1"/>
        </p:nvSpPr>
        <p:spPr bwMode="auto">
          <a:xfrm>
            <a:off x="357189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44626" y="1455174"/>
            <a:ext cx="2346058" cy="4345858"/>
          </a:xfrm>
        </p:spPr>
        <p:txBody>
          <a:bodyPr/>
          <a:lstStyle>
            <a:lvl1pPr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3409941" y="1455174"/>
            <a:ext cx="2346058" cy="43458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6311264" y="1455174"/>
            <a:ext cx="2346058" cy="43458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457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3 columns progression op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8" name="Content Placeholder 5"/>
          <p:cNvSpPr txBox="1">
            <a:spLocks/>
          </p:cNvSpPr>
          <p:nvPr userDrawn="1"/>
        </p:nvSpPr>
        <p:spPr bwMode="auto">
          <a:xfrm>
            <a:off x="6135553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1" name="Content Placeholder 5"/>
          <p:cNvSpPr txBox="1">
            <a:spLocks/>
          </p:cNvSpPr>
          <p:nvPr userDrawn="1"/>
        </p:nvSpPr>
        <p:spPr bwMode="auto">
          <a:xfrm>
            <a:off x="3234230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2" name="Content Placeholder 5"/>
          <p:cNvSpPr txBox="1">
            <a:spLocks/>
          </p:cNvSpPr>
          <p:nvPr userDrawn="1"/>
        </p:nvSpPr>
        <p:spPr bwMode="auto">
          <a:xfrm>
            <a:off x="357189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>
            <a:off x="357189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>
            <a:off x="3240808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 Same Side Corner Rectangle 11"/>
          <p:cNvSpPr/>
          <p:nvPr userDrawn="1"/>
        </p:nvSpPr>
        <p:spPr>
          <a:xfrm>
            <a:off x="6136057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2818880" y="3319733"/>
            <a:ext cx="624114" cy="624114"/>
            <a:chOff x="2788280" y="3319733"/>
            <a:chExt cx="624114" cy="624114"/>
          </a:xfrm>
        </p:grpSpPr>
        <p:sp>
          <p:nvSpPr>
            <p:cNvPr id="25" name="Oval 24"/>
            <p:cNvSpPr/>
            <p:nvPr/>
          </p:nvSpPr>
          <p:spPr>
            <a:xfrm>
              <a:off x="2788280" y="3319733"/>
              <a:ext cx="624114" cy="624114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9956" y="3404617"/>
              <a:ext cx="447400" cy="463378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 userDrawn="1"/>
        </p:nvGrpSpPr>
        <p:grpSpPr>
          <a:xfrm>
            <a:off x="5689173" y="3319733"/>
            <a:ext cx="624114" cy="624114"/>
            <a:chOff x="2788280" y="3319733"/>
            <a:chExt cx="624114" cy="624114"/>
          </a:xfrm>
        </p:grpSpPr>
        <p:sp>
          <p:nvSpPr>
            <p:cNvPr id="28" name="Oval 27"/>
            <p:cNvSpPr/>
            <p:nvPr/>
          </p:nvSpPr>
          <p:spPr>
            <a:xfrm>
              <a:off x="2788280" y="3319733"/>
              <a:ext cx="624114" cy="624114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9956" y="3404617"/>
              <a:ext cx="447400" cy="463378"/>
            </a:xfrm>
            <a:prstGeom prst="rect">
              <a:avLst/>
            </a:prstGeom>
          </p:spPr>
        </p:pic>
      </p:grpSp>
      <p:sp>
        <p:nvSpPr>
          <p:cNvPr id="23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3519948" y="1592822"/>
            <a:ext cx="2169225" cy="4345858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6406624" y="1607574"/>
            <a:ext cx="2169225" cy="4345858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563563" y="1592822"/>
            <a:ext cx="2169225" cy="43458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143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3 columns progression op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4" name="Content Placeholder 5"/>
          <p:cNvSpPr txBox="1">
            <a:spLocks/>
          </p:cNvSpPr>
          <p:nvPr userDrawn="1"/>
        </p:nvSpPr>
        <p:spPr bwMode="auto">
          <a:xfrm>
            <a:off x="6135553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5" name="Content Placeholder 5"/>
          <p:cNvSpPr txBox="1">
            <a:spLocks/>
          </p:cNvSpPr>
          <p:nvPr userDrawn="1"/>
        </p:nvSpPr>
        <p:spPr bwMode="auto">
          <a:xfrm>
            <a:off x="3234230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6" name="Content Placeholder 5"/>
          <p:cNvSpPr txBox="1">
            <a:spLocks/>
          </p:cNvSpPr>
          <p:nvPr userDrawn="1"/>
        </p:nvSpPr>
        <p:spPr bwMode="auto">
          <a:xfrm>
            <a:off x="357189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2788820" y="3319733"/>
            <a:ext cx="624114" cy="624114"/>
            <a:chOff x="2788280" y="3319733"/>
            <a:chExt cx="624114" cy="624114"/>
          </a:xfrm>
        </p:grpSpPr>
        <p:sp>
          <p:nvSpPr>
            <p:cNvPr id="21" name="Oval 20"/>
            <p:cNvSpPr/>
            <p:nvPr/>
          </p:nvSpPr>
          <p:spPr>
            <a:xfrm>
              <a:off x="2788280" y="3319733"/>
              <a:ext cx="624114" cy="624114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EFEFE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9956" y="3404617"/>
              <a:ext cx="447400" cy="463378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 userDrawn="1"/>
        </p:nvGrpSpPr>
        <p:grpSpPr>
          <a:xfrm>
            <a:off x="5727225" y="3319733"/>
            <a:ext cx="624114" cy="624114"/>
            <a:chOff x="2788280" y="3319733"/>
            <a:chExt cx="624114" cy="624114"/>
          </a:xfrm>
        </p:grpSpPr>
        <p:sp>
          <p:nvSpPr>
            <p:cNvPr id="30" name="Oval 29"/>
            <p:cNvSpPr/>
            <p:nvPr/>
          </p:nvSpPr>
          <p:spPr>
            <a:xfrm>
              <a:off x="2788280" y="3319733"/>
              <a:ext cx="624114" cy="624114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EFEFE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9956" y="3404617"/>
              <a:ext cx="447400" cy="463378"/>
            </a:xfrm>
            <a:prstGeom prst="rect">
              <a:avLst/>
            </a:prstGeom>
          </p:spPr>
        </p:pic>
      </p:grpSp>
      <p:sp>
        <p:nvSpPr>
          <p:cNvPr id="32" name="Round Same Side Corner Rectangle 31"/>
          <p:cNvSpPr/>
          <p:nvPr userDrawn="1"/>
        </p:nvSpPr>
        <p:spPr>
          <a:xfrm>
            <a:off x="357189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ound Same Side Corner Rectangle 32"/>
          <p:cNvSpPr/>
          <p:nvPr userDrawn="1"/>
        </p:nvSpPr>
        <p:spPr>
          <a:xfrm>
            <a:off x="6135553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ound Same Side Corner Rectangle 33"/>
          <p:cNvSpPr/>
          <p:nvPr userDrawn="1"/>
        </p:nvSpPr>
        <p:spPr>
          <a:xfrm>
            <a:off x="3234230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3519948" y="1592822"/>
            <a:ext cx="2169225" cy="4345858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6406624" y="1607574"/>
            <a:ext cx="2169225" cy="4345858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563563" y="1592822"/>
            <a:ext cx="2169225" cy="43458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728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3 columns 2 seg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4" name="Content Placeholder 5"/>
          <p:cNvSpPr txBox="1">
            <a:spLocks/>
          </p:cNvSpPr>
          <p:nvPr userDrawn="1"/>
        </p:nvSpPr>
        <p:spPr bwMode="auto">
          <a:xfrm>
            <a:off x="6135553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5" name="Content Placeholder 5"/>
          <p:cNvSpPr txBox="1">
            <a:spLocks/>
          </p:cNvSpPr>
          <p:nvPr userDrawn="1"/>
        </p:nvSpPr>
        <p:spPr bwMode="auto">
          <a:xfrm>
            <a:off x="3234230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6" name="Content Placeholder 5"/>
          <p:cNvSpPr txBox="1">
            <a:spLocks/>
          </p:cNvSpPr>
          <p:nvPr userDrawn="1"/>
        </p:nvSpPr>
        <p:spPr bwMode="auto">
          <a:xfrm>
            <a:off x="357189" y="1295526"/>
            <a:ext cx="269748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>
            <a:off x="357189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>
            <a:off x="3232422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 Same Side Corner Rectangle 11"/>
          <p:cNvSpPr/>
          <p:nvPr userDrawn="1"/>
        </p:nvSpPr>
        <p:spPr>
          <a:xfrm>
            <a:off x="6132461" y="1286001"/>
            <a:ext cx="2700571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57189" y="4343569"/>
            <a:ext cx="2697480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6132462" y="4343569"/>
            <a:ext cx="2697480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>
            <a:off x="3222762" y="4343569"/>
            <a:ext cx="2697480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44626" y="1602654"/>
            <a:ext cx="2346058" cy="259572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3409941" y="1602654"/>
            <a:ext cx="2346058" cy="2595720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6311264" y="1602654"/>
            <a:ext cx="2346058" cy="259572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544513" y="4512088"/>
            <a:ext cx="2346325" cy="1462087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3423391" y="4526702"/>
            <a:ext cx="2346325" cy="1462087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8"/>
          </p:nvPr>
        </p:nvSpPr>
        <p:spPr>
          <a:xfrm>
            <a:off x="6311264" y="4526702"/>
            <a:ext cx="2346325" cy="1462087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76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3 column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5" name="Content Placeholder 5"/>
          <p:cNvSpPr txBox="1">
            <a:spLocks/>
          </p:cNvSpPr>
          <p:nvPr userDrawn="1"/>
        </p:nvSpPr>
        <p:spPr bwMode="auto">
          <a:xfrm>
            <a:off x="6135553" y="1295526"/>
            <a:ext cx="2697480" cy="2989395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6" name="Content Placeholder 5"/>
          <p:cNvSpPr txBox="1">
            <a:spLocks/>
          </p:cNvSpPr>
          <p:nvPr userDrawn="1"/>
        </p:nvSpPr>
        <p:spPr bwMode="auto">
          <a:xfrm>
            <a:off x="3234230" y="1295526"/>
            <a:ext cx="2697480" cy="2989395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7" name="Content Placeholder 5"/>
          <p:cNvSpPr txBox="1">
            <a:spLocks/>
          </p:cNvSpPr>
          <p:nvPr userDrawn="1"/>
        </p:nvSpPr>
        <p:spPr bwMode="auto">
          <a:xfrm>
            <a:off x="357189" y="1295526"/>
            <a:ext cx="2697480" cy="2989395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>
            <a:off x="357189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 Same Side Corner Rectangle 10"/>
          <p:cNvSpPr/>
          <p:nvPr userDrawn="1"/>
        </p:nvSpPr>
        <p:spPr>
          <a:xfrm>
            <a:off x="3234230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 Same Side Corner Rectangle 11"/>
          <p:cNvSpPr/>
          <p:nvPr userDrawn="1"/>
        </p:nvSpPr>
        <p:spPr>
          <a:xfrm>
            <a:off x="6135553" y="1286001"/>
            <a:ext cx="269748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357188" y="4435983"/>
            <a:ext cx="2697481" cy="1539365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135553" y="4453448"/>
            <a:ext cx="2697481" cy="1539365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234323" y="4444609"/>
            <a:ext cx="2697481" cy="1539365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544626" y="1602654"/>
            <a:ext cx="2346058" cy="259572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3409941" y="1602654"/>
            <a:ext cx="2346058" cy="259572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6311264" y="1602654"/>
            <a:ext cx="2346058" cy="259572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516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urple Blu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24383" r="2777" b="3474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rgbClr val="7030A0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463153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  All rights reserved.  AT&amp;T, the AT&amp;T logo and all other AT&amp;T marks contained herein are trademarks of AT&amp;T Intellectual Property and/or AT&amp;T affiliated companies.  The information contained herein is not an offer, commitment, representation or warranty by AT&amp;T and is subject to change.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53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4 columns 4 seg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9" name="Content Placeholder 5"/>
          <p:cNvSpPr txBox="1">
            <a:spLocks/>
          </p:cNvSpPr>
          <p:nvPr userDrawn="1"/>
        </p:nvSpPr>
        <p:spPr bwMode="auto">
          <a:xfrm>
            <a:off x="6984867" y="1287109"/>
            <a:ext cx="1801945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30" name="Content Placeholder 5"/>
          <p:cNvSpPr txBox="1">
            <a:spLocks/>
          </p:cNvSpPr>
          <p:nvPr userDrawn="1"/>
        </p:nvSpPr>
        <p:spPr bwMode="auto">
          <a:xfrm>
            <a:off x="5009482" y="1286001"/>
            <a:ext cx="1801945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7" name="Content Placeholder 5"/>
          <p:cNvSpPr txBox="1">
            <a:spLocks/>
          </p:cNvSpPr>
          <p:nvPr userDrawn="1"/>
        </p:nvSpPr>
        <p:spPr bwMode="auto">
          <a:xfrm>
            <a:off x="3034091" y="1286001"/>
            <a:ext cx="1801945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6" name="Content Placeholder 5"/>
          <p:cNvSpPr txBox="1">
            <a:spLocks/>
          </p:cNvSpPr>
          <p:nvPr userDrawn="1"/>
        </p:nvSpPr>
        <p:spPr bwMode="auto">
          <a:xfrm>
            <a:off x="1058706" y="1295526"/>
            <a:ext cx="1801945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Round Same Side Corner Rectangle 30"/>
          <p:cNvSpPr/>
          <p:nvPr userDrawn="1"/>
        </p:nvSpPr>
        <p:spPr>
          <a:xfrm>
            <a:off x="6984864" y="1286001"/>
            <a:ext cx="1801948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ound Same Side Corner Rectangle 31"/>
          <p:cNvSpPr/>
          <p:nvPr userDrawn="1"/>
        </p:nvSpPr>
        <p:spPr>
          <a:xfrm>
            <a:off x="5009478" y="1286001"/>
            <a:ext cx="1801948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Same Side Corner Rectangle 41"/>
          <p:cNvSpPr/>
          <p:nvPr userDrawn="1"/>
        </p:nvSpPr>
        <p:spPr>
          <a:xfrm>
            <a:off x="3034091" y="1286001"/>
            <a:ext cx="1801947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Same Side Corner Rectangle 42"/>
          <p:cNvSpPr/>
          <p:nvPr userDrawn="1"/>
        </p:nvSpPr>
        <p:spPr>
          <a:xfrm>
            <a:off x="1058705" y="1286001"/>
            <a:ext cx="1801947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Connector 47"/>
          <p:cNvCxnSpPr/>
          <p:nvPr userDrawn="1"/>
        </p:nvCxnSpPr>
        <p:spPr>
          <a:xfrm>
            <a:off x="6984864" y="2212279"/>
            <a:ext cx="1801948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 userDrawn="1"/>
        </p:nvCxnSpPr>
        <p:spPr>
          <a:xfrm>
            <a:off x="5009478" y="2212279"/>
            <a:ext cx="1801947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 userDrawn="1"/>
        </p:nvCxnSpPr>
        <p:spPr>
          <a:xfrm>
            <a:off x="3034092" y="2212279"/>
            <a:ext cx="1801946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 userDrawn="1"/>
        </p:nvCxnSpPr>
        <p:spPr>
          <a:xfrm>
            <a:off x="1058706" y="2217760"/>
            <a:ext cx="1801946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 userDrawn="1"/>
        </p:nvCxnSpPr>
        <p:spPr>
          <a:xfrm>
            <a:off x="6984864" y="3461857"/>
            <a:ext cx="1801948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 userDrawn="1"/>
        </p:nvCxnSpPr>
        <p:spPr>
          <a:xfrm>
            <a:off x="6984864" y="4711436"/>
            <a:ext cx="1801948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 userDrawn="1"/>
        </p:nvCxnSpPr>
        <p:spPr>
          <a:xfrm>
            <a:off x="5009478" y="3461857"/>
            <a:ext cx="1801947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 userDrawn="1"/>
        </p:nvCxnSpPr>
        <p:spPr>
          <a:xfrm>
            <a:off x="5009478" y="4711436"/>
            <a:ext cx="1801947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 userDrawn="1"/>
        </p:nvCxnSpPr>
        <p:spPr>
          <a:xfrm>
            <a:off x="3034092" y="3461857"/>
            <a:ext cx="1801946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 userDrawn="1"/>
        </p:nvCxnSpPr>
        <p:spPr>
          <a:xfrm>
            <a:off x="3034092" y="4711436"/>
            <a:ext cx="1801946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1058706" y="3461857"/>
            <a:ext cx="1801946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 userDrawn="1"/>
        </p:nvCxnSpPr>
        <p:spPr>
          <a:xfrm>
            <a:off x="1058706" y="4711436"/>
            <a:ext cx="1801946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40737" y="2327564"/>
            <a:ext cx="1719938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141551" y="2327564"/>
            <a:ext cx="1694351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106154" y="2327564"/>
            <a:ext cx="1697815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070754" y="2327564"/>
            <a:ext cx="1708443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140737" y="3574509"/>
            <a:ext cx="1733788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141551" y="3574509"/>
            <a:ext cx="1708201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106154" y="3574509"/>
            <a:ext cx="1711666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7070754" y="3574509"/>
            <a:ext cx="1722293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1140736" y="4849164"/>
            <a:ext cx="1733783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3141552" y="4849164"/>
            <a:ext cx="1708196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106153" y="4849164"/>
            <a:ext cx="1711661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7070755" y="4849164"/>
            <a:ext cx="1722287" cy="1011381"/>
          </a:xfrm>
        </p:spPr>
        <p:txBody>
          <a:bodyPr/>
          <a:lstStyle>
            <a:lvl1pPr marL="111125" indent="0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1073149" y="1506016"/>
            <a:ext cx="1787501" cy="741362"/>
          </a:xfrm>
        </p:spPr>
        <p:txBody>
          <a:bodyPr/>
          <a:lstStyle>
            <a:lvl1pPr marL="112713" indent="0"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034091" y="1508104"/>
            <a:ext cx="1787501" cy="741362"/>
          </a:xfrm>
        </p:spPr>
        <p:txBody>
          <a:bodyPr/>
          <a:lstStyle>
            <a:lvl1pPr marL="112713" indent="0">
              <a:defRPr sz="18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0" name="Text Placeholder 3"/>
          <p:cNvSpPr>
            <a:spLocks noGrp="1"/>
          </p:cNvSpPr>
          <p:nvPr>
            <p:ph type="body" sz="quarter" idx="24"/>
          </p:nvPr>
        </p:nvSpPr>
        <p:spPr>
          <a:xfrm>
            <a:off x="5033453" y="1495578"/>
            <a:ext cx="1787501" cy="741362"/>
          </a:xfrm>
        </p:spPr>
        <p:txBody>
          <a:bodyPr/>
          <a:lstStyle>
            <a:lvl1pPr marL="112713" indent="0"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6994395" y="1497666"/>
            <a:ext cx="1787501" cy="741362"/>
          </a:xfrm>
        </p:spPr>
        <p:txBody>
          <a:bodyPr/>
          <a:lstStyle>
            <a:lvl1pPr marL="112713" indent="0">
              <a:defRPr sz="1800">
                <a:solidFill>
                  <a:srgbClr val="7030A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>
          <a:xfrm>
            <a:off x="257175" y="3697831"/>
            <a:ext cx="750888" cy="762000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4" name="Text Placeholder 5"/>
          <p:cNvSpPr>
            <a:spLocks noGrp="1"/>
          </p:cNvSpPr>
          <p:nvPr>
            <p:ph type="body" sz="quarter" idx="27"/>
          </p:nvPr>
        </p:nvSpPr>
        <p:spPr>
          <a:xfrm>
            <a:off x="246737" y="2445039"/>
            <a:ext cx="750888" cy="762000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5" name="Text Placeholder 5"/>
          <p:cNvSpPr>
            <a:spLocks noGrp="1"/>
          </p:cNvSpPr>
          <p:nvPr>
            <p:ph type="body" sz="quarter" idx="28"/>
          </p:nvPr>
        </p:nvSpPr>
        <p:spPr>
          <a:xfrm>
            <a:off x="257175" y="4988009"/>
            <a:ext cx="750888" cy="762000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3818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4 column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1" name="Content Placeholder 5"/>
          <p:cNvSpPr txBox="1">
            <a:spLocks/>
          </p:cNvSpPr>
          <p:nvPr userDrawn="1"/>
        </p:nvSpPr>
        <p:spPr bwMode="auto">
          <a:xfrm>
            <a:off x="6784276" y="1287594"/>
            <a:ext cx="2002536" cy="2880369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2" name="Content Placeholder 5"/>
          <p:cNvSpPr txBox="1">
            <a:spLocks/>
          </p:cNvSpPr>
          <p:nvPr userDrawn="1"/>
        </p:nvSpPr>
        <p:spPr bwMode="auto">
          <a:xfrm>
            <a:off x="4641531" y="1287109"/>
            <a:ext cx="2002535" cy="2880855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3" name="Content Placeholder 5"/>
          <p:cNvSpPr txBox="1">
            <a:spLocks/>
          </p:cNvSpPr>
          <p:nvPr userDrawn="1"/>
        </p:nvSpPr>
        <p:spPr bwMode="auto">
          <a:xfrm>
            <a:off x="2498047" y="1286002"/>
            <a:ext cx="2002535" cy="2881962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5" name="Content Placeholder 5"/>
          <p:cNvSpPr txBox="1">
            <a:spLocks/>
          </p:cNvSpPr>
          <p:nvPr userDrawn="1"/>
        </p:nvSpPr>
        <p:spPr bwMode="auto">
          <a:xfrm>
            <a:off x="357189" y="1295526"/>
            <a:ext cx="2002535" cy="28724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5" name="Round Same Side Corner Rectangle 34"/>
          <p:cNvSpPr/>
          <p:nvPr userDrawn="1"/>
        </p:nvSpPr>
        <p:spPr>
          <a:xfrm>
            <a:off x="357189" y="1286001"/>
            <a:ext cx="2002536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ound Same Side Corner Rectangle 35"/>
          <p:cNvSpPr/>
          <p:nvPr userDrawn="1"/>
        </p:nvSpPr>
        <p:spPr>
          <a:xfrm>
            <a:off x="2498046" y="1286001"/>
            <a:ext cx="2002536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ound Same Side Corner Rectangle 36"/>
          <p:cNvSpPr/>
          <p:nvPr userDrawn="1"/>
        </p:nvSpPr>
        <p:spPr>
          <a:xfrm>
            <a:off x="4641531" y="1286001"/>
            <a:ext cx="2002536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ound Same Side Corner Rectangle 37"/>
          <p:cNvSpPr/>
          <p:nvPr userDrawn="1"/>
        </p:nvSpPr>
        <p:spPr>
          <a:xfrm>
            <a:off x="6784276" y="1286001"/>
            <a:ext cx="2002536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57188" y="4310063"/>
            <a:ext cx="2001837" cy="1628775"/>
          </a:xfrm>
          <a:prstGeom prst="roundRect">
            <a:avLst>
              <a:gd name="adj" fmla="val 4758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498745" y="4310063"/>
            <a:ext cx="2001837" cy="1628775"/>
          </a:xfrm>
          <a:prstGeom prst="roundRect">
            <a:avLst>
              <a:gd name="adj" fmla="val 4758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641531" y="4310063"/>
            <a:ext cx="2001837" cy="1628775"/>
          </a:xfrm>
          <a:prstGeom prst="roundRect">
            <a:avLst>
              <a:gd name="adj" fmla="val 4758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784276" y="4310744"/>
            <a:ext cx="2001837" cy="1628775"/>
          </a:xfrm>
          <a:prstGeom prst="roundRect">
            <a:avLst>
              <a:gd name="adj" fmla="val 4758"/>
            </a:avLst>
          </a:prstGeom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505298" y="1602654"/>
            <a:ext cx="1716793" cy="259572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2640917" y="1617406"/>
            <a:ext cx="1716793" cy="259572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4791528" y="1597742"/>
            <a:ext cx="1716793" cy="259572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6927147" y="1612494"/>
            <a:ext cx="1716793" cy="2595720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601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5 columns 2 seg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5" name="Content Placeholder 5"/>
          <p:cNvSpPr txBox="1">
            <a:spLocks/>
          </p:cNvSpPr>
          <p:nvPr userDrawn="1"/>
        </p:nvSpPr>
        <p:spPr bwMode="auto">
          <a:xfrm>
            <a:off x="7184572" y="1287594"/>
            <a:ext cx="160224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1" name="Content Placeholder 5"/>
          <p:cNvSpPr txBox="1">
            <a:spLocks/>
          </p:cNvSpPr>
          <p:nvPr userDrawn="1"/>
        </p:nvSpPr>
        <p:spPr bwMode="auto">
          <a:xfrm>
            <a:off x="5479145" y="1287109"/>
            <a:ext cx="160224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2" name="Content Placeholder 5"/>
          <p:cNvSpPr txBox="1">
            <a:spLocks/>
          </p:cNvSpPr>
          <p:nvPr userDrawn="1"/>
        </p:nvSpPr>
        <p:spPr bwMode="auto">
          <a:xfrm>
            <a:off x="3775304" y="1286001"/>
            <a:ext cx="160224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3" name="Content Placeholder 5"/>
          <p:cNvSpPr txBox="1">
            <a:spLocks/>
          </p:cNvSpPr>
          <p:nvPr userDrawn="1"/>
        </p:nvSpPr>
        <p:spPr bwMode="auto">
          <a:xfrm>
            <a:off x="2062619" y="1286001"/>
            <a:ext cx="160224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4" name="Content Placeholder 5"/>
          <p:cNvSpPr txBox="1">
            <a:spLocks/>
          </p:cNvSpPr>
          <p:nvPr userDrawn="1"/>
        </p:nvSpPr>
        <p:spPr bwMode="auto">
          <a:xfrm>
            <a:off x="357190" y="1295526"/>
            <a:ext cx="1602240" cy="46528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2" name="Round Same Side Corner Rectangle 41"/>
          <p:cNvSpPr/>
          <p:nvPr userDrawn="1"/>
        </p:nvSpPr>
        <p:spPr>
          <a:xfrm>
            <a:off x="357189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Same Side Corner Rectangle 42"/>
          <p:cNvSpPr/>
          <p:nvPr userDrawn="1"/>
        </p:nvSpPr>
        <p:spPr>
          <a:xfrm>
            <a:off x="2062618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ound Same Side Corner Rectangle 43"/>
          <p:cNvSpPr/>
          <p:nvPr userDrawn="1"/>
        </p:nvSpPr>
        <p:spPr>
          <a:xfrm>
            <a:off x="3775303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ound Same Side Corner Rectangle 44"/>
          <p:cNvSpPr/>
          <p:nvPr userDrawn="1"/>
        </p:nvSpPr>
        <p:spPr>
          <a:xfrm>
            <a:off x="5479144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ound Same Side Corner Rectangle 45"/>
          <p:cNvSpPr/>
          <p:nvPr userDrawn="1"/>
        </p:nvSpPr>
        <p:spPr>
          <a:xfrm>
            <a:off x="7184572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0C257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2062618" y="4118137"/>
            <a:ext cx="1602240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 userDrawn="1"/>
        </p:nvCxnSpPr>
        <p:spPr>
          <a:xfrm>
            <a:off x="357189" y="4118137"/>
            <a:ext cx="1602240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 userDrawn="1"/>
        </p:nvCxnSpPr>
        <p:spPr>
          <a:xfrm>
            <a:off x="3775303" y="4118137"/>
            <a:ext cx="1602240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 userDrawn="1"/>
        </p:nvCxnSpPr>
        <p:spPr>
          <a:xfrm>
            <a:off x="5479144" y="4118137"/>
            <a:ext cx="1602240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 userDrawn="1"/>
        </p:nvCxnSpPr>
        <p:spPr>
          <a:xfrm>
            <a:off x="7184572" y="4118137"/>
            <a:ext cx="1602240" cy="0"/>
          </a:xfrm>
          <a:prstGeom prst="line">
            <a:avLst/>
          </a:prstGeom>
          <a:ln w="9525" cmpd="sng">
            <a:gradFill flip="none" rotWithShape="1"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475802" y="1552550"/>
            <a:ext cx="1362831" cy="235974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3892328" y="1552550"/>
            <a:ext cx="1362831" cy="2359746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5598849" y="1552550"/>
            <a:ext cx="1362831" cy="2359746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8"/>
          </p:nvPr>
        </p:nvSpPr>
        <p:spPr>
          <a:xfrm>
            <a:off x="7304276" y="1552550"/>
            <a:ext cx="1362831" cy="2359746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480722" y="4245953"/>
            <a:ext cx="1362831" cy="180979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30" hasCustomPrompt="1"/>
          </p:nvPr>
        </p:nvSpPr>
        <p:spPr>
          <a:xfrm>
            <a:off x="2187243" y="4245953"/>
            <a:ext cx="1362831" cy="180979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31" hasCustomPrompt="1"/>
          </p:nvPr>
        </p:nvSpPr>
        <p:spPr>
          <a:xfrm>
            <a:off x="3897248" y="4245953"/>
            <a:ext cx="1362831" cy="180979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5603769" y="4245953"/>
            <a:ext cx="1362831" cy="180979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33" hasCustomPrompt="1"/>
          </p:nvPr>
        </p:nvSpPr>
        <p:spPr>
          <a:xfrm>
            <a:off x="7309196" y="4245953"/>
            <a:ext cx="1362831" cy="180979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34"/>
          </p:nvPr>
        </p:nvSpPr>
        <p:spPr>
          <a:xfrm>
            <a:off x="2182322" y="1567302"/>
            <a:ext cx="1362831" cy="2359746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93607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5 column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1" name="Content Placeholder 5"/>
          <p:cNvSpPr txBox="1">
            <a:spLocks/>
          </p:cNvSpPr>
          <p:nvPr userDrawn="1"/>
        </p:nvSpPr>
        <p:spPr bwMode="auto">
          <a:xfrm>
            <a:off x="7184572" y="1287594"/>
            <a:ext cx="1602240" cy="2880369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2" name="Content Placeholder 5"/>
          <p:cNvSpPr txBox="1">
            <a:spLocks/>
          </p:cNvSpPr>
          <p:nvPr userDrawn="1"/>
        </p:nvSpPr>
        <p:spPr bwMode="auto">
          <a:xfrm>
            <a:off x="5479145" y="1287109"/>
            <a:ext cx="1602240" cy="2880855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3" name="Content Placeholder 5"/>
          <p:cNvSpPr txBox="1">
            <a:spLocks/>
          </p:cNvSpPr>
          <p:nvPr userDrawn="1"/>
        </p:nvSpPr>
        <p:spPr bwMode="auto">
          <a:xfrm>
            <a:off x="3775304" y="1286002"/>
            <a:ext cx="1602240" cy="2881962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4" name="Content Placeholder 5"/>
          <p:cNvSpPr txBox="1">
            <a:spLocks/>
          </p:cNvSpPr>
          <p:nvPr userDrawn="1"/>
        </p:nvSpPr>
        <p:spPr bwMode="auto">
          <a:xfrm>
            <a:off x="2062619" y="1286002"/>
            <a:ext cx="1602240" cy="2881962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25" name="Content Placeholder 5"/>
          <p:cNvSpPr txBox="1">
            <a:spLocks/>
          </p:cNvSpPr>
          <p:nvPr userDrawn="1"/>
        </p:nvSpPr>
        <p:spPr bwMode="auto">
          <a:xfrm>
            <a:off x="357190" y="1295526"/>
            <a:ext cx="1602240" cy="2872437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2" name="Round Same Side Corner Rectangle 41"/>
          <p:cNvSpPr/>
          <p:nvPr userDrawn="1"/>
        </p:nvSpPr>
        <p:spPr>
          <a:xfrm>
            <a:off x="357189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Same Side Corner Rectangle 42"/>
          <p:cNvSpPr/>
          <p:nvPr userDrawn="1"/>
        </p:nvSpPr>
        <p:spPr>
          <a:xfrm>
            <a:off x="2062618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ound Same Side Corner Rectangle 43"/>
          <p:cNvSpPr/>
          <p:nvPr userDrawn="1"/>
        </p:nvSpPr>
        <p:spPr>
          <a:xfrm>
            <a:off x="3775303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ound Same Side Corner Rectangle 44"/>
          <p:cNvSpPr/>
          <p:nvPr userDrawn="1"/>
        </p:nvSpPr>
        <p:spPr>
          <a:xfrm>
            <a:off x="5479144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ound Same Side Corner Rectangle 45"/>
          <p:cNvSpPr/>
          <p:nvPr userDrawn="1"/>
        </p:nvSpPr>
        <p:spPr>
          <a:xfrm>
            <a:off x="7184572" y="1286001"/>
            <a:ext cx="1602240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0C257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357189" y="4295956"/>
            <a:ext cx="1602240" cy="1696858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2062618" y="4287330"/>
            <a:ext cx="1602240" cy="1696858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778097" y="4287301"/>
            <a:ext cx="1602240" cy="1696858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5483526" y="4287329"/>
            <a:ext cx="1602240" cy="1696858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186410" y="4287329"/>
            <a:ext cx="1602240" cy="1696858"/>
          </a:xfrm>
          <a:prstGeom prst="roundRect">
            <a:avLst>
              <a:gd name="adj" fmla="val 268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475802" y="1540024"/>
            <a:ext cx="1362831" cy="235974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3892328" y="1540024"/>
            <a:ext cx="1362831" cy="2359746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8"/>
          </p:nvPr>
        </p:nvSpPr>
        <p:spPr>
          <a:xfrm>
            <a:off x="5598849" y="1540024"/>
            <a:ext cx="1362831" cy="2359746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9"/>
          </p:nvPr>
        </p:nvSpPr>
        <p:spPr>
          <a:xfrm>
            <a:off x="7304276" y="1540024"/>
            <a:ext cx="1362831" cy="2359746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34"/>
          </p:nvPr>
        </p:nvSpPr>
        <p:spPr>
          <a:xfrm>
            <a:off x="2182322" y="1554776"/>
            <a:ext cx="1362831" cy="2359746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19617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+ chart ste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39" name="Content Placeholder 5"/>
          <p:cNvSpPr txBox="1">
            <a:spLocks/>
          </p:cNvSpPr>
          <p:nvPr userDrawn="1"/>
        </p:nvSpPr>
        <p:spPr bwMode="auto">
          <a:xfrm>
            <a:off x="357187" y="1286001"/>
            <a:ext cx="8428889" cy="4716789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>
                <a:solidFill>
                  <a:srgbClr val="666666"/>
                </a:solidFill>
              </a:rPr>
              <a:t>Click to edit Master title style</a:t>
            </a:r>
            <a:endParaRPr lang="en-US" dirty="0">
              <a:solidFill>
                <a:srgbClr val="666666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101645" y="2897248"/>
            <a:ext cx="2239274" cy="663160"/>
            <a:chOff x="1006395" y="2897248"/>
            <a:chExt cx="2239274" cy="663160"/>
          </a:xfrm>
        </p:grpSpPr>
        <p:sp>
          <p:nvSpPr>
            <p:cNvPr id="10" name="Rounded Rectangle 9"/>
            <p:cNvSpPr/>
            <p:nvPr/>
          </p:nvSpPr>
          <p:spPr>
            <a:xfrm>
              <a:off x="1006395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lvl="0" algn="ctr"/>
              <a:endParaRPr lang="en-US" sz="1600" dirty="0">
                <a:solidFill>
                  <a:schemeClr val="tx2"/>
                </a:solidFill>
                <a:latin typeface="Calibri"/>
                <a:cs typeface="Calibri"/>
              </a:endParaRPr>
            </a:p>
          </p:txBody>
        </p:sp>
        <p:sp>
          <p:nvSpPr>
            <p:cNvPr id="11" name="Round Same Side Corner Rectangle 10"/>
            <p:cNvSpPr/>
            <p:nvPr/>
          </p:nvSpPr>
          <p:spPr>
            <a:xfrm>
              <a:off x="1006395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3461133" y="2897248"/>
            <a:ext cx="2239274" cy="663160"/>
            <a:chOff x="3457468" y="2897248"/>
            <a:chExt cx="2239274" cy="663160"/>
          </a:xfrm>
        </p:grpSpPr>
        <p:sp>
          <p:nvSpPr>
            <p:cNvPr id="19" name="Rounded Rectangle 18"/>
            <p:cNvSpPr/>
            <p:nvPr/>
          </p:nvSpPr>
          <p:spPr>
            <a:xfrm>
              <a:off x="3457468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lvl="0" algn="ctr"/>
              <a:endParaRPr lang="en-US" sz="1600" dirty="0">
                <a:solidFill>
                  <a:schemeClr val="tx2"/>
                </a:solidFill>
                <a:latin typeface="Calibri"/>
                <a:cs typeface="Calibri"/>
              </a:endParaRPr>
            </a:p>
          </p:txBody>
        </p:sp>
        <p:sp>
          <p:nvSpPr>
            <p:cNvPr id="20" name="Round Same Side Corner Rectangle 19"/>
            <p:cNvSpPr/>
            <p:nvPr/>
          </p:nvSpPr>
          <p:spPr>
            <a:xfrm>
              <a:off x="3457468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1" name="Group 20"/>
          <p:cNvGrpSpPr/>
          <p:nvPr userDrawn="1"/>
        </p:nvGrpSpPr>
        <p:grpSpPr>
          <a:xfrm>
            <a:off x="5820621" y="2897248"/>
            <a:ext cx="2240844" cy="663159"/>
            <a:chOff x="5876184" y="2897248"/>
            <a:chExt cx="2240844" cy="663159"/>
          </a:xfrm>
        </p:grpSpPr>
        <p:sp>
          <p:nvSpPr>
            <p:cNvPr id="22" name="Rounded Rectangle 21"/>
            <p:cNvSpPr/>
            <p:nvPr/>
          </p:nvSpPr>
          <p:spPr>
            <a:xfrm>
              <a:off x="5877754" y="2897248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lvl="0" algn="ctr"/>
              <a:endParaRPr lang="en-US" sz="1600" dirty="0">
                <a:solidFill>
                  <a:schemeClr val="tx2"/>
                </a:solidFill>
                <a:latin typeface="Calibri"/>
                <a:cs typeface="Calibri"/>
              </a:endParaRPr>
            </a:p>
          </p:txBody>
        </p:sp>
        <p:sp>
          <p:nvSpPr>
            <p:cNvPr id="23" name="Round Same Side Corner Rectangle 22"/>
            <p:cNvSpPr/>
            <p:nvPr/>
          </p:nvSpPr>
          <p:spPr>
            <a:xfrm>
              <a:off x="5876184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Round Same Side Corner Rectangle 23"/>
          <p:cNvSpPr/>
          <p:nvPr userDrawn="1"/>
        </p:nvSpPr>
        <p:spPr>
          <a:xfrm rot="10800000">
            <a:off x="854465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/>
          <p:cNvSpPr/>
          <p:nvPr userDrawn="1"/>
        </p:nvSpPr>
        <p:spPr>
          <a:xfrm>
            <a:off x="854677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5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6" name="Round Same Side Corner Rectangle 25"/>
          <p:cNvSpPr/>
          <p:nvPr userDrawn="1"/>
        </p:nvSpPr>
        <p:spPr>
          <a:xfrm rot="10800000">
            <a:off x="854466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ound Same Side Corner Rectangle 26"/>
          <p:cNvSpPr/>
          <p:nvPr userDrawn="1"/>
        </p:nvSpPr>
        <p:spPr>
          <a:xfrm rot="10800000">
            <a:off x="824217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/>
          <p:cNvSpPr/>
          <p:nvPr userDrawn="1"/>
        </p:nvSpPr>
        <p:spPr>
          <a:xfrm>
            <a:off x="824429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4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9" name="Round Same Side Corner Rectangle 28"/>
          <p:cNvSpPr/>
          <p:nvPr userDrawn="1"/>
        </p:nvSpPr>
        <p:spPr>
          <a:xfrm rot="10800000">
            <a:off x="824218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ound Same Side Corner Rectangle 29"/>
          <p:cNvSpPr/>
          <p:nvPr userDrawn="1"/>
        </p:nvSpPr>
        <p:spPr>
          <a:xfrm rot="10800000">
            <a:off x="793969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ounded Rectangle 30"/>
          <p:cNvSpPr/>
          <p:nvPr userDrawn="1"/>
        </p:nvSpPr>
        <p:spPr>
          <a:xfrm>
            <a:off x="794181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3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2" name="Round Same Side Corner Rectangle 31"/>
          <p:cNvSpPr/>
          <p:nvPr userDrawn="1"/>
        </p:nvSpPr>
        <p:spPr>
          <a:xfrm rot="10800000">
            <a:off x="793970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ound Same Side Corner Rectangle 32"/>
          <p:cNvSpPr/>
          <p:nvPr userDrawn="1"/>
        </p:nvSpPr>
        <p:spPr>
          <a:xfrm rot="10800000">
            <a:off x="763721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ounded Rectangle 33"/>
          <p:cNvSpPr/>
          <p:nvPr userDrawn="1"/>
        </p:nvSpPr>
        <p:spPr>
          <a:xfrm>
            <a:off x="763933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2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5" name="Round Same Side Corner Rectangle 34"/>
          <p:cNvSpPr/>
          <p:nvPr userDrawn="1"/>
        </p:nvSpPr>
        <p:spPr>
          <a:xfrm rot="10800000">
            <a:off x="763722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ound Same Side Corner Rectangle 35"/>
          <p:cNvSpPr/>
          <p:nvPr userDrawn="1"/>
        </p:nvSpPr>
        <p:spPr>
          <a:xfrm rot="10800000">
            <a:off x="733473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ounded Rectangle 36"/>
          <p:cNvSpPr/>
          <p:nvPr userDrawn="1"/>
        </p:nvSpPr>
        <p:spPr>
          <a:xfrm>
            <a:off x="733685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rgbClr val="EF6F00"/>
                </a:solidFill>
                <a:latin typeface="Calibri"/>
                <a:cs typeface="Calibri"/>
              </a:rPr>
              <a:t>1</a:t>
            </a:r>
            <a:endParaRPr lang="en-US" sz="2000" dirty="0">
              <a:solidFill>
                <a:srgbClr val="EF6F00"/>
              </a:solidFill>
              <a:latin typeface="Calibri"/>
              <a:cs typeface="Calibri"/>
            </a:endParaRPr>
          </a:p>
        </p:txBody>
      </p:sp>
      <p:sp>
        <p:nvSpPr>
          <p:cNvPr id="38" name="Rectangle 37"/>
          <p:cNvSpPr/>
          <p:nvPr userDrawn="1"/>
        </p:nvSpPr>
        <p:spPr>
          <a:xfrm>
            <a:off x="7334738" y="0"/>
            <a:ext cx="241422" cy="11995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99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222375" y="3114675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571506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941703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63563" y="1484313"/>
            <a:ext cx="7980362" cy="12763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08426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+ chart ste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9" name="Content Placeholder 5"/>
          <p:cNvSpPr txBox="1">
            <a:spLocks/>
          </p:cNvSpPr>
          <p:nvPr userDrawn="1"/>
        </p:nvSpPr>
        <p:spPr bwMode="auto">
          <a:xfrm>
            <a:off x="357187" y="1286001"/>
            <a:ext cx="8428889" cy="4716789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>
                <a:solidFill>
                  <a:srgbClr val="666666"/>
                </a:solidFill>
              </a:rPr>
              <a:t>Click to edit Master title style</a:t>
            </a:r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64" name="Round Same Side Corner Rectangle 63"/>
          <p:cNvSpPr/>
          <p:nvPr userDrawn="1"/>
        </p:nvSpPr>
        <p:spPr>
          <a:xfrm rot="10800000">
            <a:off x="854465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ounded Rectangle 64"/>
          <p:cNvSpPr/>
          <p:nvPr userDrawn="1"/>
        </p:nvSpPr>
        <p:spPr>
          <a:xfrm>
            <a:off x="854677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5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66" name="Round Same Side Corner Rectangle 65"/>
          <p:cNvSpPr/>
          <p:nvPr userDrawn="1"/>
        </p:nvSpPr>
        <p:spPr>
          <a:xfrm rot="10800000">
            <a:off x="854466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ound Same Side Corner Rectangle 66"/>
          <p:cNvSpPr/>
          <p:nvPr userDrawn="1"/>
        </p:nvSpPr>
        <p:spPr>
          <a:xfrm rot="10800000">
            <a:off x="824217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ounded Rectangle 67"/>
          <p:cNvSpPr/>
          <p:nvPr userDrawn="1"/>
        </p:nvSpPr>
        <p:spPr>
          <a:xfrm>
            <a:off x="824429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4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69" name="Round Same Side Corner Rectangle 68"/>
          <p:cNvSpPr/>
          <p:nvPr userDrawn="1"/>
        </p:nvSpPr>
        <p:spPr>
          <a:xfrm rot="10800000">
            <a:off x="824218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ound Same Side Corner Rectangle 69"/>
          <p:cNvSpPr/>
          <p:nvPr userDrawn="1"/>
        </p:nvSpPr>
        <p:spPr>
          <a:xfrm rot="10800000">
            <a:off x="793969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ounded Rectangle 70"/>
          <p:cNvSpPr/>
          <p:nvPr userDrawn="1"/>
        </p:nvSpPr>
        <p:spPr>
          <a:xfrm>
            <a:off x="794181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3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2" name="Round Same Side Corner Rectangle 71"/>
          <p:cNvSpPr/>
          <p:nvPr userDrawn="1"/>
        </p:nvSpPr>
        <p:spPr>
          <a:xfrm rot="10800000">
            <a:off x="793970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ound Same Side Corner Rectangle 72"/>
          <p:cNvSpPr/>
          <p:nvPr userDrawn="1"/>
        </p:nvSpPr>
        <p:spPr>
          <a:xfrm rot="10800000">
            <a:off x="763721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ounded Rectangle 73"/>
          <p:cNvSpPr/>
          <p:nvPr userDrawn="1"/>
        </p:nvSpPr>
        <p:spPr>
          <a:xfrm>
            <a:off x="763933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accent5"/>
                </a:solidFill>
                <a:latin typeface="Calibri"/>
                <a:cs typeface="Calibri"/>
              </a:rPr>
              <a:t>2</a:t>
            </a:r>
            <a:endParaRPr lang="en-US" sz="2000" dirty="0">
              <a:solidFill>
                <a:schemeClr val="accent5"/>
              </a:solidFill>
              <a:latin typeface="Calibri"/>
              <a:cs typeface="Calibri"/>
            </a:endParaRPr>
          </a:p>
        </p:txBody>
      </p:sp>
      <p:sp>
        <p:nvSpPr>
          <p:cNvPr id="75" name="Round Same Side Corner Rectangle 74"/>
          <p:cNvSpPr/>
          <p:nvPr userDrawn="1"/>
        </p:nvSpPr>
        <p:spPr>
          <a:xfrm rot="10800000">
            <a:off x="763722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ound Same Side Corner Rectangle 75"/>
          <p:cNvSpPr/>
          <p:nvPr userDrawn="1"/>
        </p:nvSpPr>
        <p:spPr>
          <a:xfrm rot="10800000">
            <a:off x="733473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ounded Rectangle 76"/>
          <p:cNvSpPr/>
          <p:nvPr userDrawn="1"/>
        </p:nvSpPr>
        <p:spPr>
          <a:xfrm>
            <a:off x="733685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1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8" name="Rectangle 77"/>
          <p:cNvSpPr/>
          <p:nvPr userDrawn="1"/>
        </p:nvSpPr>
        <p:spPr>
          <a:xfrm>
            <a:off x="7334738" y="0"/>
            <a:ext cx="241422" cy="119953"/>
          </a:xfrm>
          <a:prstGeom prst="rect">
            <a:avLst/>
          </a:prstGeom>
          <a:solidFill>
            <a:srgbClr val="FFFFFF"/>
          </a:solid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99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101645" y="2897248"/>
            <a:ext cx="6958250" cy="663160"/>
            <a:chOff x="1101645" y="2897248"/>
            <a:chExt cx="6958250" cy="66316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1101645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lvl="0" algn="ctr"/>
              <a:endParaRPr lang="en-US" sz="1600" dirty="0">
                <a:solidFill>
                  <a:schemeClr val="tx2"/>
                </a:solidFill>
                <a:latin typeface="Calibri"/>
                <a:cs typeface="Calibri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3461133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lvl="0" algn="ctr"/>
              <a:endParaRPr lang="en-US" sz="1600" dirty="0">
                <a:solidFill>
                  <a:schemeClr val="tx2"/>
                </a:solidFill>
                <a:latin typeface="Calibri"/>
                <a:cs typeface="Calibri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5820621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lvl="0" algn="ctr"/>
              <a:endParaRPr lang="en-US" sz="1600" dirty="0">
                <a:solidFill>
                  <a:schemeClr val="tx2"/>
                </a:solidFill>
                <a:latin typeface="Calibri"/>
                <a:cs typeface="Calibri"/>
              </a:endParaRPr>
            </a:p>
          </p:txBody>
        </p:sp>
        <p:sp>
          <p:nvSpPr>
            <p:cNvPr id="37" name="Round Same Side Corner Rectangle 36"/>
            <p:cNvSpPr/>
            <p:nvPr userDrawn="1"/>
          </p:nvSpPr>
          <p:spPr>
            <a:xfrm>
              <a:off x="1101645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ound Same Side Corner Rectangle 37"/>
            <p:cNvSpPr/>
            <p:nvPr userDrawn="1"/>
          </p:nvSpPr>
          <p:spPr>
            <a:xfrm>
              <a:off x="3461133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ound Same Side Corner Rectangle 48"/>
            <p:cNvSpPr/>
            <p:nvPr userDrawn="1"/>
          </p:nvSpPr>
          <p:spPr>
            <a:xfrm>
              <a:off x="5820621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222375" y="3114675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571506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941703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63563" y="1484313"/>
            <a:ext cx="7980362" cy="127635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20546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+ chart step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8" name="Content Placeholder 5"/>
          <p:cNvSpPr txBox="1">
            <a:spLocks/>
          </p:cNvSpPr>
          <p:nvPr userDrawn="1"/>
        </p:nvSpPr>
        <p:spPr bwMode="auto">
          <a:xfrm>
            <a:off x="357187" y="1286001"/>
            <a:ext cx="8428889" cy="4716789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>
                <a:solidFill>
                  <a:srgbClr val="666666"/>
                </a:solidFill>
              </a:rPr>
              <a:t>Click to edit Master title style</a:t>
            </a:r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32" name="Round Same Side Corner Rectangle 31"/>
          <p:cNvSpPr/>
          <p:nvPr userDrawn="1"/>
        </p:nvSpPr>
        <p:spPr>
          <a:xfrm rot="10800000">
            <a:off x="854465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ounded Rectangle 32"/>
          <p:cNvSpPr/>
          <p:nvPr userDrawn="1"/>
        </p:nvSpPr>
        <p:spPr>
          <a:xfrm>
            <a:off x="854677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5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4" name="Round Same Side Corner Rectangle 33"/>
          <p:cNvSpPr/>
          <p:nvPr userDrawn="1"/>
        </p:nvSpPr>
        <p:spPr>
          <a:xfrm rot="10800000">
            <a:off x="854466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ound Same Side Corner Rectangle 34"/>
          <p:cNvSpPr/>
          <p:nvPr userDrawn="1"/>
        </p:nvSpPr>
        <p:spPr>
          <a:xfrm rot="10800000">
            <a:off x="824217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ounded Rectangle 35"/>
          <p:cNvSpPr/>
          <p:nvPr userDrawn="1"/>
        </p:nvSpPr>
        <p:spPr>
          <a:xfrm>
            <a:off x="824429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4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7" name="Round Same Side Corner Rectangle 36"/>
          <p:cNvSpPr/>
          <p:nvPr userDrawn="1"/>
        </p:nvSpPr>
        <p:spPr>
          <a:xfrm rot="10800000">
            <a:off x="824218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ound Same Side Corner Rectangle 37"/>
          <p:cNvSpPr/>
          <p:nvPr userDrawn="1"/>
        </p:nvSpPr>
        <p:spPr>
          <a:xfrm rot="10800000">
            <a:off x="793969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ounded Rectangle 48"/>
          <p:cNvSpPr/>
          <p:nvPr userDrawn="1"/>
        </p:nvSpPr>
        <p:spPr>
          <a:xfrm>
            <a:off x="794181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rgbClr val="4CA90C"/>
                </a:solidFill>
                <a:latin typeface="Calibri"/>
                <a:cs typeface="Calibri"/>
              </a:rPr>
              <a:t>3</a:t>
            </a:r>
            <a:endParaRPr lang="en-US" sz="2000" dirty="0">
              <a:solidFill>
                <a:srgbClr val="4CA90C"/>
              </a:solidFill>
              <a:latin typeface="Calibri"/>
              <a:cs typeface="Calibri"/>
            </a:endParaRPr>
          </a:p>
        </p:txBody>
      </p:sp>
      <p:sp>
        <p:nvSpPr>
          <p:cNvPr id="50" name="Round Same Side Corner Rectangle 49"/>
          <p:cNvSpPr/>
          <p:nvPr userDrawn="1"/>
        </p:nvSpPr>
        <p:spPr>
          <a:xfrm rot="10800000">
            <a:off x="793970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ound Same Side Corner Rectangle 50"/>
          <p:cNvSpPr/>
          <p:nvPr userDrawn="1"/>
        </p:nvSpPr>
        <p:spPr>
          <a:xfrm rot="10800000">
            <a:off x="763721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ounded Rectangle 51"/>
          <p:cNvSpPr/>
          <p:nvPr userDrawn="1"/>
        </p:nvSpPr>
        <p:spPr>
          <a:xfrm>
            <a:off x="763933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2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53" name="Round Same Side Corner Rectangle 52"/>
          <p:cNvSpPr/>
          <p:nvPr userDrawn="1"/>
        </p:nvSpPr>
        <p:spPr>
          <a:xfrm rot="10800000">
            <a:off x="763722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ound Same Side Corner Rectangle 53"/>
          <p:cNvSpPr/>
          <p:nvPr userDrawn="1"/>
        </p:nvSpPr>
        <p:spPr>
          <a:xfrm rot="10800000">
            <a:off x="733473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ounded Rectangle 54"/>
          <p:cNvSpPr/>
          <p:nvPr userDrawn="1"/>
        </p:nvSpPr>
        <p:spPr>
          <a:xfrm>
            <a:off x="733685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1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56" name="Rectangle 55"/>
          <p:cNvSpPr/>
          <p:nvPr userDrawn="1"/>
        </p:nvSpPr>
        <p:spPr>
          <a:xfrm>
            <a:off x="7334738" y="0"/>
            <a:ext cx="241422" cy="119953"/>
          </a:xfrm>
          <a:prstGeom prst="rect">
            <a:avLst/>
          </a:prstGeom>
          <a:solidFill>
            <a:srgbClr val="FFFFFF"/>
          </a:solid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99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ounded Rectangle 56"/>
          <p:cNvSpPr/>
          <p:nvPr userDrawn="1"/>
        </p:nvSpPr>
        <p:spPr>
          <a:xfrm>
            <a:off x="1101645" y="2897249"/>
            <a:ext cx="2239274" cy="663159"/>
          </a:xfrm>
          <a:prstGeom prst="roundRect">
            <a:avLst>
              <a:gd name="adj" fmla="val 13637"/>
            </a:avLst>
          </a:prstGeom>
          <a:solidFill>
            <a:srgbClr val="EBEB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37160" rtlCol="0" anchor="ctr"/>
          <a:lstStyle/>
          <a:p>
            <a:pPr lvl="0" algn="ctr"/>
            <a:endParaRPr lang="en-US" sz="16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58" name="Round Same Side Corner Rectangle 57"/>
          <p:cNvSpPr/>
          <p:nvPr userDrawn="1"/>
        </p:nvSpPr>
        <p:spPr>
          <a:xfrm>
            <a:off x="1101645" y="2897248"/>
            <a:ext cx="2239274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ounded Rectangle 62"/>
          <p:cNvSpPr/>
          <p:nvPr userDrawn="1"/>
        </p:nvSpPr>
        <p:spPr>
          <a:xfrm>
            <a:off x="3461133" y="2897249"/>
            <a:ext cx="2239274" cy="663159"/>
          </a:xfrm>
          <a:prstGeom prst="roundRect">
            <a:avLst>
              <a:gd name="adj" fmla="val 13637"/>
            </a:avLst>
          </a:prstGeom>
          <a:solidFill>
            <a:srgbClr val="EBEB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37160" rtlCol="0" anchor="ctr"/>
          <a:lstStyle/>
          <a:p>
            <a:pPr lvl="0" algn="ctr"/>
            <a:endParaRPr lang="en-US" sz="16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79" name="Round Same Side Corner Rectangle 78"/>
          <p:cNvSpPr/>
          <p:nvPr userDrawn="1"/>
        </p:nvSpPr>
        <p:spPr>
          <a:xfrm>
            <a:off x="3461133" y="2897248"/>
            <a:ext cx="2239274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ounded Rectangle 79"/>
          <p:cNvSpPr/>
          <p:nvPr userDrawn="1"/>
        </p:nvSpPr>
        <p:spPr>
          <a:xfrm>
            <a:off x="5820621" y="2897249"/>
            <a:ext cx="2239274" cy="663159"/>
          </a:xfrm>
          <a:prstGeom prst="roundRect">
            <a:avLst>
              <a:gd name="adj" fmla="val 13637"/>
            </a:avLst>
          </a:prstGeom>
          <a:solidFill>
            <a:srgbClr val="EBEB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37160" rtlCol="0" anchor="ctr"/>
          <a:lstStyle/>
          <a:p>
            <a:pPr lvl="0" algn="ctr"/>
            <a:endParaRPr lang="en-US" sz="16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81" name="Round Same Side Corner Rectangle 80"/>
          <p:cNvSpPr/>
          <p:nvPr userDrawn="1"/>
        </p:nvSpPr>
        <p:spPr>
          <a:xfrm>
            <a:off x="5820621" y="2897248"/>
            <a:ext cx="2239274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222375" y="3114675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571506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941703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63563" y="1484313"/>
            <a:ext cx="7980362" cy="127635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41678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+ chart step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8" name="Content Placeholder 5"/>
          <p:cNvSpPr txBox="1">
            <a:spLocks/>
          </p:cNvSpPr>
          <p:nvPr userDrawn="1"/>
        </p:nvSpPr>
        <p:spPr bwMode="auto">
          <a:xfrm>
            <a:off x="357187" y="1286001"/>
            <a:ext cx="8428889" cy="4716789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>
                <a:solidFill>
                  <a:srgbClr val="666666"/>
                </a:solidFill>
              </a:rPr>
              <a:t>Click to edit Master title style</a:t>
            </a:r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39" name="Round Same Side Corner Rectangle 38"/>
          <p:cNvSpPr/>
          <p:nvPr userDrawn="1"/>
        </p:nvSpPr>
        <p:spPr>
          <a:xfrm rot="10800000">
            <a:off x="854465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ounded Rectangle 39"/>
          <p:cNvSpPr/>
          <p:nvPr userDrawn="1"/>
        </p:nvSpPr>
        <p:spPr>
          <a:xfrm>
            <a:off x="854677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5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1" name="Round Same Side Corner Rectangle 40"/>
          <p:cNvSpPr/>
          <p:nvPr userDrawn="1"/>
        </p:nvSpPr>
        <p:spPr>
          <a:xfrm rot="10800000">
            <a:off x="854466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Same Side Corner Rectangle 41"/>
          <p:cNvSpPr/>
          <p:nvPr userDrawn="1"/>
        </p:nvSpPr>
        <p:spPr>
          <a:xfrm rot="10800000">
            <a:off x="824217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ed Rectangle 42"/>
          <p:cNvSpPr/>
          <p:nvPr userDrawn="1"/>
        </p:nvSpPr>
        <p:spPr>
          <a:xfrm>
            <a:off x="824429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rgbClr val="81017E"/>
                </a:solidFill>
                <a:latin typeface="Calibri"/>
                <a:cs typeface="Calibri"/>
              </a:rPr>
              <a:t>4</a:t>
            </a:r>
            <a:endParaRPr lang="en-US" sz="2000" dirty="0">
              <a:solidFill>
                <a:srgbClr val="81017E"/>
              </a:solidFill>
              <a:latin typeface="Calibri"/>
              <a:cs typeface="Calibri"/>
            </a:endParaRPr>
          </a:p>
        </p:txBody>
      </p:sp>
      <p:sp>
        <p:nvSpPr>
          <p:cNvPr id="44" name="Round Same Side Corner Rectangle 43"/>
          <p:cNvSpPr/>
          <p:nvPr userDrawn="1"/>
        </p:nvSpPr>
        <p:spPr>
          <a:xfrm rot="10800000">
            <a:off x="824218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ound Same Side Corner Rectangle 44"/>
          <p:cNvSpPr/>
          <p:nvPr userDrawn="1"/>
        </p:nvSpPr>
        <p:spPr>
          <a:xfrm rot="10800000">
            <a:off x="793969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ounded Rectangle 45"/>
          <p:cNvSpPr/>
          <p:nvPr userDrawn="1"/>
        </p:nvSpPr>
        <p:spPr>
          <a:xfrm>
            <a:off x="794181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3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7" name="Round Same Side Corner Rectangle 46"/>
          <p:cNvSpPr/>
          <p:nvPr userDrawn="1"/>
        </p:nvSpPr>
        <p:spPr>
          <a:xfrm rot="10800000">
            <a:off x="793970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ound Same Side Corner Rectangle 47"/>
          <p:cNvSpPr/>
          <p:nvPr userDrawn="1"/>
        </p:nvSpPr>
        <p:spPr>
          <a:xfrm rot="10800000">
            <a:off x="763721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ounded Rectangle 63"/>
          <p:cNvSpPr/>
          <p:nvPr userDrawn="1"/>
        </p:nvSpPr>
        <p:spPr>
          <a:xfrm>
            <a:off x="763933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2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65" name="Round Same Side Corner Rectangle 64"/>
          <p:cNvSpPr/>
          <p:nvPr userDrawn="1"/>
        </p:nvSpPr>
        <p:spPr>
          <a:xfrm rot="10800000">
            <a:off x="763722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ound Same Side Corner Rectangle 65"/>
          <p:cNvSpPr/>
          <p:nvPr userDrawn="1"/>
        </p:nvSpPr>
        <p:spPr>
          <a:xfrm rot="10800000">
            <a:off x="733473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ounded Rectangle 66"/>
          <p:cNvSpPr/>
          <p:nvPr userDrawn="1"/>
        </p:nvSpPr>
        <p:spPr>
          <a:xfrm>
            <a:off x="733685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1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68" name="Rectangle 67"/>
          <p:cNvSpPr/>
          <p:nvPr userDrawn="1"/>
        </p:nvSpPr>
        <p:spPr>
          <a:xfrm>
            <a:off x="7334738" y="0"/>
            <a:ext cx="241422" cy="119953"/>
          </a:xfrm>
          <a:prstGeom prst="rect">
            <a:avLst/>
          </a:prstGeom>
          <a:solidFill>
            <a:srgbClr val="FFFFFF"/>
          </a:solid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99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ounded Rectangle 68"/>
          <p:cNvSpPr/>
          <p:nvPr userDrawn="1"/>
        </p:nvSpPr>
        <p:spPr>
          <a:xfrm>
            <a:off x="1101645" y="2897249"/>
            <a:ext cx="2239274" cy="663159"/>
          </a:xfrm>
          <a:prstGeom prst="roundRect">
            <a:avLst>
              <a:gd name="adj" fmla="val 13637"/>
            </a:avLst>
          </a:prstGeom>
          <a:solidFill>
            <a:srgbClr val="EBEB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37160" rtlCol="0" anchor="ctr"/>
          <a:lstStyle/>
          <a:p>
            <a:pPr lvl="0" algn="ctr"/>
            <a:endParaRPr lang="en-US" sz="16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70" name="Round Same Side Corner Rectangle 69"/>
          <p:cNvSpPr/>
          <p:nvPr userDrawn="1"/>
        </p:nvSpPr>
        <p:spPr>
          <a:xfrm>
            <a:off x="1101645" y="2897248"/>
            <a:ext cx="2239274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ounded Rectangle 74"/>
          <p:cNvSpPr/>
          <p:nvPr userDrawn="1"/>
        </p:nvSpPr>
        <p:spPr>
          <a:xfrm>
            <a:off x="3461133" y="2897249"/>
            <a:ext cx="2239274" cy="663159"/>
          </a:xfrm>
          <a:prstGeom prst="roundRect">
            <a:avLst>
              <a:gd name="adj" fmla="val 13637"/>
            </a:avLst>
          </a:prstGeom>
          <a:solidFill>
            <a:srgbClr val="EBEB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37160" rtlCol="0" anchor="ctr"/>
          <a:lstStyle/>
          <a:p>
            <a:pPr lvl="0" algn="ctr"/>
            <a:endParaRPr lang="en-US" sz="16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76" name="Round Same Side Corner Rectangle 75"/>
          <p:cNvSpPr/>
          <p:nvPr userDrawn="1"/>
        </p:nvSpPr>
        <p:spPr>
          <a:xfrm>
            <a:off x="3461133" y="2897248"/>
            <a:ext cx="2239274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ounded Rectangle 76"/>
          <p:cNvSpPr/>
          <p:nvPr userDrawn="1"/>
        </p:nvSpPr>
        <p:spPr>
          <a:xfrm>
            <a:off x="5820621" y="2897249"/>
            <a:ext cx="2239274" cy="663159"/>
          </a:xfrm>
          <a:prstGeom prst="roundRect">
            <a:avLst>
              <a:gd name="adj" fmla="val 13637"/>
            </a:avLst>
          </a:prstGeom>
          <a:solidFill>
            <a:srgbClr val="EBEB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37160" rtlCol="0" anchor="ctr"/>
          <a:lstStyle/>
          <a:p>
            <a:pPr lvl="0" algn="ctr"/>
            <a:endParaRPr lang="en-US" sz="16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78" name="Round Same Side Corner Rectangle 77"/>
          <p:cNvSpPr/>
          <p:nvPr userDrawn="1"/>
        </p:nvSpPr>
        <p:spPr>
          <a:xfrm>
            <a:off x="5820621" y="2897248"/>
            <a:ext cx="2239274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222375" y="3114675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571506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941703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63563" y="1484313"/>
            <a:ext cx="7980362" cy="1276350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89599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+ chart step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9" name="Content Placeholder 5"/>
          <p:cNvSpPr txBox="1">
            <a:spLocks/>
          </p:cNvSpPr>
          <p:nvPr userDrawn="1"/>
        </p:nvSpPr>
        <p:spPr bwMode="auto">
          <a:xfrm>
            <a:off x="357187" y="1286001"/>
            <a:ext cx="8428889" cy="4716789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>
              <a:spcAft>
                <a:spcPts val="1000"/>
              </a:spcAft>
              <a:buFont typeface="Arial"/>
              <a:buChar char="•"/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endParaRPr lang="en-US" sz="1800" dirty="0">
              <a:cs typeface="Calibri"/>
            </a:endParaRPr>
          </a:p>
          <a:p>
            <a:pPr>
              <a:spcAft>
                <a:spcPts val="1000"/>
              </a:spcAft>
            </a:pPr>
            <a:r>
              <a:rPr lang="en-US" sz="1800" dirty="0">
                <a:cs typeface="Calibri"/>
              </a:rPr>
              <a:t> </a:t>
            </a:r>
          </a:p>
          <a:p>
            <a:pPr>
              <a:spcAft>
                <a:spcPts val="1000"/>
              </a:spcAft>
            </a:pPr>
            <a:endParaRPr lang="en-US" sz="1800" dirty="0"/>
          </a:p>
          <a:p>
            <a:pPr>
              <a:spcAft>
                <a:spcPts val="1000"/>
              </a:spcAft>
            </a:pPr>
            <a:endParaRPr lang="en-US" sz="1800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03215" y="2897247"/>
            <a:ext cx="6958250" cy="663161"/>
            <a:chOff x="1103215" y="2897247"/>
            <a:chExt cx="6958250" cy="663161"/>
          </a:xfrm>
        </p:grpSpPr>
        <p:sp>
          <p:nvSpPr>
            <p:cNvPr id="57" name="Rounded Rectangle 56"/>
            <p:cNvSpPr/>
            <p:nvPr userDrawn="1"/>
          </p:nvSpPr>
          <p:spPr>
            <a:xfrm>
              <a:off x="1103215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lvl="0" algn="ctr"/>
              <a:endParaRPr lang="en-US" sz="1600" dirty="0">
                <a:solidFill>
                  <a:schemeClr val="tx2"/>
                </a:solidFill>
                <a:latin typeface="Calibri"/>
                <a:cs typeface="Calibri"/>
              </a:endParaRPr>
            </a:p>
          </p:txBody>
        </p:sp>
        <p:sp>
          <p:nvSpPr>
            <p:cNvPr id="58" name="Round Same Side Corner Rectangle 57"/>
            <p:cNvSpPr/>
            <p:nvPr userDrawn="1"/>
          </p:nvSpPr>
          <p:spPr>
            <a:xfrm>
              <a:off x="1103215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ounded Rectangle 62"/>
            <p:cNvSpPr/>
            <p:nvPr userDrawn="1"/>
          </p:nvSpPr>
          <p:spPr>
            <a:xfrm>
              <a:off x="3462703" y="2897248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lvl="0" algn="ctr"/>
              <a:endParaRPr lang="en-US" sz="1600" dirty="0">
                <a:solidFill>
                  <a:schemeClr val="tx2"/>
                </a:solidFill>
                <a:latin typeface="Calibri"/>
                <a:cs typeface="Calibri"/>
              </a:endParaRPr>
            </a:p>
          </p:txBody>
        </p:sp>
        <p:sp>
          <p:nvSpPr>
            <p:cNvPr id="79" name="Round Same Side Corner Rectangle 78"/>
            <p:cNvSpPr/>
            <p:nvPr userDrawn="1"/>
          </p:nvSpPr>
          <p:spPr>
            <a:xfrm>
              <a:off x="3462703" y="2897247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ounded Rectangle 79"/>
            <p:cNvSpPr/>
            <p:nvPr userDrawn="1"/>
          </p:nvSpPr>
          <p:spPr>
            <a:xfrm>
              <a:off x="5822191" y="2897248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lvl="0" algn="ctr"/>
              <a:endParaRPr lang="en-US" sz="1600" dirty="0">
                <a:solidFill>
                  <a:schemeClr val="tx2"/>
                </a:solidFill>
                <a:latin typeface="Calibri"/>
                <a:cs typeface="Calibri"/>
              </a:endParaRPr>
            </a:p>
          </p:txBody>
        </p:sp>
        <p:sp>
          <p:nvSpPr>
            <p:cNvPr id="81" name="Round Same Side Corner Rectangle 80"/>
            <p:cNvSpPr/>
            <p:nvPr userDrawn="1"/>
          </p:nvSpPr>
          <p:spPr>
            <a:xfrm>
              <a:off x="5822191" y="2897247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>
                <a:solidFill>
                  <a:srgbClr val="666666"/>
                </a:solidFill>
              </a:rPr>
              <a:t>Click to edit Master title style</a:t>
            </a:r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32" name="Round Same Side Corner Rectangle 31"/>
          <p:cNvSpPr/>
          <p:nvPr userDrawn="1"/>
        </p:nvSpPr>
        <p:spPr>
          <a:xfrm rot="10800000">
            <a:off x="854465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ounded Rectangle 32"/>
          <p:cNvSpPr/>
          <p:nvPr userDrawn="1"/>
        </p:nvSpPr>
        <p:spPr>
          <a:xfrm>
            <a:off x="8546770" y="63412"/>
            <a:ext cx="239310" cy="320954"/>
          </a:xfrm>
          <a:prstGeom prst="roundRect">
            <a:avLst>
              <a:gd name="adj" fmla="val 4078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rgbClr val="0C2577"/>
                </a:solidFill>
                <a:latin typeface="Calibri"/>
                <a:cs typeface="Calibri"/>
              </a:rPr>
              <a:t>5</a:t>
            </a:r>
            <a:endParaRPr lang="en-US" sz="2000" dirty="0">
              <a:solidFill>
                <a:srgbClr val="0C2577"/>
              </a:solidFill>
              <a:latin typeface="Calibri"/>
              <a:cs typeface="Calibri"/>
            </a:endParaRPr>
          </a:p>
        </p:txBody>
      </p:sp>
      <p:sp>
        <p:nvSpPr>
          <p:cNvPr id="34" name="Round Same Side Corner Rectangle 33"/>
          <p:cNvSpPr/>
          <p:nvPr userDrawn="1"/>
        </p:nvSpPr>
        <p:spPr>
          <a:xfrm rot="10800000">
            <a:off x="854466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rgbClr val="0C2577"/>
              </a:gs>
              <a:gs pos="100000">
                <a:schemeClr val="accent5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ound Same Side Corner Rectangle 34"/>
          <p:cNvSpPr/>
          <p:nvPr userDrawn="1"/>
        </p:nvSpPr>
        <p:spPr>
          <a:xfrm rot="10800000">
            <a:off x="824217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 userDrawn="1"/>
        </p:nvSpPr>
        <p:spPr>
          <a:xfrm>
            <a:off x="8244290" y="63412"/>
            <a:ext cx="239310" cy="320954"/>
          </a:xfrm>
          <a:prstGeom prst="roundRect">
            <a:avLst>
              <a:gd name="adj" fmla="val 407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4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7" name="Round Same Side Corner Rectangle 36"/>
          <p:cNvSpPr/>
          <p:nvPr userDrawn="1"/>
        </p:nvSpPr>
        <p:spPr>
          <a:xfrm rot="10800000">
            <a:off x="824218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Round Same Side Corner Rectangle 37"/>
          <p:cNvSpPr/>
          <p:nvPr userDrawn="1"/>
        </p:nvSpPr>
        <p:spPr>
          <a:xfrm rot="10800000">
            <a:off x="793969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Rounded Rectangle 48"/>
          <p:cNvSpPr/>
          <p:nvPr userDrawn="1"/>
        </p:nvSpPr>
        <p:spPr>
          <a:xfrm>
            <a:off x="7941810" y="63412"/>
            <a:ext cx="239310" cy="320954"/>
          </a:xfrm>
          <a:prstGeom prst="roundRect">
            <a:avLst>
              <a:gd name="adj" fmla="val 407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3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50" name="Round Same Side Corner Rectangle 49"/>
          <p:cNvSpPr/>
          <p:nvPr userDrawn="1"/>
        </p:nvSpPr>
        <p:spPr>
          <a:xfrm rot="10800000">
            <a:off x="793970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" name="Round Same Side Corner Rectangle 50"/>
          <p:cNvSpPr/>
          <p:nvPr userDrawn="1"/>
        </p:nvSpPr>
        <p:spPr>
          <a:xfrm rot="10800000">
            <a:off x="763721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 userDrawn="1"/>
        </p:nvSpPr>
        <p:spPr>
          <a:xfrm>
            <a:off x="7639330" y="63412"/>
            <a:ext cx="239310" cy="320954"/>
          </a:xfrm>
          <a:prstGeom prst="roundRect">
            <a:avLst>
              <a:gd name="adj" fmla="val 407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2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53" name="Round Same Side Corner Rectangle 52"/>
          <p:cNvSpPr/>
          <p:nvPr userDrawn="1"/>
        </p:nvSpPr>
        <p:spPr>
          <a:xfrm rot="10800000">
            <a:off x="7637221" y="0"/>
            <a:ext cx="241419" cy="11995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4" name="Round Same Side Corner Rectangle 53"/>
          <p:cNvSpPr/>
          <p:nvPr userDrawn="1"/>
        </p:nvSpPr>
        <p:spPr>
          <a:xfrm rot="10800000">
            <a:off x="7334738" y="-3"/>
            <a:ext cx="241419" cy="431802"/>
          </a:xfrm>
          <a:prstGeom prst="round2SameRect">
            <a:avLst>
              <a:gd name="adj1" fmla="val 17737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5" name="Rounded Rectangle 54"/>
          <p:cNvSpPr/>
          <p:nvPr userDrawn="1"/>
        </p:nvSpPr>
        <p:spPr>
          <a:xfrm>
            <a:off x="7336850" y="63412"/>
            <a:ext cx="239310" cy="320954"/>
          </a:xfrm>
          <a:prstGeom prst="roundRect">
            <a:avLst>
              <a:gd name="adj" fmla="val 407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1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56" name="Rectangle 55"/>
          <p:cNvSpPr/>
          <p:nvPr userDrawn="1"/>
        </p:nvSpPr>
        <p:spPr>
          <a:xfrm>
            <a:off x="7334738" y="0"/>
            <a:ext cx="241422" cy="119953"/>
          </a:xfrm>
          <a:prstGeom prst="rect">
            <a:avLst/>
          </a:prstGeom>
          <a:solidFill>
            <a:srgbClr val="FFFFFF"/>
          </a:solid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99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222375" y="3114675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63563" y="1484313"/>
            <a:ext cx="7980362" cy="127635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571506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941703" y="3122227"/>
            <a:ext cx="2000250" cy="320675"/>
          </a:xfrm>
        </p:spPr>
        <p:txBody>
          <a:bodyPr/>
          <a:lstStyle>
            <a:lvl1pPr algn="ctr"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094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5"/>
          <p:cNvSpPr txBox="1">
            <a:spLocks/>
          </p:cNvSpPr>
          <p:nvPr userDrawn="1"/>
        </p:nvSpPr>
        <p:spPr bwMode="auto">
          <a:xfrm>
            <a:off x="357188" y="3047268"/>
            <a:ext cx="8428890" cy="2891572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9" name="Content Placeholder 5"/>
          <p:cNvSpPr txBox="1">
            <a:spLocks/>
          </p:cNvSpPr>
          <p:nvPr userDrawn="1"/>
        </p:nvSpPr>
        <p:spPr bwMode="auto">
          <a:xfrm>
            <a:off x="357188" y="1286002"/>
            <a:ext cx="8428890" cy="1587826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63563" y="1457325"/>
            <a:ext cx="8004175" cy="1303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63563" y="3214688"/>
            <a:ext cx="8004175" cy="257016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907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ran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24383" r="2777" b="3474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1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463153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  All rights reserved.  AT&amp;T, the AT&amp;T logo and all other AT&amp;T marks contained herein are trademarks of AT&amp;T Intellectual Property and/or AT&amp;T affiliated companies.  The information contained herein is not an offer, commitment, representation or warranty by AT&amp;T and is subject to change.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194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to/from stacked op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6" name="Content Placeholder 5"/>
          <p:cNvSpPr txBox="1">
            <a:spLocks/>
          </p:cNvSpPr>
          <p:nvPr userDrawn="1"/>
        </p:nvSpPr>
        <p:spPr bwMode="auto">
          <a:xfrm>
            <a:off x="357188" y="3047268"/>
            <a:ext cx="8428890" cy="2891572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7" name="Content Placeholder 5"/>
          <p:cNvSpPr txBox="1">
            <a:spLocks/>
          </p:cNvSpPr>
          <p:nvPr userDrawn="1"/>
        </p:nvSpPr>
        <p:spPr bwMode="auto">
          <a:xfrm>
            <a:off x="357188" y="1286002"/>
            <a:ext cx="8428890" cy="1587826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4286380" y="2652077"/>
            <a:ext cx="624114" cy="624114"/>
            <a:chOff x="4406622" y="2652077"/>
            <a:chExt cx="624114" cy="624114"/>
          </a:xfrm>
        </p:grpSpPr>
        <p:sp>
          <p:nvSpPr>
            <p:cNvPr id="11" name="Oval 10"/>
            <p:cNvSpPr/>
            <p:nvPr/>
          </p:nvSpPr>
          <p:spPr>
            <a:xfrm rot="5400000">
              <a:off x="4406622" y="2652077"/>
              <a:ext cx="624114" cy="624114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8105" y="2761252"/>
              <a:ext cx="450629" cy="466722"/>
            </a:xfrm>
            <a:prstGeom prst="rect">
              <a:avLst/>
            </a:prstGeom>
          </p:spPr>
        </p:pic>
      </p:grpSp>
      <p:sp>
        <p:nvSpPr>
          <p:cNvPr id="8" name="Round Same Side Corner Rectangle 7"/>
          <p:cNvSpPr/>
          <p:nvPr userDrawn="1"/>
        </p:nvSpPr>
        <p:spPr>
          <a:xfrm rot="16200000">
            <a:off x="-345282" y="1988474"/>
            <a:ext cx="1587828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 rot="16200000">
            <a:off x="-997153" y="4401614"/>
            <a:ext cx="2891571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819491" y="1740306"/>
            <a:ext cx="7823064" cy="855407"/>
          </a:xfrm>
        </p:spPr>
        <p:txBody>
          <a:bodyPr/>
          <a:lstStyle>
            <a:lvl1pPr algn="ctr"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34"/>
          </p:nvPr>
        </p:nvSpPr>
        <p:spPr>
          <a:xfrm>
            <a:off x="819491" y="3628101"/>
            <a:ext cx="7823064" cy="2221802"/>
          </a:xfrm>
        </p:spPr>
        <p:txBody>
          <a:bodyPr/>
          <a:lstStyle>
            <a:lvl1pPr algn="ctr"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819150" y="1376363"/>
            <a:ext cx="1865313" cy="276225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36" hasCustomPrompt="1"/>
          </p:nvPr>
        </p:nvSpPr>
        <p:spPr>
          <a:xfrm>
            <a:off x="814238" y="3159436"/>
            <a:ext cx="1865313" cy="276225"/>
          </a:xfrm>
        </p:spPr>
        <p:txBody>
          <a:bodyPr/>
          <a:lstStyle>
            <a:lvl1pPr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855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to/from stacked op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9" name="Content Placeholder 5"/>
          <p:cNvSpPr txBox="1">
            <a:spLocks/>
          </p:cNvSpPr>
          <p:nvPr userDrawn="1"/>
        </p:nvSpPr>
        <p:spPr bwMode="auto">
          <a:xfrm>
            <a:off x="357188" y="3047268"/>
            <a:ext cx="8428890" cy="2891572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22" name="Content Placeholder 5"/>
          <p:cNvSpPr txBox="1">
            <a:spLocks/>
          </p:cNvSpPr>
          <p:nvPr userDrawn="1"/>
        </p:nvSpPr>
        <p:spPr bwMode="auto">
          <a:xfrm>
            <a:off x="357188" y="1286002"/>
            <a:ext cx="8428890" cy="1587826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ound Same Side Corner Rectangle 7"/>
          <p:cNvSpPr/>
          <p:nvPr userDrawn="1"/>
        </p:nvSpPr>
        <p:spPr>
          <a:xfrm rot="16200000">
            <a:off x="-345282" y="1988474"/>
            <a:ext cx="1587828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 rot="16200000">
            <a:off x="-997153" y="4401614"/>
            <a:ext cx="2891571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286380" y="2652077"/>
            <a:ext cx="624114" cy="624114"/>
            <a:chOff x="4406622" y="2652077"/>
            <a:chExt cx="624114" cy="624114"/>
          </a:xfrm>
        </p:grpSpPr>
        <p:sp>
          <p:nvSpPr>
            <p:cNvPr id="17" name="Oval 16"/>
            <p:cNvSpPr/>
            <p:nvPr/>
          </p:nvSpPr>
          <p:spPr>
            <a:xfrm rot="5400000">
              <a:off x="4406622" y="2652077"/>
              <a:ext cx="624114" cy="624114"/>
            </a:xfrm>
            <a:prstGeom prst="ellipse">
              <a:avLst/>
            </a:prstGeom>
            <a:solidFill>
              <a:srgbClr val="FFFFFF"/>
            </a:solidFill>
            <a:ln w="38100" cmpd="sng">
              <a:solidFill>
                <a:srgbClr val="EFEFE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8105" y="2761252"/>
              <a:ext cx="450629" cy="466722"/>
            </a:xfrm>
            <a:prstGeom prst="rect">
              <a:avLst/>
            </a:prstGeom>
          </p:spPr>
        </p:pic>
      </p:grpSp>
      <p:sp>
        <p:nvSpPr>
          <p:cNvPr id="20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819491" y="1740306"/>
            <a:ext cx="7823064" cy="855407"/>
          </a:xfrm>
        </p:spPr>
        <p:txBody>
          <a:bodyPr/>
          <a:lstStyle>
            <a:lvl1pPr algn="ctr"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34"/>
          </p:nvPr>
        </p:nvSpPr>
        <p:spPr>
          <a:xfrm>
            <a:off x="819491" y="3628101"/>
            <a:ext cx="7823064" cy="2221802"/>
          </a:xfrm>
        </p:spPr>
        <p:txBody>
          <a:bodyPr/>
          <a:lstStyle>
            <a:lvl1pPr algn="ctr"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819150" y="1376363"/>
            <a:ext cx="1865313" cy="276225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36" hasCustomPrompt="1"/>
          </p:nvPr>
        </p:nvSpPr>
        <p:spPr>
          <a:xfrm>
            <a:off x="814238" y="3159436"/>
            <a:ext cx="1865313" cy="276225"/>
          </a:xfrm>
        </p:spPr>
        <p:txBody>
          <a:bodyPr/>
          <a:lstStyle>
            <a:lvl1pPr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040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2" name="Content Placeholder 5"/>
          <p:cNvSpPr txBox="1">
            <a:spLocks/>
          </p:cNvSpPr>
          <p:nvPr userDrawn="1"/>
        </p:nvSpPr>
        <p:spPr bwMode="auto">
          <a:xfrm>
            <a:off x="357188" y="4475439"/>
            <a:ext cx="8428890" cy="1412024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5" name="Content Placeholder 5"/>
          <p:cNvSpPr txBox="1">
            <a:spLocks/>
          </p:cNvSpPr>
          <p:nvPr userDrawn="1"/>
        </p:nvSpPr>
        <p:spPr bwMode="auto">
          <a:xfrm>
            <a:off x="357188" y="2891130"/>
            <a:ext cx="8428890" cy="1410871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6" name="Content Placeholder 5"/>
          <p:cNvSpPr txBox="1">
            <a:spLocks/>
          </p:cNvSpPr>
          <p:nvPr userDrawn="1"/>
        </p:nvSpPr>
        <p:spPr bwMode="auto">
          <a:xfrm>
            <a:off x="357188" y="1301950"/>
            <a:ext cx="8428890" cy="141222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Round Same Side Corner Rectangle 18"/>
          <p:cNvSpPr/>
          <p:nvPr userDrawn="1"/>
        </p:nvSpPr>
        <p:spPr>
          <a:xfrm rot="16200000">
            <a:off x="-265454" y="1908647"/>
            <a:ext cx="1428171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 rot="16200000">
            <a:off x="-265454" y="3496475"/>
            <a:ext cx="1428171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 rot="16200000">
            <a:off x="-265454" y="5098084"/>
            <a:ext cx="1428171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93738" y="1455738"/>
            <a:ext cx="7780337" cy="125843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81464" y="3043568"/>
            <a:ext cx="7780337" cy="125843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93738" y="4602567"/>
            <a:ext cx="7780337" cy="1258433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03801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x1 plus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21" name="Content Placeholder 5"/>
          <p:cNvSpPr txBox="1">
            <a:spLocks/>
          </p:cNvSpPr>
          <p:nvPr userDrawn="1"/>
        </p:nvSpPr>
        <p:spPr bwMode="auto">
          <a:xfrm>
            <a:off x="412190" y="2866573"/>
            <a:ext cx="5011458" cy="1428171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</a:endParaRPr>
          </a:p>
        </p:txBody>
      </p:sp>
      <p:sp>
        <p:nvSpPr>
          <p:cNvPr id="24" name="Content Placeholder 5"/>
          <p:cNvSpPr txBox="1">
            <a:spLocks/>
          </p:cNvSpPr>
          <p:nvPr userDrawn="1"/>
        </p:nvSpPr>
        <p:spPr bwMode="auto">
          <a:xfrm>
            <a:off x="425637" y="4462947"/>
            <a:ext cx="5011458" cy="1428171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</a:endParaRPr>
          </a:p>
        </p:txBody>
      </p:sp>
      <p:sp>
        <p:nvSpPr>
          <p:cNvPr id="18" name="Content Placeholder 5"/>
          <p:cNvSpPr txBox="1">
            <a:spLocks/>
          </p:cNvSpPr>
          <p:nvPr userDrawn="1"/>
        </p:nvSpPr>
        <p:spPr bwMode="auto">
          <a:xfrm>
            <a:off x="394260" y="1286002"/>
            <a:ext cx="5011458" cy="1428171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Round Same Side Corner Rectangle 18"/>
          <p:cNvSpPr/>
          <p:nvPr userDrawn="1"/>
        </p:nvSpPr>
        <p:spPr>
          <a:xfrm rot="16200000">
            <a:off x="-265454" y="1908647"/>
            <a:ext cx="1428171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 Same Side Corner Rectangle 19"/>
          <p:cNvSpPr/>
          <p:nvPr userDrawn="1"/>
        </p:nvSpPr>
        <p:spPr>
          <a:xfrm rot="16200000">
            <a:off x="-265454" y="3496475"/>
            <a:ext cx="1428171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 rot="16200000">
            <a:off x="-265454" y="5098084"/>
            <a:ext cx="1428171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702060" y="1286002"/>
            <a:ext cx="3084018" cy="1428169"/>
          </a:xfrm>
          <a:prstGeom prst="roundRect">
            <a:avLst>
              <a:gd name="adj" fmla="val 4501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5702060" y="2873829"/>
            <a:ext cx="3084018" cy="1428169"/>
          </a:xfrm>
          <a:prstGeom prst="roundRect">
            <a:avLst>
              <a:gd name="adj" fmla="val 4501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5702060" y="4475438"/>
            <a:ext cx="3084018" cy="1428169"/>
          </a:xfrm>
          <a:prstGeom prst="roundRect">
            <a:avLst>
              <a:gd name="adj" fmla="val 4501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93739" y="1455738"/>
            <a:ext cx="4592246" cy="125843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81465" y="3043568"/>
            <a:ext cx="4592246" cy="125843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93739" y="4602567"/>
            <a:ext cx="4592246" cy="1258433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87123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rows to/from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5"/>
          <p:cNvSpPr txBox="1">
            <a:spLocks/>
          </p:cNvSpPr>
          <p:nvPr userDrawn="1"/>
        </p:nvSpPr>
        <p:spPr bwMode="auto">
          <a:xfrm>
            <a:off x="357188" y="4563356"/>
            <a:ext cx="8428890" cy="133755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220146" y="5143391"/>
            <a:ext cx="1337555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Content Placeholder 5"/>
          <p:cNvSpPr txBox="1">
            <a:spLocks/>
          </p:cNvSpPr>
          <p:nvPr userDrawn="1"/>
        </p:nvSpPr>
        <p:spPr bwMode="auto">
          <a:xfrm>
            <a:off x="357188" y="3079388"/>
            <a:ext cx="8428890" cy="133755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7" name="Content Placeholder 5"/>
          <p:cNvSpPr txBox="1">
            <a:spLocks/>
          </p:cNvSpPr>
          <p:nvPr userDrawn="1"/>
        </p:nvSpPr>
        <p:spPr bwMode="auto">
          <a:xfrm>
            <a:off x="357188" y="1597784"/>
            <a:ext cx="8428890" cy="133755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 rot="16200000">
            <a:off x="-220145" y="2177818"/>
            <a:ext cx="1337553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 Same Side Corner Rectangle 20"/>
          <p:cNvSpPr/>
          <p:nvPr userDrawn="1"/>
        </p:nvSpPr>
        <p:spPr>
          <a:xfrm rot="16200000">
            <a:off x="-220145" y="3659422"/>
            <a:ext cx="1337553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851" y="2044625"/>
            <a:ext cx="448078" cy="46408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851" y="3528883"/>
            <a:ext cx="448078" cy="46408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851" y="5002791"/>
            <a:ext cx="448078" cy="464080"/>
          </a:xfrm>
          <a:prstGeom prst="rect">
            <a:avLst/>
          </a:prstGeom>
        </p:spPr>
      </p:pic>
      <p:sp>
        <p:nvSpPr>
          <p:cNvPr id="3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693738" y="1693046"/>
            <a:ext cx="3624765" cy="1219747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693738" y="3177765"/>
            <a:ext cx="3624765" cy="1239175"/>
          </a:xfrm>
        </p:spPr>
        <p:txBody>
          <a:bodyPr/>
          <a:lstStyle>
            <a:lvl1pPr>
              <a:defRPr sz="1600">
                <a:solidFill>
                  <a:schemeClr val="accent5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93738" y="4667411"/>
            <a:ext cx="3624765" cy="1233498"/>
          </a:xfrm>
        </p:spPr>
        <p:txBody>
          <a:bodyPr/>
          <a:lstStyle>
            <a:lvl1pPr>
              <a:defRPr sz="1600">
                <a:solidFill>
                  <a:schemeClr val="accent3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5015397" y="1691545"/>
            <a:ext cx="3624765" cy="1219747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5015397" y="3176264"/>
            <a:ext cx="3624765" cy="1239175"/>
          </a:xfrm>
        </p:spPr>
        <p:txBody>
          <a:bodyPr/>
          <a:lstStyle>
            <a:lvl1pPr>
              <a:defRPr sz="1600">
                <a:solidFill>
                  <a:schemeClr val="accent5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5015397" y="4665910"/>
            <a:ext cx="3624765" cy="1233498"/>
          </a:xfrm>
        </p:spPr>
        <p:txBody>
          <a:bodyPr/>
          <a:lstStyle>
            <a:lvl1pPr>
              <a:defRPr sz="1600">
                <a:solidFill>
                  <a:schemeClr val="accent3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22"/>
          </p:nvPr>
        </p:nvSpPr>
        <p:spPr>
          <a:xfrm>
            <a:off x="693738" y="1319750"/>
            <a:ext cx="3624765" cy="223715"/>
          </a:xfrm>
        </p:spPr>
        <p:txBody>
          <a:bodyPr/>
          <a:lstStyle>
            <a:lvl1pPr algn="l"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Text Placeholder 6"/>
          <p:cNvSpPr>
            <a:spLocks noGrp="1"/>
          </p:cNvSpPr>
          <p:nvPr>
            <p:ph type="body" sz="quarter" idx="23"/>
          </p:nvPr>
        </p:nvSpPr>
        <p:spPr>
          <a:xfrm>
            <a:off x="5015397" y="1319751"/>
            <a:ext cx="3624765" cy="204788"/>
          </a:xfrm>
        </p:spPr>
        <p:txBody>
          <a:bodyPr/>
          <a:lstStyle>
            <a:lvl1pPr algn="l"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0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4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5" name="Content Placeholder 5"/>
          <p:cNvSpPr txBox="1">
            <a:spLocks/>
          </p:cNvSpPr>
          <p:nvPr userDrawn="1"/>
        </p:nvSpPr>
        <p:spPr bwMode="auto">
          <a:xfrm>
            <a:off x="394260" y="1286002"/>
            <a:ext cx="8428890" cy="1046967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6" name="Content Placeholder 5"/>
          <p:cNvSpPr txBox="1">
            <a:spLocks/>
          </p:cNvSpPr>
          <p:nvPr userDrawn="1"/>
        </p:nvSpPr>
        <p:spPr bwMode="auto">
          <a:xfrm>
            <a:off x="357188" y="2506405"/>
            <a:ext cx="8428890" cy="1046967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</a:endParaRPr>
          </a:p>
        </p:txBody>
      </p:sp>
      <p:sp>
        <p:nvSpPr>
          <p:cNvPr id="51" name="Content Placeholder 5"/>
          <p:cNvSpPr txBox="1">
            <a:spLocks/>
          </p:cNvSpPr>
          <p:nvPr userDrawn="1"/>
        </p:nvSpPr>
        <p:spPr bwMode="auto">
          <a:xfrm>
            <a:off x="357188" y="3726811"/>
            <a:ext cx="8428890" cy="1046967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</a:endParaRPr>
          </a:p>
        </p:txBody>
      </p:sp>
      <p:sp>
        <p:nvSpPr>
          <p:cNvPr id="52" name="Content Placeholder 5"/>
          <p:cNvSpPr txBox="1">
            <a:spLocks/>
          </p:cNvSpPr>
          <p:nvPr userDrawn="1"/>
        </p:nvSpPr>
        <p:spPr bwMode="auto">
          <a:xfrm>
            <a:off x="357188" y="4947216"/>
            <a:ext cx="8428890" cy="1046967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</a:endParaRPr>
          </a:p>
        </p:txBody>
      </p:sp>
      <p:sp>
        <p:nvSpPr>
          <p:cNvPr id="66" name="Round Same Side Corner Rectangle 65"/>
          <p:cNvSpPr/>
          <p:nvPr userDrawn="1"/>
        </p:nvSpPr>
        <p:spPr>
          <a:xfrm rot="16200000">
            <a:off x="-59934" y="1718044"/>
            <a:ext cx="1046969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ound Same Side Corner Rectangle 66"/>
          <p:cNvSpPr/>
          <p:nvPr userDrawn="1"/>
        </p:nvSpPr>
        <p:spPr>
          <a:xfrm rot="16200000">
            <a:off x="-59934" y="4158855"/>
            <a:ext cx="1046968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ound Same Side Corner Rectangle 67"/>
          <p:cNvSpPr/>
          <p:nvPr userDrawn="1"/>
        </p:nvSpPr>
        <p:spPr>
          <a:xfrm rot="16200000">
            <a:off x="-59934" y="5379260"/>
            <a:ext cx="1046968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ound Same Side Corner Rectangle 68"/>
          <p:cNvSpPr/>
          <p:nvPr userDrawn="1"/>
        </p:nvSpPr>
        <p:spPr>
          <a:xfrm rot="16200000">
            <a:off x="-59934" y="2938449"/>
            <a:ext cx="1046969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693738" y="1403350"/>
            <a:ext cx="7970837" cy="93027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693738" y="2623097"/>
            <a:ext cx="7970837" cy="930275"/>
          </a:xfrm>
        </p:spPr>
        <p:txBody>
          <a:bodyPr/>
          <a:lstStyle>
            <a:lvl1pPr>
              <a:defRPr sz="1600">
                <a:solidFill>
                  <a:schemeClr val="accent5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93738" y="3844162"/>
            <a:ext cx="7970837" cy="930275"/>
          </a:xfrm>
        </p:spPr>
        <p:txBody>
          <a:bodyPr/>
          <a:lstStyle>
            <a:lvl1pPr>
              <a:defRPr sz="1600">
                <a:solidFill>
                  <a:schemeClr val="accent3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693738" y="5063909"/>
            <a:ext cx="7970837" cy="930275"/>
          </a:xfrm>
        </p:spPr>
        <p:txBody>
          <a:bodyPr/>
          <a:lstStyle>
            <a:lvl1pPr>
              <a:defRPr sz="1600">
                <a:solidFill>
                  <a:srgbClr val="7030A0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95299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x4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5"/>
          <p:cNvSpPr txBox="1">
            <a:spLocks/>
          </p:cNvSpPr>
          <p:nvPr userDrawn="1"/>
        </p:nvSpPr>
        <p:spPr bwMode="auto">
          <a:xfrm>
            <a:off x="357188" y="4563356"/>
            <a:ext cx="8428890" cy="133755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220146" y="5143391"/>
            <a:ext cx="1337555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Content Placeholder 5"/>
          <p:cNvSpPr txBox="1">
            <a:spLocks/>
          </p:cNvSpPr>
          <p:nvPr userDrawn="1"/>
        </p:nvSpPr>
        <p:spPr bwMode="auto">
          <a:xfrm>
            <a:off x="357188" y="3079388"/>
            <a:ext cx="8428890" cy="133755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7" name="Content Placeholder 5"/>
          <p:cNvSpPr txBox="1">
            <a:spLocks/>
          </p:cNvSpPr>
          <p:nvPr userDrawn="1"/>
        </p:nvSpPr>
        <p:spPr bwMode="auto">
          <a:xfrm>
            <a:off x="357188" y="1597784"/>
            <a:ext cx="8428890" cy="133755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 rot="16200000">
            <a:off x="-220145" y="2177818"/>
            <a:ext cx="1337553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 Same Side Corner Rectangle 20"/>
          <p:cNvSpPr/>
          <p:nvPr userDrawn="1"/>
        </p:nvSpPr>
        <p:spPr>
          <a:xfrm rot="16200000">
            <a:off x="-220145" y="3659422"/>
            <a:ext cx="1337553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 flipV="1">
            <a:off x="2247274" y="4566054"/>
            <a:ext cx="0" cy="1337554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 flipV="1">
            <a:off x="2247274" y="3082086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2247274" y="1600482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 userDrawn="1"/>
        </p:nvCxnSpPr>
        <p:spPr>
          <a:xfrm flipV="1">
            <a:off x="4423877" y="1600481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 flipV="1">
            <a:off x="6600268" y="1600481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 flipV="1">
            <a:off x="4423877" y="4566054"/>
            <a:ext cx="0" cy="1337554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 flipV="1">
            <a:off x="4423877" y="3082086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 flipV="1">
            <a:off x="6600268" y="4566054"/>
            <a:ext cx="0" cy="1337554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 flipV="1">
            <a:off x="6600268" y="3082086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1" name="Group 60"/>
          <p:cNvGrpSpPr/>
          <p:nvPr userDrawn="1"/>
        </p:nvGrpSpPr>
        <p:grpSpPr>
          <a:xfrm>
            <a:off x="2201735" y="1280427"/>
            <a:ext cx="6625971" cy="230872"/>
            <a:chOff x="2201735" y="1280427"/>
            <a:chExt cx="6625971" cy="230872"/>
          </a:xfrm>
        </p:grpSpPr>
        <p:cxnSp>
          <p:nvCxnSpPr>
            <p:cNvPr id="62" name="Straight Arrow Connector 61"/>
            <p:cNvCxnSpPr/>
            <p:nvPr/>
          </p:nvCxnSpPr>
          <p:spPr>
            <a:xfrm>
              <a:off x="2247274" y="1397537"/>
              <a:ext cx="6538804" cy="0"/>
            </a:xfrm>
            <a:prstGeom prst="straightConnector1">
              <a:avLst/>
            </a:prstGeom>
            <a:ln w="28575" cap="rnd" cmpd="sng">
              <a:solidFill>
                <a:schemeClr val="tx1">
                  <a:lumMod val="65000"/>
                  <a:lumOff val="35000"/>
                </a:schemeClr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3" name="Picture 62" descr="CATO_PPT_elements-39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1735" y="1280427"/>
              <a:ext cx="222911" cy="230872"/>
            </a:xfrm>
            <a:prstGeom prst="rect">
              <a:avLst/>
            </a:prstGeom>
          </p:spPr>
        </p:pic>
        <p:pic>
          <p:nvPicPr>
            <p:cNvPr id="64" name="Picture 63" descr="CATO_PPT_elements-39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10068" y="1284659"/>
              <a:ext cx="217638" cy="225411"/>
            </a:xfrm>
            <a:prstGeom prst="rect">
              <a:avLst/>
            </a:prstGeom>
          </p:spPr>
        </p:pic>
      </p:grpSp>
      <p:sp>
        <p:nvSpPr>
          <p:cNvPr id="2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728788"/>
            <a:ext cx="1500188" cy="120967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62074" y="3193873"/>
            <a:ext cx="1500188" cy="1209675"/>
          </a:xfrm>
        </p:spPr>
        <p:txBody>
          <a:bodyPr/>
          <a:lstStyle>
            <a:lvl1pPr>
              <a:defRPr sz="16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60573" y="4686117"/>
            <a:ext cx="1500188" cy="1209675"/>
          </a:xfrm>
        </p:spPr>
        <p:txBody>
          <a:bodyPr/>
          <a:lstStyle>
            <a:lvl1pPr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320324" y="1765000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498846" y="1763499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688138" y="1772552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327876" y="3223429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06398" y="3221928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695690" y="3230981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2327876" y="4722329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506398" y="4720828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6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695690" y="4729881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6"/>
          <p:cNvSpPr>
            <a:spLocks noGrp="1"/>
          </p:cNvSpPr>
          <p:nvPr>
            <p:ph type="body" sz="quarter" idx="22"/>
          </p:nvPr>
        </p:nvSpPr>
        <p:spPr>
          <a:xfrm>
            <a:off x="2247274" y="1067489"/>
            <a:ext cx="2115777" cy="197236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Text Placeholder 6"/>
          <p:cNvSpPr>
            <a:spLocks noGrp="1"/>
          </p:cNvSpPr>
          <p:nvPr>
            <p:ph type="body" sz="quarter" idx="23"/>
          </p:nvPr>
        </p:nvSpPr>
        <p:spPr>
          <a:xfrm>
            <a:off x="7127309" y="1067489"/>
            <a:ext cx="2035175" cy="204788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4201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5"/>
          <p:cNvSpPr txBox="1">
            <a:spLocks/>
          </p:cNvSpPr>
          <p:nvPr userDrawn="1"/>
        </p:nvSpPr>
        <p:spPr bwMode="auto">
          <a:xfrm>
            <a:off x="357188" y="4563356"/>
            <a:ext cx="8428890" cy="133755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5" name="Round Same Side Corner Rectangle 14"/>
          <p:cNvSpPr/>
          <p:nvPr userDrawn="1"/>
        </p:nvSpPr>
        <p:spPr>
          <a:xfrm rot="16200000">
            <a:off x="-220146" y="5143391"/>
            <a:ext cx="1337555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Content Placeholder 5"/>
          <p:cNvSpPr txBox="1">
            <a:spLocks/>
          </p:cNvSpPr>
          <p:nvPr userDrawn="1"/>
        </p:nvSpPr>
        <p:spPr bwMode="auto">
          <a:xfrm>
            <a:off x="357188" y="3079388"/>
            <a:ext cx="8428890" cy="133755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7" name="Content Placeholder 5"/>
          <p:cNvSpPr txBox="1">
            <a:spLocks/>
          </p:cNvSpPr>
          <p:nvPr userDrawn="1"/>
        </p:nvSpPr>
        <p:spPr bwMode="auto">
          <a:xfrm>
            <a:off x="357188" y="1597784"/>
            <a:ext cx="8428890" cy="1337553"/>
          </a:xfrm>
          <a:prstGeom prst="roundRect">
            <a:avLst>
              <a:gd name="adj" fmla="val 66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18" name="Round Same Side Corner Rectangle 17"/>
          <p:cNvSpPr/>
          <p:nvPr userDrawn="1"/>
        </p:nvSpPr>
        <p:spPr>
          <a:xfrm rot="16200000">
            <a:off x="-220145" y="2177818"/>
            <a:ext cx="1337553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 Same Side Corner Rectangle 20"/>
          <p:cNvSpPr/>
          <p:nvPr userDrawn="1"/>
        </p:nvSpPr>
        <p:spPr>
          <a:xfrm rot="16200000">
            <a:off x="-220145" y="3659422"/>
            <a:ext cx="1337553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 flipV="1">
            <a:off x="2247274" y="4566054"/>
            <a:ext cx="0" cy="1337554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 flipV="1">
            <a:off x="2247274" y="3082086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2247274" y="1600482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 userDrawn="1"/>
        </p:nvCxnSpPr>
        <p:spPr>
          <a:xfrm flipV="1">
            <a:off x="4423877" y="1600481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 flipV="1">
            <a:off x="6600268" y="1600481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 flipV="1">
            <a:off x="4423877" y="4566054"/>
            <a:ext cx="0" cy="1337554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 flipV="1">
            <a:off x="4423877" y="3082086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 flipV="1">
            <a:off x="6600268" y="4566054"/>
            <a:ext cx="0" cy="1337554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 flipV="1">
            <a:off x="6600268" y="3082086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728788"/>
            <a:ext cx="1500188" cy="120967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62074" y="3193873"/>
            <a:ext cx="1500188" cy="1209675"/>
          </a:xfrm>
        </p:spPr>
        <p:txBody>
          <a:bodyPr/>
          <a:lstStyle>
            <a:lvl1pPr>
              <a:defRPr sz="16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60573" y="4686117"/>
            <a:ext cx="1500188" cy="1209675"/>
          </a:xfrm>
        </p:spPr>
        <p:txBody>
          <a:bodyPr/>
          <a:lstStyle>
            <a:lvl1pPr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320324" y="1765000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498846" y="1763499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688138" y="1772552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327876" y="3223429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06398" y="3221928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695690" y="3230981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2327876" y="4722329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506398" y="4720828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695690" y="4729881"/>
            <a:ext cx="2035175" cy="117033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22"/>
          </p:nvPr>
        </p:nvSpPr>
        <p:spPr>
          <a:xfrm>
            <a:off x="2247274" y="1330026"/>
            <a:ext cx="2115777" cy="197236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23"/>
          </p:nvPr>
        </p:nvSpPr>
        <p:spPr>
          <a:xfrm>
            <a:off x="4498846" y="1330026"/>
            <a:ext cx="2035175" cy="204788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24"/>
          </p:nvPr>
        </p:nvSpPr>
        <p:spPr>
          <a:xfrm>
            <a:off x="6695690" y="1322474"/>
            <a:ext cx="2027623" cy="212340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5671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Rounded Rectangle 20"/>
          <p:cNvSpPr/>
          <p:nvPr userDrawn="1"/>
        </p:nvSpPr>
        <p:spPr>
          <a:xfrm>
            <a:off x="444708" y="2441563"/>
            <a:ext cx="8216647" cy="646405"/>
          </a:xfrm>
          <a:prstGeom prst="roundRect">
            <a:avLst>
              <a:gd name="adj" fmla="val 15046"/>
            </a:avLst>
          </a:prstGeom>
          <a:solidFill>
            <a:schemeClr val="bg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rgbClr val="6E6F71"/>
              </a:solidFill>
              <a:latin typeface="Calibri"/>
            </a:endParaRPr>
          </a:p>
          <a:p>
            <a:endParaRPr lang="en-US" dirty="0">
              <a:solidFill>
                <a:srgbClr val="6E6F71"/>
              </a:solidFill>
              <a:latin typeface="Calibri"/>
            </a:endParaRPr>
          </a:p>
          <a:p>
            <a:endParaRPr lang="en-US" dirty="0">
              <a:solidFill>
                <a:srgbClr val="6E6F71"/>
              </a:solidFill>
              <a:latin typeface="Calibri"/>
            </a:endParaRPr>
          </a:p>
        </p:txBody>
      </p:sp>
      <p:sp>
        <p:nvSpPr>
          <p:cNvPr id="22" name="Rounded Rectangle 21"/>
          <p:cNvSpPr/>
          <p:nvPr userDrawn="1"/>
        </p:nvSpPr>
        <p:spPr>
          <a:xfrm>
            <a:off x="444708" y="3193563"/>
            <a:ext cx="8216647" cy="646405"/>
          </a:xfrm>
          <a:prstGeom prst="roundRect">
            <a:avLst>
              <a:gd name="adj" fmla="val 12940"/>
            </a:avLst>
          </a:prstGeom>
          <a:solidFill>
            <a:schemeClr val="bg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rgbClr val="6E6F71"/>
              </a:solidFill>
              <a:latin typeface="Calibri"/>
            </a:endParaRPr>
          </a:p>
          <a:p>
            <a:endParaRPr lang="en-US" dirty="0">
              <a:solidFill>
                <a:srgbClr val="6E6F71"/>
              </a:solidFill>
              <a:latin typeface="Calibri"/>
            </a:endParaRPr>
          </a:p>
          <a:p>
            <a:endParaRPr lang="en-US" dirty="0">
              <a:solidFill>
                <a:srgbClr val="6E6F71"/>
              </a:solidFill>
              <a:latin typeface="Calibri"/>
            </a:endParaRPr>
          </a:p>
        </p:txBody>
      </p:sp>
      <p:sp>
        <p:nvSpPr>
          <p:cNvPr id="23" name="Rounded Rectangle 22"/>
          <p:cNvSpPr/>
          <p:nvPr userDrawn="1"/>
        </p:nvSpPr>
        <p:spPr>
          <a:xfrm>
            <a:off x="444708" y="3944607"/>
            <a:ext cx="8216647" cy="646405"/>
          </a:xfrm>
          <a:prstGeom prst="roundRect">
            <a:avLst>
              <a:gd name="adj" fmla="val 15112"/>
            </a:avLst>
          </a:prstGeom>
          <a:solidFill>
            <a:schemeClr val="bg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rgbClr val="6E6F71"/>
              </a:solidFill>
              <a:latin typeface="Calibri"/>
            </a:endParaRPr>
          </a:p>
          <a:p>
            <a:endParaRPr lang="en-US" dirty="0">
              <a:solidFill>
                <a:srgbClr val="6E6F71"/>
              </a:solidFill>
              <a:latin typeface="Calibri"/>
            </a:endParaRPr>
          </a:p>
          <a:p>
            <a:endParaRPr lang="en-US" dirty="0">
              <a:solidFill>
                <a:srgbClr val="6E6F71"/>
              </a:solidFill>
              <a:latin typeface="Calibri"/>
            </a:endParaRPr>
          </a:p>
        </p:txBody>
      </p:sp>
      <p:sp>
        <p:nvSpPr>
          <p:cNvPr id="24" name="Round Same Side Corner Rectangle 23"/>
          <p:cNvSpPr/>
          <p:nvPr userDrawn="1"/>
        </p:nvSpPr>
        <p:spPr>
          <a:xfrm rot="16200000">
            <a:off x="212945" y="4176369"/>
            <a:ext cx="646407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 Same Side Corner Rectangle 24"/>
          <p:cNvSpPr/>
          <p:nvPr userDrawn="1"/>
        </p:nvSpPr>
        <p:spPr>
          <a:xfrm rot="16200000">
            <a:off x="212945" y="3425324"/>
            <a:ext cx="646407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ound Same Side Corner Rectangle 25"/>
          <p:cNvSpPr/>
          <p:nvPr userDrawn="1"/>
        </p:nvSpPr>
        <p:spPr>
          <a:xfrm rot="16200000">
            <a:off x="212945" y="2673324"/>
            <a:ext cx="646407" cy="18288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6368" y="2583615"/>
            <a:ext cx="5507037" cy="387350"/>
          </a:xfrm>
        </p:spPr>
        <p:txBody>
          <a:bodyPr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56368" y="3348141"/>
            <a:ext cx="5507037" cy="387350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756368" y="4086660"/>
            <a:ext cx="5507037" cy="387350"/>
          </a:xfr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9152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5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54" name="Content Placeholder 5"/>
          <p:cNvSpPr txBox="1">
            <a:spLocks/>
          </p:cNvSpPr>
          <p:nvPr userDrawn="1"/>
        </p:nvSpPr>
        <p:spPr bwMode="auto">
          <a:xfrm>
            <a:off x="465786" y="1285998"/>
            <a:ext cx="8341369" cy="586341"/>
          </a:xfrm>
          <a:prstGeom prst="roundRect">
            <a:avLst>
              <a:gd name="adj" fmla="val 16289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0" rIns="18288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00"/>
              </a:spcAft>
            </a:pPr>
            <a:endParaRPr lang="en-US" sz="1800" dirty="0">
              <a:solidFill>
                <a:srgbClr val="EF6F00"/>
              </a:solidFill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" name="Content Placeholder 5"/>
          <p:cNvSpPr txBox="1">
            <a:spLocks/>
          </p:cNvSpPr>
          <p:nvPr userDrawn="1"/>
        </p:nvSpPr>
        <p:spPr bwMode="auto">
          <a:xfrm>
            <a:off x="444708" y="2045785"/>
            <a:ext cx="8341369" cy="586341"/>
          </a:xfrm>
          <a:prstGeom prst="roundRect">
            <a:avLst>
              <a:gd name="adj" fmla="val 16289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0" rIns="18288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00"/>
              </a:spcAft>
            </a:pPr>
            <a:endParaRPr lang="en-US" sz="1800" dirty="0">
              <a:solidFill>
                <a:srgbClr val="EF6F00"/>
              </a:solidFill>
            </a:endParaRPr>
          </a:p>
        </p:txBody>
      </p:sp>
      <p:sp>
        <p:nvSpPr>
          <p:cNvPr id="34" name="Content Placeholder 5"/>
          <p:cNvSpPr txBox="1">
            <a:spLocks/>
          </p:cNvSpPr>
          <p:nvPr userDrawn="1"/>
        </p:nvSpPr>
        <p:spPr bwMode="auto">
          <a:xfrm>
            <a:off x="444708" y="2805565"/>
            <a:ext cx="8341369" cy="586341"/>
          </a:xfrm>
          <a:prstGeom prst="roundRect">
            <a:avLst>
              <a:gd name="adj" fmla="val 16289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0" rIns="18288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00"/>
              </a:spcAft>
            </a:pPr>
            <a:endParaRPr lang="en-US" sz="1800" dirty="0">
              <a:solidFill>
                <a:srgbClr val="EF6F00"/>
              </a:solidFill>
            </a:endParaRPr>
          </a:p>
        </p:txBody>
      </p:sp>
      <p:sp>
        <p:nvSpPr>
          <p:cNvPr id="35" name="Content Placeholder 5"/>
          <p:cNvSpPr txBox="1">
            <a:spLocks/>
          </p:cNvSpPr>
          <p:nvPr userDrawn="1"/>
        </p:nvSpPr>
        <p:spPr bwMode="auto">
          <a:xfrm>
            <a:off x="444708" y="3565345"/>
            <a:ext cx="8341369" cy="586341"/>
          </a:xfrm>
          <a:prstGeom prst="roundRect">
            <a:avLst>
              <a:gd name="adj" fmla="val 16289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0" rIns="18288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00"/>
              </a:spcAft>
            </a:pPr>
            <a:endParaRPr lang="en-US" sz="1800" dirty="0">
              <a:solidFill>
                <a:srgbClr val="EF6F00"/>
              </a:solidFill>
            </a:endParaRPr>
          </a:p>
        </p:txBody>
      </p:sp>
      <p:sp>
        <p:nvSpPr>
          <p:cNvPr id="36" name="Content Placeholder 5"/>
          <p:cNvSpPr txBox="1">
            <a:spLocks/>
          </p:cNvSpPr>
          <p:nvPr userDrawn="1"/>
        </p:nvSpPr>
        <p:spPr bwMode="auto">
          <a:xfrm>
            <a:off x="444708" y="4325122"/>
            <a:ext cx="8341369" cy="586341"/>
          </a:xfrm>
          <a:prstGeom prst="roundRect">
            <a:avLst>
              <a:gd name="adj" fmla="val 16289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5760" tIns="0" rIns="18288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00"/>
              </a:spcAft>
            </a:pPr>
            <a:endParaRPr lang="en-US" sz="1800" dirty="0">
              <a:solidFill>
                <a:srgbClr val="EF6F00"/>
              </a:solidFill>
            </a:endParaRPr>
          </a:p>
        </p:txBody>
      </p:sp>
      <p:sp>
        <p:nvSpPr>
          <p:cNvPr id="38" name="Round Same Side Corner Rectangle 37"/>
          <p:cNvSpPr/>
          <p:nvPr userDrawn="1"/>
        </p:nvSpPr>
        <p:spPr>
          <a:xfrm rot="16200000">
            <a:off x="242978" y="1487730"/>
            <a:ext cx="586343" cy="18288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ound Same Side Corner Rectangle 38"/>
          <p:cNvSpPr/>
          <p:nvPr userDrawn="1"/>
        </p:nvSpPr>
        <p:spPr>
          <a:xfrm rot="16200000">
            <a:off x="242978" y="2247513"/>
            <a:ext cx="586343" cy="18288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ound Same Side Corner Rectangle 39"/>
          <p:cNvSpPr/>
          <p:nvPr userDrawn="1"/>
        </p:nvSpPr>
        <p:spPr>
          <a:xfrm rot="16200000">
            <a:off x="242978" y="3007293"/>
            <a:ext cx="586343" cy="18288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Same Side Corner Rectangle 41"/>
          <p:cNvSpPr/>
          <p:nvPr userDrawn="1"/>
        </p:nvSpPr>
        <p:spPr>
          <a:xfrm rot="16200000">
            <a:off x="242978" y="3767073"/>
            <a:ext cx="586343" cy="18288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Same Side Corner Rectangle 42"/>
          <p:cNvSpPr/>
          <p:nvPr userDrawn="1"/>
        </p:nvSpPr>
        <p:spPr>
          <a:xfrm rot="16200000">
            <a:off x="242978" y="4526850"/>
            <a:ext cx="586343" cy="18288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6368" y="1428228"/>
            <a:ext cx="5507037" cy="387350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45930" y="2207910"/>
            <a:ext cx="5507037" cy="387350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758456" y="2971014"/>
            <a:ext cx="5507037" cy="387350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8018" y="3750696"/>
            <a:ext cx="5507037" cy="387350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745930" y="4484705"/>
            <a:ext cx="5507037" cy="387350"/>
          </a:xfrm>
        </p:spPr>
        <p:txBody>
          <a:bodyPr/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6436290" y="1430316"/>
            <a:ext cx="2129360" cy="387350"/>
          </a:xfrm>
        </p:spPr>
        <p:txBody>
          <a:bodyPr/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425852" y="2209998"/>
            <a:ext cx="2129360" cy="387350"/>
          </a:xfrm>
        </p:spPr>
        <p:txBody>
          <a:bodyPr/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6438378" y="2973102"/>
            <a:ext cx="2129360" cy="387350"/>
          </a:xfrm>
        </p:spPr>
        <p:txBody>
          <a:bodyPr/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6427940" y="3752784"/>
            <a:ext cx="2129360" cy="387350"/>
          </a:xfrm>
        </p:spPr>
        <p:txBody>
          <a:bodyPr/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6425852" y="4486793"/>
            <a:ext cx="2129360" cy="387350"/>
          </a:xfrm>
        </p:spPr>
        <p:txBody>
          <a:bodyPr/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8577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24383" r="2777" b="3474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5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463153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  All rights reserved.  AT&amp;T, the AT&amp;T logo and all other AT&amp;T marks contained herein are trademarks of AT&amp;T Intellectual Property and/or AT&amp;T affiliated companies.  The information contained herein is not an offer, commitment, representation or warranty by AT&amp;T and is subject to change.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99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4 color block section +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33" name="Content Placeholder 5"/>
          <p:cNvSpPr txBox="1">
            <a:spLocks/>
          </p:cNvSpPr>
          <p:nvPr userDrawn="1"/>
        </p:nvSpPr>
        <p:spPr bwMode="auto">
          <a:xfrm>
            <a:off x="371572" y="1681878"/>
            <a:ext cx="8428890" cy="948883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400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Round Same Side Corner Rectangle 15"/>
          <p:cNvSpPr/>
          <p:nvPr userDrawn="1"/>
        </p:nvSpPr>
        <p:spPr>
          <a:xfrm>
            <a:off x="4009697" y="1817929"/>
            <a:ext cx="4646330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4009697" y="1817930"/>
            <a:ext cx="4646330" cy="676780"/>
          </a:xfrm>
          <a:prstGeom prst="roundRect">
            <a:avLst>
              <a:gd name="adj" fmla="val 7950"/>
            </a:avLst>
          </a:prstGeom>
          <a:noFill/>
          <a:ln w="12700" cmpd="sng">
            <a:gradFill flip="none" rotWithShape="1">
              <a:gsLst>
                <a:gs pos="80000">
                  <a:schemeClr val="accent1"/>
                </a:gs>
                <a:gs pos="100000">
                  <a:schemeClr val="accent2"/>
                </a:gs>
              </a:gsLst>
              <a:lin ang="16200000" scaled="0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 anchorCtr="0"/>
          <a:lstStyle/>
          <a:p>
            <a:endParaRPr lang="en-US" sz="11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8" name="Content Placeholder 5"/>
          <p:cNvSpPr txBox="1">
            <a:spLocks/>
          </p:cNvSpPr>
          <p:nvPr userDrawn="1"/>
        </p:nvSpPr>
        <p:spPr bwMode="auto">
          <a:xfrm>
            <a:off x="357188" y="2800660"/>
            <a:ext cx="8428890" cy="948883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400" dirty="0"/>
          </a:p>
        </p:txBody>
      </p:sp>
      <p:sp>
        <p:nvSpPr>
          <p:cNvPr id="19" name="Round Same Side Corner Rectangle 18"/>
          <p:cNvSpPr/>
          <p:nvPr userDrawn="1"/>
        </p:nvSpPr>
        <p:spPr>
          <a:xfrm>
            <a:off x="4009697" y="2940250"/>
            <a:ext cx="4646330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 userDrawn="1"/>
        </p:nvSpPr>
        <p:spPr>
          <a:xfrm>
            <a:off x="4009697" y="2940251"/>
            <a:ext cx="4646330" cy="676780"/>
          </a:xfrm>
          <a:prstGeom prst="roundRect">
            <a:avLst>
              <a:gd name="adj" fmla="val 7950"/>
            </a:avLst>
          </a:prstGeom>
          <a:noFill/>
          <a:ln w="12700" cmpd="sng">
            <a:gradFill flip="none" rotWithShape="1">
              <a:gsLst>
                <a:gs pos="80000">
                  <a:schemeClr val="accent5"/>
                </a:gs>
                <a:gs pos="100000">
                  <a:schemeClr val="accent6"/>
                </a:gs>
              </a:gsLst>
              <a:lin ang="16200000" scaled="0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 anchorCtr="0"/>
          <a:lstStyle/>
          <a:p>
            <a:endParaRPr lang="en-US" sz="11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1" name="Content Placeholder 5"/>
          <p:cNvSpPr txBox="1">
            <a:spLocks/>
          </p:cNvSpPr>
          <p:nvPr userDrawn="1"/>
        </p:nvSpPr>
        <p:spPr bwMode="auto">
          <a:xfrm>
            <a:off x="357188" y="3922981"/>
            <a:ext cx="8428890" cy="948883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400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>
            <a:off x="4009697" y="4062571"/>
            <a:ext cx="4646330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/>
          <p:cNvSpPr/>
          <p:nvPr userDrawn="1"/>
        </p:nvSpPr>
        <p:spPr>
          <a:xfrm>
            <a:off x="4009697" y="4062572"/>
            <a:ext cx="4646330" cy="676780"/>
          </a:xfrm>
          <a:prstGeom prst="roundRect">
            <a:avLst>
              <a:gd name="adj" fmla="val 7950"/>
            </a:avLst>
          </a:prstGeom>
          <a:noFill/>
          <a:ln w="12700" cmpd="sng">
            <a:gradFill flip="none" rotWithShape="1">
              <a:gsLst>
                <a:gs pos="80000">
                  <a:schemeClr val="accent3"/>
                </a:gs>
                <a:gs pos="100000">
                  <a:schemeClr val="accent4"/>
                </a:gs>
              </a:gsLst>
              <a:lin ang="16200000" scaled="0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 anchorCtr="0"/>
          <a:lstStyle/>
          <a:p>
            <a:endParaRPr lang="en-US" sz="11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4" name="Content Placeholder 5"/>
          <p:cNvSpPr txBox="1">
            <a:spLocks/>
          </p:cNvSpPr>
          <p:nvPr userDrawn="1"/>
        </p:nvSpPr>
        <p:spPr bwMode="auto">
          <a:xfrm>
            <a:off x="357188" y="5045302"/>
            <a:ext cx="8428890" cy="948883"/>
          </a:xfrm>
          <a:prstGeom prst="roundRect">
            <a:avLst>
              <a:gd name="adj" fmla="val 10034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en-US" sz="1400" dirty="0"/>
          </a:p>
        </p:txBody>
      </p:sp>
      <p:sp>
        <p:nvSpPr>
          <p:cNvPr id="25" name="Round Same Side Corner Rectangle 24"/>
          <p:cNvSpPr/>
          <p:nvPr userDrawn="1"/>
        </p:nvSpPr>
        <p:spPr>
          <a:xfrm>
            <a:off x="4009697" y="5184892"/>
            <a:ext cx="4646330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ounded Rectangle 25"/>
          <p:cNvSpPr/>
          <p:nvPr userDrawn="1"/>
        </p:nvSpPr>
        <p:spPr>
          <a:xfrm>
            <a:off x="4009697" y="5184893"/>
            <a:ext cx="4646330" cy="676780"/>
          </a:xfrm>
          <a:prstGeom prst="roundRect">
            <a:avLst>
              <a:gd name="adj" fmla="val 7950"/>
            </a:avLst>
          </a:prstGeom>
          <a:noFill/>
          <a:ln w="12700" cmpd="sng">
            <a:gradFill flip="none" rotWithShape="1">
              <a:gsLst>
                <a:gs pos="80000">
                  <a:srgbClr val="81017E"/>
                </a:gs>
                <a:gs pos="100000">
                  <a:srgbClr val="DA0081"/>
                </a:gs>
              </a:gsLst>
              <a:lin ang="16200000" scaled="0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 anchorCtr="0"/>
          <a:lstStyle/>
          <a:p>
            <a:endParaRPr lang="en-US" sz="11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92575" y="2027238"/>
            <a:ext cx="4475163" cy="466725"/>
          </a:xfrm>
        </p:spPr>
        <p:txBody>
          <a:bodyPr/>
          <a:lstStyle>
            <a:lvl1pPr algn="ctr"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091074" y="3157362"/>
            <a:ext cx="4475163" cy="466725"/>
          </a:xfrm>
        </p:spPr>
        <p:txBody>
          <a:bodyPr/>
          <a:lstStyle>
            <a:lvl1pPr algn="ctr">
              <a:defRPr sz="18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091074" y="4261828"/>
            <a:ext cx="4475163" cy="466725"/>
          </a:xfrm>
        </p:spPr>
        <p:txBody>
          <a:bodyPr/>
          <a:lstStyle>
            <a:lvl1pPr algn="ctr"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089573" y="5391952"/>
            <a:ext cx="4475163" cy="466725"/>
          </a:xfrm>
        </p:spPr>
        <p:txBody>
          <a:bodyPr/>
          <a:lstStyle>
            <a:lvl1pPr algn="ctr">
              <a:defRPr sz="1800">
                <a:solidFill>
                  <a:srgbClr val="7030A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63563" y="1817688"/>
            <a:ext cx="3284537" cy="813073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562062" y="2944245"/>
            <a:ext cx="3284537" cy="796245"/>
          </a:xfrm>
        </p:spPr>
        <p:txBody>
          <a:bodyPr/>
          <a:lstStyle>
            <a:lvl1pPr>
              <a:defRPr sz="1600">
                <a:solidFill>
                  <a:schemeClr val="accent5"/>
                </a:solidFill>
              </a:defRPr>
            </a:lvl1pPr>
            <a:lvl2pPr>
              <a:defRPr sz="1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62062" y="4058791"/>
            <a:ext cx="3284537" cy="813073"/>
          </a:xfrm>
        </p:spPr>
        <p:txBody>
          <a:bodyPr/>
          <a:lstStyle>
            <a:lvl1pPr>
              <a:defRPr sz="1600">
                <a:solidFill>
                  <a:schemeClr val="accent3"/>
                </a:solidFill>
              </a:defRPr>
            </a:lvl1pPr>
            <a:lvl2pPr>
              <a:defRPr sz="1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560561" y="5185348"/>
            <a:ext cx="3284537" cy="796245"/>
          </a:xfrm>
        </p:spPr>
        <p:txBody>
          <a:bodyPr/>
          <a:lstStyle>
            <a:lvl1pPr>
              <a:defRPr sz="1600">
                <a:solidFill>
                  <a:srgbClr val="7030A0"/>
                </a:solidFill>
              </a:defRPr>
            </a:lvl1pPr>
            <a:lvl2pPr>
              <a:defRPr sz="1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563563" y="1403951"/>
            <a:ext cx="2414587" cy="204788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Text Placeholder 6"/>
          <p:cNvSpPr>
            <a:spLocks noGrp="1"/>
          </p:cNvSpPr>
          <p:nvPr>
            <p:ph type="body" sz="quarter" idx="19"/>
          </p:nvPr>
        </p:nvSpPr>
        <p:spPr>
          <a:xfrm>
            <a:off x="4092575" y="1411503"/>
            <a:ext cx="2414587" cy="204788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8882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graphicFrame>
        <p:nvGraphicFramePr>
          <p:cNvPr id="19" name="Content Placeholder 6"/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4073220688"/>
              </p:ext>
            </p:extLst>
          </p:nvPr>
        </p:nvGraphicFramePr>
        <p:xfrm>
          <a:off x="439998" y="1632768"/>
          <a:ext cx="8277229" cy="3620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5604"/>
                <a:gridCol w="5141625"/>
              </a:tblGrid>
              <a:tr h="413427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C2577"/>
                        </a:gs>
                        <a:gs pos="100000">
                          <a:schemeClr val="accent5"/>
                        </a:gs>
                      </a:gsLst>
                      <a:lin ang="162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C2577"/>
                        </a:gs>
                        <a:gs pos="100000">
                          <a:schemeClr val="accent5"/>
                        </a:gs>
                      </a:gsLst>
                      <a:lin ang="16200000" scaled="0"/>
                      <a:tileRect/>
                    </a:gradFill>
                  </a:tcPr>
                </a:tc>
              </a:tr>
              <a:tr h="641477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1477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641477">
                <a:tc>
                  <a:txBody>
                    <a:bodyPr/>
                    <a:lstStyle/>
                    <a:p>
                      <a:endParaRPr lang="en-US" sz="1400" b="0" dirty="0" smtClean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1477">
                <a:tc>
                  <a:txBody>
                    <a:bodyPr/>
                    <a:lstStyle/>
                    <a:p>
                      <a:pPr marL="165100" indent="-165100"/>
                      <a:endParaRPr lang="en-US" sz="1400" b="0" dirty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641477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63563" y="2209800"/>
            <a:ext cx="2813050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721712" y="2209800"/>
            <a:ext cx="4846025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62062" y="2832443"/>
            <a:ext cx="2813050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720211" y="2832443"/>
            <a:ext cx="4846025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62062" y="3462820"/>
            <a:ext cx="2813050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720211" y="3462820"/>
            <a:ext cx="4846025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60561" y="4085463"/>
            <a:ext cx="2813050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3718710" y="4085463"/>
            <a:ext cx="4846025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560561" y="4753912"/>
            <a:ext cx="2813050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3718710" y="4753912"/>
            <a:ext cx="4846025" cy="4159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62062" y="1719437"/>
            <a:ext cx="2813050" cy="415925"/>
          </a:xfrm>
        </p:spPr>
        <p:txBody>
          <a:bodyPr/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3720211" y="1719437"/>
            <a:ext cx="4846025" cy="415925"/>
          </a:xfrm>
        </p:spPr>
        <p:txBody>
          <a:bodyPr/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7804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color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Rounded Rectangle 30"/>
          <p:cNvSpPr/>
          <p:nvPr userDrawn="1"/>
        </p:nvSpPr>
        <p:spPr>
          <a:xfrm>
            <a:off x="340541" y="1106384"/>
            <a:ext cx="4147463" cy="4897456"/>
          </a:xfrm>
          <a:prstGeom prst="roundRect">
            <a:avLst>
              <a:gd name="adj" fmla="val 1932"/>
            </a:avLst>
          </a:prstGeom>
          <a:gradFill flip="none" rotWithShape="1">
            <a:gsLst>
              <a:gs pos="0">
                <a:schemeClr val="accent2"/>
              </a:gs>
              <a:gs pos="90000">
                <a:schemeClr val="accent1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  <a:latin typeface="Calibri"/>
              <a:cs typeface="Calibri"/>
            </a:endParaRPr>
          </a:p>
        </p:txBody>
      </p:sp>
      <p:sp>
        <p:nvSpPr>
          <p:cNvPr id="32" name="Rounded Rectangle 31"/>
          <p:cNvSpPr/>
          <p:nvPr userDrawn="1"/>
        </p:nvSpPr>
        <p:spPr>
          <a:xfrm>
            <a:off x="457199" y="4513698"/>
            <a:ext cx="3919837" cy="1375521"/>
          </a:xfrm>
          <a:prstGeom prst="roundRect">
            <a:avLst>
              <a:gd name="adj" fmla="val 429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  <a:cs typeface="Calibri"/>
            </a:endParaRPr>
          </a:p>
        </p:txBody>
      </p:sp>
      <p:sp>
        <p:nvSpPr>
          <p:cNvPr id="42" name="Rounded Rectangle 41"/>
          <p:cNvSpPr/>
          <p:nvPr userDrawn="1"/>
        </p:nvSpPr>
        <p:spPr>
          <a:xfrm>
            <a:off x="457199" y="1574136"/>
            <a:ext cx="3919837" cy="1375521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  <a:cs typeface="Calibri"/>
            </a:endParaRPr>
          </a:p>
        </p:txBody>
      </p:sp>
      <p:sp>
        <p:nvSpPr>
          <p:cNvPr id="43" name="Rounded Rectangle 42"/>
          <p:cNvSpPr/>
          <p:nvPr userDrawn="1"/>
        </p:nvSpPr>
        <p:spPr>
          <a:xfrm>
            <a:off x="457199" y="3040426"/>
            <a:ext cx="3919837" cy="1375521"/>
          </a:xfrm>
          <a:prstGeom prst="roundRect">
            <a:avLst>
              <a:gd name="adj" fmla="val 429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  <a:cs typeface="Calibri"/>
            </a:endParaRPr>
          </a:p>
        </p:txBody>
      </p:sp>
      <p:sp>
        <p:nvSpPr>
          <p:cNvPr id="44" name="Rounded Rectangle 43"/>
          <p:cNvSpPr/>
          <p:nvPr userDrawn="1"/>
        </p:nvSpPr>
        <p:spPr>
          <a:xfrm>
            <a:off x="4608637" y="1106385"/>
            <a:ext cx="4178391" cy="2387831"/>
          </a:xfrm>
          <a:prstGeom prst="roundRect">
            <a:avLst>
              <a:gd name="adj" fmla="val 3618"/>
            </a:avLst>
          </a:prstGeom>
          <a:gradFill flip="none" rotWithShape="1">
            <a:gsLst>
              <a:gs pos="0">
                <a:schemeClr val="accent4"/>
              </a:gs>
              <a:gs pos="85000">
                <a:schemeClr val="accent3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45" name="Rounded Rectangle 44"/>
          <p:cNvSpPr/>
          <p:nvPr userDrawn="1"/>
        </p:nvSpPr>
        <p:spPr>
          <a:xfrm>
            <a:off x="4608637" y="3623568"/>
            <a:ext cx="4178391" cy="2387831"/>
          </a:xfrm>
          <a:prstGeom prst="roundRect">
            <a:avLst>
              <a:gd name="adj" fmla="val 3618"/>
            </a:avLst>
          </a:prstGeom>
          <a:gradFill flip="none" rotWithShape="1">
            <a:gsLst>
              <a:gs pos="0">
                <a:schemeClr val="accent6"/>
              </a:gs>
              <a:gs pos="85000">
                <a:schemeClr val="accent5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46" name="Rounded Rectangle 45"/>
          <p:cNvSpPr/>
          <p:nvPr userDrawn="1"/>
        </p:nvSpPr>
        <p:spPr>
          <a:xfrm>
            <a:off x="4714109" y="1574137"/>
            <a:ext cx="1924909" cy="1805459"/>
          </a:xfrm>
          <a:prstGeom prst="roundRect">
            <a:avLst>
              <a:gd name="adj" fmla="val 32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  <a:cs typeface="Calibri"/>
            </a:endParaRPr>
          </a:p>
        </p:txBody>
      </p:sp>
      <p:sp>
        <p:nvSpPr>
          <p:cNvPr id="47" name="Rounded Rectangle 46"/>
          <p:cNvSpPr/>
          <p:nvPr userDrawn="1"/>
        </p:nvSpPr>
        <p:spPr>
          <a:xfrm>
            <a:off x="6739244" y="1574137"/>
            <a:ext cx="1924909" cy="1805459"/>
          </a:xfrm>
          <a:prstGeom prst="roundRect">
            <a:avLst>
              <a:gd name="adj" fmla="val 32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  <a:cs typeface="Calibri"/>
            </a:endParaRPr>
          </a:p>
        </p:txBody>
      </p:sp>
      <p:sp>
        <p:nvSpPr>
          <p:cNvPr id="48" name="Rounded Rectangle 47"/>
          <p:cNvSpPr/>
          <p:nvPr userDrawn="1"/>
        </p:nvSpPr>
        <p:spPr>
          <a:xfrm>
            <a:off x="4714109" y="4083761"/>
            <a:ext cx="1924909" cy="1805459"/>
          </a:xfrm>
          <a:prstGeom prst="roundRect">
            <a:avLst>
              <a:gd name="adj" fmla="val 32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  <a:cs typeface="Calibri"/>
            </a:endParaRPr>
          </a:p>
        </p:txBody>
      </p:sp>
      <p:sp>
        <p:nvSpPr>
          <p:cNvPr id="49" name="Rounded Rectangle 48"/>
          <p:cNvSpPr/>
          <p:nvPr userDrawn="1"/>
        </p:nvSpPr>
        <p:spPr>
          <a:xfrm>
            <a:off x="6739244" y="4083761"/>
            <a:ext cx="1924909" cy="1805459"/>
          </a:xfrm>
          <a:prstGeom prst="roundRect">
            <a:avLst>
              <a:gd name="adj" fmla="val 32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  <a:cs typeface="Calibr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63563" y="1175763"/>
            <a:ext cx="3371850" cy="4683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736755" y="1159931"/>
            <a:ext cx="3371850" cy="4683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736755" y="3712458"/>
            <a:ext cx="3371850" cy="4683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57943" y="1693046"/>
            <a:ext cx="3624765" cy="1219747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809179" y="4198876"/>
            <a:ext cx="1727423" cy="1708449"/>
          </a:xfrm>
        </p:spPr>
        <p:txBody>
          <a:bodyPr/>
          <a:lstStyle>
            <a:lvl1pPr>
              <a:defRPr sz="1600">
                <a:solidFill>
                  <a:schemeClr val="accent5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809179" y="1674585"/>
            <a:ext cx="1727423" cy="1716700"/>
          </a:xfrm>
        </p:spPr>
        <p:txBody>
          <a:bodyPr/>
          <a:lstStyle>
            <a:lvl1pPr>
              <a:defRPr sz="1600">
                <a:solidFill>
                  <a:schemeClr val="accent3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6837986" y="4189021"/>
            <a:ext cx="1727423" cy="1708449"/>
          </a:xfrm>
        </p:spPr>
        <p:txBody>
          <a:bodyPr/>
          <a:lstStyle>
            <a:lvl1pPr>
              <a:defRPr sz="1600">
                <a:solidFill>
                  <a:schemeClr val="accent5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6837986" y="1662896"/>
            <a:ext cx="1727423" cy="1716700"/>
          </a:xfrm>
        </p:spPr>
        <p:txBody>
          <a:bodyPr/>
          <a:lstStyle>
            <a:lvl1pPr>
              <a:defRPr sz="1600">
                <a:solidFill>
                  <a:schemeClr val="accent3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557943" y="3145471"/>
            <a:ext cx="3624765" cy="1219747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57943" y="4627796"/>
            <a:ext cx="3624765" cy="1219747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5771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o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34" name="Rounded Rectangle 33"/>
          <p:cNvSpPr/>
          <p:nvPr userDrawn="1"/>
        </p:nvSpPr>
        <p:spPr>
          <a:xfrm>
            <a:off x="2178963" y="1707449"/>
            <a:ext cx="4302217" cy="738972"/>
          </a:xfrm>
          <a:prstGeom prst="roundRect">
            <a:avLst>
              <a:gd name="adj" fmla="val 135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</a:endParaRPr>
          </a:p>
        </p:txBody>
      </p:sp>
      <p:sp>
        <p:nvSpPr>
          <p:cNvPr id="33" name="Rounded Rectangle 32"/>
          <p:cNvSpPr/>
          <p:nvPr userDrawn="1"/>
        </p:nvSpPr>
        <p:spPr>
          <a:xfrm>
            <a:off x="2178963" y="2641971"/>
            <a:ext cx="4302218" cy="738972"/>
          </a:xfrm>
          <a:prstGeom prst="roundRect">
            <a:avLst>
              <a:gd name="adj" fmla="val 135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</a:endParaRPr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5640478" y="2353239"/>
            <a:ext cx="0" cy="1221732"/>
          </a:xfrm>
          <a:prstGeom prst="line">
            <a:avLst/>
          </a:prstGeom>
          <a:ln w="9525" cmpd="sng">
            <a:solidFill>
              <a:schemeClr val="tx2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ounded Rectangle 68"/>
          <p:cNvSpPr/>
          <p:nvPr userDrawn="1"/>
        </p:nvSpPr>
        <p:spPr>
          <a:xfrm>
            <a:off x="4907981" y="2729395"/>
            <a:ext cx="1485047" cy="559504"/>
          </a:xfrm>
          <a:prstGeom prst="roundRect">
            <a:avLst>
              <a:gd name="adj" fmla="val 9461"/>
            </a:avLst>
          </a:prstGeom>
          <a:solidFill>
            <a:schemeClr val="bg1"/>
          </a:solidFill>
          <a:ln w="12700" cmpd="sng">
            <a:gradFill flip="none" rotWithShape="1">
              <a:gsLst>
                <a:gs pos="70000">
                  <a:schemeClr val="accent1"/>
                </a:gs>
                <a:gs pos="100000">
                  <a:schemeClr val="accent2"/>
                </a:gs>
              </a:gsLst>
              <a:lin ang="16200000" scaled="0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82880" rtlCol="0" anchor="ctr"/>
          <a:lstStyle/>
          <a:p>
            <a:pPr algn="ctr"/>
            <a:endParaRPr lang="en-US" sz="1400" dirty="0">
              <a:solidFill>
                <a:schemeClr val="accent1"/>
              </a:solidFill>
              <a:latin typeface="Calibri"/>
              <a:cs typeface="Calibri"/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5340852" y="3775916"/>
            <a:ext cx="2905119" cy="1710484"/>
          </a:xfrm>
          <a:prstGeom prst="roundRect">
            <a:avLst>
              <a:gd name="adj" fmla="val 450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914400" y="3775916"/>
            <a:ext cx="4259411" cy="738972"/>
          </a:xfrm>
          <a:prstGeom prst="roundRect">
            <a:avLst>
              <a:gd name="adj" fmla="val 135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</a:endParaRPr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4332276" y="3574971"/>
            <a:ext cx="2458526" cy="0"/>
          </a:xfrm>
          <a:prstGeom prst="line">
            <a:avLst/>
          </a:prstGeom>
          <a:ln w="9525" cmpd="sng">
            <a:solidFill>
              <a:srgbClr val="6E6F7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 userDrawn="1"/>
        </p:nvCxnSpPr>
        <p:spPr>
          <a:xfrm>
            <a:off x="4337490" y="3574971"/>
            <a:ext cx="0" cy="292036"/>
          </a:xfrm>
          <a:prstGeom prst="line">
            <a:avLst/>
          </a:prstGeom>
          <a:ln w="9525" cmpd="sng">
            <a:solidFill>
              <a:schemeClr val="tx2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>
            <a:off x="6790802" y="3574971"/>
            <a:ext cx="0" cy="292036"/>
          </a:xfrm>
          <a:prstGeom prst="line">
            <a:avLst/>
          </a:prstGeom>
          <a:ln w="9525" cmpd="sng">
            <a:solidFill>
              <a:schemeClr val="tx2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6790802" y="4415489"/>
            <a:ext cx="0" cy="717985"/>
          </a:xfrm>
          <a:prstGeom prst="line">
            <a:avLst/>
          </a:prstGeom>
          <a:ln w="9525" cmpd="sng">
            <a:solidFill>
              <a:schemeClr val="tx2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>
            <a:off x="5861661" y="4686939"/>
            <a:ext cx="1855052" cy="0"/>
          </a:xfrm>
          <a:prstGeom prst="line">
            <a:avLst/>
          </a:prstGeom>
          <a:ln w="9525" cmpd="sng">
            <a:solidFill>
              <a:srgbClr val="6E6F7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 userDrawn="1"/>
        </p:nvCxnSpPr>
        <p:spPr>
          <a:xfrm>
            <a:off x="5861661" y="4686939"/>
            <a:ext cx="0" cy="446535"/>
          </a:xfrm>
          <a:prstGeom prst="line">
            <a:avLst/>
          </a:prstGeom>
          <a:ln w="9525" cmpd="sng">
            <a:solidFill>
              <a:schemeClr val="tx2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 userDrawn="1"/>
        </p:nvCxnSpPr>
        <p:spPr>
          <a:xfrm>
            <a:off x="7716713" y="4686939"/>
            <a:ext cx="0" cy="446535"/>
          </a:xfrm>
          <a:prstGeom prst="line">
            <a:avLst/>
          </a:prstGeom>
          <a:ln w="9525" cmpd="sng">
            <a:solidFill>
              <a:schemeClr val="tx2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Rounded Rectangle 61"/>
          <p:cNvSpPr/>
          <p:nvPr userDrawn="1"/>
        </p:nvSpPr>
        <p:spPr>
          <a:xfrm>
            <a:off x="5451975" y="4974916"/>
            <a:ext cx="826861" cy="407350"/>
          </a:xfrm>
          <a:prstGeom prst="roundRect">
            <a:avLst/>
          </a:prstGeom>
          <a:solidFill>
            <a:srgbClr val="FFFFFF"/>
          </a:solidFill>
          <a:ln>
            <a:solidFill>
              <a:srgbClr val="6E6F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bIns="91440" rtlCol="0" anchor="ctr"/>
          <a:lstStyle/>
          <a:p>
            <a:pPr algn="ctr"/>
            <a:endParaRPr lang="en-US" sz="1400" dirty="0">
              <a:solidFill>
                <a:schemeClr val="tx2"/>
              </a:solidFill>
              <a:cs typeface="Calibri"/>
            </a:endParaRPr>
          </a:p>
        </p:txBody>
      </p:sp>
      <p:sp>
        <p:nvSpPr>
          <p:cNvPr id="63" name="Round Same Side Corner Rectangle 62"/>
          <p:cNvSpPr/>
          <p:nvPr userDrawn="1"/>
        </p:nvSpPr>
        <p:spPr>
          <a:xfrm>
            <a:off x="4907981" y="2729394"/>
            <a:ext cx="1485046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ound Same Side Corner Rectangle 63"/>
          <p:cNvSpPr/>
          <p:nvPr userDrawn="1"/>
        </p:nvSpPr>
        <p:spPr>
          <a:xfrm>
            <a:off x="3605900" y="3867007"/>
            <a:ext cx="1464995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81017E"/>
              </a:gs>
              <a:gs pos="100000">
                <a:srgbClr val="DA008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ound Same Side Corner Rectangle 64"/>
          <p:cNvSpPr/>
          <p:nvPr userDrawn="1"/>
        </p:nvSpPr>
        <p:spPr>
          <a:xfrm>
            <a:off x="6044482" y="3867006"/>
            <a:ext cx="1464995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ounded Rectangle 66"/>
          <p:cNvSpPr/>
          <p:nvPr userDrawn="1"/>
        </p:nvSpPr>
        <p:spPr>
          <a:xfrm>
            <a:off x="3605901" y="3867007"/>
            <a:ext cx="1464995" cy="548482"/>
          </a:xfrm>
          <a:prstGeom prst="roundRect">
            <a:avLst>
              <a:gd name="adj" fmla="val 11766"/>
            </a:avLst>
          </a:prstGeom>
          <a:noFill/>
          <a:ln w="12700" cmpd="sng">
            <a:gradFill flip="none" rotWithShape="1">
              <a:gsLst>
                <a:gs pos="70000">
                  <a:srgbClr val="81017E"/>
                </a:gs>
                <a:gs pos="100000">
                  <a:srgbClr val="DA0081"/>
                </a:gs>
              </a:gsLst>
              <a:lin ang="16200000" scaled="0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82880" rtlCol="0" anchor="ctr"/>
          <a:lstStyle/>
          <a:p>
            <a:pPr algn="ctr"/>
            <a:endParaRPr lang="en-US" sz="1400" dirty="0">
              <a:solidFill>
                <a:srgbClr val="DA0081"/>
              </a:solidFill>
              <a:latin typeface="Calibri"/>
              <a:cs typeface="Calibri"/>
            </a:endParaRPr>
          </a:p>
        </p:txBody>
      </p:sp>
      <p:sp>
        <p:nvSpPr>
          <p:cNvPr id="70" name="Rounded Rectangle 69"/>
          <p:cNvSpPr/>
          <p:nvPr userDrawn="1"/>
        </p:nvSpPr>
        <p:spPr>
          <a:xfrm>
            <a:off x="6044484" y="3867007"/>
            <a:ext cx="1464995" cy="548482"/>
          </a:xfrm>
          <a:prstGeom prst="roundRect">
            <a:avLst>
              <a:gd name="adj" fmla="val 12991"/>
            </a:avLst>
          </a:prstGeom>
          <a:noFill/>
          <a:ln w="12700" cmpd="sng">
            <a:gradFill flip="none" rotWithShape="1">
              <a:gsLst>
                <a:gs pos="70000">
                  <a:schemeClr val="accent3"/>
                </a:gs>
                <a:gs pos="100000">
                  <a:schemeClr val="accent4"/>
                </a:gs>
              </a:gsLst>
              <a:lin ang="16200000" scaled="0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82880" rtlCol="0" anchor="ctr"/>
          <a:lstStyle/>
          <a:p>
            <a:pPr algn="ctr"/>
            <a:endParaRPr lang="en-US" sz="1400" dirty="0">
              <a:solidFill>
                <a:schemeClr val="accent3"/>
              </a:solidFill>
              <a:latin typeface="Calibri"/>
              <a:cs typeface="Calibri"/>
            </a:endParaRPr>
          </a:p>
        </p:txBody>
      </p:sp>
      <p:sp>
        <p:nvSpPr>
          <p:cNvPr id="71" name="Rounded Rectangle 70"/>
          <p:cNvSpPr/>
          <p:nvPr userDrawn="1"/>
        </p:nvSpPr>
        <p:spPr>
          <a:xfrm>
            <a:off x="6377371" y="4974916"/>
            <a:ext cx="826861" cy="407350"/>
          </a:xfrm>
          <a:prstGeom prst="roundRect">
            <a:avLst/>
          </a:prstGeom>
          <a:solidFill>
            <a:srgbClr val="FFFFFF"/>
          </a:solidFill>
          <a:ln>
            <a:solidFill>
              <a:srgbClr val="6E6F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bIns="91440" rtlCol="0" anchor="ctr"/>
          <a:lstStyle/>
          <a:p>
            <a:pPr algn="ctr"/>
            <a:endParaRPr lang="en-US" sz="1400" dirty="0">
              <a:solidFill>
                <a:schemeClr val="tx2"/>
              </a:solidFill>
              <a:cs typeface="Calibri"/>
            </a:endParaRPr>
          </a:p>
        </p:txBody>
      </p:sp>
      <p:sp>
        <p:nvSpPr>
          <p:cNvPr id="72" name="Rounded Rectangle 71"/>
          <p:cNvSpPr/>
          <p:nvPr userDrawn="1"/>
        </p:nvSpPr>
        <p:spPr>
          <a:xfrm>
            <a:off x="7298121" y="4974916"/>
            <a:ext cx="826861" cy="407350"/>
          </a:xfrm>
          <a:prstGeom prst="roundRect">
            <a:avLst/>
          </a:prstGeom>
          <a:solidFill>
            <a:srgbClr val="FFFFFF"/>
          </a:solidFill>
          <a:ln>
            <a:solidFill>
              <a:srgbClr val="6E6F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bIns="91440" rtlCol="0" anchor="ctr"/>
          <a:lstStyle/>
          <a:p>
            <a:pPr algn="ctr"/>
            <a:endParaRPr lang="en-US" sz="1400" dirty="0">
              <a:solidFill>
                <a:schemeClr val="tx2"/>
              </a:solidFill>
              <a:cs typeface="Calibri"/>
            </a:endParaRPr>
          </a:p>
        </p:txBody>
      </p:sp>
      <p:sp>
        <p:nvSpPr>
          <p:cNvPr id="66" name="Round Same Side Corner Rectangle 65"/>
          <p:cNvSpPr/>
          <p:nvPr userDrawn="1"/>
        </p:nvSpPr>
        <p:spPr>
          <a:xfrm>
            <a:off x="4928032" y="1804757"/>
            <a:ext cx="1464996" cy="1371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</a:gra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ounded Rectangle 67"/>
          <p:cNvSpPr/>
          <p:nvPr userDrawn="1"/>
        </p:nvSpPr>
        <p:spPr>
          <a:xfrm>
            <a:off x="4928033" y="1804758"/>
            <a:ext cx="1464995" cy="548481"/>
          </a:xfrm>
          <a:prstGeom prst="roundRect">
            <a:avLst>
              <a:gd name="adj" fmla="val 10541"/>
            </a:avLst>
          </a:prstGeom>
          <a:noFill/>
          <a:ln w="12700" cmpd="sng">
            <a:gradFill flip="none" rotWithShape="1">
              <a:gsLst>
                <a:gs pos="70000">
                  <a:schemeClr val="accent5"/>
                </a:gs>
                <a:gs pos="100000">
                  <a:schemeClr val="accent6"/>
                </a:gs>
              </a:gsLst>
              <a:lin ang="16200000" scaled="0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82880" rtlCol="0" anchor="ctr"/>
          <a:lstStyle/>
          <a:p>
            <a:pPr lvl="0" algn="ctr"/>
            <a:endParaRPr lang="en-US" sz="1400" dirty="0">
              <a:solidFill>
                <a:schemeClr val="accent5"/>
              </a:solidFill>
              <a:latin typeface="Calibri"/>
              <a:cs typeface="Calibr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81238" y="1804988"/>
            <a:ext cx="2544762" cy="547687"/>
          </a:xfrm>
        </p:spPr>
        <p:txBody>
          <a:bodyPr/>
          <a:lstStyle>
            <a:lvl1pPr algn="r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281238" y="2729394"/>
            <a:ext cx="2544762" cy="547687"/>
          </a:xfrm>
        </p:spPr>
        <p:txBody>
          <a:bodyPr/>
          <a:lstStyle>
            <a:lvl1pPr algn="r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008857" y="3871558"/>
            <a:ext cx="2544762" cy="547687"/>
          </a:xfrm>
        </p:spPr>
        <p:txBody>
          <a:bodyPr/>
          <a:lstStyle>
            <a:lvl1pPr algn="r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927600" y="2009775"/>
            <a:ext cx="1449388" cy="254000"/>
          </a:xfrm>
        </p:spPr>
        <p:txBody>
          <a:bodyPr/>
          <a:lstStyle>
            <a:lvl1pPr algn="ctr">
              <a:defRPr sz="16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3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924837" y="2963005"/>
            <a:ext cx="1449388" cy="254000"/>
          </a:xfrm>
        </p:spPr>
        <p:txBody>
          <a:bodyPr/>
          <a:lstStyle>
            <a:lvl1pPr algn="ctr"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621508" y="4063667"/>
            <a:ext cx="1449388" cy="254000"/>
          </a:xfrm>
        </p:spPr>
        <p:txBody>
          <a:bodyPr/>
          <a:lstStyle>
            <a:lvl1pPr algn="ctr">
              <a:defRPr sz="1600">
                <a:solidFill>
                  <a:srgbClr val="7030A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59664" y="4062567"/>
            <a:ext cx="1449388" cy="254000"/>
          </a:xfrm>
        </p:spPr>
        <p:txBody>
          <a:bodyPr/>
          <a:lstStyle>
            <a:lvl1pPr algn="ctr"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6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5451975" y="5088106"/>
            <a:ext cx="826861" cy="254000"/>
          </a:xfrm>
        </p:spPr>
        <p:txBody>
          <a:bodyPr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374225" y="5088106"/>
            <a:ext cx="826861" cy="254000"/>
          </a:xfrm>
        </p:spPr>
        <p:txBody>
          <a:bodyPr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7298120" y="5088106"/>
            <a:ext cx="826861" cy="254000"/>
          </a:xfrm>
        </p:spPr>
        <p:txBody>
          <a:bodyPr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202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step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ound Same Side Corner Rectangle 5"/>
          <p:cNvSpPr/>
          <p:nvPr userDrawn="1"/>
        </p:nvSpPr>
        <p:spPr>
          <a:xfrm>
            <a:off x="228599" y="245814"/>
            <a:ext cx="8688605" cy="1406594"/>
          </a:xfrm>
          <a:prstGeom prst="round2SameRect">
            <a:avLst>
              <a:gd name="adj1" fmla="val 7370"/>
              <a:gd name="adj2" fmla="val 0"/>
            </a:avLst>
          </a:prstGeom>
          <a:gradFill>
            <a:gsLst>
              <a:gs pos="21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 rot="10800000">
            <a:off x="228599" y="1652408"/>
            <a:ext cx="8688605" cy="4218900"/>
          </a:xfrm>
          <a:prstGeom prst="round2SameRect">
            <a:avLst>
              <a:gd name="adj1" fmla="val 1821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5"/>
          <p:cNvSpPr txBox="1">
            <a:spLocks/>
          </p:cNvSpPr>
          <p:nvPr userDrawn="1"/>
        </p:nvSpPr>
        <p:spPr bwMode="auto">
          <a:xfrm>
            <a:off x="563564" y="258972"/>
            <a:ext cx="1220827" cy="1393436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8000" dirty="0" smtClean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lang="en-US" sz="80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941534"/>
            <a:ext cx="7791450" cy="3929775"/>
          </a:xfrm>
        </p:spPr>
        <p:txBody>
          <a:bodyPr/>
          <a:lstStyle>
            <a:lvl1pPr>
              <a:defRPr sz="3000"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1069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step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 rot="10800000">
            <a:off x="228591" y="1652408"/>
            <a:ext cx="8688605" cy="4218900"/>
          </a:xfrm>
          <a:prstGeom prst="round2SameRect">
            <a:avLst>
              <a:gd name="adj1" fmla="val 1821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/>
          <p:cNvSpPr/>
          <p:nvPr userDrawn="1"/>
        </p:nvSpPr>
        <p:spPr>
          <a:xfrm>
            <a:off x="228599" y="245814"/>
            <a:ext cx="8688605" cy="1406594"/>
          </a:xfrm>
          <a:prstGeom prst="round2SameRect">
            <a:avLst>
              <a:gd name="adj1" fmla="val 7370"/>
              <a:gd name="adj2" fmla="val 0"/>
            </a:avLst>
          </a:prstGeom>
          <a:gradFill>
            <a:gsLst>
              <a:gs pos="21000">
                <a:schemeClr val="accent5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941534"/>
            <a:ext cx="7791450" cy="3929775"/>
          </a:xfrm>
        </p:spPr>
        <p:txBody>
          <a:bodyPr/>
          <a:lstStyle>
            <a:lvl1pPr>
              <a:defRPr sz="3000">
                <a:solidFill>
                  <a:schemeClr val="accent5"/>
                </a:solidFill>
              </a:defRPr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itle 15"/>
          <p:cNvSpPr txBox="1">
            <a:spLocks/>
          </p:cNvSpPr>
          <p:nvPr userDrawn="1"/>
        </p:nvSpPr>
        <p:spPr bwMode="auto">
          <a:xfrm>
            <a:off x="563564" y="258972"/>
            <a:ext cx="1397659" cy="1393436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8000" dirty="0" smtClean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lang="en-US" sz="80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84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ste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 rot="10800000">
            <a:off x="228591" y="1652408"/>
            <a:ext cx="8688605" cy="4218900"/>
          </a:xfrm>
          <a:prstGeom prst="round2SameRect">
            <a:avLst>
              <a:gd name="adj1" fmla="val 1821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/>
          <p:cNvSpPr/>
          <p:nvPr userDrawn="1"/>
        </p:nvSpPr>
        <p:spPr>
          <a:xfrm>
            <a:off x="228599" y="245814"/>
            <a:ext cx="8688605" cy="1406594"/>
          </a:xfrm>
          <a:prstGeom prst="round2SameRect">
            <a:avLst>
              <a:gd name="adj1" fmla="val 7370"/>
              <a:gd name="adj2" fmla="val 0"/>
            </a:avLst>
          </a:prstGeom>
          <a:gradFill>
            <a:gsLst>
              <a:gs pos="2100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941534"/>
            <a:ext cx="7791450" cy="3929775"/>
          </a:xfrm>
        </p:spPr>
        <p:txBody>
          <a:bodyPr/>
          <a:lstStyle>
            <a:lvl1pPr>
              <a:defRPr sz="3000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itle 15"/>
          <p:cNvSpPr txBox="1">
            <a:spLocks/>
          </p:cNvSpPr>
          <p:nvPr userDrawn="1"/>
        </p:nvSpPr>
        <p:spPr bwMode="auto">
          <a:xfrm>
            <a:off x="563564" y="245814"/>
            <a:ext cx="1301205" cy="1406594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8000" dirty="0" smtClean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lang="en-US" sz="80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9181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step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 rot="10800000">
            <a:off x="228591" y="1652408"/>
            <a:ext cx="8688605" cy="4218900"/>
          </a:xfrm>
          <a:prstGeom prst="round2SameRect">
            <a:avLst>
              <a:gd name="adj1" fmla="val 1821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/>
          <p:cNvSpPr/>
          <p:nvPr userDrawn="1"/>
        </p:nvSpPr>
        <p:spPr>
          <a:xfrm>
            <a:off x="228599" y="245814"/>
            <a:ext cx="8688605" cy="1406594"/>
          </a:xfrm>
          <a:prstGeom prst="round2SameRect">
            <a:avLst>
              <a:gd name="adj1" fmla="val 7370"/>
              <a:gd name="adj2" fmla="val 0"/>
            </a:avLst>
          </a:prstGeom>
          <a:gradFill>
            <a:gsLst>
              <a:gs pos="21000">
                <a:srgbClr val="81017E"/>
              </a:gs>
              <a:gs pos="100000">
                <a:srgbClr val="DA008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941534"/>
            <a:ext cx="7791450" cy="3929775"/>
          </a:xfrm>
        </p:spPr>
        <p:txBody>
          <a:bodyPr/>
          <a:lstStyle>
            <a:lvl1pPr>
              <a:defRPr sz="3000">
                <a:solidFill>
                  <a:srgbClr val="7030A0"/>
                </a:solidFill>
              </a:defRPr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itle 15"/>
          <p:cNvSpPr txBox="1">
            <a:spLocks/>
          </p:cNvSpPr>
          <p:nvPr userDrawn="1"/>
        </p:nvSpPr>
        <p:spPr bwMode="auto">
          <a:xfrm>
            <a:off x="563564" y="245814"/>
            <a:ext cx="1309243" cy="1406594"/>
          </a:xfrm>
          <a:prstGeom prst="rect">
            <a:avLst/>
          </a:prstGeom>
          <a:solidFill>
            <a:srgbClr val="81017E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8000" dirty="0" smtClean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lang="en-US" sz="80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290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step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Round Same Side Corner Rectangle 9"/>
          <p:cNvSpPr/>
          <p:nvPr userDrawn="1"/>
        </p:nvSpPr>
        <p:spPr>
          <a:xfrm>
            <a:off x="228599" y="245814"/>
            <a:ext cx="8688605" cy="1406594"/>
          </a:xfrm>
          <a:prstGeom prst="round2SameRect">
            <a:avLst>
              <a:gd name="adj1" fmla="val 7370"/>
              <a:gd name="adj2" fmla="val 0"/>
            </a:avLst>
          </a:prstGeom>
          <a:gradFill>
            <a:gsLst>
              <a:gs pos="21000">
                <a:srgbClr val="0C257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ound Same Side Corner Rectangle 8"/>
          <p:cNvSpPr/>
          <p:nvPr userDrawn="1"/>
        </p:nvSpPr>
        <p:spPr>
          <a:xfrm rot="10800000">
            <a:off x="228591" y="1652408"/>
            <a:ext cx="8688605" cy="4218900"/>
          </a:xfrm>
          <a:prstGeom prst="round2SameRect">
            <a:avLst>
              <a:gd name="adj1" fmla="val 1821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941534"/>
            <a:ext cx="7791450" cy="3929775"/>
          </a:xfrm>
        </p:spPr>
        <p:txBody>
          <a:bodyPr/>
          <a:lstStyle>
            <a:lvl1pPr>
              <a:defRPr sz="3000">
                <a:solidFill>
                  <a:srgbClr val="002060"/>
                </a:solidFill>
              </a:defRPr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itle 15"/>
          <p:cNvSpPr txBox="1">
            <a:spLocks/>
          </p:cNvSpPr>
          <p:nvPr userDrawn="1"/>
        </p:nvSpPr>
        <p:spPr bwMode="auto">
          <a:xfrm>
            <a:off x="563564" y="245814"/>
            <a:ext cx="1301205" cy="1406594"/>
          </a:xfrm>
          <a:prstGeom prst="rect">
            <a:avLst/>
          </a:prstGeom>
          <a:solidFill>
            <a:srgbClr val="0C2577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8000" dirty="0" smtClean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lang="en-US" sz="80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290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2"/>
          <p:cNvSpPr txBox="1">
            <a:spLocks/>
          </p:cNvSpPr>
          <p:nvPr userDrawn="1"/>
        </p:nvSpPr>
        <p:spPr bwMode="auto">
          <a:xfrm>
            <a:off x="563563" y="801264"/>
            <a:ext cx="4333875" cy="12958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3000" dirty="0" smtClean="0">
                <a:solidFill>
                  <a:schemeClr val="accent1"/>
                </a:solidFill>
                <a:cs typeface="Calibri"/>
              </a:rPr>
              <a:t>Q&amp;A</a:t>
            </a:r>
            <a:endParaRPr lang="en-US" sz="3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070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urple Bl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5" cy="68579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24383" r="2777" b="3474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rgbClr val="7030A0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463153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  All rights reserved.  AT&amp;T, the AT&amp;T logo and all other AT&amp;T marks contained herein are trademarks of AT&amp;T Intellectual Property and/or AT&amp;T affiliated companies.  The information contained herein is not an offer, commitment, representation or warranty by AT&amp;T and is subject to change.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629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2"/>
          <p:cNvSpPr txBox="1">
            <a:spLocks/>
          </p:cNvSpPr>
          <p:nvPr userDrawn="1"/>
        </p:nvSpPr>
        <p:spPr bwMode="auto">
          <a:xfrm>
            <a:off x="563563" y="801264"/>
            <a:ext cx="4333875" cy="12958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3000" dirty="0" smtClean="0">
                <a:solidFill>
                  <a:schemeClr val="accent1"/>
                </a:solidFill>
                <a:cs typeface="Calibri"/>
              </a:rPr>
              <a:t>Thank you.</a:t>
            </a:r>
            <a:endParaRPr lang="en-US" sz="3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145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563563" y="517525"/>
            <a:ext cx="8004175" cy="768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613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r="1487" b="2284"/>
          <a:stretch/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66928" y="521208"/>
            <a:ext cx="7888287" cy="596900"/>
          </a:xfrm>
        </p:spPr>
        <p:txBody>
          <a:bodyPr>
            <a:normAutofit/>
          </a:bodyPr>
          <a:lstStyle>
            <a:lvl1pPr>
              <a:defRPr sz="2400" b="0">
                <a:solidFill>
                  <a:srgbClr val="067AB4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177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ran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8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r="1487" b="2285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63575" y="1209675"/>
            <a:ext cx="5658567" cy="993775"/>
          </a:xfrm>
        </p:spPr>
        <p:txBody>
          <a:bodyPr/>
          <a:lstStyle>
            <a:lvl1pPr>
              <a:defRPr sz="3000">
                <a:solidFill>
                  <a:schemeClr val="accent1"/>
                </a:solidFill>
              </a:defRPr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63575" y="2209800"/>
            <a:ext cx="4734335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6515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63563" y="517525"/>
            <a:ext cx="8004175" cy="914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63563" y="1814513"/>
            <a:ext cx="7999412" cy="41243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914400" y="6334573"/>
            <a:ext cx="5773738" cy="293688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327025" y="6302343"/>
            <a:ext cx="336550" cy="365125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  <p:sldLayoutId id="2147484109" r:id="rId12"/>
    <p:sldLayoutId id="2147484110" r:id="rId13"/>
    <p:sldLayoutId id="2147484111" r:id="rId14"/>
    <p:sldLayoutId id="2147484112" r:id="rId15"/>
    <p:sldLayoutId id="2147484113" r:id="rId16"/>
    <p:sldLayoutId id="2147484114" r:id="rId17"/>
    <p:sldLayoutId id="2147484115" r:id="rId18"/>
    <p:sldLayoutId id="2147484116" r:id="rId19"/>
    <p:sldLayoutId id="2147484117" r:id="rId20"/>
    <p:sldLayoutId id="2147484118" r:id="rId21"/>
    <p:sldLayoutId id="2147484120" r:id="rId22"/>
    <p:sldLayoutId id="2147484121" r:id="rId23"/>
    <p:sldLayoutId id="2147484122" r:id="rId24"/>
    <p:sldLayoutId id="2147484123" r:id="rId25"/>
    <p:sldLayoutId id="2147484124" r:id="rId26"/>
    <p:sldLayoutId id="2147484063" r:id="rId27"/>
    <p:sldLayoutId id="2147484146" r:id="rId28"/>
    <p:sldLayoutId id="2147484023" r:id="rId29"/>
    <p:sldLayoutId id="2147484060" r:id="rId30"/>
    <p:sldLayoutId id="2147484145" r:id="rId31"/>
    <p:sldLayoutId id="2147484147" r:id="rId32"/>
    <p:sldLayoutId id="2147484148" r:id="rId33"/>
    <p:sldLayoutId id="2147484042" r:id="rId34"/>
    <p:sldLayoutId id="2147484174" r:id="rId35"/>
    <p:sldLayoutId id="2147484175" r:id="rId36"/>
    <p:sldLayoutId id="2147484134" r:id="rId37"/>
    <p:sldLayoutId id="2147484135" r:id="rId38"/>
    <p:sldLayoutId id="2147484019" r:id="rId39"/>
    <p:sldLayoutId id="2147484133" r:id="rId40"/>
    <p:sldLayoutId id="2147484132" r:id="rId41"/>
    <p:sldLayoutId id="2147484136" r:id="rId42"/>
    <p:sldLayoutId id="2147484137" r:id="rId43"/>
    <p:sldLayoutId id="2147484152" r:id="rId44"/>
    <p:sldLayoutId id="2147484138" r:id="rId45"/>
    <p:sldLayoutId id="2147484141" r:id="rId46"/>
    <p:sldLayoutId id="2147484142" r:id="rId47"/>
    <p:sldLayoutId id="2147484139" r:id="rId48"/>
    <p:sldLayoutId id="2147484140" r:id="rId49"/>
    <p:sldLayoutId id="2147484144" r:id="rId50"/>
    <p:sldLayoutId id="2147484173" r:id="rId51"/>
    <p:sldLayoutId id="2147484143" r:id="rId52"/>
    <p:sldLayoutId id="2147484160" r:id="rId53"/>
    <p:sldLayoutId id="2147484125" r:id="rId54"/>
    <p:sldLayoutId id="2147484126" r:id="rId55"/>
    <p:sldLayoutId id="2147484127" r:id="rId56"/>
    <p:sldLayoutId id="2147484128" r:id="rId57"/>
    <p:sldLayoutId id="2147484129" r:id="rId58"/>
    <p:sldLayoutId id="2147484161" r:id="rId59"/>
    <p:sldLayoutId id="2147484162" r:id="rId60"/>
    <p:sldLayoutId id="2147484163" r:id="rId61"/>
    <p:sldLayoutId id="2147484164" r:id="rId62"/>
    <p:sldLayoutId id="2147484165" r:id="rId63"/>
    <p:sldLayoutId id="2147484166" r:id="rId64"/>
    <p:sldLayoutId id="2147484168" r:id="rId65"/>
    <p:sldLayoutId id="2147484167" r:id="rId66"/>
    <p:sldLayoutId id="2147484172" r:id="rId67"/>
    <p:sldLayoutId id="2147484171" r:id="rId68"/>
    <p:sldLayoutId id="2147484170" r:id="rId69"/>
    <p:sldLayoutId id="2147484169" r:id="rId70"/>
    <p:sldLayoutId id="2147484151" r:id="rId71"/>
    <p:sldLayoutId id="2147484150" r:id="rId72"/>
    <p:sldLayoutId id="2147484149" r:id="rId73"/>
    <p:sldLayoutId id="2147484155" r:id="rId74"/>
    <p:sldLayoutId id="2147484156" r:id="rId75"/>
    <p:sldLayoutId id="2147484157" r:id="rId76"/>
    <p:sldLayoutId id="2147484158" r:id="rId77"/>
    <p:sldLayoutId id="2147484159" r:id="rId78"/>
    <p:sldLayoutId id="2147484130" r:id="rId79"/>
    <p:sldLayoutId id="2147484131" r:id="rId80"/>
    <p:sldLayoutId id="2147484153" r:id="rId81"/>
    <p:sldLayoutId id="2147484154" r:id="rId8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kern="1200">
          <a:solidFill>
            <a:srgbClr val="067AB4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0" indent="0" algn="l" rtl="0" eaLnBrk="1" fontAlgn="base" hangingPunct="1">
        <a:spcBef>
          <a:spcPct val="0"/>
        </a:spcBef>
        <a:spcAft>
          <a:spcPts val="800"/>
        </a:spcAft>
        <a:buFont typeface="Arial" charset="0"/>
        <a:defRPr sz="2000" b="0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marL="0" indent="0" algn="l" rtl="0" eaLnBrk="1" fontAlgn="base" hangingPunct="1">
        <a:spcBef>
          <a:spcPct val="0"/>
        </a:spcBef>
        <a:spcAft>
          <a:spcPts val="600"/>
        </a:spcAft>
        <a:buFont typeface="Arial" charset="0"/>
        <a:defRPr sz="2000" kern="1200">
          <a:solidFill>
            <a:schemeClr val="tx2"/>
          </a:solidFill>
          <a:latin typeface="+mn-lt"/>
          <a:ea typeface="ＭＳ Ｐゴシック" charset="0"/>
          <a:cs typeface="+mn-cs"/>
        </a:defRPr>
      </a:lvl2pPr>
      <a:lvl3pPr marL="228600" indent="-228600" algn="l" rtl="0" eaLnBrk="1" fontAlgn="base" hangingPunct="1">
        <a:spcBef>
          <a:spcPct val="0"/>
        </a:spcBef>
        <a:spcAft>
          <a:spcPts val="400"/>
        </a:spcAft>
        <a:buSzPct val="80000"/>
        <a:buFont typeface="Arial" charset="0"/>
        <a:buChar char="•"/>
        <a:defRPr sz="2000" kern="1200">
          <a:solidFill>
            <a:schemeClr val="tx2"/>
          </a:solidFill>
          <a:latin typeface="+mn-lt"/>
          <a:ea typeface="ＭＳ Ｐゴシック" charset="0"/>
          <a:cs typeface="+mn-cs"/>
        </a:defRPr>
      </a:lvl3pPr>
      <a:lvl4pPr marL="458788" indent="-228600" algn="l" rtl="0" eaLnBrk="1" fontAlgn="base" hangingPunct="1">
        <a:spcBef>
          <a:spcPct val="0"/>
        </a:spcBef>
        <a:spcAft>
          <a:spcPts val="400"/>
        </a:spcAft>
        <a:buSzPct val="80000"/>
        <a:buFont typeface="Arial" charset="0"/>
        <a:buChar char="–"/>
        <a:defRPr kern="1200">
          <a:solidFill>
            <a:schemeClr val="tx2"/>
          </a:solidFill>
          <a:latin typeface="+mn-lt"/>
          <a:ea typeface="ＭＳ Ｐゴシック" charset="0"/>
          <a:cs typeface="+mn-cs"/>
        </a:defRPr>
      </a:lvl4pPr>
      <a:lvl5pPr marL="688975" indent="-228600" algn="l" rtl="0" eaLnBrk="1" fontAlgn="base" hangingPunct="1">
        <a:spcBef>
          <a:spcPct val="0"/>
        </a:spcBef>
        <a:spcAft>
          <a:spcPts val="400"/>
        </a:spcAft>
        <a:buSzPct val="80000"/>
        <a:buFont typeface="Arial" charset="0"/>
        <a:buChar char="•"/>
        <a:defRPr sz="1600" kern="1200">
          <a:solidFill>
            <a:schemeClr val="tx2"/>
          </a:solidFill>
          <a:latin typeface="+mn-lt"/>
          <a:ea typeface="ＭＳ Ｐゴシック" charset="0"/>
          <a:cs typeface="+mn-cs"/>
        </a:defRPr>
      </a:lvl5pPr>
      <a:lvl6pPr marL="860425" indent="-174625" algn="l" defTabSz="86042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6pPr>
      <a:lvl7pPr marL="860425" indent="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Tx/>
        <a:buNone/>
        <a:defRPr sz="1200" i="1" kern="1200">
          <a:solidFill>
            <a:schemeClr val="bg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8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.bin"/><Relationship Id="rId4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81.xml"/><Relationship Id="rId1" Type="http://schemas.openxmlformats.org/officeDocument/2006/relationships/themeOverride" Target="../theme/themeOverride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81.xml"/><Relationship Id="rId1" Type="http://schemas.openxmlformats.org/officeDocument/2006/relationships/themeOverride" Target="../theme/themeOverride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cs typeface="Calibri"/>
              </a:rPr>
              <a:t>Assisted Access for LTE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CA" dirty="0" smtClean="0">
                <a:latin typeface="Calibri" charset="0"/>
              </a:rPr>
              <a:t>RWS-140003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Adhoc on LTE in Unlicensed Spectrum</a:t>
            </a:r>
            <a:br>
              <a:rPr lang="en-US" dirty="0" smtClean="0"/>
            </a:br>
            <a:r>
              <a:rPr lang="en-US" dirty="0" smtClean="0"/>
              <a:t>Source: AT&amp;T</a:t>
            </a:r>
            <a:br>
              <a:rPr lang="en-US" dirty="0" smtClean="0"/>
            </a:br>
            <a:r>
              <a:rPr lang="en-US" dirty="0" smtClean="0"/>
              <a:t>Contact: 	Marc Grant</a:t>
            </a:r>
            <a:br>
              <a:rPr lang="en-US" dirty="0" smtClean="0"/>
            </a:br>
            <a:r>
              <a:rPr lang="en-US" dirty="0" smtClean="0"/>
              <a:t>	marc.grant@att.com</a:t>
            </a:r>
            <a:endParaRPr lang="en-CA" dirty="0" smtClean="0">
              <a:latin typeface="Calibri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  All rights reserved.  AT&amp;T, the AT&amp;T logo and all other AT&amp;T marks contained herein are trademarks of AT&amp;T Intellectual Property and/or AT&amp;T affiliated companies.  The information contained herein is not an offer, commitment, representation or warranty by AT&amp;T and is subject to change.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88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hotos.att.com/mm/thumbnail/211659344,2882C31DED9D53771F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6" y="342901"/>
            <a:ext cx="8221694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Time Plan</a:t>
            </a:r>
            <a:br>
              <a:rPr lang="en-US" sz="3200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(subject </a:t>
            </a:r>
            <a:r>
              <a:rPr lang="en-US" smtClean="0">
                <a:solidFill>
                  <a:schemeClr val="bg1"/>
                </a:solidFill>
              </a:rPr>
              <a:t>to completion of </a:t>
            </a:r>
            <a:r>
              <a:rPr lang="en-US" dirty="0" smtClean="0">
                <a:solidFill>
                  <a:schemeClr val="bg1"/>
                </a:solidFill>
              </a:rPr>
              <a:t>Release 12)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171322588"/>
              </p:ext>
            </p:extLst>
          </p:nvPr>
        </p:nvGraphicFramePr>
        <p:xfrm>
          <a:off x="1676400" y="1625600"/>
          <a:ext cx="5725886" cy="367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9053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hotos.att.com/mm/thumbnail/164652492,FC38FE639C68F1E6E78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436562"/>
            <a:ext cx="8371904" cy="5570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8527" y="581025"/>
            <a:ext cx="8004175" cy="768476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Study on Assisted Access for LTE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439053"/>
              </p:ext>
            </p:extLst>
          </p:nvPr>
        </p:nvGraphicFramePr>
        <p:xfrm>
          <a:off x="4114798" y="3754423"/>
          <a:ext cx="1517225" cy="128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Document" showAsIcon="1" r:id="rId6" imgW="914400" imgH="771480" progId="Word.Document.12">
                  <p:embed/>
                </p:oleObj>
              </mc:Choice>
              <mc:Fallback>
                <p:oleObj name="Document" showAsIcon="1" r:id="rId6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14798" y="3754423"/>
                        <a:ext cx="1517225" cy="1280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196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hotos.att.com/mm/thumbnail/166983494,C54D48B77B8ED58F98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475970"/>
            <a:ext cx="8389025" cy="5581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270000" y="1208088"/>
            <a:ext cx="4354513" cy="993775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  <a:cs typeface="Calibri"/>
              </a:rPr>
              <a:t>Assisted Access for LTE</a:t>
            </a:r>
            <a:endParaRPr lang="en-US" sz="32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270000" y="2178050"/>
            <a:ext cx="4217988" cy="301625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Motivation/Definition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Critical 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Time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Study Item</a:t>
            </a:r>
          </a:p>
        </p:txBody>
      </p:sp>
    </p:spTree>
    <p:extLst>
      <p:ext uri="{BB962C8B-B14F-4D97-AF65-F5344CB8AC3E}">
        <p14:creationId xmlns:p14="http://schemas.microsoft.com/office/powerpoint/2010/main" val="153908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hotos.att.com/mm/thumbnail/166983342,B62F3921F603B7220E0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" y="688974"/>
            <a:ext cx="8145250" cy="5419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3575" y="869824"/>
            <a:ext cx="8004175" cy="768476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Assisted Access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3563" y="1770754"/>
            <a:ext cx="80041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“Assisted Access” for LTE (AA-LTE) includes more than just Unlicensed </a:t>
            </a:r>
            <a:r>
              <a:rPr lang="en-US" sz="2400" dirty="0" smtClean="0">
                <a:solidFill>
                  <a:schemeClr val="bg1"/>
                </a:solidFill>
              </a:rPr>
              <a:t>spectrum and it is recommended this replace the current LTE-Unlicensed terminology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Includes any technology that would augment licensed spectrum operation</a:t>
            </a:r>
          </a:p>
          <a:p>
            <a:pPr marL="1028700" lvl="3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Sharing</a:t>
            </a:r>
          </a:p>
          <a:p>
            <a:pPr marL="1028700" lvl="3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New/Disruptive technologies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mtClean="0">
                <a:solidFill>
                  <a:schemeClr val="bg1"/>
                </a:solidFill>
              </a:rPr>
              <a:t>The </a:t>
            </a:r>
            <a:r>
              <a:rPr lang="en-US" sz="2400" dirty="0" smtClean="0">
                <a:solidFill>
                  <a:schemeClr val="bg1"/>
                </a:solidFill>
              </a:rPr>
              <a:t>first phase of this work </a:t>
            </a:r>
            <a:r>
              <a:rPr lang="en-US" sz="2400" i="1" dirty="0" smtClean="0">
                <a:solidFill>
                  <a:schemeClr val="bg1"/>
                </a:solidFill>
              </a:rPr>
              <a:t>will</a:t>
            </a:r>
            <a:r>
              <a:rPr lang="en-US" sz="2400" dirty="0" smtClean="0">
                <a:solidFill>
                  <a:schemeClr val="bg1"/>
                </a:solidFill>
              </a:rPr>
              <a:t> be to look at unlicensed spectrum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49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517525"/>
            <a:ext cx="8459053" cy="5644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0003" y="657225"/>
            <a:ext cx="8004175" cy="768476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Motivation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932554" y="1301750"/>
            <a:ext cx="7645400" cy="423862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Increase LTE availability to respond to increased user demand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Anticipate new devices and applications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Ubiquitous end-user experience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Deployment efficiency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484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hotos.att.com/mm/thumbnail/173210757,E05FB085EB75231922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6" y="458373"/>
            <a:ext cx="8491818" cy="5650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5163" y="517525"/>
            <a:ext cx="8004175" cy="768476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Critical Issues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663575" y="1327150"/>
            <a:ext cx="8429625" cy="465296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schemeClr val="bg1"/>
                </a:solidFill>
              </a:rPr>
              <a:t>NO IMPACT TO Release 12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Coexistence/Protection Assessment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Security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Spectrum assessment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Global ubiquity 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Zero impact to existing systems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Existing </a:t>
            </a:r>
            <a:r>
              <a:rPr lang="en-US" sz="2400" dirty="0">
                <a:solidFill>
                  <a:schemeClr val="bg1"/>
                </a:solidFill>
              </a:rPr>
              <a:t>industry activity for future spectrum </a:t>
            </a:r>
            <a:r>
              <a:rPr lang="en-US" sz="2400" dirty="0" smtClean="0">
                <a:solidFill>
                  <a:schemeClr val="bg1"/>
                </a:solidFill>
              </a:rPr>
              <a:t>licensing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Working Group Tasks and Assignments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4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hotos.att.com/mm/thumbnail/166982975,2170D5A5255C731381B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442912"/>
            <a:ext cx="8343274" cy="5551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6263" y="606425"/>
            <a:ext cx="8004175" cy="768476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Coexistence/Protection Assessment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9900" y="1498600"/>
            <a:ext cx="8123238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n-lt"/>
              </a:rPr>
              <a:t>Determine enhancements which enable LTE to coexist with legacy technologies in unlicensed bands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n-lt"/>
              </a:rPr>
              <a:t>Account for regulatory requirements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n-lt"/>
              </a:rPr>
              <a:t>“Good Neighbor” policy – do not make legacy systems unusable</a:t>
            </a:r>
          </a:p>
        </p:txBody>
      </p:sp>
    </p:spTree>
    <p:extLst>
      <p:ext uri="{BB962C8B-B14F-4D97-AF65-F5344CB8AC3E}">
        <p14:creationId xmlns:p14="http://schemas.microsoft.com/office/powerpoint/2010/main" val="279760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hotos.att.com/mm/thumbnail/198577121,DB671DC9BFCEDD6398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453965"/>
            <a:ext cx="8340734" cy="55658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Security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533400" y="1171575"/>
            <a:ext cx="8429625" cy="211772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The potential </a:t>
            </a:r>
            <a:r>
              <a:rPr lang="en-US" sz="2400" dirty="0">
                <a:solidFill>
                  <a:schemeClr val="bg1"/>
                </a:solidFill>
              </a:rPr>
              <a:t>ease of manufacturing unlicensed base stations </a:t>
            </a:r>
            <a:r>
              <a:rPr lang="en-US" sz="2400" dirty="0" smtClean="0">
                <a:solidFill>
                  <a:schemeClr val="bg1"/>
                </a:solidFill>
              </a:rPr>
              <a:t>presents security </a:t>
            </a:r>
            <a:r>
              <a:rPr lang="en-US" sz="2400" dirty="0">
                <a:solidFill>
                  <a:schemeClr val="bg1"/>
                </a:solidFill>
              </a:rPr>
              <a:t>issues to network operators and users. 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Low power rogue </a:t>
            </a:r>
            <a:r>
              <a:rPr lang="en-US" sz="2400" dirty="0" smtClean="0">
                <a:solidFill>
                  <a:schemeClr val="bg1"/>
                </a:solidFill>
              </a:rPr>
              <a:t>LTE AP’s may be easy to move around and reconfigure</a:t>
            </a:r>
          </a:p>
        </p:txBody>
      </p:sp>
      <p:sp>
        <p:nvSpPr>
          <p:cNvPr id="7" name="Title 5"/>
          <p:cNvSpPr txBox="1">
            <a:spLocks/>
          </p:cNvSpPr>
          <p:nvPr/>
        </p:nvSpPr>
        <p:spPr bwMode="auto">
          <a:xfrm>
            <a:off x="563563" y="3133725"/>
            <a:ext cx="8004175" cy="76847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3200" dirty="0" smtClean="0">
                <a:solidFill>
                  <a:schemeClr val="bg1"/>
                </a:solidFill>
              </a:rPr>
              <a:t>Spectrum Assessment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533401" y="3902075"/>
            <a:ext cx="8034338" cy="184558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Summarize </a:t>
            </a:r>
            <a:r>
              <a:rPr lang="en-US" sz="2400" dirty="0" smtClean="0">
                <a:solidFill>
                  <a:schemeClr val="bg1"/>
                </a:solidFill>
              </a:rPr>
              <a:t>current </a:t>
            </a:r>
            <a:r>
              <a:rPr lang="en-US" sz="2400" dirty="0">
                <a:solidFill>
                  <a:schemeClr val="bg1"/>
                </a:solidFill>
              </a:rPr>
              <a:t>regional usage for different unlicensed </a:t>
            </a:r>
            <a:r>
              <a:rPr lang="en-US" sz="2400" dirty="0" smtClean="0">
                <a:solidFill>
                  <a:schemeClr val="bg1"/>
                </a:solidFill>
              </a:rPr>
              <a:t>bands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Determine </a:t>
            </a:r>
            <a:r>
              <a:rPr lang="en-US" sz="2400" dirty="0">
                <a:solidFill>
                  <a:schemeClr val="bg1"/>
                </a:solidFill>
              </a:rPr>
              <a:t>the feasibility of deployment in these bands.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65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hotos.att.com/mm/thumbnail/216607910,455B87CCD0DBA9B0A0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27" y="292100"/>
            <a:ext cx="8541311" cy="5895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63563" y="428625"/>
            <a:ext cx="8004175" cy="768476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Global Ubiquity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533400" y="1031875"/>
            <a:ext cx="8429625" cy="2117725"/>
          </a:xfrm>
        </p:spPr>
        <p:txBody>
          <a:bodyPr/>
          <a:lstStyle/>
          <a:p>
            <a:pPr marL="3429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The AA-LTE solution MUST be </a:t>
            </a:r>
            <a:r>
              <a:rPr lang="en-US" sz="2400" i="1" dirty="0">
                <a:solidFill>
                  <a:schemeClr val="bg1"/>
                </a:solidFill>
              </a:rPr>
              <a:t>GLOBAL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Different </a:t>
            </a:r>
            <a:r>
              <a:rPr lang="en-US" sz="2400" dirty="0" smtClean="0">
                <a:solidFill>
                  <a:schemeClr val="bg1"/>
                </a:solidFill>
              </a:rPr>
              <a:t>regions have different requirements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Listen Before Talk (LBT) in some </a:t>
            </a:r>
            <a:r>
              <a:rPr lang="en-US" sz="2400" dirty="0" smtClean="0">
                <a:solidFill>
                  <a:schemeClr val="bg1"/>
                </a:solidFill>
              </a:rPr>
              <a:t>regions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7" name="Title 5"/>
          <p:cNvSpPr txBox="1">
            <a:spLocks/>
          </p:cNvSpPr>
          <p:nvPr/>
        </p:nvSpPr>
        <p:spPr bwMode="auto">
          <a:xfrm>
            <a:off x="563563" y="2467879"/>
            <a:ext cx="8004175" cy="76847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3200" dirty="0" smtClean="0">
                <a:solidFill>
                  <a:schemeClr val="bg1"/>
                </a:solidFill>
              </a:rPr>
              <a:t>Zero Impact to existing systems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533400" y="2971406"/>
            <a:ext cx="8429625" cy="1470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Zero-tolerance </a:t>
            </a:r>
            <a:r>
              <a:rPr lang="en-US" sz="2400" dirty="0" smtClean="0">
                <a:solidFill>
                  <a:schemeClr val="bg1"/>
                </a:solidFill>
              </a:rPr>
              <a:t>policy with respect to impact on legacy systems</a:t>
            </a:r>
          </a:p>
        </p:txBody>
      </p:sp>
      <p:sp>
        <p:nvSpPr>
          <p:cNvPr id="10" name="Title 5"/>
          <p:cNvSpPr txBox="1">
            <a:spLocks/>
          </p:cNvSpPr>
          <p:nvPr/>
        </p:nvSpPr>
        <p:spPr bwMode="auto">
          <a:xfrm>
            <a:off x="563563" y="3527425"/>
            <a:ext cx="8004175" cy="76847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marL="342900" indent="-342900"/>
            <a:r>
              <a:rPr lang="en-US" sz="3200" dirty="0" smtClean="0">
                <a:solidFill>
                  <a:schemeClr val="bg1"/>
                </a:solidFill>
              </a:rPr>
              <a:t>Existing industry activity for future spectrum licensing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Content Placeholder 1"/>
          <p:cNvSpPr txBox="1">
            <a:spLocks/>
          </p:cNvSpPr>
          <p:nvPr/>
        </p:nvSpPr>
        <p:spPr bwMode="auto">
          <a:xfrm>
            <a:off x="533400" y="4524375"/>
            <a:ext cx="8429625" cy="21177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Operators </a:t>
            </a:r>
            <a:r>
              <a:rPr lang="en-US" sz="2400" dirty="0" smtClean="0">
                <a:solidFill>
                  <a:schemeClr val="bg1"/>
                </a:solidFill>
              </a:rPr>
              <a:t>require </a:t>
            </a:r>
            <a:r>
              <a:rPr lang="en-US" sz="2400" dirty="0" smtClean="0">
                <a:solidFill>
                  <a:schemeClr val="bg1"/>
                </a:solidFill>
              </a:rPr>
              <a:t>licensed spectrum to insure a consistent user experience in all environments. 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AA-LTE </a:t>
            </a:r>
            <a:r>
              <a:rPr lang="en-US" sz="2400" dirty="0" smtClean="0">
                <a:solidFill>
                  <a:schemeClr val="bg1"/>
                </a:solidFill>
              </a:rPr>
              <a:t>is not a substitute, but an </a:t>
            </a:r>
            <a:r>
              <a:rPr lang="en-US" sz="2400" i="1" dirty="0" smtClean="0">
                <a:solidFill>
                  <a:schemeClr val="bg1"/>
                </a:solidFill>
              </a:rPr>
              <a:t>augmentation</a:t>
            </a:r>
            <a:r>
              <a:rPr lang="en-US" sz="2400" dirty="0" smtClean="0">
                <a:solidFill>
                  <a:schemeClr val="bg1"/>
                </a:solidFill>
              </a:rPr>
              <a:t> to licensed spectrum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13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hotos.att.com/mm/thumbnail/166982144,FE6239A7DBD1DADD2C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441325"/>
            <a:ext cx="8460180" cy="5629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914400" y="6334573"/>
            <a:ext cx="5773738" cy="29165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600" kern="1200">
                <a:solidFill>
                  <a:srgbClr val="666666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dirty="0" smtClean="0"/>
              <a:t>© 2014 AT&amp;T Intellectual Property. All rights reserved. AT&amp;T and the AT&amp;T logo are trademarks of AT&amp;T Intellectual Property.</a:t>
            </a:r>
            <a:endParaRPr lang="en-US" dirty="0"/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327025" y="6302344"/>
            <a:ext cx="336550" cy="32388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rgbClr val="666666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0" name="Title 5"/>
          <p:cNvSpPr txBox="1">
            <a:spLocks/>
          </p:cNvSpPr>
          <p:nvPr/>
        </p:nvSpPr>
        <p:spPr bwMode="auto">
          <a:xfrm>
            <a:off x="563563" y="441325"/>
            <a:ext cx="8004175" cy="76847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67AB4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Working Group Tasks and </a:t>
            </a:r>
            <a:r>
              <a:rPr lang="en-US" sz="3200" dirty="0" smtClean="0">
                <a:solidFill>
                  <a:schemeClr val="bg1"/>
                </a:solidFill>
              </a:rPr>
              <a:t>Assignments (in SID)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bg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Content Placeholder 1"/>
          <p:cNvSpPr txBox="1">
            <a:spLocks/>
          </p:cNvSpPr>
          <p:nvPr/>
        </p:nvSpPr>
        <p:spPr bwMode="auto">
          <a:xfrm>
            <a:off x="538163" y="1298575"/>
            <a:ext cx="8191500" cy="4518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RAN1:	Define </a:t>
            </a:r>
            <a:r>
              <a:rPr lang="en-US" sz="1600" dirty="0">
                <a:solidFill>
                  <a:schemeClr val="bg1"/>
                </a:solidFill>
              </a:rPr>
              <a:t>an evaluation methodology for LTE deployments in unlicensed spectrum, considering solely scenarios where AA-LTE is either a Supplemental Downlink or a Component Carrier in a LTE CA configuration, and the PCell operates in licensed spectrum </a:t>
            </a:r>
            <a:endParaRPr lang="en-US" sz="1600" dirty="0" smtClean="0">
              <a:solidFill>
                <a:schemeClr val="bg1"/>
              </a:solidFill>
            </a:endParaRP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RAN4:	Document </a:t>
            </a:r>
            <a:r>
              <a:rPr lang="en-US" sz="1600" dirty="0">
                <a:solidFill>
                  <a:schemeClr val="bg1"/>
                </a:solidFill>
              </a:rPr>
              <a:t>the relevant regulatory and other coexistence requirements for unlicensed spectrum deployment, by identifying some exemplary band based on </a:t>
            </a:r>
            <a:r>
              <a:rPr lang="en-US" sz="1600" i="1" dirty="0">
                <a:solidFill>
                  <a:schemeClr val="bg1"/>
                </a:solidFill>
              </a:rPr>
              <a:t>actual regional usage </a:t>
            </a:r>
            <a:endParaRPr lang="en-US" sz="1600" i="1" dirty="0" smtClean="0">
              <a:solidFill>
                <a:schemeClr val="bg1"/>
              </a:solidFill>
            </a:endParaRP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RAN1, RAN4: 	Identify </a:t>
            </a:r>
            <a:r>
              <a:rPr lang="en-US" sz="1600" dirty="0">
                <a:solidFill>
                  <a:schemeClr val="bg1"/>
                </a:solidFill>
              </a:rPr>
              <a:t>and evaluate physical layer options and enhancements </a:t>
            </a:r>
            <a:r>
              <a:rPr lang="en-US" sz="1600" dirty="0" smtClean="0">
                <a:solidFill>
                  <a:schemeClr val="bg1"/>
                </a:solidFill>
              </a:rPr>
              <a:t>for LTE that </a:t>
            </a:r>
            <a:r>
              <a:rPr lang="en-US" sz="1600" dirty="0">
                <a:solidFill>
                  <a:schemeClr val="bg1"/>
                </a:solidFill>
              </a:rPr>
              <a:t>meet </a:t>
            </a:r>
            <a:r>
              <a:rPr lang="en-US" sz="1600" dirty="0" smtClean="0">
                <a:solidFill>
                  <a:schemeClr val="bg1"/>
                </a:solidFill>
              </a:rPr>
              <a:t>requirements </a:t>
            </a:r>
            <a:r>
              <a:rPr lang="en-US" sz="1600" dirty="0">
                <a:solidFill>
                  <a:schemeClr val="bg1"/>
                </a:solidFill>
              </a:rPr>
              <a:t>for unlicensed spectrum deployments identified in the previous bullet, including consideration of the methods to address the co-existence issues on unlicensed bands with other LTE-U operators and other </a:t>
            </a:r>
            <a:r>
              <a:rPr lang="en-US" sz="1600" dirty="0" smtClean="0">
                <a:solidFill>
                  <a:schemeClr val="bg1"/>
                </a:solidFill>
              </a:rPr>
              <a:t>legacy users </a:t>
            </a:r>
            <a:r>
              <a:rPr lang="en-US" sz="1600" dirty="0">
                <a:solidFill>
                  <a:schemeClr val="bg1"/>
                </a:solidFill>
              </a:rPr>
              <a:t>of the </a:t>
            </a:r>
            <a:r>
              <a:rPr lang="en-US" sz="1600" dirty="0" smtClean="0">
                <a:solidFill>
                  <a:schemeClr val="bg1"/>
                </a:solidFill>
              </a:rPr>
              <a:t>band(s)</a:t>
            </a:r>
            <a:endParaRPr lang="en-US" sz="1600" dirty="0">
              <a:solidFill>
                <a:schemeClr val="bg1"/>
              </a:solidFill>
            </a:endParaRP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RAN2, RAN3:	Identify </a:t>
            </a:r>
            <a:r>
              <a:rPr lang="en-US" sz="1600" dirty="0">
                <a:solidFill>
                  <a:schemeClr val="bg1"/>
                </a:solidFill>
              </a:rPr>
              <a:t>and evaluate options, solutions and enhancements to </a:t>
            </a:r>
            <a:r>
              <a:rPr lang="en-US" sz="1600" dirty="0" smtClean="0">
                <a:solidFill>
                  <a:schemeClr val="bg1"/>
                </a:solidFill>
              </a:rPr>
              <a:t>LTE </a:t>
            </a:r>
            <a:r>
              <a:rPr lang="en-US" sz="1600" dirty="0">
                <a:solidFill>
                  <a:schemeClr val="bg1"/>
                </a:solidFill>
              </a:rPr>
              <a:t>RAN protocols to support deployment in unlicensed spectrum for </a:t>
            </a:r>
            <a:r>
              <a:rPr lang="en-US" sz="1600" dirty="0" smtClean="0">
                <a:solidFill>
                  <a:schemeClr val="bg1"/>
                </a:solidFill>
              </a:rPr>
              <a:t>scenarios </a:t>
            </a:r>
            <a:r>
              <a:rPr lang="en-US" sz="1600" dirty="0">
                <a:solidFill>
                  <a:schemeClr val="bg1"/>
                </a:solidFill>
              </a:rPr>
              <a:t>and requirements described </a:t>
            </a:r>
            <a:r>
              <a:rPr lang="en-US" sz="1600" dirty="0" smtClean="0">
                <a:solidFill>
                  <a:schemeClr val="bg1"/>
                </a:solidFill>
              </a:rPr>
              <a:t>above</a:t>
            </a:r>
            <a:endParaRPr lang="en-US" sz="1600" dirty="0">
              <a:solidFill>
                <a:schemeClr val="bg1"/>
              </a:solidFill>
            </a:endParaRP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RAN4:	Consider </a:t>
            </a:r>
            <a:r>
              <a:rPr lang="en-US" sz="1600" dirty="0">
                <a:solidFill>
                  <a:schemeClr val="bg1"/>
                </a:solidFill>
              </a:rPr>
              <a:t>base station and terminal specific implementation and requirement aspects, as </a:t>
            </a:r>
            <a:r>
              <a:rPr lang="en-US" sz="1600" dirty="0" smtClean="0">
                <a:solidFill>
                  <a:schemeClr val="bg1"/>
                </a:solidFill>
              </a:rPr>
              <a:t>needed</a:t>
            </a:r>
          </a:p>
          <a:p>
            <a:pPr marL="571500" lvl="2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RAN5:	Consider Appropriate testing specifications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76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ATT_2014PPT_TEMPLATE_EXTERNAL_intl">
  <a:themeElements>
    <a:clrScheme name="CATO compliant">
      <a:dk1>
        <a:srgbClr val="000000"/>
      </a:dk1>
      <a:lt1>
        <a:sysClr val="window" lastClr="FFFFFF"/>
      </a:lt1>
      <a:dk2>
        <a:srgbClr val="666666"/>
      </a:dk2>
      <a:lt2>
        <a:srgbClr val="EFEFEF"/>
      </a:lt2>
      <a:accent1>
        <a:srgbClr val="EF6F00"/>
      </a:accent1>
      <a:accent2>
        <a:srgbClr val="FCB314"/>
      </a:accent2>
      <a:accent3>
        <a:srgbClr val="4CA90C"/>
      </a:accent3>
      <a:accent4>
        <a:srgbClr val="C4D82D"/>
      </a:accent4>
      <a:accent5>
        <a:srgbClr val="067AB4"/>
      </a:accent5>
      <a:accent6>
        <a:srgbClr val="44C8F5"/>
      </a:accent6>
      <a:hlink>
        <a:srgbClr val="DA0081"/>
      </a:hlink>
      <a:folHlink>
        <a:srgbClr val="B30A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ATO compliant">
    <a:dk1>
      <a:srgbClr val="000000"/>
    </a:dk1>
    <a:lt1>
      <a:sysClr val="window" lastClr="FFFFFF"/>
    </a:lt1>
    <a:dk2>
      <a:srgbClr val="666666"/>
    </a:dk2>
    <a:lt2>
      <a:srgbClr val="EFEFEF"/>
    </a:lt2>
    <a:accent1>
      <a:srgbClr val="EF6F00"/>
    </a:accent1>
    <a:accent2>
      <a:srgbClr val="FCB314"/>
    </a:accent2>
    <a:accent3>
      <a:srgbClr val="4CA90C"/>
    </a:accent3>
    <a:accent4>
      <a:srgbClr val="C4D82D"/>
    </a:accent4>
    <a:accent5>
      <a:srgbClr val="067AB4"/>
    </a:accent5>
    <a:accent6>
      <a:srgbClr val="44C8F5"/>
    </a:accent6>
    <a:hlink>
      <a:srgbClr val="DA0081"/>
    </a:hlink>
    <a:folHlink>
      <a:srgbClr val="B30A3C"/>
    </a:folHlink>
  </a:clrScheme>
</a:themeOverride>
</file>

<file path=ppt/theme/themeOverride2.xml><?xml version="1.0" encoding="utf-8"?>
<a:themeOverride xmlns:a="http://schemas.openxmlformats.org/drawingml/2006/main">
  <a:clrScheme name="CATO compliant">
    <a:dk1>
      <a:srgbClr val="000000"/>
    </a:dk1>
    <a:lt1>
      <a:sysClr val="window" lastClr="FFFFFF"/>
    </a:lt1>
    <a:dk2>
      <a:srgbClr val="666666"/>
    </a:dk2>
    <a:lt2>
      <a:srgbClr val="EFEFEF"/>
    </a:lt2>
    <a:accent1>
      <a:srgbClr val="EF6F00"/>
    </a:accent1>
    <a:accent2>
      <a:srgbClr val="FCB314"/>
    </a:accent2>
    <a:accent3>
      <a:srgbClr val="4CA90C"/>
    </a:accent3>
    <a:accent4>
      <a:srgbClr val="C4D82D"/>
    </a:accent4>
    <a:accent5>
      <a:srgbClr val="067AB4"/>
    </a:accent5>
    <a:accent6>
      <a:srgbClr val="44C8F5"/>
    </a:accent6>
    <a:hlink>
      <a:srgbClr val="DA0081"/>
    </a:hlink>
    <a:folHlink>
      <a:srgbClr val="B30A3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1534</TotalTime>
  <Words>576</Words>
  <Application>Microsoft Office PowerPoint</Application>
  <PresentationFormat>On-screen Show (4:3)</PresentationFormat>
  <Paragraphs>88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ATT_2014PPT_TEMPLATE_EXTERNAL_intl</vt:lpstr>
      <vt:lpstr>Document</vt:lpstr>
      <vt:lpstr>PowerPoint Presentation</vt:lpstr>
      <vt:lpstr>PowerPoint Presentation</vt:lpstr>
      <vt:lpstr>Assisted Access</vt:lpstr>
      <vt:lpstr>Motivation</vt:lpstr>
      <vt:lpstr>Critical Issues</vt:lpstr>
      <vt:lpstr>Coexistence/Protection Assessment</vt:lpstr>
      <vt:lpstr>Security</vt:lpstr>
      <vt:lpstr>Global Ubiquity</vt:lpstr>
      <vt:lpstr>PowerPoint Presentation</vt:lpstr>
      <vt:lpstr>Time Plan (subject to completion of Release 12)</vt:lpstr>
      <vt:lpstr>Study on Assisted Access for LTE</vt:lpstr>
    </vt:vector>
  </TitlesOfParts>
  <Company>AT&amp;T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</dc:title>
  <dc:creator>CDT User</dc:creator>
  <cp:lastModifiedBy>CDT User</cp:lastModifiedBy>
  <cp:revision>41</cp:revision>
  <cp:lastPrinted>2014-02-10T15:56:57Z</cp:lastPrinted>
  <dcterms:created xsi:type="dcterms:W3CDTF">2014-06-02T12:35:14Z</dcterms:created>
  <dcterms:modified xsi:type="dcterms:W3CDTF">2014-06-06T08:17:48Z</dcterms:modified>
</cp:coreProperties>
</file>