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2"/>
  </p:notesMasterIdLst>
  <p:sldIdLst>
    <p:sldId id="256" r:id="rId2"/>
    <p:sldId id="286" r:id="rId3"/>
    <p:sldId id="292" r:id="rId4"/>
    <p:sldId id="293" r:id="rId5"/>
    <p:sldId id="294" r:id="rId6"/>
    <p:sldId id="295" r:id="rId7"/>
    <p:sldId id="296" r:id="rId8"/>
    <p:sldId id="297" r:id="rId9"/>
    <p:sldId id="298" r:id="rId10"/>
    <p:sldId id="299" r:id="rId11"/>
    <p:sldId id="301" r:id="rId12"/>
    <p:sldId id="300" r:id="rId13"/>
    <p:sldId id="263" r:id="rId14"/>
    <p:sldId id="302" r:id="rId15"/>
    <p:sldId id="303" r:id="rId16"/>
    <p:sldId id="305" r:id="rId17"/>
    <p:sldId id="306" r:id="rId18"/>
    <p:sldId id="308" r:id="rId19"/>
    <p:sldId id="288" r:id="rId20"/>
    <p:sldId id="310"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FFFF95"/>
    <a:srgbClr val="FFF9C5"/>
    <a:srgbClr val="F4F3B5"/>
    <a:srgbClr val="F4E4BB"/>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750" autoAdjust="0"/>
    <p:restoredTop sz="75281" autoAdjust="0"/>
  </p:normalViewPr>
  <p:slideViewPr>
    <p:cSldViewPr snapToGrid="0" snapToObjects="1">
      <p:cViewPr varScale="1">
        <p:scale>
          <a:sx n="70" d="100"/>
          <a:sy n="70" d="100"/>
        </p:scale>
        <p:origin x="-2352"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_rels/data11.xml.rels><?xml version="1.0" encoding="UTF-8" standalone="yes"?>
<Relationships xmlns="http://schemas.openxmlformats.org/package/2006/relationships"><Relationship Id="rId1" Type="http://schemas.openxmlformats.org/officeDocument/2006/relationships/image" Target="../media/image25.png"/><Relationship Id="rId2" Type="http://schemas.openxmlformats.org/officeDocument/2006/relationships/image" Target="../media/image26.png"/><Relationship Id="rId3" Type="http://schemas.openxmlformats.org/officeDocument/2006/relationships/image" Target="../media/image27.png"/></Relationships>
</file>

<file path=ppt/diagrams/_rels/data4.xml.rels><?xml version="1.0" encoding="UTF-8" standalone="yes"?>
<Relationships xmlns="http://schemas.openxmlformats.org/package/2006/relationships"><Relationship Id="rId1" Type="http://schemas.openxmlformats.org/officeDocument/2006/relationships/image" Target="../media/image7.jpg"/><Relationship Id="rId2" Type="http://schemas.openxmlformats.org/officeDocument/2006/relationships/image" Target="../media/image8.png"/></Relationships>
</file>

<file path=ppt/diagrams/_rels/data5.xml.rels><?xml version="1.0" encoding="UTF-8" standalone="yes"?>
<Relationships xmlns="http://schemas.openxmlformats.org/package/2006/relationships"><Relationship Id="rId1" Type="http://schemas.openxmlformats.org/officeDocument/2006/relationships/image" Target="../media/image9.jpg"/></Relationships>
</file>

<file path=ppt/diagrams/_rels/data6.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13.jpg"/><Relationship Id="rId5" Type="http://schemas.openxmlformats.org/officeDocument/2006/relationships/image" Target="../media/image14.jpg"/><Relationship Id="rId6" Type="http://schemas.openxmlformats.org/officeDocument/2006/relationships/image" Target="../media/image15.jpg"/><Relationship Id="rId7" Type="http://schemas.openxmlformats.org/officeDocument/2006/relationships/image" Target="../media/image16.jpg"/><Relationship Id="rId1" Type="http://schemas.openxmlformats.org/officeDocument/2006/relationships/image" Target="../media/image10.jpg"/><Relationship Id="rId2" Type="http://schemas.openxmlformats.org/officeDocument/2006/relationships/image" Target="../media/image11.jpg"/></Relationships>
</file>

<file path=ppt/diagrams/_rels/data8.xml.rels><?xml version="1.0" encoding="UTF-8" standalone="yes"?>
<Relationships xmlns="http://schemas.openxmlformats.org/package/2006/relationships"><Relationship Id="rId1" Type="http://schemas.openxmlformats.org/officeDocument/2006/relationships/image" Target="../media/image17.jpg"/><Relationship Id="rId2" Type="http://schemas.openxmlformats.org/officeDocument/2006/relationships/image" Target="../media/image18.jpg"/><Relationship Id="rId3" Type="http://schemas.openxmlformats.org/officeDocument/2006/relationships/image" Target="../media/image19.jpg"/></Relationships>
</file>

<file path=ppt/diagrams/_rels/data9.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1" Type="http://schemas.openxmlformats.org/officeDocument/2006/relationships/image" Target="../media/image20.png"/><Relationship Id="rId2" Type="http://schemas.openxmlformats.org/officeDocument/2006/relationships/image" Target="../media/image21.png"/></Relationships>
</file>

<file path=ppt/diagrams/_rels/drawing11.xml.rels><?xml version="1.0" encoding="UTF-8" standalone="yes"?>
<Relationships xmlns="http://schemas.openxmlformats.org/package/2006/relationships"><Relationship Id="rId1" Type="http://schemas.openxmlformats.org/officeDocument/2006/relationships/image" Target="../media/image25.png"/><Relationship Id="rId2" Type="http://schemas.openxmlformats.org/officeDocument/2006/relationships/image" Target="../media/image26.png"/><Relationship Id="rId3" Type="http://schemas.openxmlformats.org/officeDocument/2006/relationships/image" Target="../media/image27.png"/></Relationships>
</file>

<file path=ppt/diagrams/_rels/drawing4.xml.rels><?xml version="1.0" encoding="UTF-8" standalone="yes"?>
<Relationships xmlns="http://schemas.openxmlformats.org/package/2006/relationships"><Relationship Id="rId1" Type="http://schemas.openxmlformats.org/officeDocument/2006/relationships/image" Target="../media/image7.jpg"/><Relationship Id="rId2" Type="http://schemas.openxmlformats.org/officeDocument/2006/relationships/image" Target="../media/image8.png"/></Relationships>
</file>

<file path=ppt/diagrams/_rels/drawing5.xml.rels><?xml version="1.0" encoding="UTF-8" standalone="yes"?>
<Relationships xmlns="http://schemas.openxmlformats.org/package/2006/relationships"><Relationship Id="rId1" Type="http://schemas.openxmlformats.org/officeDocument/2006/relationships/image" Target="../media/image9.jpg"/></Relationships>
</file>

<file path=ppt/diagrams/_rels/drawing6.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13.jpg"/><Relationship Id="rId5" Type="http://schemas.openxmlformats.org/officeDocument/2006/relationships/image" Target="../media/image14.jpg"/><Relationship Id="rId6" Type="http://schemas.openxmlformats.org/officeDocument/2006/relationships/image" Target="../media/image15.jpg"/><Relationship Id="rId7" Type="http://schemas.openxmlformats.org/officeDocument/2006/relationships/image" Target="../media/image16.jpg"/><Relationship Id="rId1" Type="http://schemas.openxmlformats.org/officeDocument/2006/relationships/image" Target="../media/image10.jpg"/><Relationship Id="rId2" Type="http://schemas.openxmlformats.org/officeDocument/2006/relationships/image" Target="../media/image11.jpg"/></Relationships>
</file>

<file path=ppt/diagrams/_rels/drawing8.xml.rels><?xml version="1.0" encoding="UTF-8" standalone="yes"?>
<Relationships xmlns="http://schemas.openxmlformats.org/package/2006/relationships"><Relationship Id="rId1" Type="http://schemas.openxmlformats.org/officeDocument/2006/relationships/image" Target="../media/image17.jpg"/><Relationship Id="rId2" Type="http://schemas.openxmlformats.org/officeDocument/2006/relationships/image" Target="../media/image18.jpg"/><Relationship Id="rId3" Type="http://schemas.openxmlformats.org/officeDocument/2006/relationships/image" Target="../media/image19.jpg"/></Relationships>
</file>

<file path=ppt/diagrams/_rels/drawing9.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1" Type="http://schemas.openxmlformats.org/officeDocument/2006/relationships/image" Target="../media/image20.png"/><Relationship Id="rId2" Type="http://schemas.openxmlformats.org/officeDocument/2006/relationships/image" Target="../media/image21.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DB8409D-F789-0646-826E-C3C6AA6FF813}" type="doc">
      <dgm:prSet loTypeId="urn:microsoft.com/office/officeart/2009/3/layout/IncreasingArrowsProcess" loCatId="" qsTypeId="urn:microsoft.com/office/officeart/2005/8/quickstyle/simple4" qsCatId="simple" csTypeId="urn:microsoft.com/office/officeart/2005/8/colors/accent1_2" csCatId="accent1" phldr="1"/>
      <dgm:spPr/>
      <dgm:t>
        <a:bodyPr/>
        <a:lstStyle/>
        <a:p>
          <a:endParaRPr lang="en-US"/>
        </a:p>
      </dgm:t>
    </dgm:pt>
    <dgm:pt modelId="{60C89F1B-46FB-834C-A40D-F3A0860E25E5}">
      <dgm:prSet phldrT="[Text]"/>
      <dgm:spPr>
        <a:gradFill rotWithShape="0">
          <a:gsLst>
            <a:gs pos="0">
              <a:schemeClr val="bg2"/>
            </a:gs>
            <a:gs pos="80000">
              <a:srgbClr val="FFFF00"/>
            </a:gs>
            <a:gs pos="100000">
              <a:srgbClr val="FFFF00"/>
            </a:gs>
          </a:gsLst>
        </a:gradFill>
      </dgm:spPr>
      <dgm:t>
        <a:bodyPr/>
        <a:lstStyle/>
        <a:p>
          <a:r>
            <a:rPr lang="en-US" dirty="0" smtClean="0"/>
            <a:t>Release 12</a:t>
          </a:r>
          <a:endParaRPr lang="en-US" dirty="0"/>
        </a:p>
      </dgm:t>
    </dgm:pt>
    <dgm:pt modelId="{D9F7DCC0-4D32-4948-87FC-3F0CF4CA4CDF}" type="parTrans" cxnId="{00FA3E7E-2097-5F4F-AFDF-592ACFF0DB61}">
      <dgm:prSet/>
      <dgm:spPr/>
      <dgm:t>
        <a:bodyPr/>
        <a:lstStyle/>
        <a:p>
          <a:endParaRPr lang="en-US"/>
        </a:p>
      </dgm:t>
    </dgm:pt>
    <dgm:pt modelId="{31709CE1-466E-2649-AC7A-A088145F0350}" type="sibTrans" cxnId="{00FA3E7E-2097-5F4F-AFDF-592ACFF0DB61}">
      <dgm:prSet/>
      <dgm:spPr/>
      <dgm:t>
        <a:bodyPr/>
        <a:lstStyle/>
        <a:p>
          <a:endParaRPr lang="en-US"/>
        </a:p>
      </dgm:t>
    </dgm:pt>
    <dgm:pt modelId="{C0296471-8F78-4D4E-8A83-D2EB276009A1}">
      <dgm:prSet phldrT="[Text]"/>
      <dgm:spPr/>
      <dgm:t>
        <a:bodyPr/>
        <a:lstStyle/>
        <a:p>
          <a:r>
            <a:rPr lang="en-US" dirty="0" smtClean="0"/>
            <a:t>Capacity</a:t>
          </a:r>
        </a:p>
        <a:p>
          <a:r>
            <a:rPr lang="en-US" dirty="0" smtClean="0"/>
            <a:t>Coverage</a:t>
          </a:r>
        </a:p>
        <a:p>
          <a:r>
            <a:rPr lang="en-US" dirty="0" smtClean="0"/>
            <a:t>Spectrum Utilization</a:t>
          </a:r>
          <a:endParaRPr lang="en-US" dirty="0"/>
        </a:p>
      </dgm:t>
    </dgm:pt>
    <dgm:pt modelId="{C9347A27-A269-0741-B7A7-C556DD252509}" type="parTrans" cxnId="{5B9E62CE-154E-AB41-87F8-0B194F436016}">
      <dgm:prSet/>
      <dgm:spPr/>
      <dgm:t>
        <a:bodyPr/>
        <a:lstStyle/>
        <a:p>
          <a:endParaRPr lang="en-US"/>
        </a:p>
      </dgm:t>
    </dgm:pt>
    <dgm:pt modelId="{68E44B98-7B4F-A049-95FF-BBDE457F6059}" type="sibTrans" cxnId="{5B9E62CE-154E-AB41-87F8-0B194F436016}">
      <dgm:prSet/>
      <dgm:spPr/>
      <dgm:t>
        <a:bodyPr/>
        <a:lstStyle/>
        <a:p>
          <a:endParaRPr lang="en-US"/>
        </a:p>
      </dgm:t>
    </dgm:pt>
    <dgm:pt modelId="{EE9BBB28-41D0-0743-8E9E-4753E24DD110}">
      <dgm:prSet phldrT="[Text]"/>
      <dgm:spPr>
        <a:gradFill rotWithShape="0">
          <a:gsLst>
            <a:gs pos="0">
              <a:schemeClr val="bg2"/>
            </a:gs>
            <a:gs pos="80000">
              <a:srgbClr val="FFFF00"/>
            </a:gs>
            <a:gs pos="100000">
              <a:srgbClr val="FFFF00"/>
            </a:gs>
          </a:gsLst>
        </a:gradFill>
      </dgm:spPr>
      <dgm:t>
        <a:bodyPr/>
        <a:lstStyle/>
        <a:p>
          <a:r>
            <a:rPr lang="en-US" dirty="0" smtClean="0"/>
            <a:t>Release 12+</a:t>
          </a:r>
          <a:endParaRPr lang="en-US" dirty="0"/>
        </a:p>
      </dgm:t>
    </dgm:pt>
    <dgm:pt modelId="{58086ABA-508A-FD40-8B11-F72A5F1DB93D}" type="parTrans" cxnId="{D1E6E538-4F68-3043-9841-291415E7F6B2}">
      <dgm:prSet/>
      <dgm:spPr/>
      <dgm:t>
        <a:bodyPr/>
        <a:lstStyle/>
        <a:p>
          <a:endParaRPr lang="en-US"/>
        </a:p>
      </dgm:t>
    </dgm:pt>
    <dgm:pt modelId="{354894B2-D964-8344-9BF3-B53E0348F24F}" type="sibTrans" cxnId="{D1E6E538-4F68-3043-9841-291415E7F6B2}">
      <dgm:prSet/>
      <dgm:spPr/>
      <dgm:t>
        <a:bodyPr/>
        <a:lstStyle/>
        <a:p>
          <a:endParaRPr lang="en-US"/>
        </a:p>
      </dgm:t>
    </dgm:pt>
    <dgm:pt modelId="{75F031CB-A606-F94F-B9E1-6F9CF23A5D51}">
      <dgm:prSet phldrT="[Text]"/>
      <dgm:spPr/>
      <dgm:t>
        <a:bodyPr/>
        <a:lstStyle/>
        <a:p>
          <a:r>
            <a:rPr lang="en-US" dirty="0" smtClean="0"/>
            <a:t>New Spectrum</a:t>
          </a:r>
        </a:p>
        <a:p>
          <a:r>
            <a:rPr lang="en-US" dirty="0" smtClean="0"/>
            <a:t>Architecture Improvements</a:t>
          </a:r>
          <a:endParaRPr lang="en-US" dirty="0" smtClean="0"/>
        </a:p>
        <a:p>
          <a:r>
            <a:rPr lang="en-US" dirty="0" smtClean="0"/>
            <a:t>Usability</a:t>
          </a:r>
          <a:endParaRPr lang="en-US" dirty="0"/>
        </a:p>
      </dgm:t>
    </dgm:pt>
    <dgm:pt modelId="{10816ECF-D106-4741-9DD2-012685F799E5}" type="parTrans" cxnId="{EC6ED752-2FF9-EB42-9C66-760FB9021EB2}">
      <dgm:prSet/>
      <dgm:spPr/>
      <dgm:t>
        <a:bodyPr/>
        <a:lstStyle/>
        <a:p>
          <a:endParaRPr lang="en-US"/>
        </a:p>
      </dgm:t>
    </dgm:pt>
    <dgm:pt modelId="{C15EC627-40C9-1940-A1A0-58A4A837C61A}" type="sibTrans" cxnId="{EC6ED752-2FF9-EB42-9C66-760FB9021EB2}">
      <dgm:prSet/>
      <dgm:spPr/>
      <dgm:t>
        <a:bodyPr/>
        <a:lstStyle/>
        <a:p>
          <a:endParaRPr lang="en-US"/>
        </a:p>
      </dgm:t>
    </dgm:pt>
    <dgm:pt modelId="{918303ED-255F-C74B-B630-96C5F3F01B01}">
      <dgm:prSet phldrT="[Text]"/>
      <dgm:spPr>
        <a:gradFill rotWithShape="0">
          <a:gsLst>
            <a:gs pos="0">
              <a:schemeClr val="bg2"/>
            </a:gs>
            <a:gs pos="80000">
              <a:srgbClr val="FFFF00"/>
            </a:gs>
            <a:gs pos="100000">
              <a:srgbClr val="FFFF00"/>
            </a:gs>
          </a:gsLst>
        </a:gradFill>
      </dgm:spPr>
      <dgm:t>
        <a:bodyPr/>
        <a:lstStyle/>
        <a:p>
          <a:r>
            <a:rPr lang="en-US" dirty="0" smtClean="0"/>
            <a:t>5G</a:t>
          </a:r>
          <a:endParaRPr lang="en-US" dirty="0"/>
        </a:p>
      </dgm:t>
    </dgm:pt>
    <dgm:pt modelId="{C878271D-856C-4040-90BE-F2B9B848131F}" type="parTrans" cxnId="{E2465401-7CFD-6446-9220-6F7B1461F2BE}">
      <dgm:prSet/>
      <dgm:spPr/>
      <dgm:t>
        <a:bodyPr/>
        <a:lstStyle/>
        <a:p>
          <a:endParaRPr lang="en-US"/>
        </a:p>
      </dgm:t>
    </dgm:pt>
    <dgm:pt modelId="{B7DFADE4-FA3B-C64C-93B9-32902A16FD70}" type="sibTrans" cxnId="{E2465401-7CFD-6446-9220-6F7B1461F2BE}">
      <dgm:prSet/>
      <dgm:spPr/>
      <dgm:t>
        <a:bodyPr/>
        <a:lstStyle/>
        <a:p>
          <a:endParaRPr lang="en-US"/>
        </a:p>
      </dgm:t>
    </dgm:pt>
    <dgm:pt modelId="{A20F4281-F8A4-0C4A-9FDE-672FEC6F3AB1}">
      <dgm:prSet phldrT="[Text]"/>
      <dgm:spPr/>
      <dgm:t>
        <a:bodyPr/>
        <a:lstStyle/>
        <a:p>
          <a:r>
            <a:rPr lang="en-US" dirty="0" smtClean="0"/>
            <a:t>New Technology</a:t>
          </a:r>
        </a:p>
        <a:p>
          <a:r>
            <a:rPr lang="en-US" dirty="0" smtClean="0"/>
            <a:t>New User Experiences</a:t>
          </a:r>
        </a:p>
        <a:p>
          <a:r>
            <a:rPr lang="en-US" dirty="0" smtClean="0"/>
            <a:t>New </a:t>
          </a:r>
          <a:r>
            <a:rPr lang="en-US" dirty="0" smtClean="0"/>
            <a:t>System Architecture</a:t>
          </a:r>
          <a:endParaRPr lang="en-US" dirty="0" smtClean="0"/>
        </a:p>
        <a:p>
          <a:endParaRPr lang="en-US" dirty="0"/>
        </a:p>
      </dgm:t>
    </dgm:pt>
    <dgm:pt modelId="{30EEE026-3037-A94F-AC6B-9E5DD9021F08}" type="parTrans" cxnId="{4B556DA7-9053-1744-B6FF-BE982A1407F4}">
      <dgm:prSet/>
      <dgm:spPr/>
      <dgm:t>
        <a:bodyPr/>
        <a:lstStyle/>
        <a:p>
          <a:endParaRPr lang="en-US"/>
        </a:p>
      </dgm:t>
    </dgm:pt>
    <dgm:pt modelId="{24CA6CD1-C8D9-5449-BC36-D2F05FEC2155}" type="sibTrans" cxnId="{4B556DA7-9053-1744-B6FF-BE982A1407F4}">
      <dgm:prSet/>
      <dgm:spPr/>
      <dgm:t>
        <a:bodyPr/>
        <a:lstStyle/>
        <a:p>
          <a:endParaRPr lang="en-US"/>
        </a:p>
      </dgm:t>
    </dgm:pt>
    <dgm:pt modelId="{CAD4016E-FCC5-AD4C-9F45-92723B8F75EE}" type="pres">
      <dgm:prSet presAssocID="{1DB8409D-F789-0646-826E-C3C6AA6FF813}" presName="Name0" presStyleCnt="0">
        <dgm:presLayoutVars>
          <dgm:chMax val="5"/>
          <dgm:chPref val="5"/>
          <dgm:dir/>
          <dgm:animLvl val="lvl"/>
        </dgm:presLayoutVars>
      </dgm:prSet>
      <dgm:spPr/>
      <dgm:t>
        <a:bodyPr/>
        <a:lstStyle/>
        <a:p>
          <a:endParaRPr lang="en-US"/>
        </a:p>
      </dgm:t>
    </dgm:pt>
    <dgm:pt modelId="{C70E3CAF-A5BE-AF49-A1A8-C717CA8C4402}" type="pres">
      <dgm:prSet presAssocID="{60C89F1B-46FB-834C-A40D-F3A0860E25E5}" presName="parentText1" presStyleLbl="node1" presStyleIdx="0" presStyleCnt="3">
        <dgm:presLayoutVars>
          <dgm:chMax/>
          <dgm:chPref val="3"/>
          <dgm:bulletEnabled val="1"/>
        </dgm:presLayoutVars>
      </dgm:prSet>
      <dgm:spPr/>
      <dgm:t>
        <a:bodyPr/>
        <a:lstStyle/>
        <a:p>
          <a:endParaRPr lang="en-US"/>
        </a:p>
      </dgm:t>
    </dgm:pt>
    <dgm:pt modelId="{F82A7778-D5E3-5B49-8A62-045C40D988C4}" type="pres">
      <dgm:prSet presAssocID="{60C89F1B-46FB-834C-A40D-F3A0860E25E5}" presName="childText1" presStyleLbl="solidAlignAcc1" presStyleIdx="0" presStyleCnt="3">
        <dgm:presLayoutVars>
          <dgm:chMax val="0"/>
          <dgm:chPref val="0"/>
          <dgm:bulletEnabled val="1"/>
        </dgm:presLayoutVars>
      </dgm:prSet>
      <dgm:spPr/>
      <dgm:t>
        <a:bodyPr/>
        <a:lstStyle/>
        <a:p>
          <a:endParaRPr lang="en-US"/>
        </a:p>
      </dgm:t>
    </dgm:pt>
    <dgm:pt modelId="{30BB5D8D-21DD-F940-84BB-5BC026764808}" type="pres">
      <dgm:prSet presAssocID="{EE9BBB28-41D0-0743-8E9E-4753E24DD110}" presName="parentText2" presStyleLbl="node1" presStyleIdx="1" presStyleCnt="3">
        <dgm:presLayoutVars>
          <dgm:chMax/>
          <dgm:chPref val="3"/>
          <dgm:bulletEnabled val="1"/>
        </dgm:presLayoutVars>
      </dgm:prSet>
      <dgm:spPr/>
      <dgm:t>
        <a:bodyPr/>
        <a:lstStyle/>
        <a:p>
          <a:endParaRPr lang="en-US"/>
        </a:p>
      </dgm:t>
    </dgm:pt>
    <dgm:pt modelId="{7E11DBC5-B211-8E4D-8EAF-B887A78F40B7}" type="pres">
      <dgm:prSet presAssocID="{EE9BBB28-41D0-0743-8E9E-4753E24DD110}" presName="childText2" presStyleLbl="solidAlignAcc1" presStyleIdx="1" presStyleCnt="3">
        <dgm:presLayoutVars>
          <dgm:chMax val="0"/>
          <dgm:chPref val="0"/>
          <dgm:bulletEnabled val="1"/>
        </dgm:presLayoutVars>
      </dgm:prSet>
      <dgm:spPr/>
      <dgm:t>
        <a:bodyPr/>
        <a:lstStyle/>
        <a:p>
          <a:endParaRPr lang="en-US"/>
        </a:p>
      </dgm:t>
    </dgm:pt>
    <dgm:pt modelId="{6A912A89-1CA1-4D42-8F56-9665F7EB90D0}" type="pres">
      <dgm:prSet presAssocID="{918303ED-255F-C74B-B630-96C5F3F01B01}" presName="parentText3" presStyleLbl="node1" presStyleIdx="2" presStyleCnt="3">
        <dgm:presLayoutVars>
          <dgm:chMax/>
          <dgm:chPref val="3"/>
          <dgm:bulletEnabled val="1"/>
        </dgm:presLayoutVars>
      </dgm:prSet>
      <dgm:spPr/>
      <dgm:t>
        <a:bodyPr/>
        <a:lstStyle/>
        <a:p>
          <a:endParaRPr lang="en-US"/>
        </a:p>
      </dgm:t>
    </dgm:pt>
    <dgm:pt modelId="{8152F2E9-4AF7-564A-9963-D170B2781060}" type="pres">
      <dgm:prSet presAssocID="{918303ED-255F-C74B-B630-96C5F3F01B01}" presName="childText3" presStyleLbl="solidAlignAcc1" presStyleIdx="2" presStyleCnt="3">
        <dgm:presLayoutVars>
          <dgm:chMax val="0"/>
          <dgm:chPref val="0"/>
          <dgm:bulletEnabled val="1"/>
        </dgm:presLayoutVars>
      </dgm:prSet>
      <dgm:spPr/>
      <dgm:t>
        <a:bodyPr/>
        <a:lstStyle/>
        <a:p>
          <a:endParaRPr lang="en-US"/>
        </a:p>
      </dgm:t>
    </dgm:pt>
  </dgm:ptLst>
  <dgm:cxnLst>
    <dgm:cxn modelId="{5B9E62CE-154E-AB41-87F8-0B194F436016}" srcId="{60C89F1B-46FB-834C-A40D-F3A0860E25E5}" destId="{C0296471-8F78-4D4E-8A83-D2EB276009A1}" srcOrd="0" destOrd="0" parTransId="{C9347A27-A269-0741-B7A7-C556DD252509}" sibTransId="{68E44B98-7B4F-A049-95FF-BBDE457F6059}"/>
    <dgm:cxn modelId="{D1E6E538-4F68-3043-9841-291415E7F6B2}" srcId="{1DB8409D-F789-0646-826E-C3C6AA6FF813}" destId="{EE9BBB28-41D0-0743-8E9E-4753E24DD110}" srcOrd="1" destOrd="0" parTransId="{58086ABA-508A-FD40-8B11-F72A5F1DB93D}" sibTransId="{354894B2-D964-8344-9BF3-B53E0348F24F}"/>
    <dgm:cxn modelId="{EC6ED752-2FF9-EB42-9C66-760FB9021EB2}" srcId="{EE9BBB28-41D0-0743-8E9E-4753E24DD110}" destId="{75F031CB-A606-F94F-B9E1-6F9CF23A5D51}" srcOrd="0" destOrd="0" parTransId="{10816ECF-D106-4741-9DD2-012685F799E5}" sibTransId="{C15EC627-40C9-1940-A1A0-58A4A837C61A}"/>
    <dgm:cxn modelId="{00FA3E7E-2097-5F4F-AFDF-592ACFF0DB61}" srcId="{1DB8409D-F789-0646-826E-C3C6AA6FF813}" destId="{60C89F1B-46FB-834C-A40D-F3A0860E25E5}" srcOrd="0" destOrd="0" parTransId="{D9F7DCC0-4D32-4948-87FC-3F0CF4CA4CDF}" sibTransId="{31709CE1-466E-2649-AC7A-A088145F0350}"/>
    <dgm:cxn modelId="{B9C3DF57-04FE-EB44-AB18-DC90373D42A0}" type="presOf" srcId="{1DB8409D-F789-0646-826E-C3C6AA6FF813}" destId="{CAD4016E-FCC5-AD4C-9F45-92723B8F75EE}" srcOrd="0" destOrd="0" presId="urn:microsoft.com/office/officeart/2009/3/layout/IncreasingArrowsProcess"/>
    <dgm:cxn modelId="{C2335B30-6976-A54F-AE1F-71AB97A32EA8}" type="presOf" srcId="{60C89F1B-46FB-834C-A40D-F3A0860E25E5}" destId="{C70E3CAF-A5BE-AF49-A1A8-C717CA8C4402}" srcOrd="0" destOrd="0" presId="urn:microsoft.com/office/officeart/2009/3/layout/IncreasingArrowsProcess"/>
    <dgm:cxn modelId="{E2465401-7CFD-6446-9220-6F7B1461F2BE}" srcId="{1DB8409D-F789-0646-826E-C3C6AA6FF813}" destId="{918303ED-255F-C74B-B630-96C5F3F01B01}" srcOrd="2" destOrd="0" parTransId="{C878271D-856C-4040-90BE-F2B9B848131F}" sibTransId="{B7DFADE4-FA3B-C64C-93B9-32902A16FD70}"/>
    <dgm:cxn modelId="{36DD4ECB-9315-9741-B0CE-8900FFD3BB87}" type="presOf" srcId="{918303ED-255F-C74B-B630-96C5F3F01B01}" destId="{6A912A89-1CA1-4D42-8F56-9665F7EB90D0}" srcOrd="0" destOrd="0" presId="urn:microsoft.com/office/officeart/2009/3/layout/IncreasingArrowsProcess"/>
    <dgm:cxn modelId="{BF351F4E-C908-C34B-A46F-3D23C6F71A9A}" type="presOf" srcId="{75F031CB-A606-F94F-B9E1-6F9CF23A5D51}" destId="{7E11DBC5-B211-8E4D-8EAF-B887A78F40B7}" srcOrd="0" destOrd="0" presId="urn:microsoft.com/office/officeart/2009/3/layout/IncreasingArrowsProcess"/>
    <dgm:cxn modelId="{4B556DA7-9053-1744-B6FF-BE982A1407F4}" srcId="{918303ED-255F-C74B-B630-96C5F3F01B01}" destId="{A20F4281-F8A4-0C4A-9FDE-672FEC6F3AB1}" srcOrd="0" destOrd="0" parTransId="{30EEE026-3037-A94F-AC6B-9E5DD9021F08}" sibTransId="{24CA6CD1-C8D9-5449-BC36-D2F05FEC2155}"/>
    <dgm:cxn modelId="{58E473C1-DA34-4A4D-AC72-29AD7FF8ABAB}" type="presOf" srcId="{EE9BBB28-41D0-0743-8E9E-4753E24DD110}" destId="{30BB5D8D-21DD-F940-84BB-5BC026764808}" srcOrd="0" destOrd="0" presId="urn:microsoft.com/office/officeart/2009/3/layout/IncreasingArrowsProcess"/>
    <dgm:cxn modelId="{58F9FF58-1CF9-8E43-A717-100AC9C79A8E}" type="presOf" srcId="{A20F4281-F8A4-0C4A-9FDE-672FEC6F3AB1}" destId="{8152F2E9-4AF7-564A-9963-D170B2781060}" srcOrd="0" destOrd="0" presId="urn:microsoft.com/office/officeart/2009/3/layout/IncreasingArrowsProcess"/>
    <dgm:cxn modelId="{56FEE9B4-BDB5-BD4C-80E7-05E9FE1ADF83}" type="presOf" srcId="{C0296471-8F78-4D4E-8A83-D2EB276009A1}" destId="{F82A7778-D5E3-5B49-8A62-045C40D988C4}" srcOrd="0" destOrd="0" presId="urn:microsoft.com/office/officeart/2009/3/layout/IncreasingArrowsProcess"/>
    <dgm:cxn modelId="{25AA0DBA-97AF-D742-8991-3364C3A0D195}" type="presParOf" srcId="{CAD4016E-FCC5-AD4C-9F45-92723B8F75EE}" destId="{C70E3CAF-A5BE-AF49-A1A8-C717CA8C4402}" srcOrd="0" destOrd="0" presId="urn:microsoft.com/office/officeart/2009/3/layout/IncreasingArrowsProcess"/>
    <dgm:cxn modelId="{23E48DA1-D954-F440-A03A-D4F52CEA93BE}" type="presParOf" srcId="{CAD4016E-FCC5-AD4C-9F45-92723B8F75EE}" destId="{F82A7778-D5E3-5B49-8A62-045C40D988C4}" srcOrd="1" destOrd="0" presId="urn:microsoft.com/office/officeart/2009/3/layout/IncreasingArrowsProcess"/>
    <dgm:cxn modelId="{2A62F951-E18E-694D-B487-D8C3D0A167C4}" type="presParOf" srcId="{CAD4016E-FCC5-AD4C-9F45-92723B8F75EE}" destId="{30BB5D8D-21DD-F940-84BB-5BC026764808}" srcOrd="2" destOrd="0" presId="urn:microsoft.com/office/officeart/2009/3/layout/IncreasingArrowsProcess"/>
    <dgm:cxn modelId="{38972988-4FCA-9D47-9E4F-9B4D4BACACE1}" type="presParOf" srcId="{CAD4016E-FCC5-AD4C-9F45-92723B8F75EE}" destId="{7E11DBC5-B211-8E4D-8EAF-B887A78F40B7}" srcOrd="3" destOrd="0" presId="urn:microsoft.com/office/officeart/2009/3/layout/IncreasingArrowsProcess"/>
    <dgm:cxn modelId="{9B8A3C78-21F3-504A-A20D-7488304B7624}" type="presParOf" srcId="{CAD4016E-FCC5-AD4C-9F45-92723B8F75EE}" destId="{6A912A89-1CA1-4D42-8F56-9665F7EB90D0}" srcOrd="4" destOrd="0" presId="urn:microsoft.com/office/officeart/2009/3/layout/IncreasingArrowsProcess"/>
    <dgm:cxn modelId="{AC405004-EE6A-634D-BA94-A23140031D8A}" type="presParOf" srcId="{CAD4016E-FCC5-AD4C-9F45-92723B8F75EE}" destId="{8152F2E9-4AF7-564A-9963-D170B2781060}" srcOrd="5" destOrd="0" presId="urn:microsoft.com/office/officeart/2009/3/layout/IncreasingArrows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206D5D4-53C2-B646-9EB2-8EB766009894}" type="doc">
      <dgm:prSet loTypeId="urn:microsoft.com/office/officeart/2005/8/layout/chevron2" loCatId="" qsTypeId="urn:microsoft.com/office/officeart/2005/8/quickstyle/simple4" qsCatId="simple" csTypeId="urn:microsoft.com/office/officeart/2005/8/colors/accent1_2" csCatId="accent1" phldr="1"/>
      <dgm:spPr/>
      <dgm:t>
        <a:bodyPr/>
        <a:lstStyle/>
        <a:p>
          <a:endParaRPr lang="en-US"/>
        </a:p>
      </dgm:t>
    </dgm:pt>
    <dgm:pt modelId="{D100B316-569E-1141-A8EF-5B47CFCCD0B2}">
      <dgm:prSet phldrT="[Text]" custT="1"/>
      <dgm:spPr>
        <a:gradFill rotWithShape="0">
          <a:gsLst>
            <a:gs pos="0">
              <a:srgbClr val="FFFF00"/>
            </a:gs>
            <a:gs pos="80000">
              <a:srgbClr val="FFFF95"/>
            </a:gs>
            <a:gs pos="100000">
              <a:schemeClr val="accent3"/>
            </a:gs>
          </a:gsLst>
        </a:gradFill>
      </dgm:spPr>
      <dgm:t>
        <a:bodyPr/>
        <a:lstStyle/>
        <a:p>
          <a:r>
            <a:rPr lang="en-US" sz="1600" dirty="0" smtClean="0">
              <a:solidFill>
                <a:schemeClr val="tx1"/>
              </a:solidFill>
            </a:rPr>
            <a:t>1G</a:t>
          </a:r>
          <a:endParaRPr lang="en-US" sz="1600" dirty="0">
            <a:solidFill>
              <a:schemeClr val="tx1"/>
            </a:solidFill>
          </a:endParaRPr>
        </a:p>
      </dgm:t>
    </dgm:pt>
    <dgm:pt modelId="{09DA0FBE-E182-5C46-974A-FD653D386A22}" type="parTrans" cxnId="{44AA83F2-BD88-8743-85CC-56BDBFA48BAC}">
      <dgm:prSet/>
      <dgm:spPr/>
      <dgm:t>
        <a:bodyPr/>
        <a:lstStyle/>
        <a:p>
          <a:endParaRPr lang="en-US"/>
        </a:p>
      </dgm:t>
    </dgm:pt>
    <dgm:pt modelId="{01398DD7-9802-8E40-9D05-25F2E96C519B}" type="sibTrans" cxnId="{44AA83F2-BD88-8743-85CC-56BDBFA48BAC}">
      <dgm:prSet/>
      <dgm:spPr/>
      <dgm:t>
        <a:bodyPr/>
        <a:lstStyle/>
        <a:p>
          <a:endParaRPr lang="en-US"/>
        </a:p>
      </dgm:t>
    </dgm:pt>
    <dgm:pt modelId="{F7C55540-F46A-FA45-BEDC-84011C79C9D8}">
      <dgm:prSet phldrT="[Text]"/>
      <dgm:spPr/>
      <dgm:t>
        <a:bodyPr/>
        <a:lstStyle/>
        <a:p>
          <a:r>
            <a:rPr lang="en-US" dirty="0" smtClean="0"/>
            <a:t>1980’s: all about voice</a:t>
          </a:r>
          <a:endParaRPr lang="en-US" dirty="0"/>
        </a:p>
      </dgm:t>
    </dgm:pt>
    <dgm:pt modelId="{3C1DA6B4-B7B3-2B44-855B-08C24ECFEDCC}" type="parTrans" cxnId="{DDBA7506-5F9C-4B4A-A1E1-92F026747347}">
      <dgm:prSet/>
      <dgm:spPr/>
      <dgm:t>
        <a:bodyPr/>
        <a:lstStyle/>
        <a:p>
          <a:endParaRPr lang="en-US"/>
        </a:p>
      </dgm:t>
    </dgm:pt>
    <dgm:pt modelId="{23B7F8CF-C79B-B247-89C4-F32F11151BE2}" type="sibTrans" cxnId="{DDBA7506-5F9C-4B4A-A1E1-92F026747347}">
      <dgm:prSet/>
      <dgm:spPr/>
      <dgm:t>
        <a:bodyPr/>
        <a:lstStyle/>
        <a:p>
          <a:endParaRPr lang="en-US"/>
        </a:p>
      </dgm:t>
    </dgm:pt>
    <dgm:pt modelId="{438DB44C-AF72-6D41-A794-288E4DD14A9F}">
      <dgm:prSet phldrT="[Text]" custT="1"/>
      <dgm:spPr>
        <a:gradFill rotWithShape="0">
          <a:gsLst>
            <a:gs pos="0">
              <a:srgbClr val="FFFF00"/>
            </a:gs>
            <a:gs pos="80000">
              <a:srgbClr val="FFFF95"/>
            </a:gs>
            <a:gs pos="100000">
              <a:schemeClr val="accent3"/>
            </a:gs>
          </a:gsLst>
        </a:gradFill>
      </dgm:spPr>
      <dgm:t>
        <a:bodyPr/>
        <a:lstStyle/>
        <a:p>
          <a:r>
            <a:rPr lang="en-US" sz="1800" dirty="0" smtClean="0">
              <a:solidFill>
                <a:schemeClr val="tx1"/>
              </a:solidFill>
            </a:rPr>
            <a:t>2G</a:t>
          </a:r>
          <a:endParaRPr lang="en-US" sz="1800" dirty="0">
            <a:solidFill>
              <a:schemeClr val="tx1"/>
            </a:solidFill>
          </a:endParaRPr>
        </a:p>
      </dgm:t>
    </dgm:pt>
    <dgm:pt modelId="{7C245C25-8C8D-4E49-9561-0DF1AF468D13}" type="parTrans" cxnId="{AAE4D8A5-2070-CD4B-8705-DDB28A3B32DD}">
      <dgm:prSet/>
      <dgm:spPr/>
      <dgm:t>
        <a:bodyPr/>
        <a:lstStyle/>
        <a:p>
          <a:endParaRPr lang="en-US"/>
        </a:p>
      </dgm:t>
    </dgm:pt>
    <dgm:pt modelId="{8D5A5E52-E8DE-584B-A318-AEE8F8F6B331}" type="sibTrans" cxnId="{AAE4D8A5-2070-CD4B-8705-DDB28A3B32DD}">
      <dgm:prSet/>
      <dgm:spPr/>
      <dgm:t>
        <a:bodyPr/>
        <a:lstStyle/>
        <a:p>
          <a:endParaRPr lang="en-US"/>
        </a:p>
      </dgm:t>
    </dgm:pt>
    <dgm:pt modelId="{3BCF63AF-615C-9D42-A9E3-499EE92156D4}">
      <dgm:prSet phldrT="[Text]"/>
      <dgm:spPr/>
      <dgm:t>
        <a:bodyPr/>
        <a:lstStyle/>
        <a:p>
          <a:r>
            <a:rPr lang="en-US" dirty="0" smtClean="0"/>
            <a:t>1990’s: all about capacity and text based services</a:t>
          </a:r>
          <a:endParaRPr lang="en-US" dirty="0"/>
        </a:p>
      </dgm:t>
    </dgm:pt>
    <dgm:pt modelId="{42F16462-7A6E-6741-A0F8-97C92D2066C7}" type="parTrans" cxnId="{990703B0-6597-6848-91D2-4F2F1F9EBBB6}">
      <dgm:prSet/>
      <dgm:spPr/>
      <dgm:t>
        <a:bodyPr/>
        <a:lstStyle/>
        <a:p>
          <a:endParaRPr lang="en-US"/>
        </a:p>
      </dgm:t>
    </dgm:pt>
    <dgm:pt modelId="{82626C89-B8EF-514B-9FAC-2936250FE8A6}" type="sibTrans" cxnId="{990703B0-6597-6848-91D2-4F2F1F9EBBB6}">
      <dgm:prSet/>
      <dgm:spPr/>
      <dgm:t>
        <a:bodyPr/>
        <a:lstStyle/>
        <a:p>
          <a:endParaRPr lang="en-US"/>
        </a:p>
      </dgm:t>
    </dgm:pt>
    <dgm:pt modelId="{97374C73-EED0-7A4C-94D1-AD2238773D6E}">
      <dgm:prSet phldrT="[Text]" custT="1"/>
      <dgm:spPr>
        <a:gradFill rotWithShape="0">
          <a:gsLst>
            <a:gs pos="0">
              <a:srgbClr val="FFFF00"/>
            </a:gs>
            <a:gs pos="80000">
              <a:srgbClr val="FFFF95"/>
            </a:gs>
            <a:gs pos="100000">
              <a:schemeClr val="accent3"/>
            </a:gs>
          </a:gsLst>
        </a:gradFill>
      </dgm:spPr>
      <dgm:t>
        <a:bodyPr/>
        <a:lstStyle/>
        <a:p>
          <a:r>
            <a:rPr lang="en-US" sz="1800" dirty="0" smtClean="0">
              <a:solidFill>
                <a:schemeClr val="tx1"/>
              </a:solidFill>
            </a:rPr>
            <a:t>3G</a:t>
          </a:r>
          <a:endParaRPr lang="en-US" sz="1800" dirty="0">
            <a:solidFill>
              <a:schemeClr val="tx1"/>
            </a:solidFill>
          </a:endParaRPr>
        </a:p>
      </dgm:t>
    </dgm:pt>
    <dgm:pt modelId="{DBAAC37D-843D-D741-A0A0-A8CA664C9C9C}" type="parTrans" cxnId="{AF226CD4-60A0-3E47-B4B8-F9C2E76E7B87}">
      <dgm:prSet/>
      <dgm:spPr/>
      <dgm:t>
        <a:bodyPr/>
        <a:lstStyle/>
        <a:p>
          <a:endParaRPr lang="en-US"/>
        </a:p>
      </dgm:t>
    </dgm:pt>
    <dgm:pt modelId="{4562C4BF-EEA1-7347-8366-8D6366406FF8}" type="sibTrans" cxnId="{AF226CD4-60A0-3E47-B4B8-F9C2E76E7B87}">
      <dgm:prSet/>
      <dgm:spPr/>
      <dgm:t>
        <a:bodyPr/>
        <a:lstStyle/>
        <a:p>
          <a:endParaRPr lang="en-US"/>
        </a:p>
      </dgm:t>
    </dgm:pt>
    <dgm:pt modelId="{4083B1DC-3B4A-A04F-A944-84DAAFD68AC4}">
      <dgm:prSet phldrT="[Text]"/>
      <dgm:spPr/>
      <dgm:t>
        <a:bodyPr/>
        <a:lstStyle/>
        <a:p>
          <a:r>
            <a:rPr lang="en-US" dirty="0" smtClean="0"/>
            <a:t>2000’s: all about rudimentary data service</a:t>
          </a:r>
          <a:endParaRPr lang="en-US" dirty="0"/>
        </a:p>
      </dgm:t>
    </dgm:pt>
    <dgm:pt modelId="{B45CA374-FC6F-004E-9853-972BAA983CF5}" type="parTrans" cxnId="{65A714F0-BB9E-2145-A5B9-DD40996CBBF3}">
      <dgm:prSet/>
      <dgm:spPr/>
      <dgm:t>
        <a:bodyPr/>
        <a:lstStyle/>
        <a:p>
          <a:endParaRPr lang="en-US"/>
        </a:p>
      </dgm:t>
    </dgm:pt>
    <dgm:pt modelId="{B6C0BB09-B1EE-1D4E-A3BA-A51487D6DABF}" type="sibTrans" cxnId="{65A714F0-BB9E-2145-A5B9-DD40996CBBF3}">
      <dgm:prSet/>
      <dgm:spPr/>
      <dgm:t>
        <a:bodyPr/>
        <a:lstStyle/>
        <a:p>
          <a:endParaRPr lang="en-US"/>
        </a:p>
      </dgm:t>
    </dgm:pt>
    <dgm:pt modelId="{E16F903A-6579-764A-B18B-29013CE7986C}">
      <dgm:prSet phldrT="[Text]"/>
      <dgm:spPr>
        <a:gradFill rotWithShape="0">
          <a:gsLst>
            <a:gs pos="0">
              <a:srgbClr val="FFFF00"/>
            </a:gs>
            <a:gs pos="80000">
              <a:srgbClr val="FFFF95"/>
            </a:gs>
            <a:gs pos="100000">
              <a:schemeClr val="accent3"/>
            </a:gs>
          </a:gsLst>
        </a:gradFill>
      </dgm:spPr>
      <dgm:t>
        <a:bodyPr/>
        <a:lstStyle/>
        <a:p>
          <a:r>
            <a:rPr lang="en-US" dirty="0" smtClean="0">
              <a:solidFill>
                <a:schemeClr val="tx1"/>
              </a:solidFill>
            </a:rPr>
            <a:t>4G</a:t>
          </a:r>
          <a:endParaRPr lang="en-US" dirty="0">
            <a:solidFill>
              <a:schemeClr val="tx1"/>
            </a:solidFill>
          </a:endParaRPr>
        </a:p>
      </dgm:t>
    </dgm:pt>
    <dgm:pt modelId="{C7FB7EF9-E7DD-B74B-8E9E-F522181BE024}" type="parTrans" cxnId="{685A69DB-D218-274A-8ED3-7F4F95F54403}">
      <dgm:prSet/>
      <dgm:spPr/>
      <dgm:t>
        <a:bodyPr/>
        <a:lstStyle/>
        <a:p>
          <a:endParaRPr lang="en-US"/>
        </a:p>
      </dgm:t>
    </dgm:pt>
    <dgm:pt modelId="{6C29A7AE-353F-0E41-82B6-05337EFA5802}" type="sibTrans" cxnId="{685A69DB-D218-274A-8ED3-7F4F95F54403}">
      <dgm:prSet/>
      <dgm:spPr/>
      <dgm:t>
        <a:bodyPr/>
        <a:lstStyle/>
        <a:p>
          <a:endParaRPr lang="en-US"/>
        </a:p>
      </dgm:t>
    </dgm:pt>
    <dgm:pt modelId="{A803BE93-E0B3-1342-A46D-AAA77B78FF2C}">
      <dgm:prSet phldrT="[Text]"/>
      <dgm:spPr/>
      <dgm:t>
        <a:bodyPr/>
        <a:lstStyle/>
        <a:p>
          <a:r>
            <a:rPr lang="en-US" dirty="0" smtClean="0"/>
            <a:t>2010’s: It</a:t>
          </a:r>
          <a:r>
            <a:rPr lang="fr-FR" dirty="0" smtClean="0"/>
            <a:t>’</a:t>
          </a:r>
          <a:r>
            <a:rPr lang="en-US" dirty="0" smtClean="0"/>
            <a:t>s the mobile Internet!</a:t>
          </a:r>
          <a:endParaRPr lang="en-US" dirty="0"/>
        </a:p>
      </dgm:t>
    </dgm:pt>
    <dgm:pt modelId="{F41F283A-EE8E-1841-A12D-3C2E35849CED}" type="parTrans" cxnId="{B5C4CF14-9C7C-BA40-B980-7AF2BFD6A27A}">
      <dgm:prSet/>
      <dgm:spPr/>
      <dgm:t>
        <a:bodyPr/>
        <a:lstStyle/>
        <a:p>
          <a:endParaRPr lang="en-US"/>
        </a:p>
      </dgm:t>
    </dgm:pt>
    <dgm:pt modelId="{6869DB71-DAB6-A747-82D5-3A959E262FB0}" type="sibTrans" cxnId="{B5C4CF14-9C7C-BA40-B980-7AF2BFD6A27A}">
      <dgm:prSet/>
      <dgm:spPr/>
      <dgm:t>
        <a:bodyPr/>
        <a:lstStyle/>
        <a:p>
          <a:endParaRPr lang="en-US"/>
        </a:p>
      </dgm:t>
    </dgm:pt>
    <dgm:pt modelId="{B6488B7B-67AD-2D4E-8710-6C8AB8485871}">
      <dgm:prSet phldrT="[Text]" custT="1"/>
      <dgm:spPr>
        <a:gradFill rotWithShape="0">
          <a:gsLst>
            <a:gs pos="0">
              <a:srgbClr val="FFFF00"/>
            </a:gs>
            <a:gs pos="80000">
              <a:srgbClr val="FFFF95"/>
            </a:gs>
            <a:gs pos="100000">
              <a:schemeClr val="accent3"/>
            </a:gs>
          </a:gsLst>
        </a:gradFill>
      </dgm:spPr>
      <dgm:t>
        <a:bodyPr/>
        <a:lstStyle/>
        <a:p>
          <a:r>
            <a:rPr lang="en-US" sz="1800" dirty="0" smtClean="0">
              <a:solidFill>
                <a:schemeClr val="tx1"/>
              </a:solidFill>
            </a:rPr>
            <a:t>B4G or 5G</a:t>
          </a:r>
          <a:endParaRPr lang="en-US" sz="1800" dirty="0">
            <a:solidFill>
              <a:schemeClr val="tx1"/>
            </a:solidFill>
          </a:endParaRPr>
        </a:p>
      </dgm:t>
    </dgm:pt>
    <dgm:pt modelId="{85FF7452-C63F-EB41-A4D2-463DB865C0D2}" type="parTrans" cxnId="{3FDE4F2C-BFDD-ED47-A074-127E0F961728}">
      <dgm:prSet/>
      <dgm:spPr/>
      <dgm:t>
        <a:bodyPr/>
        <a:lstStyle/>
        <a:p>
          <a:endParaRPr lang="en-US"/>
        </a:p>
      </dgm:t>
    </dgm:pt>
    <dgm:pt modelId="{BE1675BC-2EF1-1045-99A6-734C7F8A93D6}" type="sibTrans" cxnId="{3FDE4F2C-BFDD-ED47-A074-127E0F961728}">
      <dgm:prSet/>
      <dgm:spPr/>
      <dgm:t>
        <a:bodyPr/>
        <a:lstStyle/>
        <a:p>
          <a:endParaRPr lang="en-US"/>
        </a:p>
      </dgm:t>
    </dgm:pt>
    <dgm:pt modelId="{102E2143-1000-0046-A869-61E5C3E26455}">
      <dgm:prSet phldrT="[Text]"/>
      <dgm:spPr/>
      <dgm:t>
        <a:bodyPr/>
        <a:lstStyle/>
        <a:p>
          <a:r>
            <a:rPr lang="en-US" dirty="0" smtClean="0"/>
            <a:t>2020: Data, connectivity and user experience</a:t>
          </a:r>
          <a:endParaRPr lang="en-US" dirty="0"/>
        </a:p>
      </dgm:t>
    </dgm:pt>
    <dgm:pt modelId="{A8D558FC-6BF6-B84B-BB30-1D093FD555F1}" type="parTrans" cxnId="{FA714F5E-B74D-FA43-A3E8-D2C075E0B4E4}">
      <dgm:prSet/>
      <dgm:spPr/>
      <dgm:t>
        <a:bodyPr/>
        <a:lstStyle/>
        <a:p>
          <a:endParaRPr lang="en-US"/>
        </a:p>
      </dgm:t>
    </dgm:pt>
    <dgm:pt modelId="{59C78EE6-A3FA-4746-BE17-F6692693C8D0}" type="sibTrans" cxnId="{FA714F5E-B74D-FA43-A3E8-D2C075E0B4E4}">
      <dgm:prSet/>
      <dgm:spPr/>
      <dgm:t>
        <a:bodyPr/>
        <a:lstStyle/>
        <a:p>
          <a:endParaRPr lang="en-US"/>
        </a:p>
      </dgm:t>
    </dgm:pt>
    <dgm:pt modelId="{7604EE03-894A-4D4C-A15C-12DD0E462BF1}" type="pres">
      <dgm:prSet presAssocID="{4206D5D4-53C2-B646-9EB2-8EB766009894}" presName="linearFlow" presStyleCnt="0">
        <dgm:presLayoutVars>
          <dgm:dir/>
          <dgm:animLvl val="lvl"/>
          <dgm:resizeHandles val="exact"/>
        </dgm:presLayoutVars>
      </dgm:prSet>
      <dgm:spPr/>
      <dgm:t>
        <a:bodyPr/>
        <a:lstStyle/>
        <a:p>
          <a:endParaRPr lang="en-US"/>
        </a:p>
      </dgm:t>
    </dgm:pt>
    <dgm:pt modelId="{5314264F-150E-6846-80AD-35AB1530A059}" type="pres">
      <dgm:prSet presAssocID="{D100B316-569E-1141-A8EF-5B47CFCCD0B2}" presName="composite" presStyleCnt="0"/>
      <dgm:spPr/>
    </dgm:pt>
    <dgm:pt modelId="{72AF5672-9CFB-F04E-AA17-9127F4FBEA55}" type="pres">
      <dgm:prSet presAssocID="{D100B316-569E-1141-A8EF-5B47CFCCD0B2}" presName="parentText" presStyleLbl="alignNode1" presStyleIdx="0" presStyleCnt="5">
        <dgm:presLayoutVars>
          <dgm:chMax val="1"/>
          <dgm:bulletEnabled val="1"/>
        </dgm:presLayoutVars>
      </dgm:prSet>
      <dgm:spPr/>
      <dgm:t>
        <a:bodyPr/>
        <a:lstStyle/>
        <a:p>
          <a:endParaRPr lang="en-US"/>
        </a:p>
      </dgm:t>
    </dgm:pt>
    <dgm:pt modelId="{7BF2FE82-2F46-7748-B7FB-05D7D5CAC512}" type="pres">
      <dgm:prSet presAssocID="{D100B316-569E-1141-A8EF-5B47CFCCD0B2}" presName="descendantText" presStyleLbl="alignAcc1" presStyleIdx="0" presStyleCnt="5">
        <dgm:presLayoutVars>
          <dgm:bulletEnabled val="1"/>
        </dgm:presLayoutVars>
      </dgm:prSet>
      <dgm:spPr/>
      <dgm:t>
        <a:bodyPr/>
        <a:lstStyle/>
        <a:p>
          <a:endParaRPr lang="en-US"/>
        </a:p>
      </dgm:t>
    </dgm:pt>
    <dgm:pt modelId="{8C9D9D24-272D-414A-B69A-29C1EFF81786}" type="pres">
      <dgm:prSet presAssocID="{01398DD7-9802-8E40-9D05-25F2E96C519B}" presName="sp" presStyleCnt="0"/>
      <dgm:spPr/>
    </dgm:pt>
    <dgm:pt modelId="{EE61C70B-3180-544E-9DAF-CD70F572CF4F}" type="pres">
      <dgm:prSet presAssocID="{438DB44C-AF72-6D41-A794-288E4DD14A9F}" presName="composite" presStyleCnt="0"/>
      <dgm:spPr/>
    </dgm:pt>
    <dgm:pt modelId="{971D5B3E-400B-0C42-B126-53C99680A4A2}" type="pres">
      <dgm:prSet presAssocID="{438DB44C-AF72-6D41-A794-288E4DD14A9F}" presName="parentText" presStyleLbl="alignNode1" presStyleIdx="1" presStyleCnt="5">
        <dgm:presLayoutVars>
          <dgm:chMax val="1"/>
          <dgm:bulletEnabled val="1"/>
        </dgm:presLayoutVars>
      </dgm:prSet>
      <dgm:spPr/>
      <dgm:t>
        <a:bodyPr/>
        <a:lstStyle/>
        <a:p>
          <a:endParaRPr lang="en-US"/>
        </a:p>
      </dgm:t>
    </dgm:pt>
    <dgm:pt modelId="{E62CD1AE-17A8-8D41-A22E-207D82C8F1CD}" type="pres">
      <dgm:prSet presAssocID="{438DB44C-AF72-6D41-A794-288E4DD14A9F}" presName="descendantText" presStyleLbl="alignAcc1" presStyleIdx="1" presStyleCnt="5">
        <dgm:presLayoutVars>
          <dgm:bulletEnabled val="1"/>
        </dgm:presLayoutVars>
      </dgm:prSet>
      <dgm:spPr/>
      <dgm:t>
        <a:bodyPr/>
        <a:lstStyle/>
        <a:p>
          <a:endParaRPr lang="en-US"/>
        </a:p>
      </dgm:t>
    </dgm:pt>
    <dgm:pt modelId="{CDC2D8AD-E47A-5A42-B969-9718AE43A30F}" type="pres">
      <dgm:prSet presAssocID="{8D5A5E52-E8DE-584B-A318-AEE8F8F6B331}" presName="sp" presStyleCnt="0"/>
      <dgm:spPr/>
    </dgm:pt>
    <dgm:pt modelId="{DE163642-3D79-6140-992F-3F36A9C70CD0}" type="pres">
      <dgm:prSet presAssocID="{97374C73-EED0-7A4C-94D1-AD2238773D6E}" presName="composite" presStyleCnt="0"/>
      <dgm:spPr/>
    </dgm:pt>
    <dgm:pt modelId="{7C524AEC-7A79-FE40-A518-B6FF74A7C5D4}" type="pres">
      <dgm:prSet presAssocID="{97374C73-EED0-7A4C-94D1-AD2238773D6E}" presName="parentText" presStyleLbl="alignNode1" presStyleIdx="2" presStyleCnt="5">
        <dgm:presLayoutVars>
          <dgm:chMax val="1"/>
          <dgm:bulletEnabled val="1"/>
        </dgm:presLayoutVars>
      </dgm:prSet>
      <dgm:spPr/>
      <dgm:t>
        <a:bodyPr/>
        <a:lstStyle/>
        <a:p>
          <a:endParaRPr lang="en-US"/>
        </a:p>
      </dgm:t>
    </dgm:pt>
    <dgm:pt modelId="{163161FC-BDDD-4545-8EA5-8FF044363DFD}" type="pres">
      <dgm:prSet presAssocID="{97374C73-EED0-7A4C-94D1-AD2238773D6E}" presName="descendantText" presStyleLbl="alignAcc1" presStyleIdx="2" presStyleCnt="5">
        <dgm:presLayoutVars>
          <dgm:bulletEnabled val="1"/>
        </dgm:presLayoutVars>
      </dgm:prSet>
      <dgm:spPr/>
      <dgm:t>
        <a:bodyPr/>
        <a:lstStyle/>
        <a:p>
          <a:endParaRPr lang="en-US"/>
        </a:p>
      </dgm:t>
    </dgm:pt>
    <dgm:pt modelId="{6207DC7F-BAE7-714B-9B3D-A3633EAC271B}" type="pres">
      <dgm:prSet presAssocID="{4562C4BF-EEA1-7347-8366-8D6366406FF8}" presName="sp" presStyleCnt="0"/>
      <dgm:spPr/>
    </dgm:pt>
    <dgm:pt modelId="{C606F412-DB0D-144F-95AB-C2B4D840BB16}" type="pres">
      <dgm:prSet presAssocID="{E16F903A-6579-764A-B18B-29013CE7986C}" presName="composite" presStyleCnt="0"/>
      <dgm:spPr/>
    </dgm:pt>
    <dgm:pt modelId="{1AC8B8F3-96E0-B64F-89FA-1D6391001197}" type="pres">
      <dgm:prSet presAssocID="{E16F903A-6579-764A-B18B-29013CE7986C}" presName="parentText" presStyleLbl="alignNode1" presStyleIdx="3" presStyleCnt="5">
        <dgm:presLayoutVars>
          <dgm:chMax val="1"/>
          <dgm:bulletEnabled val="1"/>
        </dgm:presLayoutVars>
      </dgm:prSet>
      <dgm:spPr/>
      <dgm:t>
        <a:bodyPr/>
        <a:lstStyle/>
        <a:p>
          <a:endParaRPr lang="en-US"/>
        </a:p>
      </dgm:t>
    </dgm:pt>
    <dgm:pt modelId="{7B4833DA-E36E-624A-85E2-BA6D34CC5A10}" type="pres">
      <dgm:prSet presAssocID="{E16F903A-6579-764A-B18B-29013CE7986C}" presName="descendantText" presStyleLbl="alignAcc1" presStyleIdx="3" presStyleCnt="5">
        <dgm:presLayoutVars>
          <dgm:bulletEnabled val="1"/>
        </dgm:presLayoutVars>
      </dgm:prSet>
      <dgm:spPr/>
      <dgm:t>
        <a:bodyPr/>
        <a:lstStyle/>
        <a:p>
          <a:endParaRPr lang="en-US"/>
        </a:p>
      </dgm:t>
    </dgm:pt>
    <dgm:pt modelId="{AB89C53A-9B78-134F-ACE7-7C5E55345E2A}" type="pres">
      <dgm:prSet presAssocID="{6C29A7AE-353F-0E41-82B6-05337EFA5802}" presName="sp" presStyleCnt="0"/>
      <dgm:spPr/>
    </dgm:pt>
    <dgm:pt modelId="{9CA89C54-C278-6B41-84F4-390D121D415E}" type="pres">
      <dgm:prSet presAssocID="{B6488B7B-67AD-2D4E-8710-6C8AB8485871}" presName="composite" presStyleCnt="0"/>
      <dgm:spPr/>
    </dgm:pt>
    <dgm:pt modelId="{863D49F2-B9A6-1C43-AEDD-1A28F2477847}" type="pres">
      <dgm:prSet presAssocID="{B6488B7B-67AD-2D4E-8710-6C8AB8485871}" presName="parentText" presStyleLbl="alignNode1" presStyleIdx="4" presStyleCnt="5">
        <dgm:presLayoutVars>
          <dgm:chMax val="1"/>
          <dgm:bulletEnabled val="1"/>
        </dgm:presLayoutVars>
      </dgm:prSet>
      <dgm:spPr/>
      <dgm:t>
        <a:bodyPr/>
        <a:lstStyle/>
        <a:p>
          <a:endParaRPr lang="en-US"/>
        </a:p>
      </dgm:t>
    </dgm:pt>
    <dgm:pt modelId="{84C8AB98-D145-414B-B822-6AD9F186CA17}" type="pres">
      <dgm:prSet presAssocID="{B6488B7B-67AD-2D4E-8710-6C8AB8485871}" presName="descendantText" presStyleLbl="alignAcc1" presStyleIdx="4" presStyleCnt="5">
        <dgm:presLayoutVars>
          <dgm:bulletEnabled val="1"/>
        </dgm:presLayoutVars>
      </dgm:prSet>
      <dgm:spPr/>
      <dgm:t>
        <a:bodyPr/>
        <a:lstStyle/>
        <a:p>
          <a:endParaRPr lang="en-US"/>
        </a:p>
      </dgm:t>
    </dgm:pt>
  </dgm:ptLst>
  <dgm:cxnLst>
    <dgm:cxn modelId="{97592FAD-0FB4-5A43-AF02-C3D0B05A1B96}" type="presOf" srcId="{3BCF63AF-615C-9D42-A9E3-499EE92156D4}" destId="{E62CD1AE-17A8-8D41-A22E-207D82C8F1CD}" srcOrd="0" destOrd="0" presId="urn:microsoft.com/office/officeart/2005/8/layout/chevron2"/>
    <dgm:cxn modelId="{2551D60F-898E-CA47-8EBC-5D46B616C3CB}" type="presOf" srcId="{438DB44C-AF72-6D41-A794-288E4DD14A9F}" destId="{971D5B3E-400B-0C42-B126-53C99680A4A2}" srcOrd="0" destOrd="0" presId="urn:microsoft.com/office/officeart/2005/8/layout/chevron2"/>
    <dgm:cxn modelId="{990703B0-6597-6848-91D2-4F2F1F9EBBB6}" srcId="{438DB44C-AF72-6D41-A794-288E4DD14A9F}" destId="{3BCF63AF-615C-9D42-A9E3-499EE92156D4}" srcOrd="0" destOrd="0" parTransId="{42F16462-7A6E-6741-A0F8-97C92D2066C7}" sibTransId="{82626C89-B8EF-514B-9FAC-2936250FE8A6}"/>
    <dgm:cxn modelId="{1FA71EA2-374D-CC4F-AED1-690A456E8DA4}" type="presOf" srcId="{E16F903A-6579-764A-B18B-29013CE7986C}" destId="{1AC8B8F3-96E0-B64F-89FA-1D6391001197}" srcOrd="0" destOrd="0" presId="urn:microsoft.com/office/officeart/2005/8/layout/chevron2"/>
    <dgm:cxn modelId="{E4C31B9F-DAD9-8A4F-9937-917C9CF79C43}" type="presOf" srcId="{D100B316-569E-1141-A8EF-5B47CFCCD0B2}" destId="{72AF5672-9CFB-F04E-AA17-9127F4FBEA55}" srcOrd="0" destOrd="0" presId="urn:microsoft.com/office/officeart/2005/8/layout/chevron2"/>
    <dgm:cxn modelId="{5F647C0E-4E48-D64C-A695-8133EBA5D6DF}" type="presOf" srcId="{4206D5D4-53C2-B646-9EB2-8EB766009894}" destId="{7604EE03-894A-4D4C-A15C-12DD0E462BF1}" srcOrd="0" destOrd="0" presId="urn:microsoft.com/office/officeart/2005/8/layout/chevron2"/>
    <dgm:cxn modelId="{524ECF7B-4FD9-3243-9BC2-888A87C31C1E}" type="presOf" srcId="{102E2143-1000-0046-A869-61E5C3E26455}" destId="{84C8AB98-D145-414B-B822-6AD9F186CA17}" srcOrd="0" destOrd="0" presId="urn:microsoft.com/office/officeart/2005/8/layout/chevron2"/>
    <dgm:cxn modelId="{685A69DB-D218-274A-8ED3-7F4F95F54403}" srcId="{4206D5D4-53C2-B646-9EB2-8EB766009894}" destId="{E16F903A-6579-764A-B18B-29013CE7986C}" srcOrd="3" destOrd="0" parTransId="{C7FB7EF9-E7DD-B74B-8E9E-F522181BE024}" sibTransId="{6C29A7AE-353F-0E41-82B6-05337EFA5802}"/>
    <dgm:cxn modelId="{3FDE4F2C-BFDD-ED47-A074-127E0F961728}" srcId="{4206D5D4-53C2-B646-9EB2-8EB766009894}" destId="{B6488B7B-67AD-2D4E-8710-6C8AB8485871}" srcOrd="4" destOrd="0" parTransId="{85FF7452-C63F-EB41-A4D2-463DB865C0D2}" sibTransId="{BE1675BC-2EF1-1045-99A6-734C7F8A93D6}"/>
    <dgm:cxn modelId="{AAE4D8A5-2070-CD4B-8705-DDB28A3B32DD}" srcId="{4206D5D4-53C2-B646-9EB2-8EB766009894}" destId="{438DB44C-AF72-6D41-A794-288E4DD14A9F}" srcOrd="1" destOrd="0" parTransId="{7C245C25-8C8D-4E49-9561-0DF1AF468D13}" sibTransId="{8D5A5E52-E8DE-584B-A318-AEE8F8F6B331}"/>
    <dgm:cxn modelId="{65A714F0-BB9E-2145-A5B9-DD40996CBBF3}" srcId="{97374C73-EED0-7A4C-94D1-AD2238773D6E}" destId="{4083B1DC-3B4A-A04F-A944-84DAAFD68AC4}" srcOrd="0" destOrd="0" parTransId="{B45CA374-FC6F-004E-9853-972BAA983CF5}" sibTransId="{B6C0BB09-B1EE-1D4E-A3BA-A51487D6DABF}"/>
    <dgm:cxn modelId="{B5C4CF14-9C7C-BA40-B980-7AF2BFD6A27A}" srcId="{E16F903A-6579-764A-B18B-29013CE7986C}" destId="{A803BE93-E0B3-1342-A46D-AAA77B78FF2C}" srcOrd="0" destOrd="0" parTransId="{F41F283A-EE8E-1841-A12D-3C2E35849CED}" sibTransId="{6869DB71-DAB6-A747-82D5-3A959E262FB0}"/>
    <dgm:cxn modelId="{94C89D47-20D5-3F4E-8208-9DA764A68C86}" type="presOf" srcId="{4083B1DC-3B4A-A04F-A944-84DAAFD68AC4}" destId="{163161FC-BDDD-4545-8EA5-8FF044363DFD}" srcOrd="0" destOrd="0" presId="urn:microsoft.com/office/officeart/2005/8/layout/chevron2"/>
    <dgm:cxn modelId="{59F4481F-6C45-EB43-803E-D12EA847818A}" type="presOf" srcId="{97374C73-EED0-7A4C-94D1-AD2238773D6E}" destId="{7C524AEC-7A79-FE40-A518-B6FF74A7C5D4}" srcOrd="0" destOrd="0" presId="urn:microsoft.com/office/officeart/2005/8/layout/chevron2"/>
    <dgm:cxn modelId="{AF226CD4-60A0-3E47-B4B8-F9C2E76E7B87}" srcId="{4206D5D4-53C2-B646-9EB2-8EB766009894}" destId="{97374C73-EED0-7A4C-94D1-AD2238773D6E}" srcOrd="2" destOrd="0" parTransId="{DBAAC37D-843D-D741-A0A0-A8CA664C9C9C}" sibTransId="{4562C4BF-EEA1-7347-8366-8D6366406FF8}"/>
    <dgm:cxn modelId="{FA714F5E-B74D-FA43-A3E8-D2C075E0B4E4}" srcId="{B6488B7B-67AD-2D4E-8710-6C8AB8485871}" destId="{102E2143-1000-0046-A869-61E5C3E26455}" srcOrd="0" destOrd="0" parTransId="{A8D558FC-6BF6-B84B-BB30-1D093FD555F1}" sibTransId="{59C78EE6-A3FA-4746-BE17-F6692693C8D0}"/>
    <dgm:cxn modelId="{05280C95-3A03-E64B-BDF7-D2B01241C621}" type="presOf" srcId="{F7C55540-F46A-FA45-BEDC-84011C79C9D8}" destId="{7BF2FE82-2F46-7748-B7FB-05D7D5CAC512}" srcOrd="0" destOrd="0" presId="urn:microsoft.com/office/officeart/2005/8/layout/chevron2"/>
    <dgm:cxn modelId="{13F2A592-8428-8A4F-8EFA-14018A631E34}" type="presOf" srcId="{B6488B7B-67AD-2D4E-8710-6C8AB8485871}" destId="{863D49F2-B9A6-1C43-AEDD-1A28F2477847}" srcOrd="0" destOrd="0" presId="urn:microsoft.com/office/officeart/2005/8/layout/chevron2"/>
    <dgm:cxn modelId="{44AA83F2-BD88-8743-85CC-56BDBFA48BAC}" srcId="{4206D5D4-53C2-B646-9EB2-8EB766009894}" destId="{D100B316-569E-1141-A8EF-5B47CFCCD0B2}" srcOrd="0" destOrd="0" parTransId="{09DA0FBE-E182-5C46-974A-FD653D386A22}" sibTransId="{01398DD7-9802-8E40-9D05-25F2E96C519B}"/>
    <dgm:cxn modelId="{DDBA7506-5F9C-4B4A-A1E1-92F026747347}" srcId="{D100B316-569E-1141-A8EF-5B47CFCCD0B2}" destId="{F7C55540-F46A-FA45-BEDC-84011C79C9D8}" srcOrd="0" destOrd="0" parTransId="{3C1DA6B4-B7B3-2B44-855B-08C24ECFEDCC}" sibTransId="{23B7F8CF-C79B-B247-89C4-F32F11151BE2}"/>
    <dgm:cxn modelId="{46D13D92-86CF-4D4B-9615-8BAB4B3BF85B}" type="presOf" srcId="{A803BE93-E0B3-1342-A46D-AAA77B78FF2C}" destId="{7B4833DA-E36E-624A-85E2-BA6D34CC5A10}" srcOrd="0" destOrd="0" presId="urn:microsoft.com/office/officeart/2005/8/layout/chevron2"/>
    <dgm:cxn modelId="{EF0CBC2D-5020-2A43-94BB-B2731736430A}" type="presParOf" srcId="{7604EE03-894A-4D4C-A15C-12DD0E462BF1}" destId="{5314264F-150E-6846-80AD-35AB1530A059}" srcOrd="0" destOrd="0" presId="urn:microsoft.com/office/officeart/2005/8/layout/chevron2"/>
    <dgm:cxn modelId="{96879C33-21F3-9A49-B295-29B8A4DA6490}" type="presParOf" srcId="{5314264F-150E-6846-80AD-35AB1530A059}" destId="{72AF5672-9CFB-F04E-AA17-9127F4FBEA55}" srcOrd="0" destOrd="0" presId="urn:microsoft.com/office/officeart/2005/8/layout/chevron2"/>
    <dgm:cxn modelId="{C40A5F6D-629C-1C4D-9B5C-BEE308E49C0F}" type="presParOf" srcId="{5314264F-150E-6846-80AD-35AB1530A059}" destId="{7BF2FE82-2F46-7748-B7FB-05D7D5CAC512}" srcOrd="1" destOrd="0" presId="urn:microsoft.com/office/officeart/2005/8/layout/chevron2"/>
    <dgm:cxn modelId="{CC2D9F2B-18E5-BB47-BD26-F642970B76C6}" type="presParOf" srcId="{7604EE03-894A-4D4C-A15C-12DD0E462BF1}" destId="{8C9D9D24-272D-414A-B69A-29C1EFF81786}" srcOrd="1" destOrd="0" presId="urn:microsoft.com/office/officeart/2005/8/layout/chevron2"/>
    <dgm:cxn modelId="{323CE06B-E043-8B4B-B51F-909712C1499E}" type="presParOf" srcId="{7604EE03-894A-4D4C-A15C-12DD0E462BF1}" destId="{EE61C70B-3180-544E-9DAF-CD70F572CF4F}" srcOrd="2" destOrd="0" presId="urn:microsoft.com/office/officeart/2005/8/layout/chevron2"/>
    <dgm:cxn modelId="{23ACD5A1-4772-A944-B76D-C4604185E418}" type="presParOf" srcId="{EE61C70B-3180-544E-9DAF-CD70F572CF4F}" destId="{971D5B3E-400B-0C42-B126-53C99680A4A2}" srcOrd="0" destOrd="0" presId="urn:microsoft.com/office/officeart/2005/8/layout/chevron2"/>
    <dgm:cxn modelId="{13FA0C66-EADA-C841-883D-34A51D7D0C08}" type="presParOf" srcId="{EE61C70B-3180-544E-9DAF-CD70F572CF4F}" destId="{E62CD1AE-17A8-8D41-A22E-207D82C8F1CD}" srcOrd="1" destOrd="0" presId="urn:microsoft.com/office/officeart/2005/8/layout/chevron2"/>
    <dgm:cxn modelId="{80154CE0-E6A2-BF4E-BC55-215F3D53FCAA}" type="presParOf" srcId="{7604EE03-894A-4D4C-A15C-12DD0E462BF1}" destId="{CDC2D8AD-E47A-5A42-B969-9718AE43A30F}" srcOrd="3" destOrd="0" presId="urn:microsoft.com/office/officeart/2005/8/layout/chevron2"/>
    <dgm:cxn modelId="{2C7120E1-63A5-A745-AF87-C55235D21FC5}" type="presParOf" srcId="{7604EE03-894A-4D4C-A15C-12DD0E462BF1}" destId="{DE163642-3D79-6140-992F-3F36A9C70CD0}" srcOrd="4" destOrd="0" presId="urn:microsoft.com/office/officeart/2005/8/layout/chevron2"/>
    <dgm:cxn modelId="{7D91E470-997A-1D45-ABD7-BE6E2CE2BC7F}" type="presParOf" srcId="{DE163642-3D79-6140-992F-3F36A9C70CD0}" destId="{7C524AEC-7A79-FE40-A518-B6FF74A7C5D4}" srcOrd="0" destOrd="0" presId="urn:microsoft.com/office/officeart/2005/8/layout/chevron2"/>
    <dgm:cxn modelId="{5703C90E-4DAD-9D43-A4B4-7A33126EA325}" type="presParOf" srcId="{DE163642-3D79-6140-992F-3F36A9C70CD0}" destId="{163161FC-BDDD-4545-8EA5-8FF044363DFD}" srcOrd="1" destOrd="0" presId="urn:microsoft.com/office/officeart/2005/8/layout/chevron2"/>
    <dgm:cxn modelId="{6F91E6EB-B293-994F-B31E-5C21E04DD2AC}" type="presParOf" srcId="{7604EE03-894A-4D4C-A15C-12DD0E462BF1}" destId="{6207DC7F-BAE7-714B-9B3D-A3633EAC271B}" srcOrd="5" destOrd="0" presId="urn:microsoft.com/office/officeart/2005/8/layout/chevron2"/>
    <dgm:cxn modelId="{18EA6F3C-90C4-A64D-9B51-0BA005828947}" type="presParOf" srcId="{7604EE03-894A-4D4C-A15C-12DD0E462BF1}" destId="{C606F412-DB0D-144F-95AB-C2B4D840BB16}" srcOrd="6" destOrd="0" presId="urn:microsoft.com/office/officeart/2005/8/layout/chevron2"/>
    <dgm:cxn modelId="{32191451-0C76-5449-9BB6-6F9BCA54B9D8}" type="presParOf" srcId="{C606F412-DB0D-144F-95AB-C2B4D840BB16}" destId="{1AC8B8F3-96E0-B64F-89FA-1D6391001197}" srcOrd="0" destOrd="0" presId="urn:microsoft.com/office/officeart/2005/8/layout/chevron2"/>
    <dgm:cxn modelId="{BE24FCA3-5ED1-DB46-B4A0-62355FBC6DC5}" type="presParOf" srcId="{C606F412-DB0D-144F-95AB-C2B4D840BB16}" destId="{7B4833DA-E36E-624A-85E2-BA6D34CC5A10}" srcOrd="1" destOrd="0" presId="urn:microsoft.com/office/officeart/2005/8/layout/chevron2"/>
    <dgm:cxn modelId="{022EC5D6-26B6-8A4A-840B-689B2F533F87}" type="presParOf" srcId="{7604EE03-894A-4D4C-A15C-12DD0E462BF1}" destId="{AB89C53A-9B78-134F-ACE7-7C5E55345E2A}" srcOrd="7" destOrd="0" presId="urn:microsoft.com/office/officeart/2005/8/layout/chevron2"/>
    <dgm:cxn modelId="{90C3298F-457B-5648-9D9A-0CA2E08B94A0}" type="presParOf" srcId="{7604EE03-894A-4D4C-A15C-12DD0E462BF1}" destId="{9CA89C54-C278-6B41-84F4-390D121D415E}" srcOrd="8" destOrd="0" presId="urn:microsoft.com/office/officeart/2005/8/layout/chevron2"/>
    <dgm:cxn modelId="{7D445BA7-F50B-084A-AC78-3876D110AAE9}" type="presParOf" srcId="{9CA89C54-C278-6B41-84F4-390D121D415E}" destId="{863D49F2-B9A6-1C43-AEDD-1A28F2477847}" srcOrd="0" destOrd="0" presId="urn:microsoft.com/office/officeart/2005/8/layout/chevron2"/>
    <dgm:cxn modelId="{F297F3A9-1E81-7E4A-AF7F-147CFCF9ACC6}" type="presParOf" srcId="{9CA89C54-C278-6B41-84F4-390D121D415E}" destId="{84C8AB98-D145-414B-B822-6AD9F186CA17}"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46B8B36-2DA5-C945-AECB-F075D16C4848}" type="doc">
      <dgm:prSet loTypeId="urn:microsoft.com/office/officeart/2008/layout/PictureAccentList" loCatId="" qsTypeId="urn:microsoft.com/office/officeart/2005/8/quickstyle/simple4" qsCatId="simple" csTypeId="urn:microsoft.com/office/officeart/2005/8/colors/accent1_2" csCatId="accent1" phldr="1"/>
      <dgm:spPr/>
      <dgm:t>
        <a:bodyPr/>
        <a:lstStyle/>
        <a:p>
          <a:endParaRPr lang="en-US"/>
        </a:p>
      </dgm:t>
    </dgm:pt>
    <dgm:pt modelId="{299D8BA1-5E83-C142-A218-AC7A374F884F}">
      <dgm:prSet/>
      <dgm:spPr>
        <a:gradFill rotWithShape="0">
          <a:gsLst>
            <a:gs pos="0">
              <a:srgbClr val="FFFF00"/>
            </a:gs>
            <a:gs pos="80000">
              <a:srgbClr val="FFF9C5"/>
            </a:gs>
            <a:gs pos="100000">
              <a:schemeClr val="accent3"/>
            </a:gs>
          </a:gsLst>
        </a:gradFill>
      </dgm:spPr>
      <dgm:t>
        <a:bodyPr/>
        <a:lstStyle/>
        <a:p>
          <a:pPr rtl="0"/>
          <a:r>
            <a:rPr lang="en-US" i="1" dirty="0" smtClean="0">
              <a:solidFill>
                <a:schemeClr val="tx1"/>
              </a:solidFill>
            </a:rPr>
            <a:t>Challenge: </a:t>
          </a:r>
          <a:endParaRPr lang="en-US" dirty="0">
            <a:solidFill>
              <a:schemeClr val="tx1"/>
            </a:solidFill>
          </a:endParaRPr>
        </a:p>
      </dgm:t>
    </dgm:pt>
    <dgm:pt modelId="{2E6052EA-C5A9-1648-A138-ABCAFF32486A}" type="parTrans" cxnId="{F791E256-9B83-BD4F-86F1-847D808A9816}">
      <dgm:prSet/>
      <dgm:spPr/>
      <dgm:t>
        <a:bodyPr/>
        <a:lstStyle/>
        <a:p>
          <a:endParaRPr lang="en-US"/>
        </a:p>
      </dgm:t>
    </dgm:pt>
    <dgm:pt modelId="{E43E4E8F-854C-FB44-824F-C5C6BB143757}" type="sibTrans" cxnId="{F791E256-9B83-BD4F-86F1-847D808A9816}">
      <dgm:prSet/>
      <dgm:spPr/>
      <dgm:t>
        <a:bodyPr/>
        <a:lstStyle/>
        <a:p>
          <a:endParaRPr lang="en-US"/>
        </a:p>
      </dgm:t>
    </dgm:pt>
    <dgm:pt modelId="{FCF4C2E1-1904-2744-9ABC-8424F590ACA9}">
      <dgm:prSet/>
      <dgm:spPr>
        <a:gradFill rotWithShape="0">
          <a:gsLst>
            <a:gs pos="0">
              <a:srgbClr val="FFFF00"/>
            </a:gs>
            <a:gs pos="80000">
              <a:srgbClr val="FFF9C5"/>
            </a:gs>
            <a:gs pos="100000">
              <a:schemeClr val="accent3"/>
            </a:gs>
          </a:gsLst>
        </a:gradFill>
      </dgm:spPr>
      <dgm:t>
        <a:bodyPr/>
        <a:lstStyle/>
        <a:p>
          <a:pPr rtl="0"/>
          <a:r>
            <a:rPr lang="en-US" i="1" dirty="0" smtClean="0">
              <a:solidFill>
                <a:schemeClr val="tx1"/>
              </a:solidFill>
            </a:rPr>
            <a:t>With the ever increasing speed and bandwidth, Internet is struggling to meet the needs of the global consumers.</a:t>
          </a:r>
          <a:endParaRPr lang="en-US" dirty="0">
            <a:solidFill>
              <a:schemeClr val="tx1"/>
            </a:solidFill>
          </a:endParaRPr>
        </a:p>
      </dgm:t>
    </dgm:pt>
    <dgm:pt modelId="{3AAA36D1-66D1-194E-A6E1-6200B98D6D1F}" type="parTrans" cxnId="{F809D964-F59D-BE45-A98C-199306913AB0}">
      <dgm:prSet/>
      <dgm:spPr/>
      <dgm:t>
        <a:bodyPr/>
        <a:lstStyle/>
        <a:p>
          <a:endParaRPr lang="en-US"/>
        </a:p>
      </dgm:t>
    </dgm:pt>
    <dgm:pt modelId="{20A1D80E-A386-BC47-B788-5E746444A67F}" type="sibTrans" cxnId="{F809D964-F59D-BE45-A98C-199306913AB0}">
      <dgm:prSet/>
      <dgm:spPr/>
      <dgm:t>
        <a:bodyPr/>
        <a:lstStyle/>
        <a:p>
          <a:endParaRPr lang="en-US"/>
        </a:p>
      </dgm:t>
    </dgm:pt>
    <dgm:pt modelId="{412EC73E-1CF1-6D40-8F63-5E4813FE246E}">
      <dgm:prSet/>
      <dgm:spPr>
        <a:gradFill rotWithShape="0">
          <a:gsLst>
            <a:gs pos="0">
              <a:srgbClr val="FFFF00"/>
            </a:gs>
            <a:gs pos="80000">
              <a:srgbClr val="FFF9C5"/>
            </a:gs>
            <a:gs pos="100000">
              <a:schemeClr val="accent3"/>
            </a:gs>
          </a:gsLst>
        </a:gradFill>
      </dgm:spPr>
      <dgm:t>
        <a:bodyPr/>
        <a:lstStyle/>
        <a:p>
          <a:pPr rtl="0"/>
          <a:r>
            <a:rPr lang="en-US" i="1" dirty="0" smtClean="0">
              <a:solidFill>
                <a:schemeClr val="tx1"/>
              </a:solidFill>
            </a:rPr>
            <a:t>With 4G bandwidths, and broadband connections to the home, the Internet backbone is struggling to keep up with demand.</a:t>
          </a:r>
          <a:endParaRPr lang="en-US" dirty="0">
            <a:solidFill>
              <a:schemeClr val="tx1"/>
            </a:solidFill>
          </a:endParaRPr>
        </a:p>
      </dgm:t>
    </dgm:pt>
    <dgm:pt modelId="{C172A78A-3FA7-DF45-BD45-99AC91FA43B5}" type="parTrans" cxnId="{EF11A6CB-D3A9-5144-8F07-90E1F8699BD4}">
      <dgm:prSet/>
      <dgm:spPr/>
      <dgm:t>
        <a:bodyPr/>
        <a:lstStyle/>
        <a:p>
          <a:endParaRPr lang="en-US"/>
        </a:p>
      </dgm:t>
    </dgm:pt>
    <dgm:pt modelId="{16E74FA7-D589-B94D-B186-68DF03A4089C}" type="sibTrans" cxnId="{EF11A6CB-D3A9-5144-8F07-90E1F8699BD4}">
      <dgm:prSet/>
      <dgm:spPr/>
      <dgm:t>
        <a:bodyPr/>
        <a:lstStyle/>
        <a:p>
          <a:endParaRPr lang="en-US"/>
        </a:p>
      </dgm:t>
    </dgm:pt>
    <dgm:pt modelId="{9D6983CA-8271-564C-BA86-F839A592B0E6}">
      <dgm:prSet/>
      <dgm:spPr>
        <a:gradFill rotWithShape="0">
          <a:gsLst>
            <a:gs pos="0">
              <a:srgbClr val="FFFF00"/>
            </a:gs>
            <a:gs pos="80000">
              <a:srgbClr val="FFF9C5"/>
            </a:gs>
            <a:gs pos="100000">
              <a:schemeClr val="accent3"/>
            </a:gs>
          </a:gsLst>
        </a:gradFill>
      </dgm:spPr>
      <dgm:t>
        <a:bodyPr/>
        <a:lstStyle/>
        <a:p>
          <a:pPr rtl="0"/>
          <a:r>
            <a:rPr lang="en-US" i="1" smtClean="0">
              <a:solidFill>
                <a:schemeClr val="tx1"/>
              </a:solidFill>
            </a:rPr>
            <a:t>Is there is an opportunity to define new mechanisms for getting traffic across the Internet more effectively?</a:t>
          </a:r>
          <a:endParaRPr lang="en-US">
            <a:solidFill>
              <a:schemeClr val="tx1"/>
            </a:solidFill>
          </a:endParaRPr>
        </a:p>
      </dgm:t>
    </dgm:pt>
    <dgm:pt modelId="{A24A6A49-A6E3-A84D-B334-126BEBFCF7F3}" type="parTrans" cxnId="{7E330A0E-4B2A-A34E-AA93-270BAA5F3E97}">
      <dgm:prSet/>
      <dgm:spPr/>
      <dgm:t>
        <a:bodyPr/>
        <a:lstStyle/>
        <a:p>
          <a:endParaRPr lang="en-US"/>
        </a:p>
      </dgm:t>
    </dgm:pt>
    <dgm:pt modelId="{03EADBA6-4D43-CB4A-BB6B-7C75BEF72FEF}" type="sibTrans" cxnId="{7E330A0E-4B2A-A34E-AA93-270BAA5F3E97}">
      <dgm:prSet/>
      <dgm:spPr/>
      <dgm:t>
        <a:bodyPr/>
        <a:lstStyle/>
        <a:p>
          <a:endParaRPr lang="en-US"/>
        </a:p>
      </dgm:t>
    </dgm:pt>
    <dgm:pt modelId="{1D042CED-EF20-6A4B-B917-F7B8389CF88E}" type="pres">
      <dgm:prSet presAssocID="{346B8B36-2DA5-C945-AECB-F075D16C4848}" presName="layout" presStyleCnt="0">
        <dgm:presLayoutVars>
          <dgm:chMax/>
          <dgm:chPref/>
          <dgm:dir/>
          <dgm:animOne val="branch"/>
          <dgm:animLvl val="lvl"/>
          <dgm:resizeHandles/>
        </dgm:presLayoutVars>
      </dgm:prSet>
      <dgm:spPr/>
    </dgm:pt>
    <dgm:pt modelId="{A26CF54F-2819-4947-8666-885693B44486}" type="pres">
      <dgm:prSet presAssocID="{299D8BA1-5E83-C142-A218-AC7A374F884F}" presName="root" presStyleCnt="0">
        <dgm:presLayoutVars>
          <dgm:chMax/>
          <dgm:chPref val="4"/>
        </dgm:presLayoutVars>
      </dgm:prSet>
      <dgm:spPr/>
    </dgm:pt>
    <dgm:pt modelId="{2935B931-DC3B-C147-B1A5-EC23F2FC72FD}" type="pres">
      <dgm:prSet presAssocID="{299D8BA1-5E83-C142-A218-AC7A374F884F}" presName="rootComposite" presStyleCnt="0">
        <dgm:presLayoutVars/>
      </dgm:prSet>
      <dgm:spPr/>
    </dgm:pt>
    <dgm:pt modelId="{2E86CB69-6B43-E04F-B262-743E488B3080}" type="pres">
      <dgm:prSet presAssocID="{299D8BA1-5E83-C142-A218-AC7A374F884F}" presName="rootText" presStyleLbl="node0" presStyleIdx="0" presStyleCnt="1">
        <dgm:presLayoutVars>
          <dgm:chMax/>
          <dgm:chPref val="4"/>
        </dgm:presLayoutVars>
      </dgm:prSet>
      <dgm:spPr/>
    </dgm:pt>
    <dgm:pt modelId="{10D33106-69CB-7542-9A37-A1A05A1286A3}" type="pres">
      <dgm:prSet presAssocID="{299D8BA1-5E83-C142-A218-AC7A374F884F}" presName="childShape" presStyleCnt="0">
        <dgm:presLayoutVars>
          <dgm:chMax val="0"/>
          <dgm:chPref val="0"/>
        </dgm:presLayoutVars>
      </dgm:prSet>
      <dgm:spPr/>
    </dgm:pt>
    <dgm:pt modelId="{4208ABDC-6601-7A42-8774-7A54CC6F1E95}" type="pres">
      <dgm:prSet presAssocID="{FCF4C2E1-1904-2744-9ABC-8424F590ACA9}" presName="childComposite" presStyleCnt="0">
        <dgm:presLayoutVars>
          <dgm:chMax val="0"/>
          <dgm:chPref val="0"/>
        </dgm:presLayoutVars>
      </dgm:prSet>
      <dgm:spPr/>
    </dgm:pt>
    <dgm:pt modelId="{FA1A7E7E-980A-6A4D-AB79-E6745572EED6}" type="pres">
      <dgm:prSet presAssocID="{FCF4C2E1-1904-2744-9ABC-8424F590ACA9}" presName="Image" presStyleLbl="node1" presStyleIdx="0" presStyleCnt="3"/>
      <dgm:spPr>
        <a:blipFill rotWithShape="1">
          <a:blip xmlns:r="http://schemas.openxmlformats.org/officeDocument/2006/relationships" r:embed="rId1"/>
          <a:stretch>
            <a:fillRect/>
          </a:stretch>
        </a:blipFill>
      </dgm:spPr>
    </dgm:pt>
    <dgm:pt modelId="{7E869C44-1945-8D43-B90B-EA9BDAACBB7D}" type="pres">
      <dgm:prSet presAssocID="{FCF4C2E1-1904-2744-9ABC-8424F590ACA9}" presName="childText" presStyleLbl="lnNode1" presStyleIdx="0" presStyleCnt="3">
        <dgm:presLayoutVars>
          <dgm:chMax val="0"/>
          <dgm:chPref val="0"/>
          <dgm:bulletEnabled val="1"/>
        </dgm:presLayoutVars>
      </dgm:prSet>
      <dgm:spPr/>
      <dgm:t>
        <a:bodyPr/>
        <a:lstStyle/>
        <a:p>
          <a:endParaRPr lang="en-US"/>
        </a:p>
      </dgm:t>
    </dgm:pt>
    <dgm:pt modelId="{D514CF55-E42B-4D4E-A9C0-E0CB056B0435}" type="pres">
      <dgm:prSet presAssocID="{412EC73E-1CF1-6D40-8F63-5E4813FE246E}" presName="childComposite" presStyleCnt="0">
        <dgm:presLayoutVars>
          <dgm:chMax val="0"/>
          <dgm:chPref val="0"/>
        </dgm:presLayoutVars>
      </dgm:prSet>
      <dgm:spPr/>
    </dgm:pt>
    <dgm:pt modelId="{97D032D4-550B-CE4B-8453-5669E15351AD}" type="pres">
      <dgm:prSet presAssocID="{412EC73E-1CF1-6D40-8F63-5E4813FE246E}" presName="Image" presStyleLbl="node1" presStyleIdx="1" presStyleCnt="3"/>
      <dgm:spPr>
        <a:blipFill rotWithShape="1">
          <a:blip xmlns:r="http://schemas.openxmlformats.org/officeDocument/2006/relationships" r:embed="rId2"/>
          <a:stretch>
            <a:fillRect/>
          </a:stretch>
        </a:blipFill>
      </dgm:spPr>
    </dgm:pt>
    <dgm:pt modelId="{3A356B78-F789-CF47-9748-45A29733FDD5}" type="pres">
      <dgm:prSet presAssocID="{412EC73E-1CF1-6D40-8F63-5E4813FE246E}" presName="childText" presStyleLbl="lnNode1" presStyleIdx="1" presStyleCnt="3">
        <dgm:presLayoutVars>
          <dgm:chMax val="0"/>
          <dgm:chPref val="0"/>
          <dgm:bulletEnabled val="1"/>
        </dgm:presLayoutVars>
      </dgm:prSet>
      <dgm:spPr/>
      <dgm:t>
        <a:bodyPr/>
        <a:lstStyle/>
        <a:p>
          <a:endParaRPr lang="en-US"/>
        </a:p>
      </dgm:t>
    </dgm:pt>
    <dgm:pt modelId="{E32059F4-BF92-5E4F-B515-618680F6C84A}" type="pres">
      <dgm:prSet presAssocID="{9D6983CA-8271-564C-BA86-F839A592B0E6}" presName="childComposite" presStyleCnt="0">
        <dgm:presLayoutVars>
          <dgm:chMax val="0"/>
          <dgm:chPref val="0"/>
        </dgm:presLayoutVars>
      </dgm:prSet>
      <dgm:spPr/>
    </dgm:pt>
    <dgm:pt modelId="{76DE6457-29E2-1D4C-9DF6-F758C07F5753}" type="pres">
      <dgm:prSet presAssocID="{9D6983CA-8271-564C-BA86-F839A592B0E6}" presName="Image" presStyleLbl="node1" presStyleIdx="2" presStyleCnt="3"/>
      <dgm:spPr>
        <a:blipFill rotWithShape="1">
          <a:blip xmlns:r="http://schemas.openxmlformats.org/officeDocument/2006/relationships" r:embed="rId3"/>
          <a:stretch>
            <a:fillRect/>
          </a:stretch>
        </a:blipFill>
      </dgm:spPr>
    </dgm:pt>
    <dgm:pt modelId="{7BBC3DBE-4863-C341-BEDC-A81650F51211}" type="pres">
      <dgm:prSet presAssocID="{9D6983CA-8271-564C-BA86-F839A592B0E6}" presName="childText" presStyleLbl="lnNode1" presStyleIdx="2" presStyleCnt="3">
        <dgm:presLayoutVars>
          <dgm:chMax val="0"/>
          <dgm:chPref val="0"/>
          <dgm:bulletEnabled val="1"/>
        </dgm:presLayoutVars>
      </dgm:prSet>
      <dgm:spPr/>
    </dgm:pt>
  </dgm:ptLst>
  <dgm:cxnLst>
    <dgm:cxn modelId="{F791E256-9B83-BD4F-86F1-847D808A9816}" srcId="{346B8B36-2DA5-C945-AECB-F075D16C4848}" destId="{299D8BA1-5E83-C142-A218-AC7A374F884F}" srcOrd="0" destOrd="0" parTransId="{2E6052EA-C5A9-1648-A138-ABCAFF32486A}" sibTransId="{E43E4E8F-854C-FB44-824F-C5C6BB143757}"/>
    <dgm:cxn modelId="{27EE2756-56F0-2447-A8B1-278F8220ED13}" type="presOf" srcId="{FCF4C2E1-1904-2744-9ABC-8424F590ACA9}" destId="{7E869C44-1945-8D43-B90B-EA9BDAACBB7D}" srcOrd="0" destOrd="0" presId="urn:microsoft.com/office/officeart/2008/layout/PictureAccentList"/>
    <dgm:cxn modelId="{EF11A6CB-D3A9-5144-8F07-90E1F8699BD4}" srcId="{299D8BA1-5E83-C142-A218-AC7A374F884F}" destId="{412EC73E-1CF1-6D40-8F63-5E4813FE246E}" srcOrd="1" destOrd="0" parTransId="{C172A78A-3FA7-DF45-BD45-99AC91FA43B5}" sibTransId="{16E74FA7-D589-B94D-B186-68DF03A4089C}"/>
    <dgm:cxn modelId="{7E330A0E-4B2A-A34E-AA93-270BAA5F3E97}" srcId="{299D8BA1-5E83-C142-A218-AC7A374F884F}" destId="{9D6983CA-8271-564C-BA86-F839A592B0E6}" srcOrd="2" destOrd="0" parTransId="{A24A6A49-A6E3-A84D-B334-126BEBFCF7F3}" sibTransId="{03EADBA6-4D43-CB4A-BB6B-7C75BEF72FEF}"/>
    <dgm:cxn modelId="{95B93E00-E965-AF4B-8995-9382838DC54C}" type="presOf" srcId="{346B8B36-2DA5-C945-AECB-F075D16C4848}" destId="{1D042CED-EF20-6A4B-B917-F7B8389CF88E}" srcOrd="0" destOrd="0" presId="urn:microsoft.com/office/officeart/2008/layout/PictureAccentList"/>
    <dgm:cxn modelId="{848A2AE9-589C-7948-9474-7CC972556CDB}" type="presOf" srcId="{299D8BA1-5E83-C142-A218-AC7A374F884F}" destId="{2E86CB69-6B43-E04F-B262-743E488B3080}" srcOrd="0" destOrd="0" presId="urn:microsoft.com/office/officeart/2008/layout/PictureAccentList"/>
    <dgm:cxn modelId="{8124FF61-B027-A14B-859C-41D01A5A86ED}" type="presOf" srcId="{412EC73E-1CF1-6D40-8F63-5E4813FE246E}" destId="{3A356B78-F789-CF47-9748-45A29733FDD5}" srcOrd="0" destOrd="0" presId="urn:microsoft.com/office/officeart/2008/layout/PictureAccentList"/>
    <dgm:cxn modelId="{1A10D685-5CC2-6C4C-8F6A-B627A0DCB2B4}" type="presOf" srcId="{9D6983CA-8271-564C-BA86-F839A592B0E6}" destId="{7BBC3DBE-4863-C341-BEDC-A81650F51211}" srcOrd="0" destOrd="0" presId="urn:microsoft.com/office/officeart/2008/layout/PictureAccentList"/>
    <dgm:cxn modelId="{F809D964-F59D-BE45-A98C-199306913AB0}" srcId="{299D8BA1-5E83-C142-A218-AC7A374F884F}" destId="{FCF4C2E1-1904-2744-9ABC-8424F590ACA9}" srcOrd="0" destOrd="0" parTransId="{3AAA36D1-66D1-194E-A6E1-6200B98D6D1F}" sibTransId="{20A1D80E-A386-BC47-B788-5E746444A67F}"/>
    <dgm:cxn modelId="{39E52915-DB3B-CC41-B58B-A1BD10D7839E}" type="presParOf" srcId="{1D042CED-EF20-6A4B-B917-F7B8389CF88E}" destId="{A26CF54F-2819-4947-8666-885693B44486}" srcOrd="0" destOrd="0" presId="urn:microsoft.com/office/officeart/2008/layout/PictureAccentList"/>
    <dgm:cxn modelId="{CBBDE3CF-9429-F741-9C64-7FBB5CFD74F5}" type="presParOf" srcId="{A26CF54F-2819-4947-8666-885693B44486}" destId="{2935B931-DC3B-C147-B1A5-EC23F2FC72FD}" srcOrd="0" destOrd="0" presId="urn:microsoft.com/office/officeart/2008/layout/PictureAccentList"/>
    <dgm:cxn modelId="{13BBB620-686A-2049-842C-90C5814D0EAE}" type="presParOf" srcId="{2935B931-DC3B-C147-B1A5-EC23F2FC72FD}" destId="{2E86CB69-6B43-E04F-B262-743E488B3080}" srcOrd="0" destOrd="0" presId="urn:microsoft.com/office/officeart/2008/layout/PictureAccentList"/>
    <dgm:cxn modelId="{5BE36419-16CC-BF43-9E89-BB76B33D3166}" type="presParOf" srcId="{A26CF54F-2819-4947-8666-885693B44486}" destId="{10D33106-69CB-7542-9A37-A1A05A1286A3}" srcOrd="1" destOrd="0" presId="urn:microsoft.com/office/officeart/2008/layout/PictureAccentList"/>
    <dgm:cxn modelId="{38A1F93D-5E18-024B-BF79-946C75406E50}" type="presParOf" srcId="{10D33106-69CB-7542-9A37-A1A05A1286A3}" destId="{4208ABDC-6601-7A42-8774-7A54CC6F1E95}" srcOrd="0" destOrd="0" presId="urn:microsoft.com/office/officeart/2008/layout/PictureAccentList"/>
    <dgm:cxn modelId="{D6B474FA-71FB-6347-B28C-808882EEEF51}" type="presParOf" srcId="{4208ABDC-6601-7A42-8774-7A54CC6F1E95}" destId="{FA1A7E7E-980A-6A4D-AB79-E6745572EED6}" srcOrd="0" destOrd="0" presId="urn:microsoft.com/office/officeart/2008/layout/PictureAccentList"/>
    <dgm:cxn modelId="{C0BC2BFD-AD41-584F-BC5F-94B7197E2FDE}" type="presParOf" srcId="{4208ABDC-6601-7A42-8774-7A54CC6F1E95}" destId="{7E869C44-1945-8D43-B90B-EA9BDAACBB7D}" srcOrd="1" destOrd="0" presId="urn:microsoft.com/office/officeart/2008/layout/PictureAccentList"/>
    <dgm:cxn modelId="{C3C71716-F7F5-E64B-AD69-90D25B6DD43A}" type="presParOf" srcId="{10D33106-69CB-7542-9A37-A1A05A1286A3}" destId="{D514CF55-E42B-4D4E-A9C0-E0CB056B0435}" srcOrd="1" destOrd="0" presId="urn:microsoft.com/office/officeart/2008/layout/PictureAccentList"/>
    <dgm:cxn modelId="{971CED99-2A57-8944-89BE-41CAB212FE35}" type="presParOf" srcId="{D514CF55-E42B-4D4E-A9C0-E0CB056B0435}" destId="{97D032D4-550B-CE4B-8453-5669E15351AD}" srcOrd="0" destOrd="0" presId="urn:microsoft.com/office/officeart/2008/layout/PictureAccentList"/>
    <dgm:cxn modelId="{46C22E63-2390-F14F-AB31-0FB936FEFC00}" type="presParOf" srcId="{D514CF55-E42B-4D4E-A9C0-E0CB056B0435}" destId="{3A356B78-F789-CF47-9748-45A29733FDD5}" srcOrd="1" destOrd="0" presId="urn:microsoft.com/office/officeart/2008/layout/PictureAccentList"/>
    <dgm:cxn modelId="{609FE195-C240-074C-8BA1-F9412DF48B5A}" type="presParOf" srcId="{10D33106-69CB-7542-9A37-A1A05A1286A3}" destId="{E32059F4-BF92-5E4F-B515-618680F6C84A}" srcOrd="2" destOrd="0" presId="urn:microsoft.com/office/officeart/2008/layout/PictureAccentList"/>
    <dgm:cxn modelId="{60BF641A-0289-F14B-8D7E-7701D24AE37C}" type="presParOf" srcId="{E32059F4-BF92-5E4F-B515-618680F6C84A}" destId="{76DE6457-29E2-1D4C-9DF6-F758C07F5753}" srcOrd="0" destOrd="0" presId="urn:microsoft.com/office/officeart/2008/layout/PictureAccentList"/>
    <dgm:cxn modelId="{034734E8-B322-2542-B861-9ADDB2BB622C}" type="presParOf" srcId="{E32059F4-BF92-5E4F-B515-618680F6C84A}" destId="{7BBC3DBE-4863-C341-BEDC-A81650F51211}" srcOrd="1" destOrd="0" presId="urn:microsoft.com/office/officeart/2008/layout/Picture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1DB8409D-F789-0646-826E-C3C6AA6FF813}" type="doc">
      <dgm:prSet loTypeId="urn:microsoft.com/office/officeart/2009/3/layout/IncreasingArrowsProcess" loCatId="" qsTypeId="urn:microsoft.com/office/officeart/2005/8/quickstyle/simple4" qsCatId="simple" csTypeId="urn:microsoft.com/office/officeart/2005/8/colors/accent1_2" csCatId="accent1" phldr="1"/>
      <dgm:spPr/>
      <dgm:t>
        <a:bodyPr/>
        <a:lstStyle/>
        <a:p>
          <a:endParaRPr lang="en-US"/>
        </a:p>
      </dgm:t>
    </dgm:pt>
    <dgm:pt modelId="{60C89F1B-46FB-834C-A40D-F3A0860E25E5}">
      <dgm:prSet phldrT="[Text]"/>
      <dgm:spPr>
        <a:gradFill rotWithShape="0">
          <a:gsLst>
            <a:gs pos="0">
              <a:schemeClr val="bg2"/>
            </a:gs>
            <a:gs pos="80000">
              <a:srgbClr val="FFFF00"/>
            </a:gs>
            <a:gs pos="100000">
              <a:srgbClr val="FFFF00"/>
            </a:gs>
          </a:gsLst>
        </a:gradFill>
      </dgm:spPr>
      <dgm:t>
        <a:bodyPr/>
        <a:lstStyle/>
        <a:p>
          <a:r>
            <a:rPr lang="en-US" dirty="0" smtClean="0"/>
            <a:t>Release 12</a:t>
          </a:r>
          <a:endParaRPr lang="en-US" dirty="0"/>
        </a:p>
      </dgm:t>
    </dgm:pt>
    <dgm:pt modelId="{D9F7DCC0-4D32-4948-87FC-3F0CF4CA4CDF}" type="parTrans" cxnId="{00FA3E7E-2097-5F4F-AFDF-592ACFF0DB61}">
      <dgm:prSet/>
      <dgm:spPr/>
      <dgm:t>
        <a:bodyPr/>
        <a:lstStyle/>
        <a:p>
          <a:endParaRPr lang="en-US"/>
        </a:p>
      </dgm:t>
    </dgm:pt>
    <dgm:pt modelId="{31709CE1-466E-2649-AC7A-A088145F0350}" type="sibTrans" cxnId="{00FA3E7E-2097-5F4F-AFDF-592ACFF0DB61}">
      <dgm:prSet/>
      <dgm:spPr/>
      <dgm:t>
        <a:bodyPr/>
        <a:lstStyle/>
        <a:p>
          <a:endParaRPr lang="en-US"/>
        </a:p>
      </dgm:t>
    </dgm:pt>
    <dgm:pt modelId="{C0296471-8F78-4D4E-8A83-D2EB276009A1}">
      <dgm:prSet phldrT="[Text]"/>
      <dgm:spPr/>
      <dgm:t>
        <a:bodyPr/>
        <a:lstStyle/>
        <a:p>
          <a:r>
            <a:rPr lang="en-US" dirty="0" smtClean="0"/>
            <a:t>Capacity</a:t>
          </a:r>
        </a:p>
        <a:p>
          <a:r>
            <a:rPr lang="en-US" dirty="0" smtClean="0"/>
            <a:t>Coverage</a:t>
          </a:r>
        </a:p>
        <a:p>
          <a:r>
            <a:rPr lang="en-US" dirty="0" smtClean="0"/>
            <a:t>Spectrum Utilization</a:t>
          </a:r>
          <a:endParaRPr lang="en-US" dirty="0"/>
        </a:p>
      </dgm:t>
    </dgm:pt>
    <dgm:pt modelId="{C9347A27-A269-0741-B7A7-C556DD252509}" type="parTrans" cxnId="{5B9E62CE-154E-AB41-87F8-0B194F436016}">
      <dgm:prSet/>
      <dgm:spPr/>
      <dgm:t>
        <a:bodyPr/>
        <a:lstStyle/>
        <a:p>
          <a:endParaRPr lang="en-US"/>
        </a:p>
      </dgm:t>
    </dgm:pt>
    <dgm:pt modelId="{68E44B98-7B4F-A049-95FF-BBDE457F6059}" type="sibTrans" cxnId="{5B9E62CE-154E-AB41-87F8-0B194F436016}">
      <dgm:prSet/>
      <dgm:spPr/>
      <dgm:t>
        <a:bodyPr/>
        <a:lstStyle/>
        <a:p>
          <a:endParaRPr lang="en-US"/>
        </a:p>
      </dgm:t>
    </dgm:pt>
    <dgm:pt modelId="{EE9BBB28-41D0-0743-8E9E-4753E24DD110}">
      <dgm:prSet phldrT="[Text]"/>
      <dgm:spPr>
        <a:gradFill rotWithShape="0">
          <a:gsLst>
            <a:gs pos="0">
              <a:schemeClr val="bg2"/>
            </a:gs>
            <a:gs pos="80000">
              <a:srgbClr val="FFFF00"/>
            </a:gs>
            <a:gs pos="100000">
              <a:srgbClr val="FFFF00"/>
            </a:gs>
          </a:gsLst>
        </a:gradFill>
      </dgm:spPr>
      <dgm:t>
        <a:bodyPr/>
        <a:lstStyle/>
        <a:p>
          <a:r>
            <a:rPr lang="en-US" dirty="0" smtClean="0"/>
            <a:t>Release 12+</a:t>
          </a:r>
          <a:endParaRPr lang="en-US" dirty="0"/>
        </a:p>
      </dgm:t>
    </dgm:pt>
    <dgm:pt modelId="{58086ABA-508A-FD40-8B11-F72A5F1DB93D}" type="parTrans" cxnId="{D1E6E538-4F68-3043-9841-291415E7F6B2}">
      <dgm:prSet/>
      <dgm:spPr/>
      <dgm:t>
        <a:bodyPr/>
        <a:lstStyle/>
        <a:p>
          <a:endParaRPr lang="en-US"/>
        </a:p>
      </dgm:t>
    </dgm:pt>
    <dgm:pt modelId="{354894B2-D964-8344-9BF3-B53E0348F24F}" type="sibTrans" cxnId="{D1E6E538-4F68-3043-9841-291415E7F6B2}">
      <dgm:prSet/>
      <dgm:spPr/>
      <dgm:t>
        <a:bodyPr/>
        <a:lstStyle/>
        <a:p>
          <a:endParaRPr lang="en-US"/>
        </a:p>
      </dgm:t>
    </dgm:pt>
    <dgm:pt modelId="{75F031CB-A606-F94F-B9E1-6F9CF23A5D51}">
      <dgm:prSet phldrT="[Text]"/>
      <dgm:spPr/>
      <dgm:t>
        <a:bodyPr/>
        <a:lstStyle/>
        <a:p>
          <a:r>
            <a:rPr lang="en-US" dirty="0" smtClean="0"/>
            <a:t>New Spectrum</a:t>
          </a:r>
        </a:p>
        <a:p>
          <a:r>
            <a:rPr lang="en-US" dirty="0" smtClean="0"/>
            <a:t>Architecture Improvements</a:t>
          </a:r>
          <a:endParaRPr lang="en-US" dirty="0" smtClean="0"/>
        </a:p>
        <a:p>
          <a:r>
            <a:rPr lang="en-US" dirty="0" smtClean="0"/>
            <a:t>Usability</a:t>
          </a:r>
          <a:endParaRPr lang="en-US" dirty="0"/>
        </a:p>
      </dgm:t>
    </dgm:pt>
    <dgm:pt modelId="{10816ECF-D106-4741-9DD2-012685F799E5}" type="parTrans" cxnId="{EC6ED752-2FF9-EB42-9C66-760FB9021EB2}">
      <dgm:prSet/>
      <dgm:spPr/>
      <dgm:t>
        <a:bodyPr/>
        <a:lstStyle/>
        <a:p>
          <a:endParaRPr lang="en-US"/>
        </a:p>
      </dgm:t>
    </dgm:pt>
    <dgm:pt modelId="{C15EC627-40C9-1940-A1A0-58A4A837C61A}" type="sibTrans" cxnId="{EC6ED752-2FF9-EB42-9C66-760FB9021EB2}">
      <dgm:prSet/>
      <dgm:spPr/>
      <dgm:t>
        <a:bodyPr/>
        <a:lstStyle/>
        <a:p>
          <a:endParaRPr lang="en-US"/>
        </a:p>
      </dgm:t>
    </dgm:pt>
    <dgm:pt modelId="{918303ED-255F-C74B-B630-96C5F3F01B01}">
      <dgm:prSet phldrT="[Text]"/>
      <dgm:spPr>
        <a:gradFill rotWithShape="0">
          <a:gsLst>
            <a:gs pos="0">
              <a:schemeClr val="bg2"/>
            </a:gs>
            <a:gs pos="80000">
              <a:srgbClr val="FFFF00"/>
            </a:gs>
            <a:gs pos="100000">
              <a:srgbClr val="FFFF00"/>
            </a:gs>
          </a:gsLst>
        </a:gradFill>
      </dgm:spPr>
      <dgm:t>
        <a:bodyPr/>
        <a:lstStyle/>
        <a:p>
          <a:r>
            <a:rPr lang="en-US" dirty="0" smtClean="0"/>
            <a:t>5G</a:t>
          </a:r>
          <a:endParaRPr lang="en-US" dirty="0"/>
        </a:p>
      </dgm:t>
    </dgm:pt>
    <dgm:pt modelId="{C878271D-856C-4040-90BE-F2B9B848131F}" type="parTrans" cxnId="{E2465401-7CFD-6446-9220-6F7B1461F2BE}">
      <dgm:prSet/>
      <dgm:spPr/>
      <dgm:t>
        <a:bodyPr/>
        <a:lstStyle/>
        <a:p>
          <a:endParaRPr lang="en-US"/>
        </a:p>
      </dgm:t>
    </dgm:pt>
    <dgm:pt modelId="{B7DFADE4-FA3B-C64C-93B9-32902A16FD70}" type="sibTrans" cxnId="{E2465401-7CFD-6446-9220-6F7B1461F2BE}">
      <dgm:prSet/>
      <dgm:spPr/>
      <dgm:t>
        <a:bodyPr/>
        <a:lstStyle/>
        <a:p>
          <a:endParaRPr lang="en-US"/>
        </a:p>
      </dgm:t>
    </dgm:pt>
    <dgm:pt modelId="{A20F4281-F8A4-0C4A-9FDE-672FEC6F3AB1}">
      <dgm:prSet phldrT="[Text]"/>
      <dgm:spPr/>
      <dgm:t>
        <a:bodyPr/>
        <a:lstStyle/>
        <a:p>
          <a:r>
            <a:rPr lang="en-US" dirty="0" smtClean="0"/>
            <a:t>New Technology</a:t>
          </a:r>
        </a:p>
        <a:p>
          <a:r>
            <a:rPr lang="en-US" dirty="0" smtClean="0"/>
            <a:t>New User Experiences</a:t>
          </a:r>
        </a:p>
        <a:p>
          <a:r>
            <a:rPr lang="en-US" dirty="0" smtClean="0"/>
            <a:t>New </a:t>
          </a:r>
          <a:r>
            <a:rPr lang="en-US" dirty="0" smtClean="0"/>
            <a:t>System Architecture</a:t>
          </a:r>
          <a:endParaRPr lang="en-US" dirty="0" smtClean="0"/>
        </a:p>
        <a:p>
          <a:endParaRPr lang="en-US" dirty="0"/>
        </a:p>
      </dgm:t>
    </dgm:pt>
    <dgm:pt modelId="{30EEE026-3037-A94F-AC6B-9E5DD9021F08}" type="parTrans" cxnId="{4B556DA7-9053-1744-B6FF-BE982A1407F4}">
      <dgm:prSet/>
      <dgm:spPr/>
      <dgm:t>
        <a:bodyPr/>
        <a:lstStyle/>
        <a:p>
          <a:endParaRPr lang="en-US"/>
        </a:p>
      </dgm:t>
    </dgm:pt>
    <dgm:pt modelId="{24CA6CD1-C8D9-5449-BC36-D2F05FEC2155}" type="sibTrans" cxnId="{4B556DA7-9053-1744-B6FF-BE982A1407F4}">
      <dgm:prSet/>
      <dgm:spPr/>
      <dgm:t>
        <a:bodyPr/>
        <a:lstStyle/>
        <a:p>
          <a:endParaRPr lang="en-US"/>
        </a:p>
      </dgm:t>
    </dgm:pt>
    <dgm:pt modelId="{CAD4016E-FCC5-AD4C-9F45-92723B8F75EE}" type="pres">
      <dgm:prSet presAssocID="{1DB8409D-F789-0646-826E-C3C6AA6FF813}" presName="Name0" presStyleCnt="0">
        <dgm:presLayoutVars>
          <dgm:chMax val="5"/>
          <dgm:chPref val="5"/>
          <dgm:dir/>
          <dgm:animLvl val="lvl"/>
        </dgm:presLayoutVars>
      </dgm:prSet>
      <dgm:spPr/>
      <dgm:t>
        <a:bodyPr/>
        <a:lstStyle/>
        <a:p>
          <a:endParaRPr lang="en-US"/>
        </a:p>
      </dgm:t>
    </dgm:pt>
    <dgm:pt modelId="{C70E3CAF-A5BE-AF49-A1A8-C717CA8C4402}" type="pres">
      <dgm:prSet presAssocID="{60C89F1B-46FB-834C-A40D-F3A0860E25E5}" presName="parentText1" presStyleLbl="node1" presStyleIdx="0" presStyleCnt="3">
        <dgm:presLayoutVars>
          <dgm:chMax/>
          <dgm:chPref val="3"/>
          <dgm:bulletEnabled val="1"/>
        </dgm:presLayoutVars>
      </dgm:prSet>
      <dgm:spPr/>
      <dgm:t>
        <a:bodyPr/>
        <a:lstStyle/>
        <a:p>
          <a:endParaRPr lang="en-US"/>
        </a:p>
      </dgm:t>
    </dgm:pt>
    <dgm:pt modelId="{F82A7778-D5E3-5B49-8A62-045C40D988C4}" type="pres">
      <dgm:prSet presAssocID="{60C89F1B-46FB-834C-A40D-F3A0860E25E5}" presName="childText1" presStyleLbl="solidAlignAcc1" presStyleIdx="0" presStyleCnt="3">
        <dgm:presLayoutVars>
          <dgm:chMax val="0"/>
          <dgm:chPref val="0"/>
          <dgm:bulletEnabled val="1"/>
        </dgm:presLayoutVars>
      </dgm:prSet>
      <dgm:spPr/>
      <dgm:t>
        <a:bodyPr/>
        <a:lstStyle/>
        <a:p>
          <a:endParaRPr lang="en-US"/>
        </a:p>
      </dgm:t>
    </dgm:pt>
    <dgm:pt modelId="{30BB5D8D-21DD-F940-84BB-5BC026764808}" type="pres">
      <dgm:prSet presAssocID="{EE9BBB28-41D0-0743-8E9E-4753E24DD110}" presName="parentText2" presStyleLbl="node1" presStyleIdx="1" presStyleCnt="3">
        <dgm:presLayoutVars>
          <dgm:chMax/>
          <dgm:chPref val="3"/>
          <dgm:bulletEnabled val="1"/>
        </dgm:presLayoutVars>
      </dgm:prSet>
      <dgm:spPr/>
      <dgm:t>
        <a:bodyPr/>
        <a:lstStyle/>
        <a:p>
          <a:endParaRPr lang="en-US"/>
        </a:p>
      </dgm:t>
    </dgm:pt>
    <dgm:pt modelId="{7E11DBC5-B211-8E4D-8EAF-B887A78F40B7}" type="pres">
      <dgm:prSet presAssocID="{EE9BBB28-41D0-0743-8E9E-4753E24DD110}" presName="childText2" presStyleLbl="solidAlignAcc1" presStyleIdx="1" presStyleCnt="3">
        <dgm:presLayoutVars>
          <dgm:chMax val="0"/>
          <dgm:chPref val="0"/>
          <dgm:bulletEnabled val="1"/>
        </dgm:presLayoutVars>
      </dgm:prSet>
      <dgm:spPr/>
      <dgm:t>
        <a:bodyPr/>
        <a:lstStyle/>
        <a:p>
          <a:endParaRPr lang="en-US"/>
        </a:p>
      </dgm:t>
    </dgm:pt>
    <dgm:pt modelId="{6A912A89-1CA1-4D42-8F56-9665F7EB90D0}" type="pres">
      <dgm:prSet presAssocID="{918303ED-255F-C74B-B630-96C5F3F01B01}" presName="parentText3" presStyleLbl="node1" presStyleIdx="2" presStyleCnt="3">
        <dgm:presLayoutVars>
          <dgm:chMax/>
          <dgm:chPref val="3"/>
          <dgm:bulletEnabled val="1"/>
        </dgm:presLayoutVars>
      </dgm:prSet>
      <dgm:spPr/>
      <dgm:t>
        <a:bodyPr/>
        <a:lstStyle/>
        <a:p>
          <a:endParaRPr lang="en-US"/>
        </a:p>
      </dgm:t>
    </dgm:pt>
    <dgm:pt modelId="{8152F2E9-4AF7-564A-9963-D170B2781060}" type="pres">
      <dgm:prSet presAssocID="{918303ED-255F-C74B-B630-96C5F3F01B01}" presName="childText3" presStyleLbl="solidAlignAcc1" presStyleIdx="2" presStyleCnt="3">
        <dgm:presLayoutVars>
          <dgm:chMax val="0"/>
          <dgm:chPref val="0"/>
          <dgm:bulletEnabled val="1"/>
        </dgm:presLayoutVars>
      </dgm:prSet>
      <dgm:spPr/>
      <dgm:t>
        <a:bodyPr/>
        <a:lstStyle/>
        <a:p>
          <a:endParaRPr lang="en-US"/>
        </a:p>
      </dgm:t>
    </dgm:pt>
  </dgm:ptLst>
  <dgm:cxnLst>
    <dgm:cxn modelId="{AE98125D-7BE4-1F43-A95E-CCA70DF9FCCE}" type="presOf" srcId="{A20F4281-F8A4-0C4A-9FDE-672FEC6F3AB1}" destId="{8152F2E9-4AF7-564A-9963-D170B2781060}" srcOrd="0" destOrd="0" presId="urn:microsoft.com/office/officeart/2009/3/layout/IncreasingArrowsProcess"/>
    <dgm:cxn modelId="{5B9E62CE-154E-AB41-87F8-0B194F436016}" srcId="{60C89F1B-46FB-834C-A40D-F3A0860E25E5}" destId="{C0296471-8F78-4D4E-8A83-D2EB276009A1}" srcOrd="0" destOrd="0" parTransId="{C9347A27-A269-0741-B7A7-C556DD252509}" sibTransId="{68E44B98-7B4F-A049-95FF-BBDE457F6059}"/>
    <dgm:cxn modelId="{00FA3E7E-2097-5F4F-AFDF-592ACFF0DB61}" srcId="{1DB8409D-F789-0646-826E-C3C6AA6FF813}" destId="{60C89F1B-46FB-834C-A40D-F3A0860E25E5}" srcOrd="0" destOrd="0" parTransId="{D9F7DCC0-4D32-4948-87FC-3F0CF4CA4CDF}" sibTransId="{31709CE1-466E-2649-AC7A-A088145F0350}"/>
    <dgm:cxn modelId="{DC697C80-0908-F64B-B686-C74262494325}" type="presOf" srcId="{C0296471-8F78-4D4E-8A83-D2EB276009A1}" destId="{F82A7778-D5E3-5B49-8A62-045C40D988C4}" srcOrd="0" destOrd="0" presId="urn:microsoft.com/office/officeart/2009/3/layout/IncreasingArrowsProcess"/>
    <dgm:cxn modelId="{EC6ED752-2FF9-EB42-9C66-760FB9021EB2}" srcId="{EE9BBB28-41D0-0743-8E9E-4753E24DD110}" destId="{75F031CB-A606-F94F-B9E1-6F9CF23A5D51}" srcOrd="0" destOrd="0" parTransId="{10816ECF-D106-4741-9DD2-012685F799E5}" sibTransId="{C15EC627-40C9-1940-A1A0-58A4A837C61A}"/>
    <dgm:cxn modelId="{3AE5628C-D08B-A645-AF23-96D1CFFA0F6C}" type="presOf" srcId="{60C89F1B-46FB-834C-A40D-F3A0860E25E5}" destId="{C70E3CAF-A5BE-AF49-A1A8-C717CA8C4402}" srcOrd="0" destOrd="0" presId="urn:microsoft.com/office/officeart/2009/3/layout/IncreasingArrowsProcess"/>
    <dgm:cxn modelId="{277149E7-BA51-2C40-9296-4123A3CE76A7}" type="presOf" srcId="{75F031CB-A606-F94F-B9E1-6F9CF23A5D51}" destId="{7E11DBC5-B211-8E4D-8EAF-B887A78F40B7}" srcOrd="0" destOrd="0" presId="urn:microsoft.com/office/officeart/2009/3/layout/IncreasingArrowsProcess"/>
    <dgm:cxn modelId="{E2465401-7CFD-6446-9220-6F7B1461F2BE}" srcId="{1DB8409D-F789-0646-826E-C3C6AA6FF813}" destId="{918303ED-255F-C74B-B630-96C5F3F01B01}" srcOrd="2" destOrd="0" parTransId="{C878271D-856C-4040-90BE-F2B9B848131F}" sibTransId="{B7DFADE4-FA3B-C64C-93B9-32902A16FD70}"/>
    <dgm:cxn modelId="{48204359-CE36-3942-AD43-BC828F7255E5}" type="presOf" srcId="{918303ED-255F-C74B-B630-96C5F3F01B01}" destId="{6A912A89-1CA1-4D42-8F56-9665F7EB90D0}" srcOrd="0" destOrd="0" presId="urn:microsoft.com/office/officeart/2009/3/layout/IncreasingArrowsProcess"/>
    <dgm:cxn modelId="{F90E602C-EF52-6046-818F-1BC7BD63096F}" type="presOf" srcId="{EE9BBB28-41D0-0743-8E9E-4753E24DD110}" destId="{30BB5D8D-21DD-F940-84BB-5BC026764808}" srcOrd="0" destOrd="0" presId="urn:microsoft.com/office/officeart/2009/3/layout/IncreasingArrowsProcess"/>
    <dgm:cxn modelId="{D1E6E538-4F68-3043-9841-291415E7F6B2}" srcId="{1DB8409D-F789-0646-826E-C3C6AA6FF813}" destId="{EE9BBB28-41D0-0743-8E9E-4753E24DD110}" srcOrd="1" destOrd="0" parTransId="{58086ABA-508A-FD40-8B11-F72A5F1DB93D}" sibTransId="{354894B2-D964-8344-9BF3-B53E0348F24F}"/>
    <dgm:cxn modelId="{17146814-9F0A-5E4B-9E5A-D13CAB689F02}" type="presOf" srcId="{1DB8409D-F789-0646-826E-C3C6AA6FF813}" destId="{CAD4016E-FCC5-AD4C-9F45-92723B8F75EE}" srcOrd="0" destOrd="0" presId="urn:microsoft.com/office/officeart/2009/3/layout/IncreasingArrowsProcess"/>
    <dgm:cxn modelId="{4B556DA7-9053-1744-B6FF-BE982A1407F4}" srcId="{918303ED-255F-C74B-B630-96C5F3F01B01}" destId="{A20F4281-F8A4-0C4A-9FDE-672FEC6F3AB1}" srcOrd="0" destOrd="0" parTransId="{30EEE026-3037-A94F-AC6B-9E5DD9021F08}" sibTransId="{24CA6CD1-C8D9-5449-BC36-D2F05FEC2155}"/>
    <dgm:cxn modelId="{67B378F1-FD3B-9E45-8449-932C5F5CC41B}" type="presParOf" srcId="{CAD4016E-FCC5-AD4C-9F45-92723B8F75EE}" destId="{C70E3CAF-A5BE-AF49-A1A8-C717CA8C4402}" srcOrd="0" destOrd="0" presId="urn:microsoft.com/office/officeart/2009/3/layout/IncreasingArrowsProcess"/>
    <dgm:cxn modelId="{60F38A79-D561-D047-8DC8-827EE3D5AEBF}" type="presParOf" srcId="{CAD4016E-FCC5-AD4C-9F45-92723B8F75EE}" destId="{F82A7778-D5E3-5B49-8A62-045C40D988C4}" srcOrd="1" destOrd="0" presId="urn:microsoft.com/office/officeart/2009/3/layout/IncreasingArrowsProcess"/>
    <dgm:cxn modelId="{828B6828-D9F4-4543-8D66-ED5C93A16CBC}" type="presParOf" srcId="{CAD4016E-FCC5-AD4C-9F45-92723B8F75EE}" destId="{30BB5D8D-21DD-F940-84BB-5BC026764808}" srcOrd="2" destOrd="0" presId="urn:microsoft.com/office/officeart/2009/3/layout/IncreasingArrowsProcess"/>
    <dgm:cxn modelId="{9DD31B40-61FF-754B-B561-3940233DE1B7}" type="presParOf" srcId="{CAD4016E-FCC5-AD4C-9F45-92723B8F75EE}" destId="{7E11DBC5-B211-8E4D-8EAF-B887A78F40B7}" srcOrd="3" destOrd="0" presId="urn:microsoft.com/office/officeart/2009/3/layout/IncreasingArrowsProcess"/>
    <dgm:cxn modelId="{064E204E-B6E6-6949-A7FA-231C4B8FA89B}" type="presParOf" srcId="{CAD4016E-FCC5-AD4C-9F45-92723B8F75EE}" destId="{6A912A89-1CA1-4D42-8F56-9665F7EB90D0}" srcOrd="4" destOrd="0" presId="urn:microsoft.com/office/officeart/2009/3/layout/IncreasingArrowsProcess"/>
    <dgm:cxn modelId="{B0B3E93C-8C5B-5149-B232-D7B59B533974}" type="presParOf" srcId="{CAD4016E-FCC5-AD4C-9F45-92723B8F75EE}" destId="{8152F2E9-4AF7-564A-9963-D170B2781060}" srcOrd="5" destOrd="0" presId="urn:microsoft.com/office/officeart/2009/3/layout/IncreasingArrows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C60838E-4B58-6947-9F9A-74446C826FDF}" type="doc">
      <dgm:prSet loTypeId="urn:microsoft.com/office/officeart/2005/8/layout/arrow2" loCatId="" qsTypeId="urn:microsoft.com/office/officeart/2005/8/quickstyle/simple4" qsCatId="simple" csTypeId="urn:microsoft.com/office/officeart/2005/8/colors/accent1_2" csCatId="accent1" phldr="1"/>
      <dgm:spPr/>
    </dgm:pt>
    <dgm:pt modelId="{05BD083C-C628-6D40-AB22-6D71338F85A9}">
      <dgm:prSet phldrT="[Text]"/>
      <dgm:spPr/>
      <dgm:t>
        <a:bodyPr/>
        <a:lstStyle/>
        <a:p>
          <a:r>
            <a:rPr lang="en-US" dirty="0" smtClean="0"/>
            <a:t>R10</a:t>
          </a:r>
          <a:endParaRPr lang="en-US" dirty="0"/>
        </a:p>
      </dgm:t>
    </dgm:pt>
    <dgm:pt modelId="{5D843DD4-2C0D-9842-8ADB-943891D94871}" type="parTrans" cxnId="{15FC4F93-D4FD-2247-81CC-87DD06FFF753}">
      <dgm:prSet/>
      <dgm:spPr/>
      <dgm:t>
        <a:bodyPr/>
        <a:lstStyle/>
        <a:p>
          <a:endParaRPr lang="en-US"/>
        </a:p>
      </dgm:t>
    </dgm:pt>
    <dgm:pt modelId="{0F0AA266-1B0A-BA48-BB3A-B75252604EA9}" type="sibTrans" cxnId="{15FC4F93-D4FD-2247-81CC-87DD06FFF753}">
      <dgm:prSet/>
      <dgm:spPr/>
      <dgm:t>
        <a:bodyPr/>
        <a:lstStyle/>
        <a:p>
          <a:endParaRPr lang="en-US"/>
        </a:p>
      </dgm:t>
    </dgm:pt>
    <dgm:pt modelId="{493D18F4-820E-B042-B954-51F6CB2DCE7E}">
      <dgm:prSet phldrT="[Text]"/>
      <dgm:spPr/>
      <dgm:t>
        <a:bodyPr/>
        <a:lstStyle/>
        <a:p>
          <a:r>
            <a:rPr lang="en-US" dirty="0" smtClean="0"/>
            <a:t>R11</a:t>
          </a:r>
          <a:endParaRPr lang="en-US" dirty="0"/>
        </a:p>
      </dgm:t>
    </dgm:pt>
    <dgm:pt modelId="{39761167-5E21-B34E-8596-21C17EDB4A9E}" type="parTrans" cxnId="{D04B6B33-593B-9B40-9802-C6D3F1B2E4A7}">
      <dgm:prSet/>
      <dgm:spPr/>
      <dgm:t>
        <a:bodyPr/>
        <a:lstStyle/>
        <a:p>
          <a:endParaRPr lang="en-US"/>
        </a:p>
      </dgm:t>
    </dgm:pt>
    <dgm:pt modelId="{823F2841-A5CD-BD48-A33F-C1ED6E7F88D0}" type="sibTrans" cxnId="{D04B6B33-593B-9B40-9802-C6D3F1B2E4A7}">
      <dgm:prSet/>
      <dgm:spPr/>
      <dgm:t>
        <a:bodyPr/>
        <a:lstStyle/>
        <a:p>
          <a:endParaRPr lang="en-US"/>
        </a:p>
      </dgm:t>
    </dgm:pt>
    <dgm:pt modelId="{919FFF10-B63D-F640-A779-BB0B18C6373F}">
      <dgm:prSet/>
      <dgm:spPr/>
      <dgm:t>
        <a:bodyPr/>
        <a:lstStyle/>
        <a:p>
          <a:r>
            <a:rPr lang="en-US" dirty="0" smtClean="0"/>
            <a:t>R12</a:t>
          </a:r>
          <a:endParaRPr lang="en-US" dirty="0"/>
        </a:p>
      </dgm:t>
    </dgm:pt>
    <dgm:pt modelId="{1221F946-384C-8D44-937A-9DA0E24D21FA}" type="parTrans" cxnId="{969ED40B-5CBE-1146-BA9C-67624C7AAF4F}">
      <dgm:prSet/>
      <dgm:spPr/>
      <dgm:t>
        <a:bodyPr/>
        <a:lstStyle/>
        <a:p>
          <a:endParaRPr lang="en-US"/>
        </a:p>
      </dgm:t>
    </dgm:pt>
    <dgm:pt modelId="{6AE1AE98-C737-D34F-ACBE-83A71F3109FE}" type="sibTrans" cxnId="{969ED40B-5CBE-1146-BA9C-67624C7AAF4F}">
      <dgm:prSet/>
      <dgm:spPr/>
      <dgm:t>
        <a:bodyPr/>
        <a:lstStyle/>
        <a:p>
          <a:endParaRPr lang="en-US"/>
        </a:p>
      </dgm:t>
    </dgm:pt>
    <dgm:pt modelId="{C5A69D09-D9F9-464B-B24A-69EBA5EE4719}">
      <dgm:prSet/>
      <dgm:spPr/>
      <dgm:t>
        <a:bodyPr/>
        <a:lstStyle/>
        <a:p>
          <a:r>
            <a:rPr lang="en-US" dirty="0" smtClean="0"/>
            <a:t>R12+</a:t>
          </a:r>
          <a:endParaRPr lang="en-US" dirty="0"/>
        </a:p>
      </dgm:t>
    </dgm:pt>
    <dgm:pt modelId="{FE1C65B5-BB1B-AF4B-B543-D7E062C40518}" type="parTrans" cxnId="{3AAA2719-4C77-1F41-9746-0C6B1B8C9DF3}">
      <dgm:prSet/>
      <dgm:spPr/>
      <dgm:t>
        <a:bodyPr/>
        <a:lstStyle/>
        <a:p>
          <a:endParaRPr lang="en-US"/>
        </a:p>
      </dgm:t>
    </dgm:pt>
    <dgm:pt modelId="{88CC9F80-0763-044C-8088-780C003FA35C}" type="sibTrans" cxnId="{3AAA2719-4C77-1F41-9746-0C6B1B8C9DF3}">
      <dgm:prSet/>
      <dgm:spPr/>
      <dgm:t>
        <a:bodyPr/>
        <a:lstStyle/>
        <a:p>
          <a:endParaRPr lang="en-US"/>
        </a:p>
      </dgm:t>
    </dgm:pt>
    <dgm:pt modelId="{137D4A12-C224-2B42-B58A-4FDDC7442DEC}">
      <dgm:prSet/>
      <dgm:spPr/>
      <dgm:t>
        <a:bodyPr/>
        <a:lstStyle/>
        <a:p>
          <a:r>
            <a:rPr lang="en-US" dirty="0" smtClean="0"/>
            <a:t>5G</a:t>
          </a:r>
          <a:endParaRPr lang="en-US" dirty="0"/>
        </a:p>
      </dgm:t>
    </dgm:pt>
    <dgm:pt modelId="{3670ED2F-FE62-7845-945C-48AB47303C90}" type="parTrans" cxnId="{07169E4E-3EBB-214F-B9DE-5A161E0092E0}">
      <dgm:prSet/>
      <dgm:spPr/>
      <dgm:t>
        <a:bodyPr/>
        <a:lstStyle/>
        <a:p>
          <a:endParaRPr lang="en-US"/>
        </a:p>
      </dgm:t>
    </dgm:pt>
    <dgm:pt modelId="{ADC6DD4F-47C0-E345-BBBC-287A62F6EAF1}" type="sibTrans" cxnId="{07169E4E-3EBB-214F-B9DE-5A161E0092E0}">
      <dgm:prSet/>
      <dgm:spPr/>
      <dgm:t>
        <a:bodyPr/>
        <a:lstStyle/>
        <a:p>
          <a:endParaRPr lang="en-US"/>
        </a:p>
      </dgm:t>
    </dgm:pt>
    <dgm:pt modelId="{DB1E09AC-444A-0D48-8485-D9512D462C4D}">
      <dgm:prSet/>
      <dgm:spPr/>
      <dgm:t>
        <a:bodyPr/>
        <a:lstStyle/>
        <a:p>
          <a:r>
            <a:rPr lang="en-US" dirty="0" smtClean="0"/>
            <a:t>Commercial 2015</a:t>
          </a:r>
          <a:endParaRPr lang="en-US" dirty="0"/>
        </a:p>
      </dgm:t>
    </dgm:pt>
    <dgm:pt modelId="{A5CE49F8-6F86-C44B-8E15-982CABD27E77}" type="parTrans" cxnId="{5E12FC93-325C-534B-A46C-019D49F5A077}">
      <dgm:prSet/>
      <dgm:spPr/>
      <dgm:t>
        <a:bodyPr/>
        <a:lstStyle/>
        <a:p>
          <a:endParaRPr lang="en-US"/>
        </a:p>
      </dgm:t>
    </dgm:pt>
    <dgm:pt modelId="{D1F87596-E0A4-B146-9B68-CABB5204134F}" type="sibTrans" cxnId="{5E12FC93-325C-534B-A46C-019D49F5A077}">
      <dgm:prSet/>
      <dgm:spPr/>
      <dgm:t>
        <a:bodyPr/>
        <a:lstStyle/>
        <a:p>
          <a:endParaRPr lang="en-US"/>
        </a:p>
      </dgm:t>
    </dgm:pt>
    <dgm:pt modelId="{A272D697-1909-D449-A4CB-639DB53005F1}">
      <dgm:prSet/>
      <dgm:spPr/>
      <dgm:t>
        <a:bodyPr/>
        <a:lstStyle/>
        <a:p>
          <a:r>
            <a:rPr lang="en-US" dirty="0" smtClean="0"/>
            <a:t>Est. 2020</a:t>
          </a:r>
          <a:endParaRPr lang="en-US" dirty="0"/>
        </a:p>
      </dgm:t>
    </dgm:pt>
    <dgm:pt modelId="{D0788C85-F5F5-784D-9C80-D1712AEE2378}" type="parTrans" cxnId="{903EDFCC-199B-FA40-895D-466334157480}">
      <dgm:prSet/>
      <dgm:spPr/>
      <dgm:t>
        <a:bodyPr/>
        <a:lstStyle/>
        <a:p>
          <a:endParaRPr lang="en-US"/>
        </a:p>
      </dgm:t>
    </dgm:pt>
    <dgm:pt modelId="{AD2BB830-60A3-A243-90C6-5D54980DCFDE}" type="sibTrans" cxnId="{903EDFCC-199B-FA40-895D-466334157480}">
      <dgm:prSet/>
      <dgm:spPr/>
      <dgm:t>
        <a:bodyPr/>
        <a:lstStyle/>
        <a:p>
          <a:endParaRPr lang="en-US"/>
        </a:p>
      </dgm:t>
    </dgm:pt>
    <dgm:pt modelId="{0266834C-D10B-7E4B-AEFE-C9720C37AADC}">
      <dgm:prSet/>
      <dgm:spPr/>
      <dgm:t>
        <a:bodyPr/>
        <a:lstStyle/>
        <a:p>
          <a:r>
            <a:rPr lang="en-US" dirty="0" err="1" smtClean="0"/>
            <a:t>Est</a:t>
          </a:r>
          <a:r>
            <a:rPr lang="en-US" dirty="0" smtClean="0"/>
            <a:t> 2016/17</a:t>
          </a:r>
          <a:endParaRPr lang="en-US" dirty="0"/>
        </a:p>
      </dgm:t>
    </dgm:pt>
    <dgm:pt modelId="{CA659B36-8655-4B4B-8F89-FE9E780D917D}" type="parTrans" cxnId="{47994DDA-66BE-7148-BFA5-1BCA7A43FEDF}">
      <dgm:prSet/>
      <dgm:spPr/>
      <dgm:t>
        <a:bodyPr/>
        <a:lstStyle/>
        <a:p>
          <a:endParaRPr lang="en-US"/>
        </a:p>
      </dgm:t>
    </dgm:pt>
    <dgm:pt modelId="{5E39A33D-3796-3748-92A7-98E9E0E3F88D}" type="sibTrans" cxnId="{47994DDA-66BE-7148-BFA5-1BCA7A43FEDF}">
      <dgm:prSet/>
      <dgm:spPr/>
      <dgm:t>
        <a:bodyPr/>
        <a:lstStyle/>
        <a:p>
          <a:endParaRPr lang="en-US"/>
        </a:p>
      </dgm:t>
    </dgm:pt>
    <dgm:pt modelId="{CB22275A-AADB-D044-9AAD-59DEB3B9704D}" type="pres">
      <dgm:prSet presAssocID="{8C60838E-4B58-6947-9F9A-74446C826FDF}" presName="arrowDiagram" presStyleCnt="0">
        <dgm:presLayoutVars>
          <dgm:chMax val="5"/>
          <dgm:dir/>
          <dgm:resizeHandles val="exact"/>
        </dgm:presLayoutVars>
      </dgm:prSet>
      <dgm:spPr/>
    </dgm:pt>
    <dgm:pt modelId="{38DD2F7A-F003-654C-BF9E-EF5E81E3C00E}" type="pres">
      <dgm:prSet presAssocID="{8C60838E-4B58-6947-9F9A-74446C826FDF}" presName="arrow" presStyleLbl="bgShp" presStyleIdx="0" presStyleCnt="1"/>
      <dgm:spPr>
        <a:solidFill>
          <a:srgbClr val="FFF9C5"/>
        </a:solidFill>
      </dgm:spPr>
    </dgm:pt>
    <dgm:pt modelId="{10FAC4D4-EC15-2A40-9958-78D12B220E17}" type="pres">
      <dgm:prSet presAssocID="{8C60838E-4B58-6947-9F9A-74446C826FDF}" presName="arrowDiagram5" presStyleCnt="0"/>
      <dgm:spPr/>
    </dgm:pt>
    <dgm:pt modelId="{0C7395C3-58CA-7B40-A105-5C7C1AC36B4E}" type="pres">
      <dgm:prSet presAssocID="{05BD083C-C628-6D40-AB22-6D71338F85A9}" presName="bullet5a" presStyleLbl="node1" presStyleIdx="0" presStyleCnt="5"/>
      <dgm:spPr>
        <a:gradFill rotWithShape="0">
          <a:gsLst>
            <a:gs pos="0">
              <a:srgbClr val="FFFF00"/>
            </a:gs>
            <a:gs pos="40000">
              <a:srgbClr val="FFFF95"/>
            </a:gs>
            <a:gs pos="100000">
              <a:schemeClr val="accent3"/>
            </a:gs>
          </a:gsLst>
        </a:gradFill>
      </dgm:spPr>
    </dgm:pt>
    <dgm:pt modelId="{C9BD2463-51A0-8B4E-9F8A-5065A7F8603E}" type="pres">
      <dgm:prSet presAssocID="{05BD083C-C628-6D40-AB22-6D71338F85A9}" presName="textBox5a" presStyleLbl="revTx" presStyleIdx="0" presStyleCnt="5">
        <dgm:presLayoutVars>
          <dgm:bulletEnabled val="1"/>
        </dgm:presLayoutVars>
      </dgm:prSet>
      <dgm:spPr/>
      <dgm:t>
        <a:bodyPr/>
        <a:lstStyle/>
        <a:p>
          <a:endParaRPr lang="en-US"/>
        </a:p>
      </dgm:t>
    </dgm:pt>
    <dgm:pt modelId="{4396BB9C-1443-0B47-9069-C7D3C316D5D1}" type="pres">
      <dgm:prSet presAssocID="{493D18F4-820E-B042-B954-51F6CB2DCE7E}" presName="bullet5b" presStyleLbl="node1" presStyleIdx="1" presStyleCnt="5"/>
      <dgm:spPr>
        <a:gradFill rotWithShape="0">
          <a:gsLst>
            <a:gs pos="0">
              <a:srgbClr val="FFFF00"/>
            </a:gs>
            <a:gs pos="40000">
              <a:srgbClr val="FFFF95"/>
            </a:gs>
            <a:gs pos="100000">
              <a:schemeClr val="accent3"/>
            </a:gs>
          </a:gsLst>
        </a:gradFill>
      </dgm:spPr>
    </dgm:pt>
    <dgm:pt modelId="{3BCB6678-5192-E540-8D98-319EB4B6FE5A}" type="pres">
      <dgm:prSet presAssocID="{493D18F4-820E-B042-B954-51F6CB2DCE7E}" presName="textBox5b" presStyleLbl="revTx" presStyleIdx="1" presStyleCnt="5">
        <dgm:presLayoutVars>
          <dgm:bulletEnabled val="1"/>
        </dgm:presLayoutVars>
      </dgm:prSet>
      <dgm:spPr/>
      <dgm:t>
        <a:bodyPr/>
        <a:lstStyle/>
        <a:p>
          <a:endParaRPr lang="en-US"/>
        </a:p>
      </dgm:t>
    </dgm:pt>
    <dgm:pt modelId="{1D1B13E0-FF06-7A44-9C79-29FF1F22DCA3}" type="pres">
      <dgm:prSet presAssocID="{919FFF10-B63D-F640-A779-BB0B18C6373F}" presName="bullet5c" presStyleLbl="node1" presStyleIdx="2" presStyleCnt="5"/>
      <dgm:spPr>
        <a:gradFill rotWithShape="0">
          <a:gsLst>
            <a:gs pos="0">
              <a:srgbClr val="FFFF00"/>
            </a:gs>
            <a:gs pos="40000">
              <a:srgbClr val="FFFF95"/>
            </a:gs>
            <a:gs pos="100000">
              <a:schemeClr val="accent3"/>
            </a:gs>
          </a:gsLst>
        </a:gradFill>
      </dgm:spPr>
    </dgm:pt>
    <dgm:pt modelId="{15E55D65-3A20-B64B-B085-20C38AA14EE5}" type="pres">
      <dgm:prSet presAssocID="{919FFF10-B63D-F640-A779-BB0B18C6373F}" presName="textBox5c" presStyleLbl="revTx" presStyleIdx="2" presStyleCnt="5">
        <dgm:presLayoutVars>
          <dgm:bulletEnabled val="1"/>
        </dgm:presLayoutVars>
      </dgm:prSet>
      <dgm:spPr/>
      <dgm:t>
        <a:bodyPr/>
        <a:lstStyle/>
        <a:p>
          <a:endParaRPr lang="en-US"/>
        </a:p>
      </dgm:t>
    </dgm:pt>
    <dgm:pt modelId="{C300A831-721F-8A45-BFC6-519280E77C48}" type="pres">
      <dgm:prSet presAssocID="{C5A69D09-D9F9-464B-B24A-69EBA5EE4719}" presName="bullet5d" presStyleLbl="node1" presStyleIdx="3" presStyleCnt="5"/>
      <dgm:spPr>
        <a:gradFill rotWithShape="0">
          <a:gsLst>
            <a:gs pos="0">
              <a:srgbClr val="FFFF00"/>
            </a:gs>
            <a:gs pos="40000">
              <a:srgbClr val="FFFF95"/>
            </a:gs>
            <a:gs pos="100000">
              <a:schemeClr val="accent3"/>
            </a:gs>
          </a:gsLst>
        </a:gradFill>
      </dgm:spPr>
    </dgm:pt>
    <dgm:pt modelId="{1CA6A161-958B-A84C-8B99-5DAAC349CCBD}" type="pres">
      <dgm:prSet presAssocID="{C5A69D09-D9F9-464B-B24A-69EBA5EE4719}" presName="textBox5d" presStyleLbl="revTx" presStyleIdx="3" presStyleCnt="5">
        <dgm:presLayoutVars>
          <dgm:bulletEnabled val="1"/>
        </dgm:presLayoutVars>
      </dgm:prSet>
      <dgm:spPr/>
      <dgm:t>
        <a:bodyPr/>
        <a:lstStyle/>
        <a:p>
          <a:endParaRPr lang="en-US"/>
        </a:p>
      </dgm:t>
    </dgm:pt>
    <dgm:pt modelId="{B5F0CDFC-6DF9-964C-87FF-BA769D5A6DC0}" type="pres">
      <dgm:prSet presAssocID="{137D4A12-C224-2B42-B58A-4FDDC7442DEC}" presName="bullet5e" presStyleLbl="node1" presStyleIdx="4" presStyleCnt="5"/>
      <dgm:spPr>
        <a:gradFill rotWithShape="0">
          <a:gsLst>
            <a:gs pos="0">
              <a:srgbClr val="FFFF00"/>
            </a:gs>
            <a:gs pos="40000">
              <a:srgbClr val="FFFF95"/>
            </a:gs>
            <a:gs pos="100000">
              <a:schemeClr val="accent3"/>
            </a:gs>
          </a:gsLst>
        </a:gradFill>
      </dgm:spPr>
    </dgm:pt>
    <dgm:pt modelId="{60411729-7BDD-1446-B614-9216D5189732}" type="pres">
      <dgm:prSet presAssocID="{137D4A12-C224-2B42-B58A-4FDDC7442DEC}" presName="textBox5e" presStyleLbl="revTx" presStyleIdx="4" presStyleCnt="5">
        <dgm:presLayoutVars>
          <dgm:bulletEnabled val="1"/>
        </dgm:presLayoutVars>
      </dgm:prSet>
      <dgm:spPr/>
      <dgm:t>
        <a:bodyPr/>
        <a:lstStyle/>
        <a:p>
          <a:endParaRPr lang="en-US"/>
        </a:p>
      </dgm:t>
    </dgm:pt>
  </dgm:ptLst>
  <dgm:cxnLst>
    <dgm:cxn modelId="{EE90D727-2A52-CC4C-8EF2-5C73D26ABB2B}" type="presOf" srcId="{A272D697-1909-D449-A4CB-639DB53005F1}" destId="{60411729-7BDD-1446-B614-9216D5189732}" srcOrd="0" destOrd="1" presId="urn:microsoft.com/office/officeart/2005/8/layout/arrow2"/>
    <dgm:cxn modelId="{FBF287C4-FF84-4B4A-BE55-7BCA26EEA7FD}" type="presOf" srcId="{919FFF10-B63D-F640-A779-BB0B18C6373F}" destId="{15E55D65-3A20-B64B-B085-20C38AA14EE5}" srcOrd="0" destOrd="0" presId="urn:microsoft.com/office/officeart/2005/8/layout/arrow2"/>
    <dgm:cxn modelId="{969ED40B-5CBE-1146-BA9C-67624C7AAF4F}" srcId="{8C60838E-4B58-6947-9F9A-74446C826FDF}" destId="{919FFF10-B63D-F640-A779-BB0B18C6373F}" srcOrd="2" destOrd="0" parTransId="{1221F946-384C-8D44-937A-9DA0E24D21FA}" sibTransId="{6AE1AE98-C737-D34F-ACBE-83A71F3109FE}"/>
    <dgm:cxn modelId="{07169E4E-3EBB-214F-B9DE-5A161E0092E0}" srcId="{8C60838E-4B58-6947-9F9A-74446C826FDF}" destId="{137D4A12-C224-2B42-B58A-4FDDC7442DEC}" srcOrd="4" destOrd="0" parTransId="{3670ED2F-FE62-7845-945C-48AB47303C90}" sibTransId="{ADC6DD4F-47C0-E345-BBBC-287A62F6EAF1}"/>
    <dgm:cxn modelId="{15FC4F93-D4FD-2247-81CC-87DD06FFF753}" srcId="{8C60838E-4B58-6947-9F9A-74446C826FDF}" destId="{05BD083C-C628-6D40-AB22-6D71338F85A9}" srcOrd="0" destOrd="0" parTransId="{5D843DD4-2C0D-9842-8ADB-943891D94871}" sibTransId="{0F0AA266-1B0A-BA48-BB3A-B75252604EA9}"/>
    <dgm:cxn modelId="{903EDFCC-199B-FA40-895D-466334157480}" srcId="{137D4A12-C224-2B42-B58A-4FDDC7442DEC}" destId="{A272D697-1909-D449-A4CB-639DB53005F1}" srcOrd="0" destOrd="0" parTransId="{D0788C85-F5F5-784D-9C80-D1712AEE2378}" sibTransId="{AD2BB830-60A3-A243-90C6-5D54980DCFDE}"/>
    <dgm:cxn modelId="{81CAF355-F593-3D4B-A3A7-217976D5B700}" type="presOf" srcId="{05BD083C-C628-6D40-AB22-6D71338F85A9}" destId="{C9BD2463-51A0-8B4E-9F8A-5065A7F8603E}" srcOrd="0" destOrd="0" presId="urn:microsoft.com/office/officeart/2005/8/layout/arrow2"/>
    <dgm:cxn modelId="{952FD677-F169-8E43-B81E-FBE238ADD5A6}" type="presOf" srcId="{DB1E09AC-444A-0D48-8485-D9512D462C4D}" destId="{15E55D65-3A20-B64B-B085-20C38AA14EE5}" srcOrd="0" destOrd="1" presId="urn:microsoft.com/office/officeart/2005/8/layout/arrow2"/>
    <dgm:cxn modelId="{D04B6B33-593B-9B40-9802-C6D3F1B2E4A7}" srcId="{8C60838E-4B58-6947-9F9A-74446C826FDF}" destId="{493D18F4-820E-B042-B954-51F6CB2DCE7E}" srcOrd="1" destOrd="0" parTransId="{39761167-5E21-B34E-8596-21C17EDB4A9E}" sibTransId="{823F2841-A5CD-BD48-A33F-C1ED6E7F88D0}"/>
    <dgm:cxn modelId="{47994DDA-66BE-7148-BFA5-1BCA7A43FEDF}" srcId="{C5A69D09-D9F9-464B-B24A-69EBA5EE4719}" destId="{0266834C-D10B-7E4B-AEFE-C9720C37AADC}" srcOrd="0" destOrd="0" parTransId="{CA659B36-8655-4B4B-8F89-FE9E780D917D}" sibTransId="{5E39A33D-3796-3748-92A7-98E9E0E3F88D}"/>
    <dgm:cxn modelId="{CC9D32BD-72F0-EB42-BE70-7F6BB85321CA}" type="presOf" srcId="{C5A69D09-D9F9-464B-B24A-69EBA5EE4719}" destId="{1CA6A161-958B-A84C-8B99-5DAAC349CCBD}" srcOrd="0" destOrd="0" presId="urn:microsoft.com/office/officeart/2005/8/layout/arrow2"/>
    <dgm:cxn modelId="{3AAA2719-4C77-1F41-9746-0C6B1B8C9DF3}" srcId="{8C60838E-4B58-6947-9F9A-74446C826FDF}" destId="{C5A69D09-D9F9-464B-B24A-69EBA5EE4719}" srcOrd="3" destOrd="0" parTransId="{FE1C65B5-BB1B-AF4B-B543-D7E062C40518}" sibTransId="{88CC9F80-0763-044C-8088-780C003FA35C}"/>
    <dgm:cxn modelId="{A94775DC-54F3-214A-869A-63F41D28E87B}" type="presOf" srcId="{8C60838E-4B58-6947-9F9A-74446C826FDF}" destId="{CB22275A-AADB-D044-9AAD-59DEB3B9704D}" srcOrd="0" destOrd="0" presId="urn:microsoft.com/office/officeart/2005/8/layout/arrow2"/>
    <dgm:cxn modelId="{40FFBC21-4D9E-BE44-939D-8615787DD870}" type="presOf" srcId="{0266834C-D10B-7E4B-AEFE-C9720C37AADC}" destId="{1CA6A161-958B-A84C-8B99-5DAAC349CCBD}" srcOrd="0" destOrd="1" presId="urn:microsoft.com/office/officeart/2005/8/layout/arrow2"/>
    <dgm:cxn modelId="{48650EC2-BB54-2A45-9B13-A735E15AFABA}" type="presOf" srcId="{493D18F4-820E-B042-B954-51F6CB2DCE7E}" destId="{3BCB6678-5192-E540-8D98-319EB4B6FE5A}" srcOrd="0" destOrd="0" presId="urn:microsoft.com/office/officeart/2005/8/layout/arrow2"/>
    <dgm:cxn modelId="{5E12FC93-325C-534B-A46C-019D49F5A077}" srcId="{919FFF10-B63D-F640-A779-BB0B18C6373F}" destId="{DB1E09AC-444A-0D48-8485-D9512D462C4D}" srcOrd="0" destOrd="0" parTransId="{A5CE49F8-6F86-C44B-8E15-982CABD27E77}" sibTransId="{D1F87596-E0A4-B146-9B68-CABB5204134F}"/>
    <dgm:cxn modelId="{EBDC5BE9-2ABC-4045-8F35-C98D6BFFA60D}" type="presOf" srcId="{137D4A12-C224-2B42-B58A-4FDDC7442DEC}" destId="{60411729-7BDD-1446-B614-9216D5189732}" srcOrd="0" destOrd="0" presId="urn:microsoft.com/office/officeart/2005/8/layout/arrow2"/>
    <dgm:cxn modelId="{68ADC686-8248-1245-8ED8-EAEC64E04714}" type="presParOf" srcId="{CB22275A-AADB-D044-9AAD-59DEB3B9704D}" destId="{38DD2F7A-F003-654C-BF9E-EF5E81E3C00E}" srcOrd="0" destOrd="0" presId="urn:microsoft.com/office/officeart/2005/8/layout/arrow2"/>
    <dgm:cxn modelId="{803FA63C-265C-B34E-A8B1-4A1380091942}" type="presParOf" srcId="{CB22275A-AADB-D044-9AAD-59DEB3B9704D}" destId="{10FAC4D4-EC15-2A40-9958-78D12B220E17}" srcOrd="1" destOrd="0" presId="urn:microsoft.com/office/officeart/2005/8/layout/arrow2"/>
    <dgm:cxn modelId="{DB53C529-C3E8-9B4E-A876-2C3BE06EB3B8}" type="presParOf" srcId="{10FAC4D4-EC15-2A40-9958-78D12B220E17}" destId="{0C7395C3-58CA-7B40-A105-5C7C1AC36B4E}" srcOrd="0" destOrd="0" presId="urn:microsoft.com/office/officeart/2005/8/layout/arrow2"/>
    <dgm:cxn modelId="{35D6C684-5AFB-5643-B7AB-910530A132E0}" type="presParOf" srcId="{10FAC4D4-EC15-2A40-9958-78D12B220E17}" destId="{C9BD2463-51A0-8B4E-9F8A-5065A7F8603E}" srcOrd="1" destOrd="0" presId="urn:microsoft.com/office/officeart/2005/8/layout/arrow2"/>
    <dgm:cxn modelId="{70921474-5778-B34E-A691-BFA6907E5957}" type="presParOf" srcId="{10FAC4D4-EC15-2A40-9958-78D12B220E17}" destId="{4396BB9C-1443-0B47-9069-C7D3C316D5D1}" srcOrd="2" destOrd="0" presId="urn:microsoft.com/office/officeart/2005/8/layout/arrow2"/>
    <dgm:cxn modelId="{BA4274C0-70F7-FA4B-8F20-8ADB8C41CBDA}" type="presParOf" srcId="{10FAC4D4-EC15-2A40-9958-78D12B220E17}" destId="{3BCB6678-5192-E540-8D98-319EB4B6FE5A}" srcOrd="3" destOrd="0" presId="urn:microsoft.com/office/officeart/2005/8/layout/arrow2"/>
    <dgm:cxn modelId="{DC73989B-244F-0E4D-BEB8-9CA0CBAA9D7C}" type="presParOf" srcId="{10FAC4D4-EC15-2A40-9958-78D12B220E17}" destId="{1D1B13E0-FF06-7A44-9C79-29FF1F22DCA3}" srcOrd="4" destOrd="0" presId="urn:microsoft.com/office/officeart/2005/8/layout/arrow2"/>
    <dgm:cxn modelId="{7F306048-2023-554B-8BA9-5A9D2157DC6B}" type="presParOf" srcId="{10FAC4D4-EC15-2A40-9958-78D12B220E17}" destId="{15E55D65-3A20-B64B-B085-20C38AA14EE5}" srcOrd="5" destOrd="0" presId="urn:microsoft.com/office/officeart/2005/8/layout/arrow2"/>
    <dgm:cxn modelId="{E4C9C6E7-485A-6849-BEDC-1C312CF8071C}" type="presParOf" srcId="{10FAC4D4-EC15-2A40-9958-78D12B220E17}" destId="{C300A831-721F-8A45-BFC6-519280E77C48}" srcOrd="6" destOrd="0" presId="urn:microsoft.com/office/officeart/2005/8/layout/arrow2"/>
    <dgm:cxn modelId="{3BEA6005-A97C-A645-ADA5-EFADDBCE5211}" type="presParOf" srcId="{10FAC4D4-EC15-2A40-9958-78D12B220E17}" destId="{1CA6A161-958B-A84C-8B99-5DAAC349CCBD}" srcOrd="7" destOrd="0" presId="urn:microsoft.com/office/officeart/2005/8/layout/arrow2"/>
    <dgm:cxn modelId="{C409E6D1-14BD-984B-B19A-5964B2B0FD1B}" type="presParOf" srcId="{10FAC4D4-EC15-2A40-9958-78D12B220E17}" destId="{B5F0CDFC-6DF9-964C-87FF-BA769D5A6DC0}" srcOrd="8" destOrd="0" presId="urn:microsoft.com/office/officeart/2005/8/layout/arrow2"/>
    <dgm:cxn modelId="{092791F5-D7D8-224B-9502-16443A302549}" type="presParOf" srcId="{10FAC4D4-EC15-2A40-9958-78D12B220E17}" destId="{60411729-7BDD-1446-B614-9216D5189732}" srcOrd="9"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61797EC-F641-6C4C-9E8E-9B62F4356588}" type="doc">
      <dgm:prSet loTypeId="urn:microsoft.com/office/officeart/2005/8/layout/radial4" loCatId="" qsTypeId="urn:microsoft.com/office/officeart/2005/8/quickstyle/simple4" qsCatId="simple" csTypeId="urn:microsoft.com/office/officeart/2005/8/colors/accent1_2" csCatId="accent1" phldr="1"/>
      <dgm:spPr/>
      <dgm:t>
        <a:bodyPr/>
        <a:lstStyle/>
        <a:p>
          <a:endParaRPr lang="en-US"/>
        </a:p>
      </dgm:t>
    </dgm:pt>
    <dgm:pt modelId="{02B88D97-EE2A-734B-842A-A4017E766A7A}">
      <dgm:prSet phldrT="[Text]"/>
      <dgm:spPr>
        <a:gradFill rotWithShape="0">
          <a:gsLst>
            <a:gs pos="0">
              <a:srgbClr val="FFFF00"/>
            </a:gs>
            <a:gs pos="80000">
              <a:srgbClr val="FFFF95"/>
            </a:gs>
            <a:gs pos="100000">
              <a:schemeClr val="accent3"/>
            </a:gs>
          </a:gsLst>
        </a:gradFill>
      </dgm:spPr>
      <dgm:t>
        <a:bodyPr/>
        <a:lstStyle/>
        <a:p>
          <a:r>
            <a:rPr lang="en-US" dirty="0" smtClean="0">
              <a:solidFill>
                <a:srgbClr val="FF0000"/>
              </a:solidFill>
            </a:rPr>
            <a:t>There is a need to maximize capacity in LTE systems with feature enhancements.  </a:t>
          </a:r>
          <a:endParaRPr lang="en-US" dirty="0"/>
        </a:p>
      </dgm:t>
    </dgm:pt>
    <dgm:pt modelId="{CE85B11F-28A8-304B-BB31-1AA76714A630}" type="parTrans" cxnId="{401FE266-7D48-FB4D-A615-17D24E6AC38F}">
      <dgm:prSet/>
      <dgm:spPr/>
      <dgm:t>
        <a:bodyPr/>
        <a:lstStyle/>
        <a:p>
          <a:endParaRPr lang="en-US"/>
        </a:p>
      </dgm:t>
    </dgm:pt>
    <dgm:pt modelId="{694A768D-BF96-1E42-B362-C225098F4576}" type="sibTrans" cxnId="{401FE266-7D48-FB4D-A615-17D24E6AC38F}">
      <dgm:prSet/>
      <dgm:spPr/>
      <dgm:t>
        <a:bodyPr/>
        <a:lstStyle/>
        <a:p>
          <a:endParaRPr lang="en-US"/>
        </a:p>
      </dgm:t>
    </dgm:pt>
    <dgm:pt modelId="{ADE23C82-AE09-E643-9FD4-B9E3392BF3E1}">
      <dgm:prSet phldrT="[Text]"/>
      <dgm:spPr>
        <a:gradFill rotWithShape="0">
          <a:gsLst>
            <a:gs pos="0">
              <a:srgbClr val="FFFF00"/>
            </a:gs>
            <a:gs pos="80000">
              <a:srgbClr val="FFFF95"/>
            </a:gs>
            <a:gs pos="100000">
              <a:schemeClr val="accent3"/>
            </a:gs>
          </a:gsLst>
        </a:gradFill>
      </dgm:spPr>
      <dgm:t>
        <a:bodyPr/>
        <a:lstStyle/>
        <a:p>
          <a:r>
            <a:rPr lang="en-US" dirty="0" smtClean="0">
              <a:solidFill>
                <a:schemeClr val="tx1"/>
              </a:solidFill>
            </a:rPr>
            <a:t>Sprint traffic studies dramatic increase in data by2017</a:t>
          </a:r>
          <a:endParaRPr lang="en-US" dirty="0">
            <a:solidFill>
              <a:schemeClr val="tx1"/>
            </a:solidFill>
          </a:endParaRPr>
        </a:p>
      </dgm:t>
    </dgm:pt>
    <dgm:pt modelId="{CD5B0B88-D636-6C4D-89C9-A63460B2FF9A}" type="parTrans" cxnId="{B45AEAF5-6A4C-A942-8145-BA3E7706D0C6}">
      <dgm:prSet/>
      <dgm:spPr>
        <a:solidFill>
          <a:schemeClr val="accent3">
            <a:lumMod val="75000"/>
          </a:schemeClr>
        </a:solidFill>
      </dgm:spPr>
      <dgm:t>
        <a:bodyPr/>
        <a:lstStyle/>
        <a:p>
          <a:endParaRPr lang="en-US"/>
        </a:p>
      </dgm:t>
    </dgm:pt>
    <dgm:pt modelId="{845BA5B4-5106-FC4F-A621-1F5DD7644BED}" type="sibTrans" cxnId="{B45AEAF5-6A4C-A942-8145-BA3E7706D0C6}">
      <dgm:prSet/>
      <dgm:spPr/>
      <dgm:t>
        <a:bodyPr/>
        <a:lstStyle/>
        <a:p>
          <a:endParaRPr lang="en-US"/>
        </a:p>
      </dgm:t>
    </dgm:pt>
    <dgm:pt modelId="{46323E1B-DD90-774E-AEFE-9279312869C3}">
      <dgm:prSet/>
      <dgm:spPr>
        <a:gradFill rotWithShape="0">
          <a:gsLst>
            <a:gs pos="0">
              <a:srgbClr val="FFFF00"/>
            </a:gs>
            <a:gs pos="80000">
              <a:srgbClr val="FFFF95"/>
            </a:gs>
            <a:gs pos="100000">
              <a:schemeClr val="accent3"/>
            </a:gs>
          </a:gsLst>
        </a:gradFill>
      </dgm:spPr>
      <dgm:t>
        <a:bodyPr/>
        <a:lstStyle/>
        <a:p>
          <a:r>
            <a:rPr lang="en-US" dirty="0" smtClean="0">
              <a:solidFill>
                <a:schemeClr val="tx1"/>
              </a:solidFill>
            </a:rPr>
            <a:t>Estimate:2016-2020 4G  networks will become saturated</a:t>
          </a:r>
        </a:p>
      </dgm:t>
    </dgm:pt>
    <dgm:pt modelId="{ADAE1221-FF97-5140-84B9-0497B4FEC8D6}" type="parTrans" cxnId="{36A365E1-E0EE-2E4E-A3B7-598709F7E988}">
      <dgm:prSet/>
      <dgm:spPr>
        <a:solidFill>
          <a:schemeClr val="accent3">
            <a:lumMod val="75000"/>
          </a:schemeClr>
        </a:solidFill>
      </dgm:spPr>
      <dgm:t>
        <a:bodyPr/>
        <a:lstStyle/>
        <a:p>
          <a:endParaRPr lang="en-US"/>
        </a:p>
      </dgm:t>
    </dgm:pt>
    <dgm:pt modelId="{462710A2-41D2-AC4F-AC55-50B46BACDDB7}" type="sibTrans" cxnId="{36A365E1-E0EE-2E4E-A3B7-598709F7E988}">
      <dgm:prSet/>
      <dgm:spPr/>
      <dgm:t>
        <a:bodyPr/>
        <a:lstStyle/>
        <a:p>
          <a:endParaRPr lang="en-US"/>
        </a:p>
      </dgm:t>
    </dgm:pt>
    <dgm:pt modelId="{01F9ED4F-B9A3-BA47-B97C-D5391DD65DFB}">
      <dgm:prSet phldrT="[Text]"/>
      <dgm:spPr>
        <a:gradFill rotWithShape="0">
          <a:gsLst>
            <a:gs pos="0">
              <a:srgbClr val="FFFF00"/>
            </a:gs>
            <a:gs pos="80000">
              <a:srgbClr val="FFFF95"/>
            </a:gs>
            <a:gs pos="100000">
              <a:schemeClr val="accent3"/>
            </a:gs>
          </a:gsLst>
        </a:gradFill>
      </dgm:spPr>
      <dgm:t>
        <a:bodyPr/>
        <a:lstStyle/>
        <a:p>
          <a:r>
            <a:rPr lang="en-US" dirty="0" smtClean="0"/>
            <a:t> </a:t>
          </a:r>
          <a:r>
            <a:rPr lang="en-US" dirty="0" smtClean="0">
              <a:solidFill>
                <a:schemeClr val="tx1"/>
              </a:solidFill>
            </a:rPr>
            <a:t>While CA: practical value is in Extension Carriers for scheduler pooling efficiencies and </a:t>
          </a:r>
          <a:r>
            <a:rPr lang="en-US" dirty="0" err="1" smtClean="0">
              <a:solidFill>
                <a:schemeClr val="tx1"/>
              </a:solidFill>
            </a:rPr>
            <a:t>interRAT</a:t>
          </a:r>
          <a:r>
            <a:rPr lang="en-US" dirty="0" smtClean="0">
              <a:solidFill>
                <a:schemeClr val="tx1"/>
              </a:solidFill>
            </a:rPr>
            <a:t> aggregation with </a:t>
          </a:r>
          <a:r>
            <a:rPr lang="en-US" dirty="0" err="1" smtClean="0">
              <a:solidFill>
                <a:schemeClr val="tx1"/>
              </a:solidFill>
            </a:rPr>
            <a:t>WiFi</a:t>
          </a:r>
          <a:r>
            <a:rPr lang="en-US" dirty="0" smtClean="0">
              <a:solidFill>
                <a:schemeClr val="tx1"/>
              </a:solidFill>
            </a:rPr>
            <a:t>.</a:t>
          </a:r>
          <a:endParaRPr lang="en-US" dirty="0">
            <a:solidFill>
              <a:schemeClr val="tx1"/>
            </a:solidFill>
          </a:endParaRPr>
        </a:p>
      </dgm:t>
    </dgm:pt>
    <dgm:pt modelId="{9848EAA7-4889-ED42-AB5D-A10A5D31FBFE}" type="sibTrans" cxnId="{1A270D1C-0023-2E48-B271-5AB5B8F58777}">
      <dgm:prSet/>
      <dgm:spPr/>
      <dgm:t>
        <a:bodyPr/>
        <a:lstStyle/>
        <a:p>
          <a:endParaRPr lang="en-US"/>
        </a:p>
      </dgm:t>
    </dgm:pt>
    <dgm:pt modelId="{9A18C1B8-4191-A54C-AB2E-B251F27BD2A4}" type="parTrans" cxnId="{1A270D1C-0023-2E48-B271-5AB5B8F58777}">
      <dgm:prSet/>
      <dgm:spPr>
        <a:solidFill>
          <a:schemeClr val="accent3">
            <a:lumMod val="75000"/>
          </a:schemeClr>
        </a:solidFill>
      </dgm:spPr>
      <dgm:t>
        <a:bodyPr/>
        <a:lstStyle/>
        <a:p>
          <a:endParaRPr lang="en-US"/>
        </a:p>
      </dgm:t>
    </dgm:pt>
    <dgm:pt modelId="{16379952-54A4-0048-8651-DB0F21158703}" type="pres">
      <dgm:prSet presAssocID="{F61797EC-F641-6C4C-9E8E-9B62F4356588}" presName="cycle" presStyleCnt="0">
        <dgm:presLayoutVars>
          <dgm:chMax val="1"/>
          <dgm:dir/>
          <dgm:animLvl val="ctr"/>
          <dgm:resizeHandles val="exact"/>
        </dgm:presLayoutVars>
      </dgm:prSet>
      <dgm:spPr/>
      <dgm:t>
        <a:bodyPr/>
        <a:lstStyle/>
        <a:p>
          <a:endParaRPr lang="en-US"/>
        </a:p>
      </dgm:t>
    </dgm:pt>
    <dgm:pt modelId="{C1AB66FC-BA8C-6F4B-B8F6-33315E8AAE24}" type="pres">
      <dgm:prSet presAssocID="{02B88D97-EE2A-734B-842A-A4017E766A7A}" presName="centerShape" presStyleLbl="node0" presStyleIdx="0" presStyleCnt="1" custScaleX="241033"/>
      <dgm:spPr/>
      <dgm:t>
        <a:bodyPr/>
        <a:lstStyle/>
        <a:p>
          <a:endParaRPr lang="en-US"/>
        </a:p>
      </dgm:t>
    </dgm:pt>
    <dgm:pt modelId="{AA040B65-A822-064D-AB77-6F43917F6FB9}" type="pres">
      <dgm:prSet presAssocID="{9A18C1B8-4191-A54C-AB2E-B251F27BD2A4}" presName="parTrans" presStyleLbl="bgSibTrans2D1" presStyleIdx="0" presStyleCnt="3"/>
      <dgm:spPr/>
      <dgm:t>
        <a:bodyPr/>
        <a:lstStyle/>
        <a:p>
          <a:endParaRPr lang="en-US"/>
        </a:p>
      </dgm:t>
    </dgm:pt>
    <dgm:pt modelId="{B6FE5BBB-F0BE-0E45-808A-BE722322C339}" type="pres">
      <dgm:prSet presAssocID="{01F9ED4F-B9A3-BA47-B97C-D5391DD65DFB}" presName="node" presStyleLbl="node1" presStyleIdx="0" presStyleCnt="3" custRadScaleRad="128191" custRadScaleInc="8289">
        <dgm:presLayoutVars>
          <dgm:bulletEnabled val="1"/>
        </dgm:presLayoutVars>
      </dgm:prSet>
      <dgm:spPr/>
      <dgm:t>
        <a:bodyPr/>
        <a:lstStyle/>
        <a:p>
          <a:endParaRPr lang="en-US"/>
        </a:p>
      </dgm:t>
    </dgm:pt>
    <dgm:pt modelId="{ACB50858-BEAB-F342-929D-73D625D9AFDB}" type="pres">
      <dgm:prSet presAssocID="{CD5B0B88-D636-6C4D-89C9-A63460B2FF9A}" presName="parTrans" presStyleLbl="bgSibTrans2D1" presStyleIdx="1" presStyleCnt="3"/>
      <dgm:spPr/>
      <dgm:t>
        <a:bodyPr/>
        <a:lstStyle/>
        <a:p>
          <a:endParaRPr lang="en-US"/>
        </a:p>
      </dgm:t>
    </dgm:pt>
    <dgm:pt modelId="{5942B916-CCB8-A142-A2E5-F243CE5494C0}" type="pres">
      <dgm:prSet presAssocID="{ADE23C82-AE09-E643-9FD4-B9E3392BF3E1}" presName="node" presStyleLbl="node1" presStyleIdx="1" presStyleCnt="3">
        <dgm:presLayoutVars>
          <dgm:bulletEnabled val="1"/>
        </dgm:presLayoutVars>
      </dgm:prSet>
      <dgm:spPr/>
      <dgm:t>
        <a:bodyPr/>
        <a:lstStyle/>
        <a:p>
          <a:endParaRPr lang="en-US"/>
        </a:p>
      </dgm:t>
    </dgm:pt>
    <dgm:pt modelId="{EA71A073-A4D5-004C-95BD-8C8EA3C294BF}" type="pres">
      <dgm:prSet presAssocID="{ADAE1221-FF97-5140-84B9-0497B4FEC8D6}" presName="parTrans" presStyleLbl="bgSibTrans2D1" presStyleIdx="2" presStyleCnt="3"/>
      <dgm:spPr/>
      <dgm:t>
        <a:bodyPr/>
        <a:lstStyle/>
        <a:p>
          <a:endParaRPr lang="en-US"/>
        </a:p>
      </dgm:t>
    </dgm:pt>
    <dgm:pt modelId="{96DC2A8A-C766-154C-A041-4B9BDAE83819}" type="pres">
      <dgm:prSet presAssocID="{46323E1B-DD90-774E-AEFE-9279312869C3}" presName="node" presStyleLbl="node1" presStyleIdx="2" presStyleCnt="3" custRadScaleRad="126897" custRadScaleInc="-14276">
        <dgm:presLayoutVars>
          <dgm:bulletEnabled val="1"/>
        </dgm:presLayoutVars>
      </dgm:prSet>
      <dgm:spPr/>
      <dgm:t>
        <a:bodyPr/>
        <a:lstStyle/>
        <a:p>
          <a:endParaRPr lang="en-US"/>
        </a:p>
      </dgm:t>
    </dgm:pt>
  </dgm:ptLst>
  <dgm:cxnLst>
    <dgm:cxn modelId="{38059655-23DE-114E-ACB6-65D8D9642D02}" type="presOf" srcId="{01F9ED4F-B9A3-BA47-B97C-D5391DD65DFB}" destId="{B6FE5BBB-F0BE-0E45-808A-BE722322C339}" srcOrd="0" destOrd="0" presId="urn:microsoft.com/office/officeart/2005/8/layout/radial4"/>
    <dgm:cxn modelId="{251B11BF-9B59-7845-B3C3-3A47F8D8CE2D}" type="presOf" srcId="{F61797EC-F641-6C4C-9E8E-9B62F4356588}" destId="{16379952-54A4-0048-8651-DB0F21158703}" srcOrd="0" destOrd="0" presId="urn:microsoft.com/office/officeart/2005/8/layout/radial4"/>
    <dgm:cxn modelId="{A49550CC-4FC2-8F4F-9AC8-47F6A2403DC8}" type="presOf" srcId="{46323E1B-DD90-774E-AEFE-9279312869C3}" destId="{96DC2A8A-C766-154C-A041-4B9BDAE83819}" srcOrd="0" destOrd="0" presId="urn:microsoft.com/office/officeart/2005/8/layout/radial4"/>
    <dgm:cxn modelId="{36A365E1-E0EE-2E4E-A3B7-598709F7E988}" srcId="{02B88D97-EE2A-734B-842A-A4017E766A7A}" destId="{46323E1B-DD90-774E-AEFE-9279312869C3}" srcOrd="2" destOrd="0" parTransId="{ADAE1221-FF97-5140-84B9-0497B4FEC8D6}" sibTransId="{462710A2-41D2-AC4F-AC55-50B46BACDDB7}"/>
    <dgm:cxn modelId="{B45AEAF5-6A4C-A942-8145-BA3E7706D0C6}" srcId="{02B88D97-EE2A-734B-842A-A4017E766A7A}" destId="{ADE23C82-AE09-E643-9FD4-B9E3392BF3E1}" srcOrd="1" destOrd="0" parTransId="{CD5B0B88-D636-6C4D-89C9-A63460B2FF9A}" sibTransId="{845BA5B4-5106-FC4F-A621-1F5DD7644BED}"/>
    <dgm:cxn modelId="{0C8D121E-B3BA-B540-81B9-943652830380}" type="presOf" srcId="{ADE23C82-AE09-E643-9FD4-B9E3392BF3E1}" destId="{5942B916-CCB8-A142-A2E5-F243CE5494C0}" srcOrd="0" destOrd="0" presId="urn:microsoft.com/office/officeart/2005/8/layout/radial4"/>
    <dgm:cxn modelId="{1A270D1C-0023-2E48-B271-5AB5B8F58777}" srcId="{02B88D97-EE2A-734B-842A-A4017E766A7A}" destId="{01F9ED4F-B9A3-BA47-B97C-D5391DD65DFB}" srcOrd="0" destOrd="0" parTransId="{9A18C1B8-4191-A54C-AB2E-B251F27BD2A4}" sibTransId="{9848EAA7-4889-ED42-AB5D-A10A5D31FBFE}"/>
    <dgm:cxn modelId="{401FE266-7D48-FB4D-A615-17D24E6AC38F}" srcId="{F61797EC-F641-6C4C-9E8E-9B62F4356588}" destId="{02B88D97-EE2A-734B-842A-A4017E766A7A}" srcOrd="0" destOrd="0" parTransId="{CE85B11F-28A8-304B-BB31-1AA76714A630}" sibTransId="{694A768D-BF96-1E42-B362-C225098F4576}"/>
    <dgm:cxn modelId="{773A2D74-9467-4548-8966-911298834E60}" type="presOf" srcId="{ADAE1221-FF97-5140-84B9-0497B4FEC8D6}" destId="{EA71A073-A4D5-004C-95BD-8C8EA3C294BF}" srcOrd="0" destOrd="0" presId="urn:microsoft.com/office/officeart/2005/8/layout/radial4"/>
    <dgm:cxn modelId="{27D58642-1C53-844C-B8B2-84324A2703A0}" type="presOf" srcId="{CD5B0B88-D636-6C4D-89C9-A63460B2FF9A}" destId="{ACB50858-BEAB-F342-929D-73D625D9AFDB}" srcOrd="0" destOrd="0" presId="urn:microsoft.com/office/officeart/2005/8/layout/radial4"/>
    <dgm:cxn modelId="{BE8230BC-E7AE-9845-AC49-997B4F1A12E0}" type="presOf" srcId="{9A18C1B8-4191-A54C-AB2E-B251F27BD2A4}" destId="{AA040B65-A822-064D-AB77-6F43917F6FB9}" srcOrd="0" destOrd="0" presId="urn:microsoft.com/office/officeart/2005/8/layout/radial4"/>
    <dgm:cxn modelId="{B240C1B0-4A1F-B946-A3E5-5E4616E818BD}" type="presOf" srcId="{02B88D97-EE2A-734B-842A-A4017E766A7A}" destId="{C1AB66FC-BA8C-6F4B-B8F6-33315E8AAE24}" srcOrd="0" destOrd="0" presId="urn:microsoft.com/office/officeart/2005/8/layout/radial4"/>
    <dgm:cxn modelId="{C024DDC9-2DBD-9B40-84AC-00DA965BAC02}" type="presParOf" srcId="{16379952-54A4-0048-8651-DB0F21158703}" destId="{C1AB66FC-BA8C-6F4B-B8F6-33315E8AAE24}" srcOrd="0" destOrd="0" presId="urn:microsoft.com/office/officeart/2005/8/layout/radial4"/>
    <dgm:cxn modelId="{8CFEC221-856D-1540-A5E7-EFBBDDF9BB91}" type="presParOf" srcId="{16379952-54A4-0048-8651-DB0F21158703}" destId="{AA040B65-A822-064D-AB77-6F43917F6FB9}" srcOrd="1" destOrd="0" presId="urn:microsoft.com/office/officeart/2005/8/layout/radial4"/>
    <dgm:cxn modelId="{ECC57627-5F2E-0340-9D02-08A7E0DEDE28}" type="presParOf" srcId="{16379952-54A4-0048-8651-DB0F21158703}" destId="{B6FE5BBB-F0BE-0E45-808A-BE722322C339}" srcOrd="2" destOrd="0" presId="urn:microsoft.com/office/officeart/2005/8/layout/radial4"/>
    <dgm:cxn modelId="{5F7B7964-B4E7-BD48-837C-4BEF3212D25B}" type="presParOf" srcId="{16379952-54A4-0048-8651-DB0F21158703}" destId="{ACB50858-BEAB-F342-929D-73D625D9AFDB}" srcOrd="3" destOrd="0" presId="urn:microsoft.com/office/officeart/2005/8/layout/radial4"/>
    <dgm:cxn modelId="{FF1C21DF-CC3A-C84A-9E34-F1199E3BCCCA}" type="presParOf" srcId="{16379952-54A4-0048-8651-DB0F21158703}" destId="{5942B916-CCB8-A142-A2E5-F243CE5494C0}" srcOrd="4" destOrd="0" presId="urn:microsoft.com/office/officeart/2005/8/layout/radial4"/>
    <dgm:cxn modelId="{DDEB7945-C695-2F4A-9B29-00F5A252C784}" type="presParOf" srcId="{16379952-54A4-0048-8651-DB0F21158703}" destId="{EA71A073-A4D5-004C-95BD-8C8EA3C294BF}" srcOrd="5" destOrd="0" presId="urn:microsoft.com/office/officeart/2005/8/layout/radial4"/>
    <dgm:cxn modelId="{4D3163D2-A929-DD4F-A8A6-44A3CDB36616}" type="presParOf" srcId="{16379952-54A4-0048-8651-DB0F21158703}" destId="{96DC2A8A-C766-154C-A041-4B9BDAE83819}" srcOrd="6"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4642EC9-F746-4448-8A9A-4BE09D53BDBB}" type="doc">
      <dgm:prSet loTypeId="urn:microsoft.com/office/officeart/2005/8/layout/vList4" loCatId="" qsTypeId="urn:microsoft.com/office/officeart/2005/8/quickstyle/simple4" qsCatId="simple" csTypeId="urn:microsoft.com/office/officeart/2005/8/colors/accent1_2" csCatId="accent1" phldr="1"/>
      <dgm:spPr/>
      <dgm:t>
        <a:bodyPr/>
        <a:lstStyle/>
        <a:p>
          <a:endParaRPr lang="en-US"/>
        </a:p>
      </dgm:t>
    </dgm:pt>
    <dgm:pt modelId="{9F2F3856-77D3-0143-A7AA-F20BA06E28C1}">
      <dgm:prSet phldrT="[Text]"/>
      <dgm:spPr>
        <a:gradFill flip="none" rotWithShape="1">
          <a:gsLst>
            <a:gs pos="0">
              <a:srgbClr val="FFFF00"/>
            </a:gs>
            <a:gs pos="80000">
              <a:srgbClr val="FFFF95"/>
            </a:gs>
            <a:gs pos="100000">
              <a:schemeClr val="accent3"/>
            </a:gs>
          </a:gsLst>
          <a:lin ang="0" scaled="1"/>
          <a:tileRect/>
        </a:gradFill>
      </dgm:spPr>
      <dgm:t>
        <a:bodyPr/>
        <a:lstStyle/>
        <a:p>
          <a:r>
            <a:rPr lang="en-US" dirty="0" smtClean="0">
              <a:solidFill>
                <a:schemeClr val="tx1"/>
              </a:solidFill>
            </a:rPr>
            <a:t>Need for Enhanced </a:t>
          </a:r>
          <a:r>
            <a:rPr lang="en-US" dirty="0" err="1" smtClean="0">
              <a:solidFill>
                <a:schemeClr val="tx1"/>
              </a:solidFill>
            </a:rPr>
            <a:t>HetNet</a:t>
          </a:r>
          <a:r>
            <a:rPr lang="en-US" dirty="0" smtClean="0">
              <a:solidFill>
                <a:schemeClr val="tx1"/>
              </a:solidFill>
            </a:rPr>
            <a:t> Solutions</a:t>
          </a:r>
          <a:endParaRPr lang="en-US" dirty="0">
            <a:solidFill>
              <a:schemeClr val="tx1"/>
            </a:solidFill>
          </a:endParaRPr>
        </a:p>
      </dgm:t>
    </dgm:pt>
    <dgm:pt modelId="{EE71A676-AB35-BC4D-9B2B-3DF303C18D09}" type="parTrans" cxnId="{67CB8BB2-26E4-0347-9868-CC32D44BCF12}">
      <dgm:prSet/>
      <dgm:spPr/>
      <dgm:t>
        <a:bodyPr/>
        <a:lstStyle/>
        <a:p>
          <a:endParaRPr lang="en-US"/>
        </a:p>
      </dgm:t>
    </dgm:pt>
    <dgm:pt modelId="{2AFEE5A2-DAB5-4C4D-B9CC-0CABC3F9BB31}" type="sibTrans" cxnId="{67CB8BB2-26E4-0347-9868-CC32D44BCF12}">
      <dgm:prSet/>
      <dgm:spPr/>
      <dgm:t>
        <a:bodyPr/>
        <a:lstStyle/>
        <a:p>
          <a:endParaRPr lang="en-US"/>
        </a:p>
      </dgm:t>
    </dgm:pt>
    <dgm:pt modelId="{9ADDD7A3-ACD7-6042-B02B-C32B5A3FDD2C}">
      <dgm:prSet phldrT="[Text]"/>
      <dgm:spPr>
        <a:gradFill flip="none" rotWithShape="1">
          <a:gsLst>
            <a:gs pos="0">
              <a:srgbClr val="FFFF00"/>
            </a:gs>
            <a:gs pos="80000">
              <a:srgbClr val="FFFF95"/>
            </a:gs>
            <a:gs pos="100000">
              <a:schemeClr val="accent3"/>
            </a:gs>
          </a:gsLst>
          <a:lin ang="0" scaled="1"/>
          <a:tileRect/>
        </a:gradFill>
      </dgm:spPr>
      <dgm:t>
        <a:bodyPr/>
        <a:lstStyle/>
        <a:p>
          <a:r>
            <a:rPr lang="en-US" dirty="0" smtClean="0">
              <a:solidFill>
                <a:schemeClr val="tx1"/>
              </a:solidFill>
            </a:rPr>
            <a:t>Macro-cells:</a:t>
          </a:r>
          <a:endParaRPr lang="en-US" dirty="0">
            <a:solidFill>
              <a:schemeClr val="tx1"/>
            </a:solidFill>
          </a:endParaRPr>
        </a:p>
      </dgm:t>
    </dgm:pt>
    <dgm:pt modelId="{B34AC495-0A73-6C40-8F40-D81514C3A09D}" type="parTrans" cxnId="{B532789D-C12A-8846-8607-65D8DC3AE06F}">
      <dgm:prSet/>
      <dgm:spPr/>
      <dgm:t>
        <a:bodyPr/>
        <a:lstStyle/>
        <a:p>
          <a:endParaRPr lang="en-US"/>
        </a:p>
      </dgm:t>
    </dgm:pt>
    <dgm:pt modelId="{0CDB3740-F66A-254D-A5F1-BAE0C4DB566A}" type="sibTrans" cxnId="{B532789D-C12A-8846-8607-65D8DC3AE06F}">
      <dgm:prSet/>
      <dgm:spPr/>
      <dgm:t>
        <a:bodyPr/>
        <a:lstStyle/>
        <a:p>
          <a:endParaRPr lang="en-US"/>
        </a:p>
      </dgm:t>
    </dgm:pt>
    <dgm:pt modelId="{644D8C53-D58A-D042-8459-695A7A089C7B}">
      <dgm:prSet phldrT="[Text]"/>
      <dgm:spPr>
        <a:gradFill flip="none" rotWithShape="1">
          <a:gsLst>
            <a:gs pos="0">
              <a:srgbClr val="FFFF00"/>
            </a:gs>
            <a:gs pos="80000">
              <a:srgbClr val="FFFF95"/>
            </a:gs>
            <a:gs pos="100000">
              <a:schemeClr val="accent3"/>
            </a:gs>
          </a:gsLst>
          <a:lin ang="0" scaled="1"/>
          <a:tileRect/>
        </a:gradFill>
      </dgm:spPr>
      <dgm:t>
        <a:bodyPr/>
        <a:lstStyle/>
        <a:p>
          <a:r>
            <a:rPr lang="en-US" dirty="0" smtClean="0">
              <a:solidFill>
                <a:schemeClr val="tx1"/>
              </a:solidFill>
            </a:rPr>
            <a:t>Backhaul:</a:t>
          </a:r>
          <a:endParaRPr lang="en-US" dirty="0">
            <a:solidFill>
              <a:schemeClr val="tx1"/>
            </a:solidFill>
          </a:endParaRPr>
        </a:p>
      </dgm:t>
    </dgm:pt>
    <dgm:pt modelId="{B7ACE4CA-8F02-D340-8BAB-38DB65E07AE1}" type="parTrans" cxnId="{29B80D07-B530-0D4A-AFC7-074431CDE3A8}">
      <dgm:prSet/>
      <dgm:spPr/>
      <dgm:t>
        <a:bodyPr/>
        <a:lstStyle/>
        <a:p>
          <a:endParaRPr lang="en-US"/>
        </a:p>
      </dgm:t>
    </dgm:pt>
    <dgm:pt modelId="{DA4DC766-3083-ED48-B9BA-AB546C13B0FD}" type="sibTrans" cxnId="{29B80D07-B530-0D4A-AFC7-074431CDE3A8}">
      <dgm:prSet/>
      <dgm:spPr/>
      <dgm:t>
        <a:bodyPr/>
        <a:lstStyle/>
        <a:p>
          <a:endParaRPr lang="en-US"/>
        </a:p>
      </dgm:t>
    </dgm:pt>
    <dgm:pt modelId="{33B1A341-6760-FD46-9C51-E4F28996B2C2}">
      <dgm:prSet phldrT="[Text]"/>
      <dgm:spPr>
        <a:gradFill flip="none" rotWithShape="1">
          <a:gsLst>
            <a:gs pos="0">
              <a:srgbClr val="FFFF00"/>
            </a:gs>
            <a:gs pos="80000">
              <a:srgbClr val="FFFF95"/>
            </a:gs>
            <a:gs pos="100000">
              <a:schemeClr val="accent3"/>
            </a:gs>
          </a:gsLst>
          <a:lin ang="0" scaled="1"/>
          <a:tileRect/>
        </a:gradFill>
      </dgm:spPr>
      <dgm:t>
        <a:bodyPr/>
        <a:lstStyle/>
        <a:p>
          <a:r>
            <a:rPr lang="en-US" dirty="0" smtClean="0">
              <a:solidFill>
                <a:schemeClr val="tx1"/>
              </a:solidFill>
            </a:rPr>
            <a:t>expensive due to rising real estate and equipment/capacity economics</a:t>
          </a:r>
          <a:endParaRPr lang="en-US" dirty="0">
            <a:solidFill>
              <a:schemeClr val="tx1"/>
            </a:solidFill>
          </a:endParaRPr>
        </a:p>
      </dgm:t>
    </dgm:pt>
    <dgm:pt modelId="{CB06CD5B-4861-6644-8271-E965BABEE9F2}" type="parTrans" cxnId="{DF8CAFF4-EFFE-AE4C-9352-1B599A83B811}">
      <dgm:prSet/>
      <dgm:spPr/>
      <dgm:t>
        <a:bodyPr/>
        <a:lstStyle/>
        <a:p>
          <a:endParaRPr lang="en-US"/>
        </a:p>
      </dgm:t>
    </dgm:pt>
    <dgm:pt modelId="{64625D12-F364-074A-8021-2BC862A87569}" type="sibTrans" cxnId="{DF8CAFF4-EFFE-AE4C-9352-1B599A83B811}">
      <dgm:prSet/>
      <dgm:spPr/>
      <dgm:t>
        <a:bodyPr/>
        <a:lstStyle/>
        <a:p>
          <a:endParaRPr lang="en-US"/>
        </a:p>
      </dgm:t>
    </dgm:pt>
    <dgm:pt modelId="{54EBA827-0E94-4F45-9492-49644622D12B}">
      <dgm:prSet phldrT="[Text]"/>
      <dgm:spPr>
        <a:gradFill flip="none" rotWithShape="1">
          <a:gsLst>
            <a:gs pos="0">
              <a:srgbClr val="FFFF00"/>
            </a:gs>
            <a:gs pos="80000">
              <a:srgbClr val="FFFF95"/>
            </a:gs>
            <a:gs pos="100000">
              <a:schemeClr val="accent3"/>
            </a:gs>
          </a:gsLst>
          <a:lin ang="0" scaled="1"/>
          <a:tileRect/>
        </a:gradFill>
      </dgm:spPr>
      <dgm:t>
        <a:bodyPr/>
        <a:lstStyle/>
        <a:p>
          <a:r>
            <a:rPr lang="en-US" dirty="0" smtClean="0">
              <a:solidFill>
                <a:schemeClr val="tx1"/>
              </a:solidFill>
            </a:rPr>
            <a:t>As more </a:t>
          </a:r>
          <a:r>
            <a:rPr lang="en-US" dirty="0" smtClean="0">
              <a:solidFill>
                <a:schemeClr val="tx1"/>
              </a:solidFill>
            </a:rPr>
            <a:t>cells carrying </a:t>
          </a:r>
          <a:r>
            <a:rPr lang="en-US" dirty="0" smtClean="0">
              <a:solidFill>
                <a:schemeClr val="tx1"/>
              </a:solidFill>
            </a:rPr>
            <a:t>more data are deployed, the utilization and economics are very tight. </a:t>
          </a:r>
          <a:endParaRPr lang="en-US" dirty="0">
            <a:solidFill>
              <a:schemeClr val="tx1"/>
            </a:solidFill>
          </a:endParaRPr>
        </a:p>
      </dgm:t>
    </dgm:pt>
    <dgm:pt modelId="{97AF83F5-E529-C040-A43E-D01F51E13281}" type="parTrans" cxnId="{A9F987B5-AF3B-5F45-A2D7-607CA72C39D2}">
      <dgm:prSet/>
      <dgm:spPr/>
      <dgm:t>
        <a:bodyPr/>
        <a:lstStyle/>
        <a:p>
          <a:endParaRPr lang="en-US"/>
        </a:p>
      </dgm:t>
    </dgm:pt>
    <dgm:pt modelId="{C9B8B894-63F2-7247-9BE4-C24149E5BA70}" type="sibTrans" cxnId="{A9F987B5-AF3B-5F45-A2D7-607CA72C39D2}">
      <dgm:prSet/>
      <dgm:spPr/>
      <dgm:t>
        <a:bodyPr/>
        <a:lstStyle/>
        <a:p>
          <a:endParaRPr lang="en-US"/>
        </a:p>
      </dgm:t>
    </dgm:pt>
    <dgm:pt modelId="{390A3B60-463D-D44B-AA80-77B6391B5B7B}">
      <dgm:prSet phldrT="[Text]"/>
      <dgm:spPr>
        <a:gradFill flip="none" rotWithShape="1">
          <a:gsLst>
            <a:gs pos="0">
              <a:srgbClr val="FFFF00"/>
            </a:gs>
            <a:gs pos="80000">
              <a:srgbClr val="FFFF95"/>
            </a:gs>
            <a:gs pos="100000">
              <a:schemeClr val="accent3"/>
            </a:gs>
          </a:gsLst>
          <a:lin ang="0" scaled="1"/>
          <a:tileRect/>
        </a:gradFill>
      </dgm:spPr>
      <dgm:t>
        <a:bodyPr/>
        <a:lstStyle/>
        <a:p>
          <a:r>
            <a:rPr lang="en-US" dirty="0" smtClean="0">
              <a:solidFill>
                <a:schemeClr val="tx1"/>
              </a:solidFill>
            </a:rPr>
            <a:t>Backhaul CANNOT be an afterthought</a:t>
          </a:r>
          <a:endParaRPr lang="en-US" dirty="0">
            <a:solidFill>
              <a:schemeClr val="tx1"/>
            </a:solidFill>
          </a:endParaRPr>
        </a:p>
      </dgm:t>
    </dgm:pt>
    <dgm:pt modelId="{909AD999-F4CE-E840-9019-16C14A510152}" type="parTrans" cxnId="{D478C0F4-5570-8147-99EA-0AE6138EB219}">
      <dgm:prSet/>
      <dgm:spPr/>
      <dgm:t>
        <a:bodyPr/>
        <a:lstStyle/>
        <a:p>
          <a:endParaRPr lang="en-US"/>
        </a:p>
      </dgm:t>
    </dgm:pt>
    <dgm:pt modelId="{DAEDDAB8-B53D-EA43-B131-623EFF917A20}" type="sibTrans" cxnId="{D478C0F4-5570-8147-99EA-0AE6138EB219}">
      <dgm:prSet/>
      <dgm:spPr/>
      <dgm:t>
        <a:bodyPr/>
        <a:lstStyle/>
        <a:p>
          <a:endParaRPr lang="en-US"/>
        </a:p>
      </dgm:t>
    </dgm:pt>
    <dgm:pt modelId="{4827A932-C89B-DA4D-A9D9-1066AC027E6F}" type="pres">
      <dgm:prSet presAssocID="{44642EC9-F746-4448-8A9A-4BE09D53BDBB}" presName="linear" presStyleCnt="0">
        <dgm:presLayoutVars>
          <dgm:dir/>
          <dgm:resizeHandles val="exact"/>
        </dgm:presLayoutVars>
      </dgm:prSet>
      <dgm:spPr/>
      <dgm:t>
        <a:bodyPr/>
        <a:lstStyle/>
        <a:p>
          <a:endParaRPr lang="en-US"/>
        </a:p>
      </dgm:t>
    </dgm:pt>
    <dgm:pt modelId="{8909F860-9AFB-F545-8912-D423AC4494E0}" type="pres">
      <dgm:prSet presAssocID="{9ADDD7A3-ACD7-6042-B02B-C32B5A3FDD2C}" presName="comp" presStyleCnt="0"/>
      <dgm:spPr/>
    </dgm:pt>
    <dgm:pt modelId="{0DB2DB43-4DA7-2140-A702-17E489ECD590}" type="pres">
      <dgm:prSet presAssocID="{9ADDD7A3-ACD7-6042-B02B-C32B5A3FDD2C}" presName="box" presStyleLbl="node1" presStyleIdx="0" presStyleCnt="3"/>
      <dgm:spPr/>
      <dgm:t>
        <a:bodyPr/>
        <a:lstStyle/>
        <a:p>
          <a:endParaRPr lang="en-US"/>
        </a:p>
      </dgm:t>
    </dgm:pt>
    <dgm:pt modelId="{C14836D8-15F7-BF41-98E3-23A8CA84E94A}" type="pres">
      <dgm:prSet presAssocID="{9ADDD7A3-ACD7-6042-B02B-C32B5A3FDD2C}" presName="img"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t="-4000" b="-4000"/>
          </a:stretch>
        </a:blipFill>
      </dgm:spPr>
    </dgm:pt>
    <dgm:pt modelId="{5196A9D7-9AA4-5448-A1DE-8A741007A4CF}" type="pres">
      <dgm:prSet presAssocID="{9ADDD7A3-ACD7-6042-B02B-C32B5A3FDD2C}" presName="text" presStyleLbl="node1" presStyleIdx="0" presStyleCnt="3">
        <dgm:presLayoutVars>
          <dgm:bulletEnabled val="1"/>
        </dgm:presLayoutVars>
      </dgm:prSet>
      <dgm:spPr/>
      <dgm:t>
        <a:bodyPr/>
        <a:lstStyle/>
        <a:p>
          <a:endParaRPr lang="en-US"/>
        </a:p>
      </dgm:t>
    </dgm:pt>
    <dgm:pt modelId="{89E5AA5E-69B9-EA41-BA86-379F895CDBA1}" type="pres">
      <dgm:prSet presAssocID="{0CDB3740-F66A-254D-A5F1-BAE0C4DB566A}" presName="spacer" presStyleCnt="0"/>
      <dgm:spPr/>
    </dgm:pt>
    <dgm:pt modelId="{22CF4C4E-FAA6-0D4B-8BD2-9CF4DC0B07CA}" type="pres">
      <dgm:prSet presAssocID="{644D8C53-D58A-D042-8459-695A7A089C7B}" presName="comp" presStyleCnt="0"/>
      <dgm:spPr/>
    </dgm:pt>
    <dgm:pt modelId="{329BF023-3B89-BF41-B6CB-B3B8EA188FCF}" type="pres">
      <dgm:prSet presAssocID="{644D8C53-D58A-D042-8459-695A7A089C7B}" presName="box" presStyleLbl="node1" presStyleIdx="1" presStyleCnt="3"/>
      <dgm:spPr/>
      <dgm:t>
        <a:bodyPr/>
        <a:lstStyle/>
        <a:p>
          <a:endParaRPr lang="en-US"/>
        </a:p>
      </dgm:t>
    </dgm:pt>
    <dgm:pt modelId="{91BA0B94-7323-DA45-BA49-808768167283}" type="pres">
      <dgm:prSet presAssocID="{644D8C53-D58A-D042-8459-695A7A089C7B}" presName="img" presStyleLbl="fgImgPlace1" presStyleIdx="1"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t="-4000" b="-4000"/>
          </a:stretch>
        </a:blipFill>
      </dgm:spPr>
    </dgm:pt>
    <dgm:pt modelId="{AAE0CCCD-69E5-6147-8905-A92664877443}" type="pres">
      <dgm:prSet presAssocID="{644D8C53-D58A-D042-8459-695A7A089C7B}" presName="text" presStyleLbl="node1" presStyleIdx="1" presStyleCnt="3">
        <dgm:presLayoutVars>
          <dgm:bulletEnabled val="1"/>
        </dgm:presLayoutVars>
      </dgm:prSet>
      <dgm:spPr/>
      <dgm:t>
        <a:bodyPr/>
        <a:lstStyle/>
        <a:p>
          <a:endParaRPr lang="en-US"/>
        </a:p>
      </dgm:t>
    </dgm:pt>
    <dgm:pt modelId="{5B1CC0AF-5F85-214D-90D5-BA8D5D6F5CAB}" type="pres">
      <dgm:prSet presAssocID="{DA4DC766-3083-ED48-B9BA-AB546C13B0FD}" presName="spacer" presStyleCnt="0"/>
      <dgm:spPr/>
    </dgm:pt>
    <dgm:pt modelId="{2EF3201D-77AD-5F42-9DE6-43A121690A23}" type="pres">
      <dgm:prSet presAssocID="{9F2F3856-77D3-0143-A7AA-F20BA06E28C1}" presName="comp" presStyleCnt="0"/>
      <dgm:spPr/>
    </dgm:pt>
    <dgm:pt modelId="{344C001F-3BB9-FA4A-A067-8BC9685AD4FC}" type="pres">
      <dgm:prSet presAssocID="{9F2F3856-77D3-0143-A7AA-F20BA06E28C1}" presName="box" presStyleLbl="node1" presStyleIdx="2" presStyleCnt="3"/>
      <dgm:spPr/>
      <dgm:t>
        <a:bodyPr/>
        <a:lstStyle/>
        <a:p>
          <a:endParaRPr lang="en-US"/>
        </a:p>
      </dgm:t>
    </dgm:pt>
    <dgm:pt modelId="{4F59AE49-1E0F-3349-A5F8-640579D6EC35}" type="pres">
      <dgm:prSet presAssocID="{9F2F3856-77D3-0143-A7AA-F20BA06E28C1}" presName="img" presStyleLbl="fgImgPlace1" presStyleIdx="2"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t="-19000" b="-19000"/>
          </a:stretch>
        </a:blipFill>
      </dgm:spPr>
    </dgm:pt>
    <dgm:pt modelId="{06D61B4D-94E8-FD49-B1B6-5F12E12C127F}" type="pres">
      <dgm:prSet presAssocID="{9F2F3856-77D3-0143-A7AA-F20BA06E28C1}" presName="text" presStyleLbl="node1" presStyleIdx="2" presStyleCnt="3">
        <dgm:presLayoutVars>
          <dgm:bulletEnabled val="1"/>
        </dgm:presLayoutVars>
      </dgm:prSet>
      <dgm:spPr/>
      <dgm:t>
        <a:bodyPr/>
        <a:lstStyle/>
        <a:p>
          <a:endParaRPr lang="en-US"/>
        </a:p>
      </dgm:t>
    </dgm:pt>
  </dgm:ptLst>
  <dgm:cxnLst>
    <dgm:cxn modelId="{E81314E6-C520-AD43-9FC8-06FC99F7043F}" type="presOf" srcId="{390A3B60-463D-D44B-AA80-77B6391B5B7B}" destId="{AAE0CCCD-69E5-6147-8905-A92664877443}" srcOrd="1" destOrd="2" presId="urn:microsoft.com/office/officeart/2005/8/layout/vList4"/>
    <dgm:cxn modelId="{B532789D-C12A-8846-8607-65D8DC3AE06F}" srcId="{44642EC9-F746-4448-8A9A-4BE09D53BDBB}" destId="{9ADDD7A3-ACD7-6042-B02B-C32B5A3FDD2C}" srcOrd="0" destOrd="0" parTransId="{B34AC495-0A73-6C40-8F40-D81514C3A09D}" sibTransId="{0CDB3740-F66A-254D-A5F1-BAE0C4DB566A}"/>
    <dgm:cxn modelId="{29B80D07-B530-0D4A-AFC7-074431CDE3A8}" srcId="{44642EC9-F746-4448-8A9A-4BE09D53BDBB}" destId="{644D8C53-D58A-D042-8459-695A7A089C7B}" srcOrd="1" destOrd="0" parTransId="{B7ACE4CA-8F02-D340-8BAB-38DB65E07AE1}" sibTransId="{DA4DC766-3083-ED48-B9BA-AB546C13B0FD}"/>
    <dgm:cxn modelId="{DF8CAFF4-EFFE-AE4C-9352-1B599A83B811}" srcId="{9ADDD7A3-ACD7-6042-B02B-C32B5A3FDD2C}" destId="{33B1A341-6760-FD46-9C51-E4F28996B2C2}" srcOrd="0" destOrd="0" parTransId="{CB06CD5B-4861-6644-8271-E965BABEE9F2}" sibTransId="{64625D12-F364-074A-8021-2BC862A87569}"/>
    <dgm:cxn modelId="{D6DBD66C-95E0-D84F-BDAF-3562A3138FC2}" type="presOf" srcId="{44642EC9-F746-4448-8A9A-4BE09D53BDBB}" destId="{4827A932-C89B-DA4D-A9D9-1066AC027E6F}" srcOrd="0" destOrd="0" presId="urn:microsoft.com/office/officeart/2005/8/layout/vList4"/>
    <dgm:cxn modelId="{192FC1E7-E2EF-334B-9DA6-8BB4FC24EAC5}" type="presOf" srcId="{644D8C53-D58A-D042-8459-695A7A089C7B}" destId="{AAE0CCCD-69E5-6147-8905-A92664877443}" srcOrd="1" destOrd="0" presId="urn:microsoft.com/office/officeart/2005/8/layout/vList4"/>
    <dgm:cxn modelId="{7BBB8379-5A0E-9645-92BE-C743F2D8F9F9}" type="presOf" srcId="{33B1A341-6760-FD46-9C51-E4F28996B2C2}" destId="{5196A9D7-9AA4-5448-A1DE-8A741007A4CF}" srcOrd="1" destOrd="1" presId="urn:microsoft.com/office/officeart/2005/8/layout/vList4"/>
    <dgm:cxn modelId="{CFD49731-469F-1E4E-813A-2CF9C89B3D09}" type="presOf" srcId="{54EBA827-0E94-4F45-9492-49644622D12B}" destId="{AAE0CCCD-69E5-6147-8905-A92664877443}" srcOrd="1" destOrd="1" presId="urn:microsoft.com/office/officeart/2005/8/layout/vList4"/>
    <dgm:cxn modelId="{67CB8BB2-26E4-0347-9868-CC32D44BCF12}" srcId="{44642EC9-F746-4448-8A9A-4BE09D53BDBB}" destId="{9F2F3856-77D3-0143-A7AA-F20BA06E28C1}" srcOrd="2" destOrd="0" parTransId="{EE71A676-AB35-BC4D-9B2B-3DF303C18D09}" sibTransId="{2AFEE5A2-DAB5-4C4D-B9CC-0CABC3F9BB31}"/>
    <dgm:cxn modelId="{435A7BE2-F8EA-2440-9E9F-BF6734536C4D}" type="presOf" srcId="{644D8C53-D58A-D042-8459-695A7A089C7B}" destId="{329BF023-3B89-BF41-B6CB-B3B8EA188FCF}" srcOrd="0" destOrd="0" presId="urn:microsoft.com/office/officeart/2005/8/layout/vList4"/>
    <dgm:cxn modelId="{4EC8792A-CD76-DE45-8A1C-69DA9CA7CCFE}" type="presOf" srcId="{390A3B60-463D-D44B-AA80-77B6391B5B7B}" destId="{329BF023-3B89-BF41-B6CB-B3B8EA188FCF}" srcOrd="0" destOrd="2" presId="urn:microsoft.com/office/officeart/2005/8/layout/vList4"/>
    <dgm:cxn modelId="{F9F29431-DAB5-2B42-8D58-8A18863B91B8}" type="presOf" srcId="{9ADDD7A3-ACD7-6042-B02B-C32B5A3FDD2C}" destId="{0DB2DB43-4DA7-2140-A702-17E489ECD590}" srcOrd="0" destOrd="0" presId="urn:microsoft.com/office/officeart/2005/8/layout/vList4"/>
    <dgm:cxn modelId="{D478C0F4-5570-8147-99EA-0AE6138EB219}" srcId="{644D8C53-D58A-D042-8459-695A7A089C7B}" destId="{390A3B60-463D-D44B-AA80-77B6391B5B7B}" srcOrd="1" destOrd="0" parTransId="{909AD999-F4CE-E840-9019-16C14A510152}" sibTransId="{DAEDDAB8-B53D-EA43-B131-623EFF917A20}"/>
    <dgm:cxn modelId="{77C86BD8-4D41-6647-AD62-B7A98034C039}" type="presOf" srcId="{9ADDD7A3-ACD7-6042-B02B-C32B5A3FDD2C}" destId="{5196A9D7-9AA4-5448-A1DE-8A741007A4CF}" srcOrd="1" destOrd="0" presId="urn:microsoft.com/office/officeart/2005/8/layout/vList4"/>
    <dgm:cxn modelId="{5FF1DBD5-3D2D-1D41-8A9D-FF514A815255}" type="presOf" srcId="{33B1A341-6760-FD46-9C51-E4F28996B2C2}" destId="{0DB2DB43-4DA7-2140-A702-17E489ECD590}" srcOrd="0" destOrd="1" presId="urn:microsoft.com/office/officeart/2005/8/layout/vList4"/>
    <dgm:cxn modelId="{E6204BD2-399C-E74A-994C-E9966C2D2506}" type="presOf" srcId="{54EBA827-0E94-4F45-9492-49644622D12B}" destId="{329BF023-3B89-BF41-B6CB-B3B8EA188FCF}" srcOrd="0" destOrd="1" presId="urn:microsoft.com/office/officeart/2005/8/layout/vList4"/>
    <dgm:cxn modelId="{4E4CD656-E095-1E43-B0FF-9B7FF103A73F}" type="presOf" srcId="{9F2F3856-77D3-0143-A7AA-F20BA06E28C1}" destId="{06D61B4D-94E8-FD49-B1B6-5F12E12C127F}" srcOrd="1" destOrd="0" presId="urn:microsoft.com/office/officeart/2005/8/layout/vList4"/>
    <dgm:cxn modelId="{A9F987B5-AF3B-5F45-A2D7-607CA72C39D2}" srcId="{644D8C53-D58A-D042-8459-695A7A089C7B}" destId="{54EBA827-0E94-4F45-9492-49644622D12B}" srcOrd="0" destOrd="0" parTransId="{97AF83F5-E529-C040-A43E-D01F51E13281}" sibTransId="{C9B8B894-63F2-7247-9BE4-C24149E5BA70}"/>
    <dgm:cxn modelId="{BE48C87B-ED66-7A44-9AFE-37BB99A6A256}" type="presOf" srcId="{9F2F3856-77D3-0143-A7AA-F20BA06E28C1}" destId="{344C001F-3BB9-FA4A-A067-8BC9685AD4FC}" srcOrd="0" destOrd="0" presId="urn:microsoft.com/office/officeart/2005/8/layout/vList4"/>
    <dgm:cxn modelId="{928E1D12-F3F4-804C-B2CF-9B00378537B7}" type="presParOf" srcId="{4827A932-C89B-DA4D-A9D9-1066AC027E6F}" destId="{8909F860-9AFB-F545-8912-D423AC4494E0}" srcOrd="0" destOrd="0" presId="urn:microsoft.com/office/officeart/2005/8/layout/vList4"/>
    <dgm:cxn modelId="{F2877C08-D509-2F48-BD7D-CC6F38E9726A}" type="presParOf" srcId="{8909F860-9AFB-F545-8912-D423AC4494E0}" destId="{0DB2DB43-4DA7-2140-A702-17E489ECD590}" srcOrd="0" destOrd="0" presId="urn:microsoft.com/office/officeart/2005/8/layout/vList4"/>
    <dgm:cxn modelId="{672AA220-8D1B-A244-B386-66692BBAD211}" type="presParOf" srcId="{8909F860-9AFB-F545-8912-D423AC4494E0}" destId="{C14836D8-15F7-BF41-98E3-23A8CA84E94A}" srcOrd="1" destOrd="0" presId="urn:microsoft.com/office/officeart/2005/8/layout/vList4"/>
    <dgm:cxn modelId="{E78C18B8-8B3B-EF4E-9E90-57B8406EDBC6}" type="presParOf" srcId="{8909F860-9AFB-F545-8912-D423AC4494E0}" destId="{5196A9D7-9AA4-5448-A1DE-8A741007A4CF}" srcOrd="2" destOrd="0" presId="urn:microsoft.com/office/officeart/2005/8/layout/vList4"/>
    <dgm:cxn modelId="{47D331F9-D5A7-1543-808D-3C757A17DC60}" type="presParOf" srcId="{4827A932-C89B-DA4D-A9D9-1066AC027E6F}" destId="{89E5AA5E-69B9-EA41-BA86-379F895CDBA1}" srcOrd="1" destOrd="0" presId="urn:microsoft.com/office/officeart/2005/8/layout/vList4"/>
    <dgm:cxn modelId="{B26556BD-54DB-CE49-BC2B-F3B98373A955}" type="presParOf" srcId="{4827A932-C89B-DA4D-A9D9-1066AC027E6F}" destId="{22CF4C4E-FAA6-0D4B-8BD2-9CF4DC0B07CA}" srcOrd="2" destOrd="0" presId="urn:microsoft.com/office/officeart/2005/8/layout/vList4"/>
    <dgm:cxn modelId="{8881B6C5-13A2-B04A-B22F-BCD3DF90A1C1}" type="presParOf" srcId="{22CF4C4E-FAA6-0D4B-8BD2-9CF4DC0B07CA}" destId="{329BF023-3B89-BF41-B6CB-B3B8EA188FCF}" srcOrd="0" destOrd="0" presId="urn:microsoft.com/office/officeart/2005/8/layout/vList4"/>
    <dgm:cxn modelId="{420AD40E-0B5D-AB40-A83C-4A5A49348423}" type="presParOf" srcId="{22CF4C4E-FAA6-0D4B-8BD2-9CF4DC0B07CA}" destId="{91BA0B94-7323-DA45-BA49-808768167283}" srcOrd="1" destOrd="0" presId="urn:microsoft.com/office/officeart/2005/8/layout/vList4"/>
    <dgm:cxn modelId="{4FD4A44E-B480-4D49-B8D1-1864B34923D9}" type="presParOf" srcId="{22CF4C4E-FAA6-0D4B-8BD2-9CF4DC0B07CA}" destId="{AAE0CCCD-69E5-6147-8905-A92664877443}" srcOrd="2" destOrd="0" presId="urn:microsoft.com/office/officeart/2005/8/layout/vList4"/>
    <dgm:cxn modelId="{7CB3A84C-A737-A84C-9B17-33FD879C3E6C}" type="presParOf" srcId="{4827A932-C89B-DA4D-A9D9-1066AC027E6F}" destId="{5B1CC0AF-5F85-214D-90D5-BA8D5D6F5CAB}" srcOrd="3" destOrd="0" presId="urn:microsoft.com/office/officeart/2005/8/layout/vList4"/>
    <dgm:cxn modelId="{F0385287-6424-544E-A1F6-C920C979EC87}" type="presParOf" srcId="{4827A932-C89B-DA4D-A9D9-1066AC027E6F}" destId="{2EF3201D-77AD-5F42-9DE6-43A121690A23}" srcOrd="4" destOrd="0" presId="urn:microsoft.com/office/officeart/2005/8/layout/vList4"/>
    <dgm:cxn modelId="{17523430-8A06-5E4A-8D4A-B0CC49C9A6AC}" type="presParOf" srcId="{2EF3201D-77AD-5F42-9DE6-43A121690A23}" destId="{344C001F-3BB9-FA4A-A067-8BC9685AD4FC}" srcOrd="0" destOrd="0" presId="urn:microsoft.com/office/officeart/2005/8/layout/vList4"/>
    <dgm:cxn modelId="{F038C088-AFA5-9643-8A77-142B5C4F40BC}" type="presParOf" srcId="{2EF3201D-77AD-5F42-9DE6-43A121690A23}" destId="{4F59AE49-1E0F-3349-A5F8-640579D6EC35}" srcOrd="1" destOrd="0" presId="urn:microsoft.com/office/officeart/2005/8/layout/vList4"/>
    <dgm:cxn modelId="{3D55DCBB-BF7D-B347-8D42-3FA860662571}" type="presParOf" srcId="{2EF3201D-77AD-5F42-9DE6-43A121690A23}" destId="{06D61B4D-94E8-FD49-B1B6-5F12E12C127F}"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BF07C83-7475-734F-B0AF-E1D196E16A86}" type="doc">
      <dgm:prSet loTypeId="urn:microsoft.com/office/officeart/2005/8/layout/vList4" loCatId="" qsTypeId="urn:microsoft.com/office/officeart/2005/8/quickstyle/simple4" qsCatId="simple" csTypeId="urn:microsoft.com/office/officeart/2005/8/colors/accent1_2" csCatId="accent1" phldr="1"/>
      <dgm:spPr/>
    </dgm:pt>
    <dgm:pt modelId="{71D4679E-83E9-BA46-816E-86BA10C12C24}">
      <dgm:prSet/>
      <dgm:spPr>
        <a:gradFill flip="none" rotWithShape="1">
          <a:gsLst>
            <a:gs pos="0">
              <a:srgbClr val="FFFF00"/>
            </a:gs>
            <a:gs pos="80000">
              <a:srgbClr val="FFFF95"/>
            </a:gs>
            <a:gs pos="100000">
              <a:schemeClr val="accent3"/>
            </a:gs>
          </a:gsLst>
          <a:lin ang="0" scaled="1"/>
          <a:tileRect/>
        </a:gradFill>
      </dgm:spPr>
      <dgm:t>
        <a:bodyPr/>
        <a:lstStyle/>
        <a:p>
          <a:r>
            <a:rPr lang="en-US" dirty="0" smtClean="0">
              <a:solidFill>
                <a:schemeClr val="tx1"/>
              </a:solidFill>
            </a:rPr>
            <a:t>While CA can grab headlines for peak data rates, the practical value is in Extension Carriers for scheduler pooling efficiencies and </a:t>
          </a:r>
          <a:r>
            <a:rPr lang="en-US" dirty="0" err="1" smtClean="0">
              <a:solidFill>
                <a:schemeClr val="tx1"/>
              </a:solidFill>
            </a:rPr>
            <a:t>interRAT</a:t>
          </a:r>
          <a:r>
            <a:rPr lang="en-US" dirty="0" smtClean="0">
              <a:solidFill>
                <a:schemeClr val="tx1"/>
              </a:solidFill>
            </a:rPr>
            <a:t> aggregation with </a:t>
          </a:r>
          <a:r>
            <a:rPr lang="en-US" dirty="0" err="1" smtClean="0">
              <a:solidFill>
                <a:schemeClr val="tx1"/>
              </a:solidFill>
            </a:rPr>
            <a:t>WiFi</a:t>
          </a:r>
          <a:r>
            <a:rPr lang="en-US" dirty="0" smtClean="0">
              <a:solidFill>
                <a:schemeClr val="tx1"/>
              </a:solidFill>
            </a:rPr>
            <a:t>.</a:t>
          </a:r>
        </a:p>
      </dgm:t>
    </dgm:pt>
    <dgm:pt modelId="{22F46D04-BEE9-EA43-A9F9-AA31B3DC4901}" type="parTrans" cxnId="{F622B21B-C38C-7D43-BF22-400F728C05C2}">
      <dgm:prSet/>
      <dgm:spPr/>
      <dgm:t>
        <a:bodyPr/>
        <a:lstStyle/>
        <a:p>
          <a:endParaRPr lang="en-US"/>
        </a:p>
      </dgm:t>
    </dgm:pt>
    <dgm:pt modelId="{4F021867-229C-B648-A1FF-E9B3A41C3D5F}" type="sibTrans" cxnId="{F622B21B-C38C-7D43-BF22-400F728C05C2}">
      <dgm:prSet/>
      <dgm:spPr/>
      <dgm:t>
        <a:bodyPr/>
        <a:lstStyle/>
        <a:p>
          <a:endParaRPr lang="en-US"/>
        </a:p>
      </dgm:t>
    </dgm:pt>
    <dgm:pt modelId="{C283373C-0C68-4344-AEFC-22C1CBB65599}">
      <dgm:prSet/>
      <dgm:spPr>
        <a:gradFill flip="none" rotWithShape="1">
          <a:gsLst>
            <a:gs pos="0">
              <a:srgbClr val="FFFF00"/>
            </a:gs>
            <a:gs pos="80000">
              <a:srgbClr val="FFFF95"/>
            </a:gs>
            <a:gs pos="100000">
              <a:schemeClr val="accent3"/>
            </a:gs>
          </a:gsLst>
          <a:lin ang="0" scaled="1"/>
          <a:tileRect/>
        </a:gradFill>
      </dgm:spPr>
      <dgm:t>
        <a:bodyPr/>
        <a:lstStyle/>
        <a:p>
          <a:r>
            <a:rPr lang="en-US" dirty="0" smtClean="0">
              <a:solidFill>
                <a:schemeClr val="tx1"/>
              </a:solidFill>
            </a:rPr>
            <a:t>Small cells have the potential to improve spectrum utilization as not just a coverage but a capacity tool, increasing throughput per area.  </a:t>
          </a:r>
        </a:p>
        <a:p>
          <a:r>
            <a:rPr lang="en-US" dirty="0" smtClean="0">
              <a:solidFill>
                <a:schemeClr val="tx1"/>
              </a:solidFill>
            </a:rPr>
            <a:t>However, small cell solutions have to be viewed in the context of the larger picture (macro, small cell, backhaul, core, etc.) and not sacrifice the other parts in order to improve small cells alone.  Techniques that improve small cell performance as well as the system as a whole are valued</a:t>
          </a:r>
          <a:endParaRPr lang="en-US" dirty="0">
            <a:solidFill>
              <a:schemeClr val="tx1"/>
            </a:solidFill>
          </a:endParaRPr>
        </a:p>
      </dgm:t>
    </dgm:pt>
    <dgm:pt modelId="{7586089A-10BC-B64D-AC5F-3DDE40E898F9}" type="parTrans" cxnId="{63B26115-8C44-084D-A5AE-8115C11697CE}">
      <dgm:prSet/>
      <dgm:spPr/>
      <dgm:t>
        <a:bodyPr/>
        <a:lstStyle/>
        <a:p>
          <a:endParaRPr lang="en-US"/>
        </a:p>
      </dgm:t>
    </dgm:pt>
    <dgm:pt modelId="{3AC7CC44-3BE3-4F4D-9D7A-A039AF50A3C0}" type="sibTrans" cxnId="{63B26115-8C44-084D-A5AE-8115C11697CE}">
      <dgm:prSet/>
      <dgm:spPr/>
      <dgm:t>
        <a:bodyPr/>
        <a:lstStyle/>
        <a:p>
          <a:endParaRPr lang="en-US"/>
        </a:p>
      </dgm:t>
    </dgm:pt>
    <dgm:pt modelId="{8537C6DF-E903-DD41-BFC9-04B57AD79BF7}" type="pres">
      <dgm:prSet presAssocID="{FBF07C83-7475-734F-B0AF-E1D196E16A86}" presName="linear" presStyleCnt="0">
        <dgm:presLayoutVars>
          <dgm:dir/>
          <dgm:resizeHandles val="exact"/>
        </dgm:presLayoutVars>
      </dgm:prSet>
      <dgm:spPr/>
    </dgm:pt>
    <dgm:pt modelId="{DBE43CC7-4B83-3E4F-8DBD-CA4FE9282708}" type="pres">
      <dgm:prSet presAssocID="{71D4679E-83E9-BA46-816E-86BA10C12C24}" presName="comp" presStyleCnt="0"/>
      <dgm:spPr/>
    </dgm:pt>
    <dgm:pt modelId="{E0FC81AB-FDFE-EF45-A6C0-189D9AE8DC76}" type="pres">
      <dgm:prSet presAssocID="{71D4679E-83E9-BA46-816E-86BA10C12C24}" presName="box" presStyleLbl="node1" presStyleIdx="0" presStyleCnt="2"/>
      <dgm:spPr/>
      <dgm:t>
        <a:bodyPr/>
        <a:lstStyle/>
        <a:p>
          <a:endParaRPr lang="en-US"/>
        </a:p>
      </dgm:t>
    </dgm:pt>
    <dgm:pt modelId="{739A31F2-3E1E-7540-80A3-2A139623A5A4}" type="pres">
      <dgm:prSet presAssocID="{71D4679E-83E9-BA46-816E-86BA10C12C24}" presName="img" presStyleLbl="fgImgPlace1" presStyleIdx="0" presStyleCnt="2"/>
      <dgm:spPr>
        <a:blipFill>
          <a:blip xmlns:r="http://schemas.openxmlformats.org/officeDocument/2006/relationships" r:embed="rId1">
            <a:extLst>
              <a:ext uri="{28A0092B-C50C-407E-A947-70E740481C1C}">
                <a14:useLocalDpi xmlns:a14="http://schemas.microsoft.com/office/drawing/2010/main" val="0"/>
              </a:ext>
            </a:extLst>
          </a:blip>
          <a:srcRect/>
          <a:stretch>
            <a:fillRect l="-4000" r="-4000"/>
          </a:stretch>
        </a:blipFill>
      </dgm:spPr>
    </dgm:pt>
    <dgm:pt modelId="{6D03F468-6103-2848-9F1A-087585C0890C}" type="pres">
      <dgm:prSet presAssocID="{71D4679E-83E9-BA46-816E-86BA10C12C24}" presName="text" presStyleLbl="node1" presStyleIdx="0" presStyleCnt="2">
        <dgm:presLayoutVars>
          <dgm:bulletEnabled val="1"/>
        </dgm:presLayoutVars>
      </dgm:prSet>
      <dgm:spPr/>
      <dgm:t>
        <a:bodyPr/>
        <a:lstStyle/>
        <a:p>
          <a:endParaRPr lang="en-US"/>
        </a:p>
      </dgm:t>
    </dgm:pt>
    <dgm:pt modelId="{1FC45403-7DBF-4E42-AB45-B0000AE47D43}" type="pres">
      <dgm:prSet presAssocID="{4F021867-229C-B648-A1FF-E9B3A41C3D5F}" presName="spacer" presStyleCnt="0"/>
      <dgm:spPr/>
    </dgm:pt>
    <dgm:pt modelId="{638FC348-C808-934A-8C03-275E95CC6553}" type="pres">
      <dgm:prSet presAssocID="{C283373C-0C68-4344-AEFC-22C1CBB65599}" presName="comp" presStyleCnt="0"/>
      <dgm:spPr/>
    </dgm:pt>
    <dgm:pt modelId="{97B2CD52-FBB8-D045-8395-2BEA0D85BACA}" type="pres">
      <dgm:prSet presAssocID="{C283373C-0C68-4344-AEFC-22C1CBB65599}" presName="box" presStyleLbl="node1" presStyleIdx="1" presStyleCnt="2"/>
      <dgm:spPr/>
      <dgm:t>
        <a:bodyPr/>
        <a:lstStyle/>
        <a:p>
          <a:endParaRPr lang="en-US"/>
        </a:p>
      </dgm:t>
    </dgm:pt>
    <dgm:pt modelId="{01C22A58-B98A-D44B-8480-88460B74CC5C}" type="pres">
      <dgm:prSet presAssocID="{C283373C-0C68-4344-AEFC-22C1CBB65599}" presName="img" presStyleLbl="fgImgPlace1" presStyleIdx="1" presStyleCnt="2"/>
      <dgm:spPr>
        <a:blipFill>
          <a:blip xmlns:r="http://schemas.openxmlformats.org/officeDocument/2006/relationships" r:embed="rId1">
            <a:extLst>
              <a:ext uri="{28A0092B-C50C-407E-A947-70E740481C1C}">
                <a14:useLocalDpi xmlns:a14="http://schemas.microsoft.com/office/drawing/2010/main" val="0"/>
              </a:ext>
            </a:extLst>
          </a:blip>
          <a:srcRect/>
          <a:stretch>
            <a:fillRect l="-4000" r="-4000"/>
          </a:stretch>
        </a:blipFill>
      </dgm:spPr>
    </dgm:pt>
    <dgm:pt modelId="{908D4F55-443B-6242-9AF0-B9BEE65F71E6}" type="pres">
      <dgm:prSet presAssocID="{C283373C-0C68-4344-AEFC-22C1CBB65599}" presName="text" presStyleLbl="node1" presStyleIdx="1" presStyleCnt="2">
        <dgm:presLayoutVars>
          <dgm:bulletEnabled val="1"/>
        </dgm:presLayoutVars>
      </dgm:prSet>
      <dgm:spPr/>
      <dgm:t>
        <a:bodyPr/>
        <a:lstStyle/>
        <a:p>
          <a:endParaRPr lang="en-US"/>
        </a:p>
      </dgm:t>
    </dgm:pt>
  </dgm:ptLst>
  <dgm:cxnLst>
    <dgm:cxn modelId="{63B26115-8C44-084D-A5AE-8115C11697CE}" srcId="{FBF07C83-7475-734F-B0AF-E1D196E16A86}" destId="{C283373C-0C68-4344-AEFC-22C1CBB65599}" srcOrd="1" destOrd="0" parTransId="{7586089A-10BC-B64D-AC5F-3DDE40E898F9}" sibTransId="{3AC7CC44-3BE3-4F4D-9D7A-A039AF50A3C0}"/>
    <dgm:cxn modelId="{45B7ADD6-7D0B-2149-BD15-3ADE21015A26}" type="presOf" srcId="{71D4679E-83E9-BA46-816E-86BA10C12C24}" destId="{6D03F468-6103-2848-9F1A-087585C0890C}" srcOrd="1" destOrd="0" presId="urn:microsoft.com/office/officeart/2005/8/layout/vList4"/>
    <dgm:cxn modelId="{72027BB2-55F5-B14B-824B-B69AC345EF1A}" type="presOf" srcId="{71D4679E-83E9-BA46-816E-86BA10C12C24}" destId="{E0FC81AB-FDFE-EF45-A6C0-189D9AE8DC76}" srcOrd="0" destOrd="0" presId="urn:microsoft.com/office/officeart/2005/8/layout/vList4"/>
    <dgm:cxn modelId="{E8AB97A3-4B45-DB48-BD8C-1536F4CD907F}" type="presOf" srcId="{C283373C-0C68-4344-AEFC-22C1CBB65599}" destId="{908D4F55-443B-6242-9AF0-B9BEE65F71E6}" srcOrd="1" destOrd="0" presId="urn:microsoft.com/office/officeart/2005/8/layout/vList4"/>
    <dgm:cxn modelId="{3289E3CB-2B04-9442-A966-BA23580F0285}" type="presOf" srcId="{C283373C-0C68-4344-AEFC-22C1CBB65599}" destId="{97B2CD52-FBB8-D045-8395-2BEA0D85BACA}" srcOrd="0" destOrd="0" presId="urn:microsoft.com/office/officeart/2005/8/layout/vList4"/>
    <dgm:cxn modelId="{2DD4D104-E175-1042-8FE9-2FCF5CEBE05D}" type="presOf" srcId="{FBF07C83-7475-734F-B0AF-E1D196E16A86}" destId="{8537C6DF-E903-DD41-BFC9-04B57AD79BF7}" srcOrd="0" destOrd="0" presId="urn:microsoft.com/office/officeart/2005/8/layout/vList4"/>
    <dgm:cxn modelId="{F622B21B-C38C-7D43-BF22-400F728C05C2}" srcId="{FBF07C83-7475-734F-B0AF-E1D196E16A86}" destId="{71D4679E-83E9-BA46-816E-86BA10C12C24}" srcOrd="0" destOrd="0" parTransId="{22F46D04-BEE9-EA43-A9F9-AA31B3DC4901}" sibTransId="{4F021867-229C-B648-A1FF-E9B3A41C3D5F}"/>
    <dgm:cxn modelId="{6B5E7FA4-D9DC-9845-BEBD-4A2F41D37131}" type="presParOf" srcId="{8537C6DF-E903-DD41-BFC9-04B57AD79BF7}" destId="{DBE43CC7-4B83-3E4F-8DBD-CA4FE9282708}" srcOrd="0" destOrd="0" presId="urn:microsoft.com/office/officeart/2005/8/layout/vList4"/>
    <dgm:cxn modelId="{BD98BE8D-6B2A-E145-A0A1-406CD3BC11CA}" type="presParOf" srcId="{DBE43CC7-4B83-3E4F-8DBD-CA4FE9282708}" destId="{E0FC81AB-FDFE-EF45-A6C0-189D9AE8DC76}" srcOrd="0" destOrd="0" presId="urn:microsoft.com/office/officeart/2005/8/layout/vList4"/>
    <dgm:cxn modelId="{8E82C31B-88C3-3343-BD19-9FF8EB6BE76C}" type="presParOf" srcId="{DBE43CC7-4B83-3E4F-8DBD-CA4FE9282708}" destId="{739A31F2-3E1E-7540-80A3-2A139623A5A4}" srcOrd="1" destOrd="0" presId="urn:microsoft.com/office/officeart/2005/8/layout/vList4"/>
    <dgm:cxn modelId="{1EBAABC7-A25E-964C-9F50-9019DECAD8D0}" type="presParOf" srcId="{DBE43CC7-4B83-3E4F-8DBD-CA4FE9282708}" destId="{6D03F468-6103-2848-9F1A-087585C0890C}" srcOrd="2" destOrd="0" presId="urn:microsoft.com/office/officeart/2005/8/layout/vList4"/>
    <dgm:cxn modelId="{DF1AB11A-6899-FA45-B06E-C7DE32B49DEE}" type="presParOf" srcId="{8537C6DF-E903-DD41-BFC9-04B57AD79BF7}" destId="{1FC45403-7DBF-4E42-AB45-B0000AE47D43}" srcOrd="1" destOrd="0" presId="urn:microsoft.com/office/officeart/2005/8/layout/vList4"/>
    <dgm:cxn modelId="{0A78CC16-BD79-1F41-8DD8-72BBBB75165B}" type="presParOf" srcId="{8537C6DF-E903-DD41-BFC9-04B57AD79BF7}" destId="{638FC348-C808-934A-8C03-275E95CC6553}" srcOrd="2" destOrd="0" presId="urn:microsoft.com/office/officeart/2005/8/layout/vList4"/>
    <dgm:cxn modelId="{006832F0-436E-5943-B2B6-0B145DDA009D}" type="presParOf" srcId="{638FC348-C808-934A-8C03-275E95CC6553}" destId="{97B2CD52-FBB8-D045-8395-2BEA0D85BACA}" srcOrd="0" destOrd="0" presId="urn:microsoft.com/office/officeart/2005/8/layout/vList4"/>
    <dgm:cxn modelId="{D777F4FA-41A0-8848-BCD1-F8AA85957B04}" type="presParOf" srcId="{638FC348-C808-934A-8C03-275E95CC6553}" destId="{01C22A58-B98A-D44B-8480-88460B74CC5C}" srcOrd="1" destOrd="0" presId="urn:microsoft.com/office/officeart/2005/8/layout/vList4"/>
    <dgm:cxn modelId="{1E18BE51-C6BD-5441-B1D9-DF4309223747}" type="presParOf" srcId="{638FC348-C808-934A-8C03-275E95CC6553}" destId="{908D4F55-443B-6242-9AF0-B9BEE65F71E6}"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3566B61-2E4F-DC4B-9AC2-8BAAF32837EE}" type="doc">
      <dgm:prSet loTypeId="urn:microsoft.com/office/officeart/2008/layout/HexagonCluster" loCatId="" qsTypeId="urn:microsoft.com/office/officeart/2005/8/quickstyle/simple4" qsCatId="simple" csTypeId="urn:microsoft.com/office/officeart/2005/8/colors/accent1_2" csCatId="accent1" phldr="1"/>
      <dgm:spPr/>
      <dgm:t>
        <a:bodyPr/>
        <a:lstStyle/>
        <a:p>
          <a:endParaRPr lang="en-US"/>
        </a:p>
      </dgm:t>
    </dgm:pt>
    <dgm:pt modelId="{D6BBABA0-D083-B54C-B0ED-B2E3D10F73A2}">
      <dgm:prSet phldrT="[Text]"/>
      <dgm:spPr>
        <a:gradFill rotWithShape="0">
          <a:gsLst>
            <a:gs pos="0">
              <a:srgbClr val="FFFF00"/>
            </a:gs>
            <a:gs pos="80000">
              <a:srgbClr val="FFFF95"/>
            </a:gs>
            <a:gs pos="100000">
              <a:schemeClr val="accent3"/>
            </a:gs>
          </a:gsLst>
        </a:gradFill>
      </dgm:spPr>
      <dgm:t>
        <a:bodyPr/>
        <a:lstStyle/>
        <a:p>
          <a:r>
            <a:rPr lang="en-US" smtClean="0">
              <a:solidFill>
                <a:schemeClr val="tx1"/>
              </a:solidFill>
            </a:rPr>
            <a:t>3D Beamforming</a:t>
          </a:r>
          <a:endParaRPr lang="en-US" dirty="0">
            <a:solidFill>
              <a:schemeClr val="tx1"/>
            </a:solidFill>
          </a:endParaRPr>
        </a:p>
      </dgm:t>
    </dgm:pt>
    <dgm:pt modelId="{9E0EF1AE-3169-C645-BA86-E5CC5AB7D7B9}" type="parTrans" cxnId="{24FD487B-3BCC-1941-88BE-88F27D14FF38}">
      <dgm:prSet/>
      <dgm:spPr/>
      <dgm:t>
        <a:bodyPr/>
        <a:lstStyle/>
        <a:p>
          <a:endParaRPr lang="en-US"/>
        </a:p>
      </dgm:t>
    </dgm:pt>
    <dgm:pt modelId="{CEB3EB5A-F9AD-734D-AA77-719D9C1827C5}" type="sibTrans" cxnId="{24FD487B-3BCC-1941-88BE-88F27D14FF38}">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14000" r="-14000"/>
          </a:stretch>
        </a:blipFill>
      </dgm:spPr>
      <dgm:t>
        <a:bodyPr/>
        <a:lstStyle/>
        <a:p>
          <a:endParaRPr lang="en-US"/>
        </a:p>
      </dgm:t>
    </dgm:pt>
    <dgm:pt modelId="{51E5909D-25DE-E846-94DB-242EFBFA1241}">
      <dgm:prSet phldrT="[Text]"/>
      <dgm:spPr>
        <a:gradFill rotWithShape="0">
          <a:gsLst>
            <a:gs pos="0">
              <a:srgbClr val="FFFF00"/>
            </a:gs>
            <a:gs pos="80000">
              <a:srgbClr val="FFFF95"/>
            </a:gs>
            <a:gs pos="100000">
              <a:schemeClr val="accent3"/>
            </a:gs>
          </a:gsLst>
        </a:gradFill>
      </dgm:spPr>
      <dgm:t>
        <a:bodyPr/>
        <a:lstStyle/>
        <a:p>
          <a:r>
            <a:rPr lang="en-US" dirty="0" smtClean="0">
              <a:solidFill>
                <a:schemeClr val="tx1"/>
              </a:solidFill>
            </a:rPr>
            <a:t>M2M Low Cost UE</a:t>
          </a:r>
          <a:endParaRPr lang="en-US" dirty="0">
            <a:solidFill>
              <a:schemeClr val="tx1"/>
            </a:solidFill>
          </a:endParaRPr>
        </a:p>
      </dgm:t>
    </dgm:pt>
    <dgm:pt modelId="{EDBD0505-99BC-2044-98B6-62527A99B1E9}" type="parTrans" cxnId="{85BC462F-9AAA-CC40-A221-D1CE4557BE17}">
      <dgm:prSet/>
      <dgm:spPr/>
      <dgm:t>
        <a:bodyPr/>
        <a:lstStyle/>
        <a:p>
          <a:endParaRPr lang="en-US"/>
        </a:p>
      </dgm:t>
    </dgm:pt>
    <dgm:pt modelId="{C9ECD53A-0758-EB4E-AB7D-4F75542C4C55}" type="sibTrans" cxnId="{85BC462F-9AAA-CC40-A221-D1CE4557BE17}">
      <dgm:prSet/>
      <dgm:spPr>
        <a:blipFill>
          <a:blip xmlns:r="http://schemas.openxmlformats.org/officeDocument/2006/relationships" r:embed="rId2">
            <a:extLst>
              <a:ext uri="{28A0092B-C50C-407E-A947-70E740481C1C}">
                <a14:useLocalDpi xmlns:a14="http://schemas.microsoft.com/office/drawing/2010/main" val="0"/>
              </a:ext>
            </a:extLst>
          </a:blip>
          <a:srcRect/>
          <a:stretch>
            <a:fillRect t="-8000" b="-8000"/>
          </a:stretch>
        </a:blipFill>
      </dgm:spPr>
      <dgm:t>
        <a:bodyPr/>
        <a:lstStyle/>
        <a:p>
          <a:endParaRPr lang="en-US"/>
        </a:p>
      </dgm:t>
    </dgm:pt>
    <dgm:pt modelId="{8FAFE161-9F50-D94C-AE7F-FDA6A0FAD078}">
      <dgm:prSet phldrT="[Text]"/>
      <dgm:spPr>
        <a:gradFill rotWithShape="0">
          <a:gsLst>
            <a:gs pos="0">
              <a:srgbClr val="FFFF00"/>
            </a:gs>
            <a:gs pos="80000">
              <a:srgbClr val="FFFF95"/>
            </a:gs>
            <a:gs pos="100000">
              <a:schemeClr val="accent3"/>
            </a:gs>
          </a:gsLst>
        </a:gradFill>
      </dgm:spPr>
      <dgm:t>
        <a:bodyPr/>
        <a:lstStyle/>
        <a:p>
          <a:r>
            <a:rPr lang="en-US" smtClean="0">
              <a:solidFill>
                <a:schemeClr val="tx1"/>
              </a:solidFill>
            </a:rPr>
            <a:t>Enhanced HetNet</a:t>
          </a:r>
          <a:endParaRPr lang="en-US" dirty="0">
            <a:solidFill>
              <a:schemeClr val="tx1"/>
            </a:solidFill>
          </a:endParaRPr>
        </a:p>
      </dgm:t>
    </dgm:pt>
    <dgm:pt modelId="{4277CBDA-95FF-DD43-933E-55372BBC3012}" type="parTrans" cxnId="{BE4AC35E-F1CD-1B40-851B-51B9E70F7892}">
      <dgm:prSet/>
      <dgm:spPr/>
      <dgm:t>
        <a:bodyPr/>
        <a:lstStyle/>
        <a:p>
          <a:endParaRPr lang="en-US"/>
        </a:p>
      </dgm:t>
    </dgm:pt>
    <dgm:pt modelId="{9638509D-349F-BD4C-86AD-9146B4DE025F}" type="sibTrans" cxnId="{BE4AC35E-F1CD-1B40-851B-51B9E70F7892}">
      <dgm:prSet/>
      <dgm:spPr>
        <a:blipFill>
          <a:blip xmlns:r="http://schemas.openxmlformats.org/officeDocument/2006/relationships" r:embed="rId3">
            <a:extLst>
              <a:ext uri="{28A0092B-C50C-407E-A947-70E740481C1C}">
                <a14:useLocalDpi xmlns:a14="http://schemas.microsoft.com/office/drawing/2010/main" val="0"/>
              </a:ext>
            </a:extLst>
          </a:blip>
          <a:srcRect/>
          <a:stretch>
            <a:fillRect t="-8000" b="-8000"/>
          </a:stretch>
        </a:blipFill>
      </dgm:spPr>
      <dgm:t>
        <a:bodyPr/>
        <a:lstStyle/>
        <a:p>
          <a:endParaRPr lang="en-US"/>
        </a:p>
      </dgm:t>
    </dgm:pt>
    <dgm:pt modelId="{DA642D26-47BC-7445-ABA1-89CA6B20E43C}">
      <dgm:prSet phldrT="[Text]"/>
      <dgm:spPr>
        <a:gradFill rotWithShape="0">
          <a:gsLst>
            <a:gs pos="0">
              <a:srgbClr val="FFFF00"/>
            </a:gs>
            <a:gs pos="80000">
              <a:srgbClr val="FFFF95"/>
            </a:gs>
            <a:gs pos="100000">
              <a:schemeClr val="accent3"/>
            </a:gs>
          </a:gsLst>
        </a:gradFill>
      </dgm:spPr>
      <dgm:t>
        <a:bodyPr/>
        <a:lstStyle/>
        <a:p>
          <a:r>
            <a:rPr lang="en-US" smtClean="0">
              <a:solidFill>
                <a:schemeClr val="tx1"/>
              </a:solidFill>
            </a:rPr>
            <a:t>Hot Spot Enhancements</a:t>
          </a:r>
          <a:endParaRPr lang="en-US" dirty="0">
            <a:solidFill>
              <a:schemeClr val="tx1"/>
            </a:solidFill>
          </a:endParaRPr>
        </a:p>
      </dgm:t>
    </dgm:pt>
    <dgm:pt modelId="{981218EF-2879-C447-80CD-76DB1E256A43}" type="parTrans" cxnId="{4CE4EF77-5C80-D84C-9B0C-17114ADFA266}">
      <dgm:prSet/>
      <dgm:spPr/>
      <dgm:t>
        <a:bodyPr/>
        <a:lstStyle/>
        <a:p>
          <a:endParaRPr lang="en-US"/>
        </a:p>
      </dgm:t>
    </dgm:pt>
    <dgm:pt modelId="{DD384C00-1523-B347-8A31-264CE5771031}" type="sibTrans" cxnId="{4CE4EF77-5C80-D84C-9B0C-17114ADFA266}">
      <dgm:prSet/>
      <dgm:spPr>
        <a:blipFill>
          <a:blip xmlns:r="http://schemas.openxmlformats.org/officeDocument/2006/relationships" r:embed="rId4">
            <a:extLst>
              <a:ext uri="{28A0092B-C50C-407E-A947-70E740481C1C}">
                <a14:useLocalDpi xmlns:a14="http://schemas.microsoft.com/office/drawing/2010/main" val="0"/>
              </a:ext>
            </a:extLst>
          </a:blip>
          <a:srcRect/>
          <a:stretch>
            <a:fillRect l="-14000" r="-14000"/>
          </a:stretch>
        </a:blipFill>
      </dgm:spPr>
      <dgm:t>
        <a:bodyPr/>
        <a:lstStyle/>
        <a:p>
          <a:endParaRPr lang="en-US"/>
        </a:p>
      </dgm:t>
    </dgm:pt>
    <dgm:pt modelId="{6CCEE85D-DE0A-C34E-9DE2-07944D4AE6EF}">
      <dgm:prSet phldrT="[Text]"/>
      <dgm:spPr>
        <a:gradFill rotWithShape="0">
          <a:gsLst>
            <a:gs pos="0">
              <a:srgbClr val="FFFF00"/>
            </a:gs>
            <a:gs pos="80000">
              <a:srgbClr val="FFFF95"/>
            </a:gs>
            <a:gs pos="100000">
              <a:schemeClr val="accent3"/>
            </a:gs>
          </a:gsLst>
        </a:gradFill>
      </dgm:spPr>
      <dgm:t>
        <a:bodyPr/>
        <a:lstStyle/>
        <a:p>
          <a:r>
            <a:rPr lang="en-US" smtClean="0">
              <a:solidFill>
                <a:schemeClr val="tx1"/>
              </a:solidFill>
            </a:rPr>
            <a:t>Small Cell Detection </a:t>
          </a:r>
          <a:endParaRPr lang="en-US" dirty="0">
            <a:solidFill>
              <a:schemeClr val="tx1"/>
            </a:solidFill>
          </a:endParaRPr>
        </a:p>
      </dgm:t>
    </dgm:pt>
    <dgm:pt modelId="{1D3AB2AF-E4B4-0C4C-A9B1-9D31AD7128E6}" type="parTrans" cxnId="{7F14DF24-890D-D740-9D38-34B552EC962F}">
      <dgm:prSet/>
      <dgm:spPr/>
      <dgm:t>
        <a:bodyPr/>
        <a:lstStyle/>
        <a:p>
          <a:endParaRPr lang="en-US"/>
        </a:p>
      </dgm:t>
    </dgm:pt>
    <dgm:pt modelId="{A4ABC033-6BD3-AC40-A855-B31C44646367}" type="sibTrans" cxnId="{7F14DF24-890D-D740-9D38-34B552EC962F}">
      <dgm:prSet/>
      <dgm:spPr>
        <a:blipFill rotWithShape="1">
          <a:blip xmlns:r="http://schemas.openxmlformats.org/officeDocument/2006/relationships" r:embed="rId5"/>
          <a:srcRect/>
          <a:stretch>
            <a:fillRect/>
          </a:stretch>
        </a:blipFill>
      </dgm:spPr>
      <dgm:t>
        <a:bodyPr/>
        <a:lstStyle/>
        <a:p>
          <a:endParaRPr lang="en-US"/>
        </a:p>
      </dgm:t>
    </dgm:pt>
    <dgm:pt modelId="{BB777C75-BD97-C145-B44F-8F885B27EC17}">
      <dgm:prSet/>
      <dgm:spPr>
        <a:gradFill rotWithShape="0">
          <a:gsLst>
            <a:gs pos="0">
              <a:srgbClr val="FFFF00"/>
            </a:gs>
            <a:gs pos="80000">
              <a:srgbClr val="FFFF95"/>
            </a:gs>
            <a:gs pos="100000">
              <a:schemeClr val="accent3"/>
            </a:gs>
          </a:gsLst>
        </a:gradFill>
      </dgm:spPr>
      <dgm:t>
        <a:bodyPr/>
        <a:lstStyle/>
        <a:p>
          <a:r>
            <a:rPr lang="en-US" smtClean="0">
              <a:solidFill>
                <a:schemeClr val="tx1"/>
              </a:solidFill>
            </a:rPr>
            <a:t>UE Power Savings</a:t>
          </a:r>
          <a:endParaRPr lang="en-US" dirty="0">
            <a:solidFill>
              <a:schemeClr val="tx1"/>
            </a:solidFill>
          </a:endParaRPr>
        </a:p>
      </dgm:t>
    </dgm:pt>
    <dgm:pt modelId="{A7315ACF-D1D5-4F4B-AB41-870ECD0E807A}" type="parTrans" cxnId="{FA1BE4F5-1F41-D448-9C3B-49E8291827BB}">
      <dgm:prSet/>
      <dgm:spPr/>
      <dgm:t>
        <a:bodyPr/>
        <a:lstStyle/>
        <a:p>
          <a:endParaRPr lang="en-US"/>
        </a:p>
      </dgm:t>
    </dgm:pt>
    <dgm:pt modelId="{263A43A6-B11C-4744-84F9-E7F1B8EA7F8C}" type="sibTrans" cxnId="{FA1BE4F5-1F41-D448-9C3B-49E8291827BB}">
      <dgm:prSet/>
      <dgm:spPr>
        <a:blipFill>
          <a:blip xmlns:r="http://schemas.openxmlformats.org/officeDocument/2006/relationships" r:embed="rId6">
            <a:extLst>
              <a:ext uri="{28A0092B-C50C-407E-A947-70E740481C1C}">
                <a14:useLocalDpi xmlns:a14="http://schemas.microsoft.com/office/drawing/2010/main" val="0"/>
              </a:ext>
            </a:extLst>
          </a:blip>
          <a:srcRect/>
          <a:stretch>
            <a:fillRect l="-18000" r="-18000"/>
          </a:stretch>
        </a:blipFill>
      </dgm:spPr>
      <dgm:t>
        <a:bodyPr/>
        <a:lstStyle/>
        <a:p>
          <a:endParaRPr lang="en-US"/>
        </a:p>
      </dgm:t>
    </dgm:pt>
    <dgm:pt modelId="{78E02A78-BBB4-F44A-AEB9-8C3F2FC28FA1}">
      <dgm:prSet/>
      <dgm:spPr>
        <a:gradFill rotWithShape="0">
          <a:gsLst>
            <a:gs pos="0">
              <a:srgbClr val="FFFF00"/>
            </a:gs>
            <a:gs pos="80000">
              <a:srgbClr val="FFFF95"/>
            </a:gs>
            <a:gs pos="100000">
              <a:schemeClr val="accent3"/>
            </a:gs>
          </a:gsLst>
        </a:gradFill>
      </dgm:spPr>
      <dgm:t>
        <a:bodyPr/>
        <a:lstStyle/>
        <a:p>
          <a:r>
            <a:rPr lang="en-US" dirty="0" smtClean="0">
              <a:solidFill>
                <a:schemeClr val="tx1"/>
              </a:solidFill>
            </a:rPr>
            <a:t>D2D for </a:t>
          </a:r>
          <a:r>
            <a:rPr lang="en-US" smtClean="0">
              <a:solidFill>
                <a:schemeClr val="tx1"/>
              </a:solidFill>
            </a:rPr>
            <a:t>Public Safety</a:t>
          </a:r>
          <a:endParaRPr lang="en-US" dirty="0">
            <a:solidFill>
              <a:schemeClr val="tx1"/>
            </a:solidFill>
          </a:endParaRPr>
        </a:p>
      </dgm:t>
    </dgm:pt>
    <dgm:pt modelId="{9B1B44E8-5800-1E49-B74C-5A4ACC1C5F7B}" type="parTrans" cxnId="{668DA8A4-57AA-6C4A-AF08-16DF53158581}">
      <dgm:prSet/>
      <dgm:spPr/>
      <dgm:t>
        <a:bodyPr/>
        <a:lstStyle/>
        <a:p>
          <a:endParaRPr lang="en-US"/>
        </a:p>
      </dgm:t>
    </dgm:pt>
    <dgm:pt modelId="{84226B48-79A8-664F-9C2B-E582855D85FB}" type="sibTrans" cxnId="{668DA8A4-57AA-6C4A-AF08-16DF53158581}">
      <dgm:prSet/>
      <dgm:spPr>
        <a:blipFill>
          <a:blip xmlns:r="http://schemas.openxmlformats.org/officeDocument/2006/relationships" r:embed="rId7">
            <a:extLst>
              <a:ext uri="{28A0092B-C50C-407E-A947-70E740481C1C}">
                <a14:useLocalDpi xmlns:a14="http://schemas.microsoft.com/office/drawing/2010/main" val="0"/>
              </a:ext>
            </a:extLst>
          </a:blip>
          <a:srcRect/>
          <a:stretch>
            <a:fillRect l="-15000" r="-15000"/>
          </a:stretch>
        </a:blipFill>
      </dgm:spPr>
      <dgm:t>
        <a:bodyPr/>
        <a:lstStyle/>
        <a:p>
          <a:endParaRPr lang="en-US"/>
        </a:p>
      </dgm:t>
    </dgm:pt>
    <dgm:pt modelId="{B3216334-4EAC-F840-B964-9D72E6C117C7}" type="pres">
      <dgm:prSet presAssocID="{03566B61-2E4F-DC4B-9AC2-8BAAF32837EE}" presName="Name0" presStyleCnt="0">
        <dgm:presLayoutVars>
          <dgm:chMax val="21"/>
          <dgm:chPref val="21"/>
        </dgm:presLayoutVars>
      </dgm:prSet>
      <dgm:spPr/>
      <dgm:t>
        <a:bodyPr/>
        <a:lstStyle/>
        <a:p>
          <a:endParaRPr lang="en-US"/>
        </a:p>
      </dgm:t>
    </dgm:pt>
    <dgm:pt modelId="{9A73DF8D-8469-2F48-9D73-2BB10A28301D}" type="pres">
      <dgm:prSet presAssocID="{D6BBABA0-D083-B54C-B0ED-B2E3D10F73A2}" presName="text1" presStyleCnt="0"/>
      <dgm:spPr/>
      <dgm:t>
        <a:bodyPr/>
        <a:lstStyle/>
        <a:p>
          <a:endParaRPr lang="en-US"/>
        </a:p>
      </dgm:t>
    </dgm:pt>
    <dgm:pt modelId="{0F01E8BC-DD4C-EB4B-B0E2-A443CA4CED55}" type="pres">
      <dgm:prSet presAssocID="{D6BBABA0-D083-B54C-B0ED-B2E3D10F73A2}" presName="textRepeatNode" presStyleLbl="alignNode1" presStyleIdx="0" presStyleCnt="7">
        <dgm:presLayoutVars>
          <dgm:chMax val="0"/>
          <dgm:chPref val="0"/>
          <dgm:bulletEnabled val="1"/>
        </dgm:presLayoutVars>
      </dgm:prSet>
      <dgm:spPr/>
      <dgm:t>
        <a:bodyPr/>
        <a:lstStyle/>
        <a:p>
          <a:endParaRPr lang="en-US"/>
        </a:p>
      </dgm:t>
    </dgm:pt>
    <dgm:pt modelId="{1AB29FFA-B61E-5E42-BE1F-E2948F3E3FC6}" type="pres">
      <dgm:prSet presAssocID="{D6BBABA0-D083-B54C-B0ED-B2E3D10F73A2}" presName="textaccent1" presStyleCnt="0"/>
      <dgm:spPr/>
      <dgm:t>
        <a:bodyPr/>
        <a:lstStyle/>
        <a:p>
          <a:endParaRPr lang="en-US"/>
        </a:p>
      </dgm:t>
    </dgm:pt>
    <dgm:pt modelId="{9290E75E-C8D9-1D41-B3C0-82E387823FBE}" type="pres">
      <dgm:prSet presAssocID="{D6BBABA0-D083-B54C-B0ED-B2E3D10F73A2}" presName="accentRepeatNode" presStyleLbl="solidAlignAcc1" presStyleIdx="0" presStyleCnt="14"/>
      <dgm:spPr/>
      <dgm:t>
        <a:bodyPr/>
        <a:lstStyle/>
        <a:p>
          <a:endParaRPr lang="en-US"/>
        </a:p>
      </dgm:t>
    </dgm:pt>
    <dgm:pt modelId="{6D7370FA-319C-814D-BDA7-6DF33A7F6318}" type="pres">
      <dgm:prSet presAssocID="{CEB3EB5A-F9AD-734D-AA77-719D9C1827C5}" presName="image1" presStyleCnt="0"/>
      <dgm:spPr/>
      <dgm:t>
        <a:bodyPr/>
        <a:lstStyle/>
        <a:p>
          <a:endParaRPr lang="en-US"/>
        </a:p>
      </dgm:t>
    </dgm:pt>
    <dgm:pt modelId="{0E24207E-CE74-B64F-B945-CDE0E2AE7BC1}" type="pres">
      <dgm:prSet presAssocID="{CEB3EB5A-F9AD-734D-AA77-719D9C1827C5}" presName="imageRepeatNode" presStyleLbl="alignAcc1" presStyleIdx="0" presStyleCnt="7"/>
      <dgm:spPr/>
      <dgm:t>
        <a:bodyPr/>
        <a:lstStyle/>
        <a:p>
          <a:endParaRPr lang="en-US"/>
        </a:p>
      </dgm:t>
    </dgm:pt>
    <dgm:pt modelId="{12100ED4-8DB1-A24C-A3C2-6A5B6CD475E8}" type="pres">
      <dgm:prSet presAssocID="{CEB3EB5A-F9AD-734D-AA77-719D9C1827C5}" presName="imageaccent1" presStyleCnt="0"/>
      <dgm:spPr/>
      <dgm:t>
        <a:bodyPr/>
        <a:lstStyle/>
        <a:p>
          <a:endParaRPr lang="en-US"/>
        </a:p>
      </dgm:t>
    </dgm:pt>
    <dgm:pt modelId="{9F53F147-7CD9-2D49-AB1D-3502DB964C64}" type="pres">
      <dgm:prSet presAssocID="{CEB3EB5A-F9AD-734D-AA77-719D9C1827C5}" presName="accentRepeatNode" presStyleLbl="solidAlignAcc1" presStyleIdx="1" presStyleCnt="14"/>
      <dgm:spPr/>
      <dgm:t>
        <a:bodyPr/>
        <a:lstStyle/>
        <a:p>
          <a:endParaRPr lang="en-US"/>
        </a:p>
      </dgm:t>
    </dgm:pt>
    <dgm:pt modelId="{9DD215CE-F0B6-E04F-95BA-B7505CB47466}" type="pres">
      <dgm:prSet presAssocID="{51E5909D-25DE-E846-94DB-242EFBFA1241}" presName="text2" presStyleCnt="0"/>
      <dgm:spPr/>
      <dgm:t>
        <a:bodyPr/>
        <a:lstStyle/>
        <a:p>
          <a:endParaRPr lang="en-US"/>
        </a:p>
      </dgm:t>
    </dgm:pt>
    <dgm:pt modelId="{6149224F-C489-0A43-A013-1C7B94A78672}" type="pres">
      <dgm:prSet presAssocID="{51E5909D-25DE-E846-94DB-242EFBFA1241}" presName="textRepeatNode" presStyleLbl="alignNode1" presStyleIdx="1" presStyleCnt="7">
        <dgm:presLayoutVars>
          <dgm:chMax val="0"/>
          <dgm:chPref val="0"/>
          <dgm:bulletEnabled val="1"/>
        </dgm:presLayoutVars>
      </dgm:prSet>
      <dgm:spPr/>
      <dgm:t>
        <a:bodyPr/>
        <a:lstStyle/>
        <a:p>
          <a:endParaRPr lang="en-US"/>
        </a:p>
      </dgm:t>
    </dgm:pt>
    <dgm:pt modelId="{5DF9F74E-8C08-C641-AE26-82C38632314C}" type="pres">
      <dgm:prSet presAssocID="{51E5909D-25DE-E846-94DB-242EFBFA1241}" presName="textaccent2" presStyleCnt="0"/>
      <dgm:spPr/>
      <dgm:t>
        <a:bodyPr/>
        <a:lstStyle/>
        <a:p>
          <a:endParaRPr lang="en-US"/>
        </a:p>
      </dgm:t>
    </dgm:pt>
    <dgm:pt modelId="{37AD6CC7-62C0-0E4E-86B6-6D5E8F135FD0}" type="pres">
      <dgm:prSet presAssocID="{51E5909D-25DE-E846-94DB-242EFBFA1241}" presName="accentRepeatNode" presStyleLbl="solidAlignAcc1" presStyleIdx="2" presStyleCnt="14"/>
      <dgm:spPr/>
      <dgm:t>
        <a:bodyPr/>
        <a:lstStyle/>
        <a:p>
          <a:endParaRPr lang="en-US"/>
        </a:p>
      </dgm:t>
    </dgm:pt>
    <dgm:pt modelId="{09DCDC45-D4AE-BB4C-BF5F-44FB436C2372}" type="pres">
      <dgm:prSet presAssocID="{C9ECD53A-0758-EB4E-AB7D-4F75542C4C55}" presName="image2" presStyleCnt="0"/>
      <dgm:spPr/>
      <dgm:t>
        <a:bodyPr/>
        <a:lstStyle/>
        <a:p>
          <a:endParaRPr lang="en-US"/>
        </a:p>
      </dgm:t>
    </dgm:pt>
    <dgm:pt modelId="{CDD501F1-ACD8-204A-9394-6FDD6134F210}" type="pres">
      <dgm:prSet presAssocID="{C9ECD53A-0758-EB4E-AB7D-4F75542C4C55}" presName="imageRepeatNode" presStyleLbl="alignAcc1" presStyleIdx="1" presStyleCnt="7"/>
      <dgm:spPr/>
      <dgm:t>
        <a:bodyPr/>
        <a:lstStyle/>
        <a:p>
          <a:endParaRPr lang="en-US"/>
        </a:p>
      </dgm:t>
    </dgm:pt>
    <dgm:pt modelId="{D1172B77-E1CF-7E48-9507-BE32E2137EF8}" type="pres">
      <dgm:prSet presAssocID="{C9ECD53A-0758-EB4E-AB7D-4F75542C4C55}" presName="imageaccent2" presStyleCnt="0"/>
      <dgm:spPr/>
      <dgm:t>
        <a:bodyPr/>
        <a:lstStyle/>
        <a:p>
          <a:endParaRPr lang="en-US"/>
        </a:p>
      </dgm:t>
    </dgm:pt>
    <dgm:pt modelId="{AFACC98E-E344-5C4A-A48D-63D04A8304E8}" type="pres">
      <dgm:prSet presAssocID="{C9ECD53A-0758-EB4E-AB7D-4F75542C4C55}" presName="accentRepeatNode" presStyleLbl="solidAlignAcc1" presStyleIdx="3" presStyleCnt="14"/>
      <dgm:spPr/>
      <dgm:t>
        <a:bodyPr/>
        <a:lstStyle/>
        <a:p>
          <a:endParaRPr lang="en-US"/>
        </a:p>
      </dgm:t>
    </dgm:pt>
    <dgm:pt modelId="{3A0A9557-B7ED-4344-8E8F-AF525581CA54}" type="pres">
      <dgm:prSet presAssocID="{8FAFE161-9F50-D94C-AE7F-FDA6A0FAD078}" presName="text3" presStyleCnt="0"/>
      <dgm:spPr/>
      <dgm:t>
        <a:bodyPr/>
        <a:lstStyle/>
        <a:p>
          <a:endParaRPr lang="en-US"/>
        </a:p>
      </dgm:t>
    </dgm:pt>
    <dgm:pt modelId="{84985879-4779-7A40-9069-2D70A25FDE5A}" type="pres">
      <dgm:prSet presAssocID="{8FAFE161-9F50-D94C-AE7F-FDA6A0FAD078}" presName="textRepeatNode" presStyleLbl="alignNode1" presStyleIdx="2" presStyleCnt="7">
        <dgm:presLayoutVars>
          <dgm:chMax val="0"/>
          <dgm:chPref val="0"/>
          <dgm:bulletEnabled val="1"/>
        </dgm:presLayoutVars>
      </dgm:prSet>
      <dgm:spPr/>
      <dgm:t>
        <a:bodyPr/>
        <a:lstStyle/>
        <a:p>
          <a:endParaRPr lang="en-US"/>
        </a:p>
      </dgm:t>
    </dgm:pt>
    <dgm:pt modelId="{C53E4B76-F800-834E-99A0-F2FA5BDA63F0}" type="pres">
      <dgm:prSet presAssocID="{8FAFE161-9F50-D94C-AE7F-FDA6A0FAD078}" presName="textaccent3" presStyleCnt="0"/>
      <dgm:spPr/>
      <dgm:t>
        <a:bodyPr/>
        <a:lstStyle/>
        <a:p>
          <a:endParaRPr lang="en-US"/>
        </a:p>
      </dgm:t>
    </dgm:pt>
    <dgm:pt modelId="{8A94123A-D884-8B41-8C6B-3D9F97FEEA5A}" type="pres">
      <dgm:prSet presAssocID="{8FAFE161-9F50-D94C-AE7F-FDA6A0FAD078}" presName="accentRepeatNode" presStyleLbl="solidAlignAcc1" presStyleIdx="4" presStyleCnt="14"/>
      <dgm:spPr/>
      <dgm:t>
        <a:bodyPr/>
        <a:lstStyle/>
        <a:p>
          <a:endParaRPr lang="en-US"/>
        </a:p>
      </dgm:t>
    </dgm:pt>
    <dgm:pt modelId="{3F69171C-77C3-CB41-9621-88EB65784F23}" type="pres">
      <dgm:prSet presAssocID="{9638509D-349F-BD4C-86AD-9146B4DE025F}" presName="image3" presStyleCnt="0"/>
      <dgm:spPr/>
      <dgm:t>
        <a:bodyPr/>
        <a:lstStyle/>
        <a:p>
          <a:endParaRPr lang="en-US"/>
        </a:p>
      </dgm:t>
    </dgm:pt>
    <dgm:pt modelId="{8C3C8851-0CB1-844F-B7C6-2A068DFEB5B0}" type="pres">
      <dgm:prSet presAssocID="{9638509D-349F-BD4C-86AD-9146B4DE025F}" presName="imageRepeatNode" presStyleLbl="alignAcc1" presStyleIdx="2" presStyleCnt="7"/>
      <dgm:spPr/>
      <dgm:t>
        <a:bodyPr/>
        <a:lstStyle/>
        <a:p>
          <a:endParaRPr lang="en-US"/>
        </a:p>
      </dgm:t>
    </dgm:pt>
    <dgm:pt modelId="{953DC686-E73D-E148-B746-41842EEC0379}" type="pres">
      <dgm:prSet presAssocID="{9638509D-349F-BD4C-86AD-9146B4DE025F}" presName="imageaccent3" presStyleCnt="0"/>
      <dgm:spPr/>
      <dgm:t>
        <a:bodyPr/>
        <a:lstStyle/>
        <a:p>
          <a:endParaRPr lang="en-US"/>
        </a:p>
      </dgm:t>
    </dgm:pt>
    <dgm:pt modelId="{EEB41E4E-812F-494E-BC0C-FEE1B4B1F53A}" type="pres">
      <dgm:prSet presAssocID="{9638509D-349F-BD4C-86AD-9146B4DE025F}" presName="accentRepeatNode" presStyleLbl="solidAlignAcc1" presStyleIdx="5" presStyleCnt="14"/>
      <dgm:spPr/>
      <dgm:t>
        <a:bodyPr/>
        <a:lstStyle/>
        <a:p>
          <a:endParaRPr lang="en-US"/>
        </a:p>
      </dgm:t>
    </dgm:pt>
    <dgm:pt modelId="{931CEDA8-AF2C-EB44-AF07-0E5A3B7E606E}" type="pres">
      <dgm:prSet presAssocID="{DA642D26-47BC-7445-ABA1-89CA6B20E43C}" presName="text4" presStyleCnt="0"/>
      <dgm:spPr/>
      <dgm:t>
        <a:bodyPr/>
        <a:lstStyle/>
        <a:p>
          <a:endParaRPr lang="en-US"/>
        </a:p>
      </dgm:t>
    </dgm:pt>
    <dgm:pt modelId="{B54D2B84-084F-1645-886A-859D233AD802}" type="pres">
      <dgm:prSet presAssocID="{DA642D26-47BC-7445-ABA1-89CA6B20E43C}" presName="textRepeatNode" presStyleLbl="alignNode1" presStyleIdx="3" presStyleCnt="7">
        <dgm:presLayoutVars>
          <dgm:chMax val="0"/>
          <dgm:chPref val="0"/>
          <dgm:bulletEnabled val="1"/>
        </dgm:presLayoutVars>
      </dgm:prSet>
      <dgm:spPr/>
      <dgm:t>
        <a:bodyPr/>
        <a:lstStyle/>
        <a:p>
          <a:endParaRPr lang="en-US"/>
        </a:p>
      </dgm:t>
    </dgm:pt>
    <dgm:pt modelId="{C69D678D-1ACC-A64C-984C-F70E1D8D00D7}" type="pres">
      <dgm:prSet presAssocID="{DA642D26-47BC-7445-ABA1-89CA6B20E43C}" presName="textaccent4" presStyleCnt="0"/>
      <dgm:spPr/>
      <dgm:t>
        <a:bodyPr/>
        <a:lstStyle/>
        <a:p>
          <a:endParaRPr lang="en-US"/>
        </a:p>
      </dgm:t>
    </dgm:pt>
    <dgm:pt modelId="{1EFA59F2-1BC4-FE4E-B047-D855A4F87ED0}" type="pres">
      <dgm:prSet presAssocID="{DA642D26-47BC-7445-ABA1-89CA6B20E43C}" presName="accentRepeatNode" presStyleLbl="solidAlignAcc1" presStyleIdx="6" presStyleCnt="14"/>
      <dgm:spPr/>
      <dgm:t>
        <a:bodyPr/>
        <a:lstStyle/>
        <a:p>
          <a:endParaRPr lang="en-US"/>
        </a:p>
      </dgm:t>
    </dgm:pt>
    <dgm:pt modelId="{5BDAE2FC-E7AD-0044-9B2B-F9130BD92B7E}" type="pres">
      <dgm:prSet presAssocID="{DD384C00-1523-B347-8A31-264CE5771031}" presName="image4" presStyleCnt="0"/>
      <dgm:spPr/>
      <dgm:t>
        <a:bodyPr/>
        <a:lstStyle/>
        <a:p>
          <a:endParaRPr lang="en-US"/>
        </a:p>
      </dgm:t>
    </dgm:pt>
    <dgm:pt modelId="{D51B3962-F4EF-064B-B409-B86F2AB0A69F}" type="pres">
      <dgm:prSet presAssocID="{DD384C00-1523-B347-8A31-264CE5771031}" presName="imageRepeatNode" presStyleLbl="alignAcc1" presStyleIdx="3" presStyleCnt="7"/>
      <dgm:spPr/>
      <dgm:t>
        <a:bodyPr/>
        <a:lstStyle/>
        <a:p>
          <a:endParaRPr lang="en-US"/>
        </a:p>
      </dgm:t>
    </dgm:pt>
    <dgm:pt modelId="{1096E4C2-D2A3-0743-9AAD-C677DC24FC7A}" type="pres">
      <dgm:prSet presAssocID="{DD384C00-1523-B347-8A31-264CE5771031}" presName="imageaccent4" presStyleCnt="0"/>
      <dgm:spPr/>
      <dgm:t>
        <a:bodyPr/>
        <a:lstStyle/>
        <a:p>
          <a:endParaRPr lang="en-US"/>
        </a:p>
      </dgm:t>
    </dgm:pt>
    <dgm:pt modelId="{F99CCA1B-ED0D-B645-9EBC-53EA19B09DF2}" type="pres">
      <dgm:prSet presAssocID="{DD384C00-1523-B347-8A31-264CE5771031}" presName="accentRepeatNode" presStyleLbl="solidAlignAcc1" presStyleIdx="7" presStyleCnt="14"/>
      <dgm:spPr/>
      <dgm:t>
        <a:bodyPr/>
        <a:lstStyle/>
        <a:p>
          <a:endParaRPr lang="en-US"/>
        </a:p>
      </dgm:t>
    </dgm:pt>
    <dgm:pt modelId="{8D9AC78F-8D13-A547-A105-1CE57D69B169}" type="pres">
      <dgm:prSet presAssocID="{6CCEE85D-DE0A-C34E-9DE2-07944D4AE6EF}" presName="text5" presStyleCnt="0"/>
      <dgm:spPr/>
      <dgm:t>
        <a:bodyPr/>
        <a:lstStyle/>
        <a:p>
          <a:endParaRPr lang="en-US"/>
        </a:p>
      </dgm:t>
    </dgm:pt>
    <dgm:pt modelId="{08B51E3C-A75F-EA45-A841-506C1369585C}" type="pres">
      <dgm:prSet presAssocID="{6CCEE85D-DE0A-C34E-9DE2-07944D4AE6EF}" presName="textRepeatNode" presStyleLbl="alignNode1" presStyleIdx="4" presStyleCnt="7">
        <dgm:presLayoutVars>
          <dgm:chMax val="0"/>
          <dgm:chPref val="0"/>
          <dgm:bulletEnabled val="1"/>
        </dgm:presLayoutVars>
      </dgm:prSet>
      <dgm:spPr/>
      <dgm:t>
        <a:bodyPr/>
        <a:lstStyle/>
        <a:p>
          <a:endParaRPr lang="en-US"/>
        </a:p>
      </dgm:t>
    </dgm:pt>
    <dgm:pt modelId="{3015FC5F-BCDB-9E47-B0FF-AABA032D7EC4}" type="pres">
      <dgm:prSet presAssocID="{6CCEE85D-DE0A-C34E-9DE2-07944D4AE6EF}" presName="textaccent5" presStyleCnt="0"/>
      <dgm:spPr/>
      <dgm:t>
        <a:bodyPr/>
        <a:lstStyle/>
        <a:p>
          <a:endParaRPr lang="en-US"/>
        </a:p>
      </dgm:t>
    </dgm:pt>
    <dgm:pt modelId="{D63F50EC-E1C6-7147-8008-529982CB2EFD}" type="pres">
      <dgm:prSet presAssocID="{6CCEE85D-DE0A-C34E-9DE2-07944D4AE6EF}" presName="accentRepeatNode" presStyleLbl="solidAlignAcc1" presStyleIdx="8" presStyleCnt="14"/>
      <dgm:spPr/>
      <dgm:t>
        <a:bodyPr/>
        <a:lstStyle/>
        <a:p>
          <a:endParaRPr lang="en-US"/>
        </a:p>
      </dgm:t>
    </dgm:pt>
    <dgm:pt modelId="{95419AB9-2CDD-1A4E-8B20-18679AFCD129}" type="pres">
      <dgm:prSet presAssocID="{A4ABC033-6BD3-AC40-A855-B31C44646367}" presName="image5" presStyleCnt="0"/>
      <dgm:spPr/>
      <dgm:t>
        <a:bodyPr/>
        <a:lstStyle/>
        <a:p>
          <a:endParaRPr lang="en-US"/>
        </a:p>
      </dgm:t>
    </dgm:pt>
    <dgm:pt modelId="{F429AB8B-5326-2941-833E-AE9AFFDE321F}" type="pres">
      <dgm:prSet presAssocID="{A4ABC033-6BD3-AC40-A855-B31C44646367}" presName="imageRepeatNode" presStyleLbl="alignAcc1" presStyleIdx="4" presStyleCnt="7"/>
      <dgm:spPr/>
      <dgm:t>
        <a:bodyPr/>
        <a:lstStyle/>
        <a:p>
          <a:endParaRPr lang="en-US"/>
        </a:p>
      </dgm:t>
    </dgm:pt>
    <dgm:pt modelId="{25F0B112-0F2E-4F45-A5A4-FD9F02D0113B}" type="pres">
      <dgm:prSet presAssocID="{A4ABC033-6BD3-AC40-A855-B31C44646367}" presName="imageaccent5" presStyleCnt="0"/>
      <dgm:spPr/>
      <dgm:t>
        <a:bodyPr/>
        <a:lstStyle/>
        <a:p>
          <a:endParaRPr lang="en-US"/>
        </a:p>
      </dgm:t>
    </dgm:pt>
    <dgm:pt modelId="{1D16C4B6-7B15-CB49-8EEA-4E076D5B53A2}" type="pres">
      <dgm:prSet presAssocID="{A4ABC033-6BD3-AC40-A855-B31C44646367}" presName="accentRepeatNode" presStyleLbl="solidAlignAcc1" presStyleIdx="9" presStyleCnt="14"/>
      <dgm:spPr/>
      <dgm:t>
        <a:bodyPr/>
        <a:lstStyle/>
        <a:p>
          <a:endParaRPr lang="en-US"/>
        </a:p>
      </dgm:t>
    </dgm:pt>
    <dgm:pt modelId="{F5CFD7B5-A2BF-D547-B4EE-006ADA8665E0}" type="pres">
      <dgm:prSet presAssocID="{BB777C75-BD97-C145-B44F-8F885B27EC17}" presName="text6" presStyleCnt="0"/>
      <dgm:spPr/>
      <dgm:t>
        <a:bodyPr/>
        <a:lstStyle/>
        <a:p>
          <a:endParaRPr lang="en-US"/>
        </a:p>
      </dgm:t>
    </dgm:pt>
    <dgm:pt modelId="{BFE8336A-77AE-E24C-930E-DB9D25DE27FB}" type="pres">
      <dgm:prSet presAssocID="{BB777C75-BD97-C145-B44F-8F885B27EC17}" presName="textRepeatNode" presStyleLbl="alignNode1" presStyleIdx="5" presStyleCnt="7">
        <dgm:presLayoutVars>
          <dgm:chMax val="0"/>
          <dgm:chPref val="0"/>
          <dgm:bulletEnabled val="1"/>
        </dgm:presLayoutVars>
      </dgm:prSet>
      <dgm:spPr/>
      <dgm:t>
        <a:bodyPr/>
        <a:lstStyle/>
        <a:p>
          <a:endParaRPr lang="en-US"/>
        </a:p>
      </dgm:t>
    </dgm:pt>
    <dgm:pt modelId="{DC6EDF98-8A2E-3849-8197-FE79FD6F4772}" type="pres">
      <dgm:prSet presAssocID="{BB777C75-BD97-C145-B44F-8F885B27EC17}" presName="textaccent6" presStyleCnt="0"/>
      <dgm:spPr/>
      <dgm:t>
        <a:bodyPr/>
        <a:lstStyle/>
        <a:p>
          <a:endParaRPr lang="en-US"/>
        </a:p>
      </dgm:t>
    </dgm:pt>
    <dgm:pt modelId="{DC0C3FB5-075C-0C4C-8F61-6FF6F3866670}" type="pres">
      <dgm:prSet presAssocID="{BB777C75-BD97-C145-B44F-8F885B27EC17}" presName="accentRepeatNode" presStyleLbl="solidAlignAcc1" presStyleIdx="10" presStyleCnt="14"/>
      <dgm:spPr/>
      <dgm:t>
        <a:bodyPr/>
        <a:lstStyle/>
        <a:p>
          <a:endParaRPr lang="en-US"/>
        </a:p>
      </dgm:t>
    </dgm:pt>
    <dgm:pt modelId="{EAD95BA6-23B0-E849-B2C2-67DE93FB3CEF}" type="pres">
      <dgm:prSet presAssocID="{263A43A6-B11C-4744-84F9-E7F1B8EA7F8C}" presName="image6" presStyleCnt="0"/>
      <dgm:spPr/>
      <dgm:t>
        <a:bodyPr/>
        <a:lstStyle/>
        <a:p>
          <a:endParaRPr lang="en-US"/>
        </a:p>
      </dgm:t>
    </dgm:pt>
    <dgm:pt modelId="{EE4FC396-6094-4148-A1BE-47D93CBBC25A}" type="pres">
      <dgm:prSet presAssocID="{263A43A6-B11C-4744-84F9-E7F1B8EA7F8C}" presName="imageRepeatNode" presStyleLbl="alignAcc1" presStyleIdx="5" presStyleCnt="7"/>
      <dgm:spPr/>
      <dgm:t>
        <a:bodyPr/>
        <a:lstStyle/>
        <a:p>
          <a:endParaRPr lang="en-US"/>
        </a:p>
      </dgm:t>
    </dgm:pt>
    <dgm:pt modelId="{D945492F-242C-B747-86B1-60E4DF50C701}" type="pres">
      <dgm:prSet presAssocID="{263A43A6-B11C-4744-84F9-E7F1B8EA7F8C}" presName="imageaccent6" presStyleCnt="0"/>
      <dgm:spPr/>
      <dgm:t>
        <a:bodyPr/>
        <a:lstStyle/>
        <a:p>
          <a:endParaRPr lang="en-US"/>
        </a:p>
      </dgm:t>
    </dgm:pt>
    <dgm:pt modelId="{BC5CB907-12DB-8646-8064-9EDE707BE0A0}" type="pres">
      <dgm:prSet presAssocID="{263A43A6-B11C-4744-84F9-E7F1B8EA7F8C}" presName="accentRepeatNode" presStyleLbl="solidAlignAcc1" presStyleIdx="11" presStyleCnt="14"/>
      <dgm:spPr/>
      <dgm:t>
        <a:bodyPr/>
        <a:lstStyle/>
        <a:p>
          <a:endParaRPr lang="en-US"/>
        </a:p>
      </dgm:t>
    </dgm:pt>
    <dgm:pt modelId="{793550D6-CA40-AA4C-B966-0467419E37C7}" type="pres">
      <dgm:prSet presAssocID="{78E02A78-BBB4-F44A-AEB9-8C3F2FC28FA1}" presName="text7" presStyleCnt="0"/>
      <dgm:spPr/>
      <dgm:t>
        <a:bodyPr/>
        <a:lstStyle/>
        <a:p>
          <a:endParaRPr lang="en-US"/>
        </a:p>
      </dgm:t>
    </dgm:pt>
    <dgm:pt modelId="{5ABCDEC9-3151-1E42-9015-5D5C2A2073CE}" type="pres">
      <dgm:prSet presAssocID="{78E02A78-BBB4-F44A-AEB9-8C3F2FC28FA1}" presName="textRepeatNode" presStyleLbl="alignNode1" presStyleIdx="6" presStyleCnt="7" custLinFactNeighborX="1844">
        <dgm:presLayoutVars>
          <dgm:chMax val="0"/>
          <dgm:chPref val="0"/>
          <dgm:bulletEnabled val="1"/>
        </dgm:presLayoutVars>
      </dgm:prSet>
      <dgm:spPr/>
      <dgm:t>
        <a:bodyPr/>
        <a:lstStyle/>
        <a:p>
          <a:endParaRPr lang="en-US"/>
        </a:p>
      </dgm:t>
    </dgm:pt>
    <dgm:pt modelId="{D624AD52-D1C8-9A4F-A841-37702CA983F2}" type="pres">
      <dgm:prSet presAssocID="{78E02A78-BBB4-F44A-AEB9-8C3F2FC28FA1}" presName="textaccent7" presStyleCnt="0"/>
      <dgm:spPr/>
      <dgm:t>
        <a:bodyPr/>
        <a:lstStyle/>
        <a:p>
          <a:endParaRPr lang="en-US"/>
        </a:p>
      </dgm:t>
    </dgm:pt>
    <dgm:pt modelId="{DA7C5E21-FEB0-DF41-A554-4CC4F1C26413}" type="pres">
      <dgm:prSet presAssocID="{78E02A78-BBB4-F44A-AEB9-8C3F2FC28FA1}" presName="accentRepeatNode" presStyleLbl="solidAlignAcc1" presStyleIdx="12" presStyleCnt="14"/>
      <dgm:spPr/>
      <dgm:t>
        <a:bodyPr/>
        <a:lstStyle/>
        <a:p>
          <a:endParaRPr lang="en-US"/>
        </a:p>
      </dgm:t>
    </dgm:pt>
    <dgm:pt modelId="{127D1ED7-6F76-AB40-8E94-0B057E4719CB}" type="pres">
      <dgm:prSet presAssocID="{84226B48-79A8-664F-9C2B-E582855D85FB}" presName="image7" presStyleCnt="0"/>
      <dgm:spPr/>
      <dgm:t>
        <a:bodyPr/>
        <a:lstStyle/>
        <a:p>
          <a:endParaRPr lang="en-US"/>
        </a:p>
      </dgm:t>
    </dgm:pt>
    <dgm:pt modelId="{A3EA1BE1-3484-BE4B-84FA-05A24D20DA5E}" type="pres">
      <dgm:prSet presAssocID="{84226B48-79A8-664F-9C2B-E582855D85FB}" presName="imageRepeatNode" presStyleLbl="alignAcc1" presStyleIdx="6" presStyleCnt="7"/>
      <dgm:spPr/>
      <dgm:t>
        <a:bodyPr/>
        <a:lstStyle/>
        <a:p>
          <a:endParaRPr lang="en-US"/>
        </a:p>
      </dgm:t>
    </dgm:pt>
    <dgm:pt modelId="{4CE8DB1A-25D9-EB46-B050-12E5D92F33C6}" type="pres">
      <dgm:prSet presAssocID="{84226B48-79A8-664F-9C2B-E582855D85FB}" presName="imageaccent7" presStyleCnt="0"/>
      <dgm:spPr/>
      <dgm:t>
        <a:bodyPr/>
        <a:lstStyle/>
        <a:p>
          <a:endParaRPr lang="en-US"/>
        </a:p>
      </dgm:t>
    </dgm:pt>
    <dgm:pt modelId="{0AAD4836-F4D5-B444-BF43-7168EB3F8048}" type="pres">
      <dgm:prSet presAssocID="{84226B48-79A8-664F-9C2B-E582855D85FB}" presName="accentRepeatNode" presStyleLbl="solidAlignAcc1" presStyleIdx="13" presStyleCnt="14"/>
      <dgm:spPr/>
      <dgm:t>
        <a:bodyPr/>
        <a:lstStyle/>
        <a:p>
          <a:endParaRPr lang="en-US"/>
        </a:p>
      </dgm:t>
    </dgm:pt>
  </dgm:ptLst>
  <dgm:cxnLst>
    <dgm:cxn modelId="{F701EF1A-0986-674B-997D-B51FDE87E185}" type="presOf" srcId="{DA642D26-47BC-7445-ABA1-89CA6B20E43C}" destId="{B54D2B84-084F-1645-886A-859D233AD802}" srcOrd="0" destOrd="0" presId="urn:microsoft.com/office/officeart/2008/layout/HexagonCluster"/>
    <dgm:cxn modelId="{FF619D36-6459-A348-9594-6992BE906C32}" type="presOf" srcId="{6CCEE85D-DE0A-C34E-9DE2-07944D4AE6EF}" destId="{08B51E3C-A75F-EA45-A841-506C1369585C}" srcOrd="0" destOrd="0" presId="urn:microsoft.com/office/officeart/2008/layout/HexagonCluster"/>
    <dgm:cxn modelId="{24FD487B-3BCC-1941-88BE-88F27D14FF38}" srcId="{03566B61-2E4F-DC4B-9AC2-8BAAF32837EE}" destId="{D6BBABA0-D083-B54C-B0ED-B2E3D10F73A2}" srcOrd="0" destOrd="0" parTransId="{9E0EF1AE-3169-C645-BA86-E5CC5AB7D7B9}" sibTransId="{CEB3EB5A-F9AD-734D-AA77-719D9C1827C5}"/>
    <dgm:cxn modelId="{17A41FCC-C524-0847-BE28-5A2770BF6F89}" type="presOf" srcId="{8FAFE161-9F50-D94C-AE7F-FDA6A0FAD078}" destId="{84985879-4779-7A40-9069-2D70A25FDE5A}" srcOrd="0" destOrd="0" presId="urn:microsoft.com/office/officeart/2008/layout/HexagonCluster"/>
    <dgm:cxn modelId="{E0388A51-EFAB-6542-8526-725F6FBD2D49}" type="presOf" srcId="{03566B61-2E4F-DC4B-9AC2-8BAAF32837EE}" destId="{B3216334-4EAC-F840-B964-9D72E6C117C7}" srcOrd="0" destOrd="0" presId="urn:microsoft.com/office/officeart/2008/layout/HexagonCluster"/>
    <dgm:cxn modelId="{0B5C3E4E-B2E3-D74C-84AF-BE2D82E408AF}" type="presOf" srcId="{D6BBABA0-D083-B54C-B0ED-B2E3D10F73A2}" destId="{0F01E8BC-DD4C-EB4B-B0E2-A443CA4CED55}" srcOrd="0" destOrd="0" presId="urn:microsoft.com/office/officeart/2008/layout/HexagonCluster"/>
    <dgm:cxn modelId="{B1F827B8-7F99-3E49-913E-70699BEA65E5}" type="presOf" srcId="{BB777C75-BD97-C145-B44F-8F885B27EC17}" destId="{BFE8336A-77AE-E24C-930E-DB9D25DE27FB}" srcOrd="0" destOrd="0" presId="urn:microsoft.com/office/officeart/2008/layout/HexagonCluster"/>
    <dgm:cxn modelId="{8BB79CE2-4D0A-0347-B6D0-5E4277B8AE1C}" type="presOf" srcId="{51E5909D-25DE-E846-94DB-242EFBFA1241}" destId="{6149224F-C489-0A43-A013-1C7B94A78672}" srcOrd="0" destOrd="0" presId="urn:microsoft.com/office/officeart/2008/layout/HexagonCluster"/>
    <dgm:cxn modelId="{BE4AC35E-F1CD-1B40-851B-51B9E70F7892}" srcId="{03566B61-2E4F-DC4B-9AC2-8BAAF32837EE}" destId="{8FAFE161-9F50-D94C-AE7F-FDA6A0FAD078}" srcOrd="2" destOrd="0" parTransId="{4277CBDA-95FF-DD43-933E-55372BBC3012}" sibTransId="{9638509D-349F-BD4C-86AD-9146B4DE025F}"/>
    <dgm:cxn modelId="{D4BEB860-CB45-1F48-81EB-AEC9229A25FA}" type="presOf" srcId="{263A43A6-B11C-4744-84F9-E7F1B8EA7F8C}" destId="{EE4FC396-6094-4148-A1BE-47D93CBBC25A}" srcOrd="0" destOrd="0" presId="urn:microsoft.com/office/officeart/2008/layout/HexagonCluster"/>
    <dgm:cxn modelId="{1A4CC9E3-CC3E-2F4F-9DF9-7135EBBE1A43}" type="presOf" srcId="{78E02A78-BBB4-F44A-AEB9-8C3F2FC28FA1}" destId="{5ABCDEC9-3151-1E42-9015-5D5C2A2073CE}" srcOrd="0" destOrd="0" presId="urn:microsoft.com/office/officeart/2008/layout/HexagonCluster"/>
    <dgm:cxn modelId="{FA1BE4F5-1F41-D448-9C3B-49E8291827BB}" srcId="{03566B61-2E4F-DC4B-9AC2-8BAAF32837EE}" destId="{BB777C75-BD97-C145-B44F-8F885B27EC17}" srcOrd="5" destOrd="0" parTransId="{A7315ACF-D1D5-4F4B-AB41-870ECD0E807A}" sibTransId="{263A43A6-B11C-4744-84F9-E7F1B8EA7F8C}"/>
    <dgm:cxn modelId="{4AB8DA93-79BD-1240-B3E6-FD575ABE6AE4}" type="presOf" srcId="{DD384C00-1523-B347-8A31-264CE5771031}" destId="{D51B3962-F4EF-064B-B409-B86F2AB0A69F}" srcOrd="0" destOrd="0" presId="urn:microsoft.com/office/officeart/2008/layout/HexagonCluster"/>
    <dgm:cxn modelId="{903BB12E-AAC6-1C43-8DDF-9FDDC81CA91A}" type="presOf" srcId="{84226B48-79A8-664F-9C2B-E582855D85FB}" destId="{A3EA1BE1-3484-BE4B-84FA-05A24D20DA5E}" srcOrd="0" destOrd="0" presId="urn:microsoft.com/office/officeart/2008/layout/HexagonCluster"/>
    <dgm:cxn modelId="{327502AB-F400-EB48-B5B2-5DA923719441}" type="presOf" srcId="{A4ABC033-6BD3-AC40-A855-B31C44646367}" destId="{F429AB8B-5326-2941-833E-AE9AFFDE321F}" srcOrd="0" destOrd="0" presId="urn:microsoft.com/office/officeart/2008/layout/HexagonCluster"/>
    <dgm:cxn modelId="{7F14DF24-890D-D740-9D38-34B552EC962F}" srcId="{03566B61-2E4F-DC4B-9AC2-8BAAF32837EE}" destId="{6CCEE85D-DE0A-C34E-9DE2-07944D4AE6EF}" srcOrd="4" destOrd="0" parTransId="{1D3AB2AF-E4B4-0C4C-A9B1-9D31AD7128E6}" sibTransId="{A4ABC033-6BD3-AC40-A855-B31C44646367}"/>
    <dgm:cxn modelId="{26767853-75E0-114B-ADE7-C5772358A18C}" type="presOf" srcId="{CEB3EB5A-F9AD-734D-AA77-719D9C1827C5}" destId="{0E24207E-CE74-B64F-B945-CDE0E2AE7BC1}" srcOrd="0" destOrd="0" presId="urn:microsoft.com/office/officeart/2008/layout/HexagonCluster"/>
    <dgm:cxn modelId="{D95A0066-9772-904D-93F1-A5F786B7374D}" type="presOf" srcId="{9638509D-349F-BD4C-86AD-9146B4DE025F}" destId="{8C3C8851-0CB1-844F-B7C6-2A068DFEB5B0}" srcOrd="0" destOrd="0" presId="urn:microsoft.com/office/officeart/2008/layout/HexagonCluster"/>
    <dgm:cxn modelId="{BC7ECE39-D2EC-004E-BC96-1DDC8796F378}" type="presOf" srcId="{C9ECD53A-0758-EB4E-AB7D-4F75542C4C55}" destId="{CDD501F1-ACD8-204A-9394-6FDD6134F210}" srcOrd="0" destOrd="0" presId="urn:microsoft.com/office/officeart/2008/layout/HexagonCluster"/>
    <dgm:cxn modelId="{668DA8A4-57AA-6C4A-AF08-16DF53158581}" srcId="{03566B61-2E4F-DC4B-9AC2-8BAAF32837EE}" destId="{78E02A78-BBB4-F44A-AEB9-8C3F2FC28FA1}" srcOrd="6" destOrd="0" parTransId="{9B1B44E8-5800-1E49-B74C-5A4ACC1C5F7B}" sibTransId="{84226B48-79A8-664F-9C2B-E582855D85FB}"/>
    <dgm:cxn modelId="{85BC462F-9AAA-CC40-A221-D1CE4557BE17}" srcId="{03566B61-2E4F-DC4B-9AC2-8BAAF32837EE}" destId="{51E5909D-25DE-E846-94DB-242EFBFA1241}" srcOrd="1" destOrd="0" parTransId="{EDBD0505-99BC-2044-98B6-62527A99B1E9}" sibTransId="{C9ECD53A-0758-EB4E-AB7D-4F75542C4C55}"/>
    <dgm:cxn modelId="{4CE4EF77-5C80-D84C-9B0C-17114ADFA266}" srcId="{03566B61-2E4F-DC4B-9AC2-8BAAF32837EE}" destId="{DA642D26-47BC-7445-ABA1-89CA6B20E43C}" srcOrd="3" destOrd="0" parTransId="{981218EF-2879-C447-80CD-76DB1E256A43}" sibTransId="{DD384C00-1523-B347-8A31-264CE5771031}"/>
    <dgm:cxn modelId="{0F71963A-009D-8C44-B70F-AE33106CD3A7}" type="presParOf" srcId="{B3216334-4EAC-F840-B964-9D72E6C117C7}" destId="{9A73DF8D-8469-2F48-9D73-2BB10A28301D}" srcOrd="0" destOrd="0" presId="urn:microsoft.com/office/officeart/2008/layout/HexagonCluster"/>
    <dgm:cxn modelId="{0B18702D-44B5-8D4D-A550-C4EC5E0D7AF3}" type="presParOf" srcId="{9A73DF8D-8469-2F48-9D73-2BB10A28301D}" destId="{0F01E8BC-DD4C-EB4B-B0E2-A443CA4CED55}" srcOrd="0" destOrd="0" presId="urn:microsoft.com/office/officeart/2008/layout/HexagonCluster"/>
    <dgm:cxn modelId="{12B989D5-6C1E-9846-9D1A-AFBC3E37D54F}" type="presParOf" srcId="{B3216334-4EAC-F840-B964-9D72E6C117C7}" destId="{1AB29FFA-B61E-5E42-BE1F-E2948F3E3FC6}" srcOrd="1" destOrd="0" presId="urn:microsoft.com/office/officeart/2008/layout/HexagonCluster"/>
    <dgm:cxn modelId="{202973A7-29F3-5F46-88B8-27744BED4BBD}" type="presParOf" srcId="{1AB29FFA-B61E-5E42-BE1F-E2948F3E3FC6}" destId="{9290E75E-C8D9-1D41-B3C0-82E387823FBE}" srcOrd="0" destOrd="0" presId="urn:microsoft.com/office/officeart/2008/layout/HexagonCluster"/>
    <dgm:cxn modelId="{4F01A8D2-FA71-B448-9C44-64D2FA3FA047}" type="presParOf" srcId="{B3216334-4EAC-F840-B964-9D72E6C117C7}" destId="{6D7370FA-319C-814D-BDA7-6DF33A7F6318}" srcOrd="2" destOrd="0" presId="urn:microsoft.com/office/officeart/2008/layout/HexagonCluster"/>
    <dgm:cxn modelId="{E6474B34-31B1-664B-91CD-E56B6EFD2B3F}" type="presParOf" srcId="{6D7370FA-319C-814D-BDA7-6DF33A7F6318}" destId="{0E24207E-CE74-B64F-B945-CDE0E2AE7BC1}" srcOrd="0" destOrd="0" presId="urn:microsoft.com/office/officeart/2008/layout/HexagonCluster"/>
    <dgm:cxn modelId="{44FC78EE-1DC0-E24B-B93C-253E867F43A2}" type="presParOf" srcId="{B3216334-4EAC-F840-B964-9D72E6C117C7}" destId="{12100ED4-8DB1-A24C-A3C2-6A5B6CD475E8}" srcOrd="3" destOrd="0" presId="urn:microsoft.com/office/officeart/2008/layout/HexagonCluster"/>
    <dgm:cxn modelId="{18911219-C7C5-7B4C-8332-789B679452C3}" type="presParOf" srcId="{12100ED4-8DB1-A24C-A3C2-6A5B6CD475E8}" destId="{9F53F147-7CD9-2D49-AB1D-3502DB964C64}" srcOrd="0" destOrd="0" presId="urn:microsoft.com/office/officeart/2008/layout/HexagonCluster"/>
    <dgm:cxn modelId="{A13A39A7-02CD-704E-A6D1-82CB676BA837}" type="presParOf" srcId="{B3216334-4EAC-F840-B964-9D72E6C117C7}" destId="{9DD215CE-F0B6-E04F-95BA-B7505CB47466}" srcOrd="4" destOrd="0" presId="urn:microsoft.com/office/officeart/2008/layout/HexagonCluster"/>
    <dgm:cxn modelId="{012FBD75-AFF8-7442-BCED-243382364C75}" type="presParOf" srcId="{9DD215CE-F0B6-E04F-95BA-B7505CB47466}" destId="{6149224F-C489-0A43-A013-1C7B94A78672}" srcOrd="0" destOrd="0" presId="urn:microsoft.com/office/officeart/2008/layout/HexagonCluster"/>
    <dgm:cxn modelId="{C7652AEA-5FFB-9C40-BD56-B5588B620778}" type="presParOf" srcId="{B3216334-4EAC-F840-B964-9D72E6C117C7}" destId="{5DF9F74E-8C08-C641-AE26-82C38632314C}" srcOrd="5" destOrd="0" presId="urn:microsoft.com/office/officeart/2008/layout/HexagonCluster"/>
    <dgm:cxn modelId="{64E5D4CC-5EC6-CA42-88B9-3137E7D0B44A}" type="presParOf" srcId="{5DF9F74E-8C08-C641-AE26-82C38632314C}" destId="{37AD6CC7-62C0-0E4E-86B6-6D5E8F135FD0}" srcOrd="0" destOrd="0" presId="urn:microsoft.com/office/officeart/2008/layout/HexagonCluster"/>
    <dgm:cxn modelId="{24192343-6E1B-9249-992E-B93C8EF70D6C}" type="presParOf" srcId="{B3216334-4EAC-F840-B964-9D72E6C117C7}" destId="{09DCDC45-D4AE-BB4C-BF5F-44FB436C2372}" srcOrd="6" destOrd="0" presId="urn:microsoft.com/office/officeart/2008/layout/HexagonCluster"/>
    <dgm:cxn modelId="{0BCD9E95-85DF-124A-9328-A8FAE48082F1}" type="presParOf" srcId="{09DCDC45-D4AE-BB4C-BF5F-44FB436C2372}" destId="{CDD501F1-ACD8-204A-9394-6FDD6134F210}" srcOrd="0" destOrd="0" presId="urn:microsoft.com/office/officeart/2008/layout/HexagonCluster"/>
    <dgm:cxn modelId="{E6C27FC1-221D-6248-BF76-95750FBA4C8A}" type="presParOf" srcId="{B3216334-4EAC-F840-B964-9D72E6C117C7}" destId="{D1172B77-E1CF-7E48-9507-BE32E2137EF8}" srcOrd="7" destOrd="0" presId="urn:microsoft.com/office/officeart/2008/layout/HexagonCluster"/>
    <dgm:cxn modelId="{18F0A1DF-177F-9842-A03C-8AC3546A2596}" type="presParOf" srcId="{D1172B77-E1CF-7E48-9507-BE32E2137EF8}" destId="{AFACC98E-E344-5C4A-A48D-63D04A8304E8}" srcOrd="0" destOrd="0" presId="urn:microsoft.com/office/officeart/2008/layout/HexagonCluster"/>
    <dgm:cxn modelId="{273DB3CB-889E-734C-BC4E-2BB20579FBD2}" type="presParOf" srcId="{B3216334-4EAC-F840-B964-9D72E6C117C7}" destId="{3A0A9557-B7ED-4344-8E8F-AF525581CA54}" srcOrd="8" destOrd="0" presId="urn:microsoft.com/office/officeart/2008/layout/HexagonCluster"/>
    <dgm:cxn modelId="{ECC4FCC0-3549-2549-B8DB-2108D4C50AFA}" type="presParOf" srcId="{3A0A9557-B7ED-4344-8E8F-AF525581CA54}" destId="{84985879-4779-7A40-9069-2D70A25FDE5A}" srcOrd="0" destOrd="0" presId="urn:microsoft.com/office/officeart/2008/layout/HexagonCluster"/>
    <dgm:cxn modelId="{A5DC5799-CD12-FD42-8DB0-83129F29FD96}" type="presParOf" srcId="{B3216334-4EAC-F840-B964-9D72E6C117C7}" destId="{C53E4B76-F800-834E-99A0-F2FA5BDA63F0}" srcOrd="9" destOrd="0" presId="urn:microsoft.com/office/officeart/2008/layout/HexagonCluster"/>
    <dgm:cxn modelId="{6F0D9C20-C001-3844-B818-A2BFCACE4995}" type="presParOf" srcId="{C53E4B76-F800-834E-99A0-F2FA5BDA63F0}" destId="{8A94123A-D884-8B41-8C6B-3D9F97FEEA5A}" srcOrd="0" destOrd="0" presId="urn:microsoft.com/office/officeart/2008/layout/HexagonCluster"/>
    <dgm:cxn modelId="{06A68413-B399-674C-B993-AA37DFF506DF}" type="presParOf" srcId="{B3216334-4EAC-F840-B964-9D72E6C117C7}" destId="{3F69171C-77C3-CB41-9621-88EB65784F23}" srcOrd="10" destOrd="0" presId="urn:microsoft.com/office/officeart/2008/layout/HexagonCluster"/>
    <dgm:cxn modelId="{1565AB05-A41D-FE43-BE63-FF2AEED9E23C}" type="presParOf" srcId="{3F69171C-77C3-CB41-9621-88EB65784F23}" destId="{8C3C8851-0CB1-844F-B7C6-2A068DFEB5B0}" srcOrd="0" destOrd="0" presId="urn:microsoft.com/office/officeart/2008/layout/HexagonCluster"/>
    <dgm:cxn modelId="{7DA990D3-1E07-BD41-AB92-A0E7E1498EF8}" type="presParOf" srcId="{B3216334-4EAC-F840-B964-9D72E6C117C7}" destId="{953DC686-E73D-E148-B746-41842EEC0379}" srcOrd="11" destOrd="0" presId="urn:microsoft.com/office/officeart/2008/layout/HexagonCluster"/>
    <dgm:cxn modelId="{98BF5BA2-2762-8F4A-A0BF-B64ABA977D26}" type="presParOf" srcId="{953DC686-E73D-E148-B746-41842EEC0379}" destId="{EEB41E4E-812F-494E-BC0C-FEE1B4B1F53A}" srcOrd="0" destOrd="0" presId="urn:microsoft.com/office/officeart/2008/layout/HexagonCluster"/>
    <dgm:cxn modelId="{36984532-B336-494F-8C54-04922C7D0D2F}" type="presParOf" srcId="{B3216334-4EAC-F840-B964-9D72E6C117C7}" destId="{931CEDA8-AF2C-EB44-AF07-0E5A3B7E606E}" srcOrd="12" destOrd="0" presId="urn:microsoft.com/office/officeart/2008/layout/HexagonCluster"/>
    <dgm:cxn modelId="{1E2A2BB1-71F2-1145-9DD5-4AF0F3AF64A0}" type="presParOf" srcId="{931CEDA8-AF2C-EB44-AF07-0E5A3B7E606E}" destId="{B54D2B84-084F-1645-886A-859D233AD802}" srcOrd="0" destOrd="0" presId="urn:microsoft.com/office/officeart/2008/layout/HexagonCluster"/>
    <dgm:cxn modelId="{50B6C160-5529-6E46-873C-1A25E0A4EA9A}" type="presParOf" srcId="{B3216334-4EAC-F840-B964-9D72E6C117C7}" destId="{C69D678D-1ACC-A64C-984C-F70E1D8D00D7}" srcOrd="13" destOrd="0" presId="urn:microsoft.com/office/officeart/2008/layout/HexagonCluster"/>
    <dgm:cxn modelId="{6E1F1D08-0970-6940-A6B3-75C77ABB527D}" type="presParOf" srcId="{C69D678D-1ACC-A64C-984C-F70E1D8D00D7}" destId="{1EFA59F2-1BC4-FE4E-B047-D855A4F87ED0}" srcOrd="0" destOrd="0" presId="urn:microsoft.com/office/officeart/2008/layout/HexagonCluster"/>
    <dgm:cxn modelId="{2E161B2A-2FE8-1348-B011-56561C940550}" type="presParOf" srcId="{B3216334-4EAC-F840-B964-9D72E6C117C7}" destId="{5BDAE2FC-E7AD-0044-9B2B-F9130BD92B7E}" srcOrd="14" destOrd="0" presId="urn:microsoft.com/office/officeart/2008/layout/HexagonCluster"/>
    <dgm:cxn modelId="{9DDACF92-0845-9743-835A-91E0D3C70D53}" type="presParOf" srcId="{5BDAE2FC-E7AD-0044-9B2B-F9130BD92B7E}" destId="{D51B3962-F4EF-064B-B409-B86F2AB0A69F}" srcOrd="0" destOrd="0" presId="urn:microsoft.com/office/officeart/2008/layout/HexagonCluster"/>
    <dgm:cxn modelId="{20A123D6-47CF-3048-A44E-B96E526BD329}" type="presParOf" srcId="{B3216334-4EAC-F840-B964-9D72E6C117C7}" destId="{1096E4C2-D2A3-0743-9AAD-C677DC24FC7A}" srcOrd="15" destOrd="0" presId="urn:microsoft.com/office/officeart/2008/layout/HexagonCluster"/>
    <dgm:cxn modelId="{E76BA6BF-9BCF-9C48-8553-71E956D9DA87}" type="presParOf" srcId="{1096E4C2-D2A3-0743-9AAD-C677DC24FC7A}" destId="{F99CCA1B-ED0D-B645-9EBC-53EA19B09DF2}" srcOrd="0" destOrd="0" presId="urn:microsoft.com/office/officeart/2008/layout/HexagonCluster"/>
    <dgm:cxn modelId="{1FC6DC22-0683-6244-975A-3C9E04CC469C}" type="presParOf" srcId="{B3216334-4EAC-F840-B964-9D72E6C117C7}" destId="{8D9AC78F-8D13-A547-A105-1CE57D69B169}" srcOrd="16" destOrd="0" presId="urn:microsoft.com/office/officeart/2008/layout/HexagonCluster"/>
    <dgm:cxn modelId="{945B9C70-D1C8-B04C-8676-614B61619BDF}" type="presParOf" srcId="{8D9AC78F-8D13-A547-A105-1CE57D69B169}" destId="{08B51E3C-A75F-EA45-A841-506C1369585C}" srcOrd="0" destOrd="0" presId="urn:microsoft.com/office/officeart/2008/layout/HexagonCluster"/>
    <dgm:cxn modelId="{21F0B458-D065-794D-9876-47621BA0C9BE}" type="presParOf" srcId="{B3216334-4EAC-F840-B964-9D72E6C117C7}" destId="{3015FC5F-BCDB-9E47-B0FF-AABA032D7EC4}" srcOrd="17" destOrd="0" presId="urn:microsoft.com/office/officeart/2008/layout/HexagonCluster"/>
    <dgm:cxn modelId="{31B1E2AF-2C7A-8643-9780-310EE5D04A0A}" type="presParOf" srcId="{3015FC5F-BCDB-9E47-B0FF-AABA032D7EC4}" destId="{D63F50EC-E1C6-7147-8008-529982CB2EFD}" srcOrd="0" destOrd="0" presId="urn:microsoft.com/office/officeart/2008/layout/HexagonCluster"/>
    <dgm:cxn modelId="{4A533FB1-F625-4C41-B70B-8B888CF1A467}" type="presParOf" srcId="{B3216334-4EAC-F840-B964-9D72E6C117C7}" destId="{95419AB9-2CDD-1A4E-8B20-18679AFCD129}" srcOrd="18" destOrd="0" presId="urn:microsoft.com/office/officeart/2008/layout/HexagonCluster"/>
    <dgm:cxn modelId="{EE60BBCE-A70D-4244-9C30-62565A4824AD}" type="presParOf" srcId="{95419AB9-2CDD-1A4E-8B20-18679AFCD129}" destId="{F429AB8B-5326-2941-833E-AE9AFFDE321F}" srcOrd="0" destOrd="0" presId="urn:microsoft.com/office/officeart/2008/layout/HexagonCluster"/>
    <dgm:cxn modelId="{E9063F9B-33B9-3641-9CF2-A70C7B1EEE18}" type="presParOf" srcId="{B3216334-4EAC-F840-B964-9D72E6C117C7}" destId="{25F0B112-0F2E-4F45-A5A4-FD9F02D0113B}" srcOrd="19" destOrd="0" presId="urn:microsoft.com/office/officeart/2008/layout/HexagonCluster"/>
    <dgm:cxn modelId="{271BA72E-66C1-E64B-9B54-DAFB62AFCE91}" type="presParOf" srcId="{25F0B112-0F2E-4F45-A5A4-FD9F02D0113B}" destId="{1D16C4B6-7B15-CB49-8EEA-4E076D5B53A2}" srcOrd="0" destOrd="0" presId="urn:microsoft.com/office/officeart/2008/layout/HexagonCluster"/>
    <dgm:cxn modelId="{CF80988B-41F3-854F-B668-AFBD56CB3808}" type="presParOf" srcId="{B3216334-4EAC-F840-B964-9D72E6C117C7}" destId="{F5CFD7B5-A2BF-D547-B4EE-006ADA8665E0}" srcOrd="20" destOrd="0" presId="urn:microsoft.com/office/officeart/2008/layout/HexagonCluster"/>
    <dgm:cxn modelId="{8D8CBD54-9A8E-0B40-AC5C-76CF564515AD}" type="presParOf" srcId="{F5CFD7B5-A2BF-D547-B4EE-006ADA8665E0}" destId="{BFE8336A-77AE-E24C-930E-DB9D25DE27FB}" srcOrd="0" destOrd="0" presId="urn:microsoft.com/office/officeart/2008/layout/HexagonCluster"/>
    <dgm:cxn modelId="{044FCAC0-E8BC-7B4F-A815-03BCC3F48EC8}" type="presParOf" srcId="{B3216334-4EAC-F840-B964-9D72E6C117C7}" destId="{DC6EDF98-8A2E-3849-8197-FE79FD6F4772}" srcOrd="21" destOrd="0" presId="urn:microsoft.com/office/officeart/2008/layout/HexagonCluster"/>
    <dgm:cxn modelId="{B87C3096-017F-8748-B026-156B2DD0F196}" type="presParOf" srcId="{DC6EDF98-8A2E-3849-8197-FE79FD6F4772}" destId="{DC0C3FB5-075C-0C4C-8F61-6FF6F3866670}" srcOrd="0" destOrd="0" presId="urn:microsoft.com/office/officeart/2008/layout/HexagonCluster"/>
    <dgm:cxn modelId="{09D65748-E023-7D4B-8D6C-0DF02252F4C8}" type="presParOf" srcId="{B3216334-4EAC-F840-B964-9D72E6C117C7}" destId="{EAD95BA6-23B0-E849-B2C2-67DE93FB3CEF}" srcOrd="22" destOrd="0" presId="urn:microsoft.com/office/officeart/2008/layout/HexagonCluster"/>
    <dgm:cxn modelId="{DA200C7A-B0C5-514D-98C6-D830DB687A34}" type="presParOf" srcId="{EAD95BA6-23B0-E849-B2C2-67DE93FB3CEF}" destId="{EE4FC396-6094-4148-A1BE-47D93CBBC25A}" srcOrd="0" destOrd="0" presId="urn:microsoft.com/office/officeart/2008/layout/HexagonCluster"/>
    <dgm:cxn modelId="{E0A24F13-FA21-904B-B5EF-1B85ED50B5E7}" type="presParOf" srcId="{B3216334-4EAC-F840-B964-9D72E6C117C7}" destId="{D945492F-242C-B747-86B1-60E4DF50C701}" srcOrd="23" destOrd="0" presId="urn:microsoft.com/office/officeart/2008/layout/HexagonCluster"/>
    <dgm:cxn modelId="{82E6E8B6-0BAB-CF49-B00F-D9F80CF7DD26}" type="presParOf" srcId="{D945492F-242C-B747-86B1-60E4DF50C701}" destId="{BC5CB907-12DB-8646-8064-9EDE707BE0A0}" srcOrd="0" destOrd="0" presId="urn:microsoft.com/office/officeart/2008/layout/HexagonCluster"/>
    <dgm:cxn modelId="{632A7857-E11C-B948-B2AC-A7E264EC8241}" type="presParOf" srcId="{B3216334-4EAC-F840-B964-9D72E6C117C7}" destId="{793550D6-CA40-AA4C-B966-0467419E37C7}" srcOrd="24" destOrd="0" presId="urn:microsoft.com/office/officeart/2008/layout/HexagonCluster"/>
    <dgm:cxn modelId="{E65189F5-5F03-6744-A7CD-2783601205EC}" type="presParOf" srcId="{793550D6-CA40-AA4C-B966-0467419E37C7}" destId="{5ABCDEC9-3151-1E42-9015-5D5C2A2073CE}" srcOrd="0" destOrd="0" presId="urn:microsoft.com/office/officeart/2008/layout/HexagonCluster"/>
    <dgm:cxn modelId="{56AFB77C-6D90-7A45-BE8F-58FF4208CC54}" type="presParOf" srcId="{B3216334-4EAC-F840-B964-9D72E6C117C7}" destId="{D624AD52-D1C8-9A4F-A841-37702CA983F2}" srcOrd="25" destOrd="0" presId="urn:microsoft.com/office/officeart/2008/layout/HexagonCluster"/>
    <dgm:cxn modelId="{079246CE-5514-FB47-A373-09668FC5E870}" type="presParOf" srcId="{D624AD52-D1C8-9A4F-A841-37702CA983F2}" destId="{DA7C5E21-FEB0-DF41-A554-4CC4F1C26413}" srcOrd="0" destOrd="0" presId="urn:microsoft.com/office/officeart/2008/layout/HexagonCluster"/>
    <dgm:cxn modelId="{E29900DA-D42F-FC4D-82A0-1FA5B3F1AF7E}" type="presParOf" srcId="{B3216334-4EAC-F840-B964-9D72E6C117C7}" destId="{127D1ED7-6F76-AB40-8E94-0B057E4719CB}" srcOrd="26" destOrd="0" presId="urn:microsoft.com/office/officeart/2008/layout/HexagonCluster"/>
    <dgm:cxn modelId="{AA9AC8DB-3508-4349-8264-8E5B8534A33B}" type="presParOf" srcId="{127D1ED7-6F76-AB40-8E94-0B057E4719CB}" destId="{A3EA1BE1-3484-BE4B-84FA-05A24D20DA5E}" srcOrd="0" destOrd="0" presId="urn:microsoft.com/office/officeart/2008/layout/HexagonCluster"/>
    <dgm:cxn modelId="{667122A7-C9D1-304E-9449-A8BD2DAC9D31}" type="presParOf" srcId="{B3216334-4EAC-F840-B964-9D72E6C117C7}" destId="{4CE8DB1A-25D9-EB46-B050-12E5D92F33C6}" srcOrd="27" destOrd="0" presId="urn:microsoft.com/office/officeart/2008/layout/HexagonCluster"/>
    <dgm:cxn modelId="{A78A7363-42F4-7346-BC4A-6DB3AF81958E}" type="presParOf" srcId="{4CE8DB1A-25D9-EB46-B050-12E5D92F33C6}" destId="{0AAD4836-F4D5-B444-BF43-7168EB3F8048}" srcOrd="0" destOrd="0" presId="urn:microsoft.com/office/officeart/2008/layout/Hexagon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5A6A91E-00AA-3E4F-A00F-0DFD47F5CB41}" type="doc">
      <dgm:prSet loTypeId="urn:microsoft.com/office/officeart/2005/8/layout/vList5" loCatId="" qsTypeId="urn:microsoft.com/office/officeart/2005/8/quickstyle/simple4" qsCatId="simple" csTypeId="urn:microsoft.com/office/officeart/2005/8/colors/accent1_2" csCatId="accent1" phldr="1"/>
      <dgm:spPr/>
      <dgm:t>
        <a:bodyPr/>
        <a:lstStyle/>
        <a:p>
          <a:endParaRPr lang="en-US"/>
        </a:p>
      </dgm:t>
    </dgm:pt>
    <dgm:pt modelId="{31BB37F2-9D32-304C-AFD3-E2F81BBF73AF}">
      <dgm:prSet/>
      <dgm:spPr>
        <a:gradFill rotWithShape="0">
          <a:gsLst>
            <a:gs pos="0">
              <a:srgbClr val="FFFF00"/>
            </a:gs>
            <a:gs pos="80000">
              <a:srgbClr val="FFFF95"/>
            </a:gs>
            <a:gs pos="100000">
              <a:schemeClr val="accent3"/>
            </a:gs>
          </a:gsLst>
        </a:gradFill>
      </dgm:spPr>
      <dgm:t>
        <a:bodyPr/>
        <a:lstStyle/>
        <a:p>
          <a:pPr rtl="0"/>
          <a:r>
            <a:rPr lang="en-US" dirty="0" smtClean="0">
              <a:solidFill>
                <a:schemeClr val="tx1"/>
              </a:solidFill>
            </a:rPr>
            <a:t>Capacity: </a:t>
          </a:r>
          <a:endParaRPr lang="en-US" dirty="0">
            <a:solidFill>
              <a:schemeClr val="tx1"/>
            </a:solidFill>
          </a:endParaRPr>
        </a:p>
      </dgm:t>
    </dgm:pt>
    <dgm:pt modelId="{E418BA06-6789-4E4E-98D8-0A39FEE2F298}" type="parTrans" cxnId="{E33797B9-E16C-1549-9748-AAB658A42710}">
      <dgm:prSet/>
      <dgm:spPr/>
      <dgm:t>
        <a:bodyPr/>
        <a:lstStyle/>
        <a:p>
          <a:endParaRPr lang="en-US"/>
        </a:p>
      </dgm:t>
    </dgm:pt>
    <dgm:pt modelId="{29F6D4DD-93B1-DE4E-99F8-F23C88A2DDBB}" type="sibTrans" cxnId="{E33797B9-E16C-1549-9748-AAB658A42710}">
      <dgm:prSet/>
      <dgm:spPr/>
      <dgm:t>
        <a:bodyPr/>
        <a:lstStyle/>
        <a:p>
          <a:endParaRPr lang="en-US"/>
        </a:p>
      </dgm:t>
    </dgm:pt>
    <dgm:pt modelId="{40E5DE7A-81A1-7445-A3A7-931F82EB1E70}">
      <dgm:prSet/>
      <dgm:spPr>
        <a:solidFill>
          <a:srgbClr val="FFFF95">
            <a:alpha val="90000"/>
          </a:srgbClr>
        </a:solidFill>
      </dgm:spPr>
      <dgm:t>
        <a:bodyPr/>
        <a:lstStyle/>
        <a:p>
          <a:pPr rtl="0"/>
          <a:r>
            <a:rPr lang="en-US" dirty="0" smtClean="0"/>
            <a:t>Find way to improve capacity on existing systems</a:t>
          </a:r>
          <a:endParaRPr lang="en-US" dirty="0"/>
        </a:p>
      </dgm:t>
    </dgm:pt>
    <dgm:pt modelId="{34131272-B659-2145-B1EC-C7CC702D9548}" type="parTrans" cxnId="{253E9BD8-25B8-484C-9CDA-BD5FA758F815}">
      <dgm:prSet/>
      <dgm:spPr/>
      <dgm:t>
        <a:bodyPr/>
        <a:lstStyle/>
        <a:p>
          <a:endParaRPr lang="en-US"/>
        </a:p>
      </dgm:t>
    </dgm:pt>
    <dgm:pt modelId="{8BF4DE28-AB89-F14F-906A-311C1041D22C}" type="sibTrans" cxnId="{253E9BD8-25B8-484C-9CDA-BD5FA758F815}">
      <dgm:prSet/>
      <dgm:spPr/>
      <dgm:t>
        <a:bodyPr/>
        <a:lstStyle/>
        <a:p>
          <a:endParaRPr lang="en-US"/>
        </a:p>
      </dgm:t>
    </dgm:pt>
    <dgm:pt modelId="{6C7C62FC-8D30-AB48-A42A-C0D1B0DD3D81}">
      <dgm:prSet/>
      <dgm:spPr>
        <a:gradFill rotWithShape="0">
          <a:gsLst>
            <a:gs pos="0">
              <a:srgbClr val="FFFF00"/>
            </a:gs>
            <a:gs pos="80000">
              <a:srgbClr val="FFFF95"/>
            </a:gs>
            <a:gs pos="100000">
              <a:schemeClr val="accent3"/>
            </a:gs>
          </a:gsLst>
        </a:gradFill>
      </dgm:spPr>
      <dgm:t>
        <a:bodyPr/>
        <a:lstStyle/>
        <a:p>
          <a:pPr rtl="0"/>
          <a:r>
            <a:rPr lang="en-US" dirty="0" smtClean="0">
              <a:solidFill>
                <a:schemeClr val="tx1"/>
              </a:solidFill>
            </a:rPr>
            <a:t>Coverage: </a:t>
          </a:r>
          <a:endParaRPr lang="en-US" dirty="0">
            <a:solidFill>
              <a:schemeClr val="tx1"/>
            </a:solidFill>
          </a:endParaRPr>
        </a:p>
      </dgm:t>
    </dgm:pt>
    <dgm:pt modelId="{8F80BC06-CA6B-6040-9553-762F9F8DBADA}" type="parTrans" cxnId="{3FC69FB7-E961-D84F-A6B6-B01D7CE7577A}">
      <dgm:prSet/>
      <dgm:spPr/>
      <dgm:t>
        <a:bodyPr/>
        <a:lstStyle/>
        <a:p>
          <a:endParaRPr lang="en-US"/>
        </a:p>
      </dgm:t>
    </dgm:pt>
    <dgm:pt modelId="{A9EE42A3-0F95-6A42-A528-8A491B4A46D8}" type="sibTrans" cxnId="{3FC69FB7-E961-D84F-A6B6-B01D7CE7577A}">
      <dgm:prSet/>
      <dgm:spPr/>
      <dgm:t>
        <a:bodyPr/>
        <a:lstStyle/>
        <a:p>
          <a:endParaRPr lang="en-US"/>
        </a:p>
      </dgm:t>
    </dgm:pt>
    <dgm:pt modelId="{283A52F8-F3BC-BC43-8B1C-7101175B6CFE}">
      <dgm:prSet/>
      <dgm:spPr>
        <a:solidFill>
          <a:srgbClr val="FFFF95">
            <a:alpha val="90000"/>
          </a:srgbClr>
        </a:solidFill>
      </dgm:spPr>
      <dgm:t>
        <a:bodyPr/>
        <a:lstStyle/>
        <a:p>
          <a:pPr rtl="0"/>
          <a:r>
            <a:rPr lang="en-US" dirty="0" smtClean="0"/>
            <a:t>Use of micro, </a:t>
          </a:r>
          <a:r>
            <a:rPr lang="en-US" dirty="0" err="1" smtClean="0"/>
            <a:t>pico</a:t>
          </a:r>
          <a:r>
            <a:rPr lang="en-US" dirty="0" smtClean="0"/>
            <a:t>, </a:t>
          </a:r>
          <a:r>
            <a:rPr lang="en-US" dirty="0" err="1" smtClean="0"/>
            <a:t>femto</a:t>
          </a:r>
          <a:r>
            <a:rPr lang="en-US" dirty="0" smtClean="0"/>
            <a:t> cells with efficient backhaul</a:t>
          </a:r>
          <a:endParaRPr lang="en-US" dirty="0"/>
        </a:p>
      </dgm:t>
    </dgm:pt>
    <dgm:pt modelId="{3C8E9FB7-3373-D94D-A6D1-FE2AF83232AE}" type="parTrans" cxnId="{7C55BC4C-70FA-014C-965B-307779236B49}">
      <dgm:prSet/>
      <dgm:spPr/>
      <dgm:t>
        <a:bodyPr/>
        <a:lstStyle/>
        <a:p>
          <a:endParaRPr lang="en-US"/>
        </a:p>
      </dgm:t>
    </dgm:pt>
    <dgm:pt modelId="{C6225AB9-DF7C-DB41-99D0-377F3E4082FF}" type="sibTrans" cxnId="{7C55BC4C-70FA-014C-965B-307779236B49}">
      <dgm:prSet/>
      <dgm:spPr/>
      <dgm:t>
        <a:bodyPr/>
        <a:lstStyle/>
        <a:p>
          <a:endParaRPr lang="en-US"/>
        </a:p>
      </dgm:t>
    </dgm:pt>
    <dgm:pt modelId="{2F57EAAB-235F-DE4D-B511-1EDBEDC053D5}">
      <dgm:prSet/>
      <dgm:spPr>
        <a:gradFill rotWithShape="0">
          <a:gsLst>
            <a:gs pos="0">
              <a:srgbClr val="FFFF00"/>
            </a:gs>
            <a:gs pos="80000">
              <a:srgbClr val="FFFF95"/>
            </a:gs>
            <a:gs pos="100000">
              <a:schemeClr val="accent3"/>
            </a:gs>
          </a:gsLst>
        </a:gradFill>
      </dgm:spPr>
      <dgm:t>
        <a:bodyPr/>
        <a:lstStyle/>
        <a:p>
          <a:pPr rtl="0"/>
          <a:r>
            <a:rPr lang="en-US" dirty="0" smtClean="0">
              <a:solidFill>
                <a:schemeClr val="tx1"/>
              </a:solidFill>
            </a:rPr>
            <a:t>Spectrum Utilization: </a:t>
          </a:r>
          <a:endParaRPr lang="en-US" dirty="0">
            <a:solidFill>
              <a:schemeClr val="tx1"/>
            </a:solidFill>
          </a:endParaRPr>
        </a:p>
      </dgm:t>
    </dgm:pt>
    <dgm:pt modelId="{E718FF00-8E68-9940-8BBC-3A058846CFEF}" type="parTrans" cxnId="{0DADF1C1-3F22-D24F-B820-3BAB1C7302EA}">
      <dgm:prSet/>
      <dgm:spPr/>
      <dgm:t>
        <a:bodyPr/>
        <a:lstStyle/>
        <a:p>
          <a:endParaRPr lang="en-US"/>
        </a:p>
      </dgm:t>
    </dgm:pt>
    <dgm:pt modelId="{1EDC69E8-B62A-5446-A171-EE4FBF6D1550}" type="sibTrans" cxnId="{0DADF1C1-3F22-D24F-B820-3BAB1C7302EA}">
      <dgm:prSet/>
      <dgm:spPr/>
      <dgm:t>
        <a:bodyPr/>
        <a:lstStyle/>
        <a:p>
          <a:endParaRPr lang="en-US"/>
        </a:p>
      </dgm:t>
    </dgm:pt>
    <dgm:pt modelId="{5509ABED-E8BA-6C4A-B5DC-BFF0FF09BF7C}">
      <dgm:prSet/>
      <dgm:spPr>
        <a:solidFill>
          <a:srgbClr val="FFFF95">
            <a:alpha val="90000"/>
          </a:srgbClr>
        </a:solidFill>
      </dgm:spPr>
      <dgm:t>
        <a:bodyPr/>
        <a:lstStyle/>
        <a:p>
          <a:pPr rtl="0"/>
          <a:r>
            <a:rPr lang="en-US" smtClean="0"/>
            <a:t>Better use of spectrum through aggregation techniques and other methods that do not adversely affect Capacity and Coverage</a:t>
          </a:r>
          <a:endParaRPr lang="en-US"/>
        </a:p>
      </dgm:t>
    </dgm:pt>
    <dgm:pt modelId="{4E87BE96-D041-6143-85AC-C948FB73799F}" type="parTrans" cxnId="{8D149453-44F9-1346-8D6E-6D25FD3BC545}">
      <dgm:prSet/>
      <dgm:spPr/>
      <dgm:t>
        <a:bodyPr/>
        <a:lstStyle/>
        <a:p>
          <a:endParaRPr lang="en-US"/>
        </a:p>
      </dgm:t>
    </dgm:pt>
    <dgm:pt modelId="{8D940C93-2474-9C4C-9E3C-EB685FB8E8A0}" type="sibTrans" cxnId="{8D149453-44F9-1346-8D6E-6D25FD3BC545}">
      <dgm:prSet/>
      <dgm:spPr/>
      <dgm:t>
        <a:bodyPr/>
        <a:lstStyle/>
        <a:p>
          <a:endParaRPr lang="en-US"/>
        </a:p>
      </dgm:t>
    </dgm:pt>
    <dgm:pt modelId="{802F68E5-774F-8549-9079-8DF468D672A7}" type="pres">
      <dgm:prSet presAssocID="{05A6A91E-00AA-3E4F-A00F-0DFD47F5CB41}" presName="Name0" presStyleCnt="0">
        <dgm:presLayoutVars>
          <dgm:dir/>
          <dgm:animLvl val="lvl"/>
          <dgm:resizeHandles val="exact"/>
        </dgm:presLayoutVars>
      </dgm:prSet>
      <dgm:spPr/>
      <dgm:t>
        <a:bodyPr/>
        <a:lstStyle/>
        <a:p>
          <a:endParaRPr lang="en-US"/>
        </a:p>
      </dgm:t>
    </dgm:pt>
    <dgm:pt modelId="{9C47D409-11D1-D847-A992-08CA50DDA76B}" type="pres">
      <dgm:prSet presAssocID="{31BB37F2-9D32-304C-AFD3-E2F81BBF73AF}" presName="linNode" presStyleCnt="0"/>
      <dgm:spPr/>
    </dgm:pt>
    <dgm:pt modelId="{95B2504D-A40B-0342-A310-3DDEB08F2498}" type="pres">
      <dgm:prSet presAssocID="{31BB37F2-9D32-304C-AFD3-E2F81BBF73AF}" presName="parentText" presStyleLbl="node1" presStyleIdx="0" presStyleCnt="3">
        <dgm:presLayoutVars>
          <dgm:chMax val="1"/>
          <dgm:bulletEnabled val="1"/>
        </dgm:presLayoutVars>
      </dgm:prSet>
      <dgm:spPr/>
      <dgm:t>
        <a:bodyPr/>
        <a:lstStyle/>
        <a:p>
          <a:endParaRPr lang="en-US"/>
        </a:p>
      </dgm:t>
    </dgm:pt>
    <dgm:pt modelId="{9D0277D7-95BC-434D-A64D-CA3B383F4A66}" type="pres">
      <dgm:prSet presAssocID="{31BB37F2-9D32-304C-AFD3-E2F81BBF73AF}" presName="descendantText" presStyleLbl="alignAccFollowNode1" presStyleIdx="0" presStyleCnt="3">
        <dgm:presLayoutVars>
          <dgm:bulletEnabled val="1"/>
        </dgm:presLayoutVars>
      </dgm:prSet>
      <dgm:spPr/>
      <dgm:t>
        <a:bodyPr/>
        <a:lstStyle/>
        <a:p>
          <a:endParaRPr lang="en-US"/>
        </a:p>
      </dgm:t>
    </dgm:pt>
    <dgm:pt modelId="{7A97E83D-C086-9F4A-A37E-ADAD39041C87}" type="pres">
      <dgm:prSet presAssocID="{29F6D4DD-93B1-DE4E-99F8-F23C88A2DDBB}" presName="sp" presStyleCnt="0"/>
      <dgm:spPr/>
    </dgm:pt>
    <dgm:pt modelId="{30E06101-0083-1F49-9727-054B5AE1A960}" type="pres">
      <dgm:prSet presAssocID="{6C7C62FC-8D30-AB48-A42A-C0D1B0DD3D81}" presName="linNode" presStyleCnt="0"/>
      <dgm:spPr/>
    </dgm:pt>
    <dgm:pt modelId="{321210BE-EC26-274E-91C1-B81F5470458E}" type="pres">
      <dgm:prSet presAssocID="{6C7C62FC-8D30-AB48-A42A-C0D1B0DD3D81}" presName="parentText" presStyleLbl="node1" presStyleIdx="1" presStyleCnt="3">
        <dgm:presLayoutVars>
          <dgm:chMax val="1"/>
          <dgm:bulletEnabled val="1"/>
        </dgm:presLayoutVars>
      </dgm:prSet>
      <dgm:spPr/>
      <dgm:t>
        <a:bodyPr/>
        <a:lstStyle/>
        <a:p>
          <a:endParaRPr lang="en-US"/>
        </a:p>
      </dgm:t>
    </dgm:pt>
    <dgm:pt modelId="{01F5961F-2BB8-B243-8CEF-64CC0678623B}" type="pres">
      <dgm:prSet presAssocID="{6C7C62FC-8D30-AB48-A42A-C0D1B0DD3D81}" presName="descendantText" presStyleLbl="alignAccFollowNode1" presStyleIdx="1" presStyleCnt="3">
        <dgm:presLayoutVars>
          <dgm:bulletEnabled val="1"/>
        </dgm:presLayoutVars>
      </dgm:prSet>
      <dgm:spPr/>
      <dgm:t>
        <a:bodyPr/>
        <a:lstStyle/>
        <a:p>
          <a:endParaRPr lang="en-US"/>
        </a:p>
      </dgm:t>
    </dgm:pt>
    <dgm:pt modelId="{57AE4FA4-36DC-264D-A6C3-25EECFE0465A}" type="pres">
      <dgm:prSet presAssocID="{A9EE42A3-0F95-6A42-A528-8A491B4A46D8}" presName="sp" presStyleCnt="0"/>
      <dgm:spPr/>
    </dgm:pt>
    <dgm:pt modelId="{1E7DC41B-0EE9-0640-A82E-A944914ABBC7}" type="pres">
      <dgm:prSet presAssocID="{2F57EAAB-235F-DE4D-B511-1EDBEDC053D5}" presName="linNode" presStyleCnt="0"/>
      <dgm:spPr/>
    </dgm:pt>
    <dgm:pt modelId="{F7A7732D-AA25-B44C-9A34-F03ACF97315C}" type="pres">
      <dgm:prSet presAssocID="{2F57EAAB-235F-DE4D-B511-1EDBEDC053D5}" presName="parentText" presStyleLbl="node1" presStyleIdx="2" presStyleCnt="3">
        <dgm:presLayoutVars>
          <dgm:chMax val="1"/>
          <dgm:bulletEnabled val="1"/>
        </dgm:presLayoutVars>
      </dgm:prSet>
      <dgm:spPr/>
      <dgm:t>
        <a:bodyPr/>
        <a:lstStyle/>
        <a:p>
          <a:endParaRPr lang="en-US"/>
        </a:p>
      </dgm:t>
    </dgm:pt>
    <dgm:pt modelId="{6140A39E-92F5-304B-9332-719E90A36033}" type="pres">
      <dgm:prSet presAssocID="{2F57EAAB-235F-DE4D-B511-1EDBEDC053D5}" presName="descendantText" presStyleLbl="alignAccFollowNode1" presStyleIdx="2" presStyleCnt="3">
        <dgm:presLayoutVars>
          <dgm:bulletEnabled val="1"/>
        </dgm:presLayoutVars>
      </dgm:prSet>
      <dgm:spPr/>
      <dgm:t>
        <a:bodyPr/>
        <a:lstStyle/>
        <a:p>
          <a:endParaRPr lang="en-US"/>
        </a:p>
      </dgm:t>
    </dgm:pt>
  </dgm:ptLst>
  <dgm:cxnLst>
    <dgm:cxn modelId="{60710C53-7599-4048-871E-9A9C10E3F291}" type="presOf" srcId="{2F57EAAB-235F-DE4D-B511-1EDBEDC053D5}" destId="{F7A7732D-AA25-B44C-9A34-F03ACF97315C}" srcOrd="0" destOrd="0" presId="urn:microsoft.com/office/officeart/2005/8/layout/vList5"/>
    <dgm:cxn modelId="{E33797B9-E16C-1549-9748-AAB658A42710}" srcId="{05A6A91E-00AA-3E4F-A00F-0DFD47F5CB41}" destId="{31BB37F2-9D32-304C-AFD3-E2F81BBF73AF}" srcOrd="0" destOrd="0" parTransId="{E418BA06-6789-4E4E-98D8-0A39FEE2F298}" sibTransId="{29F6D4DD-93B1-DE4E-99F8-F23C88A2DDBB}"/>
    <dgm:cxn modelId="{87B74DAF-9498-6C46-A40D-A6424E8CC9FF}" type="presOf" srcId="{6C7C62FC-8D30-AB48-A42A-C0D1B0DD3D81}" destId="{321210BE-EC26-274E-91C1-B81F5470458E}" srcOrd="0" destOrd="0" presId="urn:microsoft.com/office/officeart/2005/8/layout/vList5"/>
    <dgm:cxn modelId="{5626C808-FAB8-7940-ACD1-D9C076C3A91B}" type="presOf" srcId="{40E5DE7A-81A1-7445-A3A7-931F82EB1E70}" destId="{9D0277D7-95BC-434D-A64D-CA3B383F4A66}" srcOrd="0" destOrd="0" presId="urn:microsoft.com/office/officeart/2005/8/layout/vList5"/>
    <dgm:cxn modelId="{C496216D-3123-CC4B-BA79-39C22FB19EA9}" type="presOf" srcId="{31BB37F2-9D32-304C-AFD3-E2F81BBF73AF}" destId="{95B2504D-A40B-0342-A310-3DDEB08F2498}" srcOrd="0" destOrd="0" presId="urn:microsoft.com/office/officeart/2005/8/layout/vList5"/>
    <dgm:cxn modelId="{3FC69FB7-E961-D84F-A6B6-B01D7CE7577A}" srcId="{05A6A91E-00AA-3E4F-A00F-0DFD47F5CB41}" destId="{6C7C62FC-8D30-AB48-A42A-C0D1B0DD3D81}" srcOrd="1" destOrd="0" parTransId="{8F80BC06-CA6B-6040-9553-762F9F8DBADA}" sibTransId="{A9EE42A3-0F95-6A42-A528-8A491B4A46D8}"/>
    <dgm:cxn modelId="{8D149453-44F9-1346-8D6E-6D25FD3BC545}" srcId="{2F57EAAB-235F-DE4D-B511-1EDBEDC053D5}" destId="{5509ABED-E8BA-6C4A-B5DC-BFF0FF09BF7C}" srcOrd="0" destOrd="0" parTransId="{4E87BE96-D041-6143-85AC-C948FB73799F}" sibTransId="{8D940C93-2474-9C4C-9E3C-EB685FB8E8A0}"/>
    <dgm:cxn modelId="{253E9BD8-25B8-484C-9CDA-BD5FA758F815}" srcId="{31BB37F2-9D32-304C-AFD3-E2F81BBF73AF}" destId="{40E5DE7A-81A1-7445-A3A7-931F82EB1E70}" srcOrd="0" destOrd="0" parTransId="{34131272-B659-2145-B1EC-C7CC702D9548}" sibTransId="{8BF4DE28-AB89-F14F-906A-311C1041D22C}"/>
    <dgm:cxn modelId="{8EB07538-3F52-F94D-AD9A-06A008FC7A46}" type="presOf" srcId="{283A52F8-F3BC-BC43-8B1C-7101175B6CFE}" destId="{01F5961F-2BB8-B243-8CEF-64CC0678623B}" srcOrd="0" destOrd="0" presId="urn:microsoft.com/office/officeart/2005/8/layout/vList5"/>
    <dgm:cxn modelId="{FF7A8CE9-81C9-3943-BA7E-3F0C0D3700C3}" type="presOf" srcId="{05A6A91E-00AA-3E4F-A00F-0DFD47F5CB41}" destId="{802F68E5-774F-8549-9079-8DF468D672A7}" srcOrd="0" destOrd="0" presId="urn:microsoft.com/office/officeart/2005/8/layout/vList5"/>
    <dgm:cxn modelId="{1D5A28F6-B343-4945-A7FB-2CE31A5AA357}" type="presOf" srcId="{5509ABED-E8BA-6C4A-B5DC-BFF0FF09BF7C}" destId="{6140A39E-92F5-304B-9332-719E90A36033}" srcOrd="0" destOrd="0" presId="urn:microsoft.com/office/officeart/2005/8/layout/vList5"/>
    <dgm:cxn modelId="{7C55BC4C-70FA-014C-965B-307779236B49}" srcId="{6C7C62FC-8D30-AB48-A42A-C0D1B0DD3D81}" destId="{283A52F8-F3BC-BC43-8B1C-7101175B6CFE}" srcOrd="0" destOrd="0" parTransId="{3C8E9FB7-3373-D94D-A6D1-FE2AF83232AE}" sibTransId="{C6225AB9-DF7C-DB41-99D0-377F3E4082FF}"/>
    <dgm:cxn modelId="{0DADF1C1-3F22-D24F-B820-3BAB1C7302EA}" srcId="{05A6A91E-00AA-3E4F-A00F-0DFD47F5CB41}" destId="{2F57EAAB-235F-DE4D-B511-1EDBEDC053D5}" srcOrd="2" destOrd="0" parTransId="{E718FF00-8E68-9940-8BBC-3A058846CFEF}" sibTransId="{1EDC69E8-B62A-5446-A171-EE4FBF6D1550}"/>
    <dgm:cxn modelId="{23F7EF76-8AA5-6540-8AAA-8CC2867798F1}" type="presParOf" srcId="{802F68E5-774F-8549-9079-8DF468D672A7}" destId="{9C47D409-11D1-D847-A992-08CA50DDA76B}" srcOrd="0" destOrd="0" presId="urn:microsoft.com/office/officeart/2005/8/layout/vList5"/>
    <dgm:cxn modelId="{9EE6A53E-5DCD-E54B-986F-430E99058FF7}" type="presParOf" srcId="{9C47D409-11D1-D847-A992-08CA50DDA76B}" destId="{95B2504D-A40B-0342-A310-3DDEB08F2498}" srcOrd="0" destOrd="0" presId="urn:microsoft.com/office/officeart/2005/8/layout/vList5"/>
    <dgm:cxn modelId="{BB7D51FC-D899-514F-9851-768B7FF43856}" type="presParOf" srcId="{9C47D409-11D1-D847-A992-08CA50DDA76B}" destId="{9D0277D7-95BC-434D-A64D-CA3B383F4A66}" srcOrd="1" destOrd="0" presId="urn:microsoft.com/office/officeart/2005/8/layout/vList5"/>
    <dgm:cxn modelId="{251C2B36-52AE-4143-866C-089DC86A3902}" type="presParOf" srcId="{802F68E5-774F-8549-9079-8DF468D672A7}" destId="{7A97E83D-C086-9F4A-A37E-ADAD39041C87}" srcOrd="1" destOrd="0" presId="urn:microsoft.com/office/officeart/2005/8/layout/vList5"/>
    <dgm:cxn modelId="{72638386-3A49-7646-B34B-8569E95CED51}" type="presParOf" srcId="{802F68E5-774F-8549-9079-8DF468D672A7}" destId="{30E06101-0083-1F49-9727-054B5AE1A960}" srcOrd="2" destOrd="0" presId="urn:microsoft.com/office/officeart/2005/8/layout/vList5"/>
    <dgm:cxn modelId="{8A94DC31-B534-4B41-A644-1F62C62C6743}" type="presParOf" srcId="{30E06101-0083-1F49-9727-054B5AE1A960}" destId="{321210BE-EC26-274E-91C1-B81F5470458E}" srcOrd="0" destOrd="0" presId="urn:microsoft.com/office/officeart/2005/8/layout/vList5"/>
    <dgm:cxn modelId="{156C1AE6-9092-5D4B-BF00-866FA71455C1}" type="presParOf" srcId="{30E06101-0083-1F49-9727-054B5AE1A960}" destId="{01F5961F-2BB8-B243-8CEF-64CC0678623B}" srcOrd="1" destOrd="0" presId="urn:microsoft.com/office/officeart/2005/8/layout/vList5"/>
    <dgm:cxn modelId="{A5A29D8D-8D0B-0941-AD9E-9F71733F7692}" type="presParOf" srcId="{802F68E5-774F-8549-9079-8DF468D672A7}" destId="{57AE4FA4-36DC-264D-A6C3-25EECFE0465A}" srcOrd="3" destOrd="0" presId="urn:microsoft.com/office/officeart/2005/8/layout/vList5"/>
    <dgm:cxn modelId="{C2301DAE-9669-2148-959D-9A6F698A5433}" type="presParOf" srcId="{802F68E5-774F-8549-9079-8DF468D672A7}" destId="{1E7DC41B-0EE9-0640-A82E-A944914ABBC7}" srcOrd="4" destOrd="0" presId="urn:microsoft.com/office/officeart/2005/8/layout/vList5"/>
    <dgm:cxn modelId="{AA698969-69D4-6A46-9E5E-165294FABE9E}" type="presParOf" srcId="{1E7DC41B-0EE9-0640-A82E-A944914ABBC7}" destId="{F7A7732D-AA25-B44C-9A34-F03ACF97315C}" srcOrd="0" destOrd="0" presId="urn:microsoft.com/office/officeart/2005/8/layout/vList5"/>
    <dgm:cxn modelId="{28319293-6367-DB45-8FFA-A3815BAF52B1}" type="presParOf" srcId="{1E7DC41B-0EE9-0640-A82E-A944914ABBC7}" destId="{6140A39E-92F5-304B-9332-719E90A36033}"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6DCD76A-C178-8648-8F00-8FF6CA7192D9}" type="doc">
      <dgm:prSet loTypeId="urn:microsoft.com/office/officeart/2008/layout/PictureAccentList" loCatId="" qsTypeId="urn:microsoft.com/office/officeart/2005/8/quickstyle/simple4" qsCatId="simple" csTypeId="urn:microsoft.com/office/officeart/2005/8/colors/accent1_2" csCatId="accent1" phldr="1"/>
      <dgm:spPr/>
      <dgm:t>
        <a:bodyPr/>
        <a:lstStyle/>
        <a:p>
          <a:endParaRPr lang="en-US"/>
        </a:p>
      </dgm:t>
    </dgm:pt>
    <dgm:pt modelId="{52970AFB-16F5-944D-A7DE-494BEE57A784}">
      <dgm:prSet phldrT="[Text]"/>
      <dgm:spPr>
        <a:gradFill rotWithShape="0">
          <a:gsLst>
            <a:gs pos="0">
              <a:srgbClr val="FFFF00"/>
            </a:gs>
            <a:gs pos="80000">
              <a:srgbClr val="FFFF95"/>
            </a:gs>
            <a:gs pos="100000">
              <a:schemeClr val="accent3"/>
            </a:gs>
          </a:gsLst>
        </a:gradFill>
      </dgm:spPr>
      <dgm:t>
        <a:bodyPr/>
        <a:lstStyle/>
        <a:p>
          <a:r>
            <a:rPr lang="en-US" dirty="0" smtClean="0">
              <a:solidFill>
                <a:schemeClr val="tx1"/>
              </a:solidFill>
            </a:rPr>
            <a:t>Macro trends:</a:t>
          </a:r>
          <a:endParaRPr lang="en-US" dirty="0">
            <a:solidFill>
              <a:schemeClr val="tx1"/>
            </a:solidFill>
          </a:endParaRPr>
        </a:p>
      </dgm:t>
    </dgm:pt>
    <dgm:pt modelId="{C79B39BC-E4DB-3C4D-A760-7EA61DB275FD}" type="parTrans" cxnId="{3A717AE3-DF4E-1D49-8BE3-99D8DD380F43}">
      <dgm:prSet/>
      <dgm:spPr/>
      <dgm:t>
        <a:bodyPr/>
        <a:lstStyle/>
        <a:p>
          <a:endParaRPr lang="en-US"/>
        </a:p>
      </dgm:t>
    </dgm:pt>
    <dgm:pt modelId="{2D0772E8-7E2C-624D-99C6-D42657668BFC}" type="sibTrans" cxnId="{3A717AE3-DF4E-1D49-8BE3-99D8DD380F43}">
      <dgm:prSet/>
      <dgm:spPr/>
      <dgm:t>
        <a:bodyPr/>
        <a:lstStyle/>
        <a:p>
          <a:endParaRPr lang="en-US"/>
        </a:p>
      </dgm:t>
    </dgm:pt>
    <dgm:pt modelId="{3BDEB6A5-0AB7-064F-A5C3-D58EC877BCFE}">
      <dgm:prSet phldrT="[Text]"/>
      <dgm:spPr>
        <a:gradFill rotWithShape="0">
          <a:gsLst>
            <a:gs pos="0">
              <a:srgbClr val="FFFF00"/>
            </a:gs>
            <a:gs pos="80000">
              <a:srgbClr val="FFFF95"/>
            </a:gs>
            <a:gs pos="100000">
              <a:schemeClr val="accent3"/>
            </a:gs>
          </a:gsLst>
        </a:gradFill>
      </dgm:spPr>
      <dgm:t>
        <a:bodyPr/>
        <a:lstStyle/>
        <a:p>
          <a:r>
            <a:rPr lang="en-US" dirty="0" smtClean="0">
              <a:solidFill>
                <a:schemeClr val="tx1"/>
              </a:solidFill>
            </a:rPr>
            <a:t>More difficult spectrum challenges</a:t>
          </a:r>
          <a:endParaRPr lang="en-US" dirty="0">
            <a:solidFill>
              <a:schemeClr val="tx1"/>
            </a:solidFill>
          </a:endParaRPr>
        </a:p>
      </dgm:t>
    </dgm:pt>
    <dgm:pt modelId="{9775D31E-FAC5-7C46-A460-614A90E41FC7}" type="parTrans" cxnId="{5861375C-471B-1547-8EEA-614F0C7CC7A8}">
      <dgm:prSet/>
      <dgm:spPr/>
      <dgm:t>
        <a:bodyPr/>
        <a:lstStyle/>
        <a:p>
          <a:endParaRPr lang="en-US"/>
        </a:p>
      </dgm:t>
    </dgm:pt>
    <dgm:pt modelId="{C33859D4-CFBA-0A4F-A92A-6F8AF98E23F6}" type="sibTrans" cxnId="{5861375C-471B-1547-8EEA-614F0C7CC7A8}">
      <dgm:prSet/>
      <dgm:spPr/>
      <dgm:t>
        <a:bodyPr/>
        <a:lstStyle/>
        <a:p>
          <a:endParaRPr lang="en-US"/>
        </a:p>
      </dgm:t>
    </dgm:pt>
    <dgm:pt modelId="{990C6798-23D7-A942-998B-D64AD198EAC0}">
      <dgm:prSet/>
      <dgm:spPr>
        <a:gradFill rotWithShape="0">
          <a:gsLst>
            <a:gs pos="0">
              <a:srgbClr val="FFFF00"/>
            </a:gs>
            <a:gs pos="80000">
              <a:srgbClr val="FFFF95"/>
            </a:gs>
            <a:gs pos="100000">
              <a:schemeClr val="bg1"/>
            </a:gs>
          </a:gsLst>
        </a:gradFill>
      </dgm:spPr>
      <dgm:t>
        <a:bodyPr/>
        <a:lstStyle/>
        <a:p>
          <a:r>
            <a:rPr lang="en-US" dirty="0" smtClean="0">
              <a:solidFill>
                <a:schemeClr val="tx1"/>
              </a:solidFill>
            </a:rPr>
            <a:t>More efficient network architectures</a:t>
          </a:r>
          <a:endParaRPr lang="en-US" dirty="0">
            <a:solidFill>
              <a:schemeClr val="tx1"/>
            </a:solidFill>
          </a:endParaRPr>
        </a:p>
      </dgm:t>
    </dgm:pt>
    <dgm:pt modelId="{B5C38171-2322-4740-8113-5D81C3D581F0}" type="parTrans" cxnId="{063CC97F-ABCE-4F4B-B488-FFD21CBE2738}">
      <dgm:prSet/>
      <dgm:spPr/>
      <dgm:t>
        <a:bodyPr/>
        <a:lstStyle/>
        <a:p>
          <a:endParaRPr lang="en-US"/>
        </a:p>
      </dgm:t>
    </dgm:pt>
    <dgm:pt modelId="{8528840D-6B9D-4448-A70E-78407D23D86F}" type="sibTrans" cxnId="{063CC97F-ABCE-4F4B-B488-FFD21CBE2738}">
      <dgm:prSet/>
      <dgm:spPr/>
      <dgm:t>
        <a:bodyPr/>
        <a:lstStyle/>
        <a:p>
          <a:endParaRPr lang="en-US"/>
        </a:p>
      </dgm:t>
    </dgm:pt>
    <dgm:pt modelId="{3C07786D-C676-5648-888A-2BABF4DE11D4}">
      <dgm:prSet/>
      <dgm:spPr>
        <a:gradFill rotWithShape="0">
          <a:gsLst>
            <a:gs pos="0">
              <a:srgbClr val="FFFF00"/>
            </a:gs>
            <a:gs pos="80000">
              <a:srgbClr val="FFFF95"/>
            </a:gs>
            <a:gs pos="100000">
              <a:schemeClr val="bg1"/>
            </a:gs>
          </a:gsLst>
        </a:gradFill>
      </dgm:spPr>
      <dgm:t>
        <a:bodyPr/>
        <a:lstStyle/>
        <a:p>
          <a:r>
            <a:rPr lang="en-US" dirty="0" smtClean="0">
              <a:solidFill>
                <a:schemeClr val="tx1"/>
              </a:solidFill>
            </a:rPr>
            <a:t>User experience affected by higher mobile data rates</a:t>
          </a:r>
        </a:p>
      </dgm:t>
    </dgm:pt>
    <dgm:pt modelId="{473FF005-AA6E-8A48-B9DD-178F85F49CC1}" type="parTrans" cxnId="{8B24FA18-EA04-1D49-8CA3-B976F7D86F79}">
      <dgm:prSet/>
      <dgm:spPr/>
      <dgm:t>
        <a:bodyPr/>
        <a:lstStyle/>
        <a:p>
          <a:endParaRPr lang="en-US"/>
        </a:p>
      </dgm:t>
    </dgm:pt>
    <dgm:pt modelId="{BC309F6C-92BA-5D46-AB3B-FBE716F62C93}" type="sibTrans" cxnId="{8B24FA18-EA04-1D49-8CA3-B976F7D86F79}">
      <dgm:prSet/>
      <dgm:spPr/>
      <dgm:t>
        <a:bodyPr/>
        <a:lstStyle/>
        <a:p>
          <a:endParaRPr lang="en-US"/>
        </a:p>
      </dgm:t>
    </dgm:pt>
    <dgm:pt modelId="{0F278B32-64C4-D343-AA9C-A5907F3500A7}" type="pres">
      <dgm:prSet presAssocID="{C6DCD76A-C178-8648-8F00-8FF6CA7192D9}" presName="layout" presStyleCnt="0">
        <dgm:presLayoutVars>
          <dgm:chMax/>
          <dgm:chPref/>
          <dgm:dir/>
          <dgm:animOne val="branch"/>
          <dgm:animLvl val="lvl"/>
          <dgm:resizeHandles/>
        </dgm:presLayoutVars>
      </dgm:prSet>
      <dgm:spPr/>
      <dgm:t>
        <a:bodyPr/>
        <a:lstStyle/>
        <a:p>
          <a:endParaRPr lang="en-US"/>
        </a:p>
      </dgm:t>
    </dgm:pt>
    <dgm:pt modelId="{4D4A92E9-58CF-0E4B-8BA7-D82EE08D3BD0}" type="pres">
      <dgm:prSet presAssocID="{52970AFB-16F5-944D-A7DE-494BEE57A784}" presName="root" presStyleCnt="0">
        <dgm:presLayoutVars>
          <dgm:chMax/>
          <dgm:chPref val="4"/>
        </dgm:presLayoutVars>
      </dgm:prSet>
      <dgm:spPr/>
    </dgm:pt>
    <dgm:pt modelId="{3EC924E4-0113-9146-B69C-47DC90C5B47B}" type="pres">
      <dgm:prSet presAssocID="{52970AFB-16F5-944D-A7DE-494BEE57A784}" presName="rootComposite" presStyleCnt="0">
        <dgm:presLayoutVars/>
      </dgm:prSet>
      <dgm:spPr/>
    </dgm:pt>
    <dgm:pt modelId="{FBB5D2DE-3AEE-F147-8768-0293089ED34A}" type="pres">
      <dgm:prSet presAssocID="{52970AFB-16F5-944D-A7DE-494BEE57A784}" presName="rootText" presStyleLbl="node0" presStyleIdx="0" presStyleCnt="1" custLinFactNeighborX="-5505" custLinFactNeighborY="1111">
        <dgm:presLayoutVars>
          <dgm:chMax/>
          <dgm:chPref val="4"/>
        </dgm:presLayoutVars>
      </dgm:prSet>
      <dgm:spPr/>
      <dgm:t>
        <a:bodyPr/>
        <a:lstStyle/>
        <a:p>
          <a:endParaRPr lang="en-US"/>
        </a:p>
      </dgm:t>
    </dgm:pt>
    <dgm:pt modelId="{9B57DB9F-16AD-B746-A0EA-19E5AF6FAF6A}" type="pres">
      <dgm:prSet presAssocID="{52970AFB-16F5-944D-A7DE-494BEE57A784}" presName="childShape" presStyleCnt="0">
        <dgm:presLayoutVars>
          <dgm:chMax val="0"/>
          <dgm:chPref val="0"/>
        </dgm:presLayoutVars>
      </dgm:prSet>
      <dgm:spPr/>
    </dgm:pt>
    <dgm:pt modelId="{329B2003-22AC-F847-984D-6E4CFC19D128}" type="pres">
      <dgm:prSet presAssocID="{3BDEB6A5-0AB7-064F-A5C3-D58EC877BCFE}" presName="childComposite" presStyleCnt="0">
        <dgm:presLayoutVars>
          <dgm:chMax val="0"/>
          <dgm:chPref val="0"/>
        </dgm:presLayoutVars>
      </dgm:prSet>
      <dgm:spPr/>
    </dgm:pt>
    <dgm:pt modelId="{9E4FD767-A160-B341-8196-5C8EB371D337}" type="pres">
      <dgm:prSet presAssocID="{3BDEB6A5-0AB7-064F-A5C3-D58EC877BCFE}" presName="Image" presStyleLbl="nod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23000" r="-23000"/>
          </a:stretch>
        </a:blipFill>
      </dgm:spPr>
    </dgm:pt>
    <dgm:pt modelId="{54076E6B-933F-9E41-B8C5-3C2C484176B2}" type="pres">
      <dgm:prSet presAssocID="{3BDEB6A5-0AB7-064F-A5C3-D58EC877BCFE}" presName="childText" presStyleLbl="lnNode1" presStyleIdx="0" presStyleCnt="3">
        <dgm:presLayoutVars>
          <dgm:chMax val="0"/>
          <dgm:chPref val="0"/>
          <dgm:bulletEnabled val="1"/>
        </dgm:presLayoutVars>
      </dgm:prSet>
      <dgm:spPr/>
      <dgm:t>
        <a:bodyPr/>
        <a:lstStyle/>
        <a:p>
          <a:endParaRPr lang="en-US"/>
        </a:p>
      </dgm:t>
    </dgm:pt>
    <dgm:pt modelId="{C9B9900D-6388-6044-9A31-D4B61A2B085C}" type="pres">
      <dgm:prSet presAssocID="{990C6798-23D7-A942-998B-D64AD198EAC0}" presName="childComposite" presStyleCnt="0">
        <dgm:presLayoutVars>
          <dgm:chMax val="0"/>
          <dgm:chPref val="0"/>
        </dgm:presLayoutVars>
      </dgm:prSet>
      <dgm:spPr/>
    </dgm:pt>
    <dgm:pt modelId="{9CFFC5D1-BBAF-D14A-B458-CFCA0EF358C5}" type="pres">
      <dgm:prSet presAssocID="{990C6798-23D7-A942-998B-D64AD198EAC0}" presName="Image" presStyleLbl="nod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l="-18000" r="-18000"/>
          </a:stretch>
        </a:blipFill>
      </dgm:spPr>
    </dgm:pt>
    <dgm:pt modelId="{6BB7A686-996E-0A4C-81CE-34AA6CA2802F}" type="pres">
      <dgm:prSet presAssocID="{990C6798-23D7-A942-998B-D64AD198EAC0}" presName="childText" presStyleLbl="lnNode1" presStyleIdx="1" presStyleCnt="3">
        <dgm:presLayoutVars>
          <dgm:chMax val="0"/>
          <dgm:chPref val="0"/>
          <dgm:bulletEnabled val="1"/>
        </dgm:presLayoutVars>
      </dgm:prSet>
      <dgm:spPr/>
      <dgm:t>
        <a:bodyPr/>
        <a:lstStyle/>
        <a:p>
          <a:endParaRPr lang="en-US"/>
        </a:p>
      </dgm:t>
    </dgm:pt>
    <dgm:pt modelId="{E73A4C21-9C5B-AC45-A1DF-D7AE9664C2F3}" type="pres">
      <dgm:prSet presAssocID="{3C07786D-C676-5648-888A-2BABF4DE11D4}" presName="childComposite" presStyleCnt="0">
        <dgm:presLayoutVars>
          <dgm:chMax val="0"/>
          <dgm:chPref val="0"/>
        </dgm:presLayoutVars>
      </dgm:prSet>
      <dgm:spPr/>
    </dgm:pt>
    <dgm:pt modelId="{DEAFD927-22C0-1F46-B27E-CC625D413F9A}" type="pres">
      <dgm:prSet presAssocID="{3C07786D-C676-5648-888A-2BABF4DE11D4}" presName="Image" presStyleLbl="nod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t="-20000" b="-20000"/>
          </a:stretch>
        </a:blipFill>
      </dgm:spPr>
    </dgm:pt>
    <dgm:pt modelId="{DCEF7E65-6BD7-744E-9872-A9C5558EB8C8}" type="pres">
      <dgm:prSet presAssocID="{3C07786D-C676-5648-888A-2BABF4DE11D4}" presName="childText" presStyleLbl="lnNode1" presStyleIdx="2" presStyleCnt="3">
        <dgm:presLayoutVars>
          <dgm:chMax val="0"/>
          <dgm:chPref val="0"/>
          <dgm:bulletEnabled val="1"/>
        </dgm:presLayoutVars>
      </dgm:prSet>
      <dgm:spPr/>
      <dgm:t>
        <a:bodyPr/>
        <a:lstStyle/>
        <a:p>
          <a:endParaRPr lang="en-US"/>
        </a:p>
      </dgm:t>
    </dgm:pt>
  </dgm:ptLst>
  <dgm:cxnLst>
    <dgm:cxn modelId="{063CC97F-ABCE-4F4B-B488-FFD21CBE2738}" srcId="{52970AFB-16F5-944D-A7DE-494BEE57A784}" destId="{990C6798-23D7-A942-998B-D64AD198EAC0}" srcOrd="1" destOrd="0" parTransId="{B5C38171-2322-4740-8113-5D81C3D581F0}" sibTransId="{8528840D-6B9D-4448-A70E-78407D23D86F}"/>
    <dgm:cxn modelId="{5861375C-471B-1547-8EEA-614F0C7CC7A8}" srcId="{52970AFB-16F5-944D-A7DE-494BEE57A784}" destId="{3BDEB6A5-0AB7-064F-A5C3-D58EC877BCFE}" srcOrd="0" destOrd="0" parTransId="{9775D31E-FAC5-7C46-A460-614A90E41FC7}" sibTransId="{C33859D4-CFBA-0A4F-A92A-6F8AF98E23F6}"/>
    <dgm:cxn modelId="{70357D2A-C08C-DE4A-812D-2C7EBA9F42EE}" type="presOf" srcId="{3C07786D-C676-5648-888A-2BABF4DE11D4}" destId="{DCEF7E65-6BD7-744E-9872-A9C5558EB8C8}" srcOrd="0" destOrd="0" presId="urn:microsoft.com/office/officeart/2008/layout/PictureAccentList"/>
    <dgm:cxn modelId="{3A717AE3-DF4E-1D49-8BE3-99D8DD380F43}" srcId="{C6DCD76A-C178-8648-8F00-8FF6CA7192D9}" destId="{52970AFB-16F5-944D-A7DE-494BEE57A784}" srcOrd="0" destOrd="0" parTransId="{C79B39BC-E4DB-3C4D-A760-7EA61DB275FD}" sibTransId="{2D0772E8-7E2C-624D-99C6-D42657668BFC}"/>
    <dgm:cxn modelId="{8B24FA18-EA04-1D49-8CA3-B976F7D86F79}" srcId="{52970AFB-16F5-944D-A7DE-494BEE57A784}" destId="{3C07786D-C676-5648-888A-2BABF4DE11D4}" srcOrd="2" destOrd="0" parTransId="{473FF005-AA6E-8A48-B9DD-178F85F49CC1}" sibTransId="{BC309F6C-92BA-5D46-AB3B-FBE716F62C93}"/>
    <dgm:cxn modelId="{EDE97F21-D00D-6D4B-B587-F1B8D72BD682}" type="presOf" srcId="{52970AFB-16F5-944D-A7DE-494BEE57A784}" destId="{FBB5D2DE-3AEE-F147-8768-0293089ED34A}" srcOrd="0" destOrd="0" presId="urn:microsoft.com/office/officeart/2008/layout/PictureAccentList"/>
    <dgm:cxn modelId="{DF302973-189D-4343-93DB-616881561180}" type="presOf" srcId="{990C6798-23D7-A942-998B-D64AD198EAC0}" destId="{6BB7A686-996E-0A4C-81CE-34AA6CA2802F}" srcOrd="0" destOrd="0" presId="urn:microsoft.com/office/officeart/2008/layout/PictureAccentList"/>
    <dgm:cxn modelId="{877AB078-46B3-3E4B-86C6-4A0FDF31190F}" type="presOf" srcId="{3BDEB6A5-0AB7-064F-A5C3-D58EC877BCFE}" destId="{54076E6B-933F-9E41-B8C5-3C2C484176B2}" srcOrd="0" destOrd="0" presId="urn:microsoft.com/office/officeart/2008/layout/PictureAccentList"/>
    <dgm:cxn modelId="{86899126-CED1-D344-ADE0-42C6FFA72A46}" type="presOf" srcId="{C6DCD76A-C178-8648-8F00-8FF6CA7192D9}" destId="{0F278B32-64C4-D343-AA9C-A5907F3500A7}" srcOrd="0" destOrd="0" presId="urn:microsoft.com/office/officeart/2008/layout/PictureAccentList"/>
    <dgm:cxn modelId="{AF11962D-D49D-6F41-A896-F110F4CB91AB}" type="presParOf" srcId="{0F278B32-64C4-D343-AA9C-A5907F3500A7}" destId="{4D4A92E9-58CF-0E4B-8BA7-D82EE08D3BD0}" srcOrd="0" destOrd="0" presId="urn:microsoft.com/office/officeart/2008/layout/PictureAccentList"/>
    <dgm:cxn modelId="{2CDB0CFD-CA45-424C-ADBF-17313EE9878B}" type="presParOf" srcId="{4D4A92E9-58CF-0E4B-8BA7-D82EE08D3BD0}" destId="{3EC924E4-0113-9146-B69C-47DC90C5B47B}" srcOrd="0" destOrd="0" presId="urn:microsoft.com/office/officeart/2008/layout/PictureAccentList"/>
    <dgm:cxn modelId="{9D0CE9CF-CD89-AD45-8EB6-2B4E979FED40}" type="presParOf" srcId="{3EC924E4-0113-9146-B69C-47DC90C5B47B}" destId="{FBB5D2DE-3AEE-F147-8768-0293089ED34A}" srcOrd="0" destOrd="0" presId="urn:microsoft.com/office/officeart/2008/layout/PictureAccentList"/>
    <dgm:cxn modelId="{AAF3DE0D-050B-A749-A454-9F45F601E5D1}" type="presParOf" srcId="{4D4A92E9-58CF-0E4B-8BA7-D82EE08D3BD0}" destId="{9B57DB9F-16AD-B746-A0EA-19E5AF6FAF6A}" srcOrd="1" destOrd="0" presId="urn:microsoft.com/office/officeart/2008/layout/PictureAccentList"/>
    <dgm:cxn modelId="{7543C327-25DD-0C48-BD5F-993ED252A996}" type="presParOf" srcId="{9B57DB9F-16AD-B746-A0EA-19E5AF6FAF6A}" destId="{329B2003-22AC-F847-984D-6E4CFC19D128}" srcOrd="0" destOrd="0" presId="urn:microsoft.com/office/officeart/2008/layout/PictureAccentList"/>
    <dgm:cxn modelId="{0E0B4A31-6295-E54F-BE0A-20F35C5EE772}" type="presParOf" srcId="{329B2003-22AC-F847-984D-6E4CFC19D128}" destId="{9E4FD767-A160-B341-8196-5C8EB371D337}" srcOrd="0" destOrd="0" presId="urn:microsoft.com/office/officeart/2008/layout/PictureAccentList"/>
    <dgm:cxn modelId="{5366BDF9-9621-C640-A8D2-91ED68140401}" type="presParOf" srcId="{329B2003-22AC-F847-984D-6E4CFC19D128}" destId="{54076E6B-933F-9E41-B8C5-3C2C484176B2}" srcOrd="1" destOrd="0" presId="urn:microsoft.com/office/officeart/2008/layout/PictureAccentList"/>
    <dgm:cxn modelId="{226313AC-4C46-EB45-9E4D-BC6915488DD4}" type="presParOf" srcId="{9B57DB9F-16AD-B746-A0EA-19E5AF6FAF6A}" destId="{C9B9900D-6388-6044-9A31-D4B61A2B085C}" srcOrd="1" destOrd="0" presId="urn:microsoft.com/office/officeart/2008/layout/PictureAccentList"/>
    <dgm:cxn modelId="{4F669655-FB54-6B43-A3D0-64D61BA93C38}" type="presParOf" srcId="{C9B9900D-6388-6044-9A31-D4B61A2B085C}" destId="{9CFFC5D1-BBAF-D14A-B458-CFCA0EF358C5}" srcOrd="0" destOrd="0" presId="urn:microsoft.com/office/officeart/2008/layout/PictureAccentList"/>
    <dgm:cxn modelId="{DEB5B8B1-A5A9-6847-A490-C416F689C837}" type="presParOf" srcId="{C9B9900D-6388-6044-9A31-D4B61A2B085C}" destId="{6BB7A686-996E-0A4C-81CE-34AA6CA2802F}" srcOrd="1" destOrd="0" presId="urn:microsoft.com/office/officeart/2008/layout/PictureAccentList"/>
    <dgm:cxn modelId="{56AA1225-62E3-3C40-AD4D-E5AE3A9C8E7D}" type="presParOf" srcId="{9B57DB9F-16AD-B746-A0EA-19E5AF6FAF6A}" destId="{E73A4C21-9C5B-AC45-A1DF-D7AE9664C2F3}" srcOrd="2" destOrd="0" presId="urn:microsoft.com/office/officeart/2008/layout/PictureAccentList"/>
    <dgm:cxn modelId="{88F74D73-BCC8-3F44-BF56-557D995E6DFE}" type="presParOf" srcId="{E73A4C21-9C5B-AC45-A1DF-D7AE9664C2F3}" destId="{DEAFD927-22C0-1F46-B27E-CC625D413F9A}" srcOrd="0" destOrd="0" presId="urn:microsoft.com/office/officeart/2008/layout/PictureAccentList"/>
    <dgm:cxn modelId="{90EFA225-4BD4-0A49-AF6A-3CA06F4AB499}" type="presParOf" srcId="{E73A4C21-9C5B-AC45-A1DF-D7AE9664C2F3}" destId="{DCEF7E65-6BD7-744E-9872-A9C5558EB8C8}" srcOrd="1" destOrd="0" presId="urn:microsoft.com/office/officeart/2008/layout/Picture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07E892F-AFB3-3845-A6AD-C0940A179431}" type="doc">
      <dgm:prSet loTypeId="urn:microsoft.com/office/officeart/2005/8/layout/vList3" loCatId="" qsTypeId="urn:microsoft.com/office/officeart/2005/8/quickstyle/simple4" qsCatId="simple" csTypeId="urn:microsoft.com/office/officeart/2005/8/colors/accent1_2" csCatId="accent1" phldr="1"/>
      <dgm:spPr/>
      <dgm:t>
        <a:bodyPr/>
        <a:lstStyle/>
        <a:p>
          <a:endParaRPr lang="en-US"/>
        </a:p>
      </dgm:t>
    </dgm:pt>
    <dgm:pt modelId="{0A0DF5BC-E2A4-694A-A976-700CE6F04A32}">
      <dgm:prSet custT="1"/>
      <dgm:spPr>
        <a:gradFill rotWithShape="0">
          <a:gsLst>
            <a:gs pos="0">
              <a:srgbClr val="FFFF00"/>
            </a:gs>
            <a:gs pos="80000">
              <a:srgbClr val="FFFF95"/>
            </a:gs>
            <a:gs pos="100000">
              <a:schemeClr val="accent3"/>
            </a:gs>
          </a:gsLst>
        </a:gradFill>
      </dgm:spPr>
      <dgm:t>
        <a:bodyPr/>
        <a:lstStyle/>
        <a:p>
          <a:pPr rtl="0"/>
          <a:r>
            <a:rPr lang="en-US" sz="2400" b="1" i="1" dirty="0" smtClean="0">
              <a:solidFill>
                <a:schemeClr val="tx1"/>
              </a:solidFill>
            </a:rPr>
            <a:t>Things change and wireless will as well</a:t>
          </a:r>
          <a:endParaRPr lang="en-US" sz="2400" b="1" dirty="0">
            <a:solidFill>
              <a:schemeClr val="tx1"/>
            </a:solidFill>
          </a:endParaRPr>
        </a:p>
      </dgm:t>
    </dgm:pt>
    <dgm:pt modelId="{B769FE89-08F8-AA4C-A12C-12E6E4133B3F}" type="parTrans" cxnId="{BB5D08C8-C3D8-F64E-8CF7-EA7F7B25A85A}">
      <dgm:prSet/>
      <dgm:spPr/>
      <dgm:t>
        <a:bodyPr/>
        <a:lstStyle/>
        <a:p>
          <a:endParaRPr lang="en-US"/>
        </a:p>
      </dgm:t>
    </dgm:pt>
    <dgm:pt modelId="{5ABF20EC-3397-FD43-802A-DA7AD6D9E623}" type="sibTrans" cxnId="{BB5D08C8-C3D8-F64E-8CF7-EA7F7B25A85A}">
      <dgm:prSet/>
      <dgm:spPr/>
      <dgm:t>
        <a:bodyPr/>
        <a:lstStyle/>
        <a:p>
          <a:endParaRPr lang="en-US"/>
        </a:p>
      </dgm:t>
    </dgm:pt>
    <dgm:pt modelId="{63F25F41-A78F-A048-AB71-A48B206108BE}">
      <dgm:prSet custT="1"/>
      <dgm:spPr>
        <a:gradFill rotWithShape="0">
          <a:gsLst>
            <a:gs pos="0">
              <a:srgbClr val="FFFF00"/>
            </a:gs>
            <a:gs pos="80000">
              <a:srgbClr val="FFFF95"/>
            </a:gs>
            <a:gs pos="100000">
              <a:schemeClr val="accent3"/>
            </a:gs>
          </a:gsLst>
        </a:gradFill>
      </dgm:spPr>
      <dgm:t>
        <a:bodyPr/>
        <a:lstStyle/>
        <a:p>
          <a:pPr rtl="0"/>
          <a:r>
            <a:rPr lang="en-US" sz="1800" b="1" i="1" dirty="0" smtClean="0">
              <a:solidFill>
                <a:srgbClr val="000000"/>
              </a:solidFill>
            </a:rPr>
            <a:t>Multiple technologies, diverse spectrum and multiple access devices mean that we need to link these together in an easy to use method for an average user</a:t>
          </a:r>
          <a:endParaRPr lang="en-US" sz="1800" b="1" dirty="0">
            <a:solidFill>
              <a:srgbClr val="000000"/>
            </a:solidFill>
          </a:endParaRPr>
        </a:p>
      </dgm:t>
    </dgm:pt>
    <dgm:pt modelId="{F0D9CF2C-78B5-3E4B-BF42-631B02EA7154}" type="parTrans" cxnId="{758D45DB-E856-B345-A0AA-95F89643FC91}">
      <dgm:prSet/>
      <dgm:spPr/>
      <dgm:t>
        <a:bodyPr/>
        <a:lstStyle/>
        <a:p>
          <a:endParaRPr lang="en-US"/>
        </a:p>
      </dgm:t>
    </dgm:pt>
    <dgm:pt modelId="{CFF25967-1B3D-494F-B150-12B32267469E}" type="sibTrans" cxnId="{758D45DB-E856-B345-A0AA-95F89643FC91}">
      <dgm:prSet/>
      <dgm:spPr/>
      <dgm:t>
        <a:bodyPr/>
        <a:lstStyle/>
        <a:p>
          <a:endParaRPr lang="en-US"/>
        </a:p>
      </dgm:t>
    </dgm:pt>
    <dgm:pt modelId="{C8AF652C-6BB9-E245-AA0E-6C277DB01CD6}">
      <dgm:prSet custT="1"/>
      <dgm:spPr>
        <a:gradFill rotWithShape="0">
          <a:gsLst>
            <a:gs pos="0">
              <a:srgbClr val="FFFF00"/>
            </a:gs>
            <a:gs pos="80000">
              <a:srgbClr val="FFFF95"/>
            </a:gs>
            <a:gs pos="100000">
              <a:schemeClr val="accent3"/>
            </a:gs>
          </a:gsLst>
        </a:gradFill>
      </dgm:spPr>
      <dgm:t>
        <a:bodyPr/>
        <a:lstStyle/>
        <a:p>
          <a:pPr rtl="0"/>
          <a:r>
            <a:rPr lang="en-US" sz="2400" b="1" i="1" dirty="0" smtClean="0">
              <a:solidFill>
                <a:srgbClr val="000000"/>
              </a:solidFill>
            </a:rPr>
            <a:t>No single technology winner. In other words, no convergence of technologies</a:t>
          </a:r>
          <a:endParaRPr lang="en-US" sz="2400" b="1" dirty="0">
            <a:solidFill>
              <a:srgbClr val="000000"/>
            </a:solidFill>
          </a:endParaRPr>
        </a:p>
      </dgm:t>
    </dgm:pt>
    <dgm:pt modelId="{D4381686-026F-964C-BB3C-9ABA438A6791}" type="parTrans" cxnId="{62C4E732-30F3-9141-A93B-7F1AFFE7D16F}">
      <dgm:prSet/>
      <dgm:spPr/>
      <dgm:t>
        <a:bodyPr/>
        <a:lstStyle/>
        <a:p>
          <a:endParaRPr lang="en-US"/>
        </a:p>
      </dgm:t>
    </dgm:pt>
    <dgm:pt modelId="{65A07ED0-063A-BD4B-BCAA-0189729B5E57}" type="sibTrans" cxnId="{62C4E732-30F3-9141-A93B-7F1AFFE7D16F}">
      <dgm:prSet/>
      <dgm:spPr/>
      <dgm:t>
        <a:bodyPr/>
        <a:lstStyle/>
        <a:p>
          <a:endParaRPr lang="en-US"/>
        </a:p>
      </dgm:t>
    </dgm:pt>
    <dgm:pt modelId="{5FE0B5FB-6A82-BC49-BE88-08DAE23AEF31}">
      <dgm:prSet custT="1"/>
      <dgm:spPr>
        <a:gradFill rotWithShape="0">
          <a:gsLst>
            <a:gs pos="0">
              <a:srgbClr val="FFFF00"/>
            </a:gs>
            <a:gs pos="80000">
              <a:srgbClr val="FFFF95"/>
            </a:gs>
            <a:gs pos="100000">
              <a:schemeClr val="accent3"/>
            </a:gs>
          </a:gsLst>
        </a:gradFill>
      </dgm:spPr>
      <dgm:t>
        <a:bodyPr/>
        <a:lstStyle/>
        <a:p>
          <a:pPr rtl="0"/>
          <a:r>
            <a:rPr lang="en-US" sz="2400" b="1" i="1" dirty="0" smtClean="0">
              <a:solidFill>
                <a:srgbClr val="000000"/>
              </a:solidFill>
            </a:rPr>
            <a:t>The time to start thinking about what’s next is right now</a:t>
          </a:r>
          <a:endParaRPr lang="en-US" sz="2400" b="1" dirty="0">
            <a:solidFill>
              <a:srgbClr val="000000"/>
            </a:solidFill>
          </a:endParaRPr>
        </a:p>
      </dgm:t>
    </dgm:pt>
    <dgm:pt modelId="{A98542D8-B9D0-AF41-9056-BDB0DA897550}" type="parTrans" cxnId="{294DBD9E-35D0-9142-A75B-190FF6030E06}">
      <dgm:prSet/>
      <dgm:spPr/>
      <dgm:t>
        <a:bodyPr/>
        <a:lstStyle/>
        <a:p>
          <a:endParaRPr lang="en-US"/>
        </a:p>
      </dgm:t>
    </dgm:pt>
    <dgm:pt modelId="{0A49E5B9-0A7C-D84E-B83C-AC4ABB38F886}" type="sibTrans" cxnId="{294DBD9E-35D0-9142-A75B-190FF6030E06}">
      <dgm:prSet/>
      <dgm:spPr/>
      <dgm:t>
        <a:bodyPr/>
        <a:lstStyle/>
        <a:p>
          <a:endParaRPr lang="en-US"/>
        </a:p>
      </dgm:t>
    </dgm:pt>
    <dgm:pt modelId="{28E4C5E3-C169-9C4A-A40B-76B25AE0FFB6}" type="pres">
      <dgm:prSet presAssocID="{907E892F-AFB3-3845-A6AD-C0940A179431}" presName="linearFlow" presStyleCnt="0">
        <dgm:presLayoutVars>
          <dgm:dir/>
          <dgm:resizeHandles val="exact"/>
        </dgm:presLayoutVars>
      </dgm:prSet>
      <dgm:spPr/>
      <dgm:t>
        <a:bodyPr/>
        <a:lstStyle/>
        <a:p>
          <a:endParaRPr lang="en-US"/>
        </a:p>
      </dgm:t>
    </dgm:pt>
    <dgm:pt modelId="{4428B689-7E6F-F941-ABA6-BBAA0867E9B0}" type="pres">
      <dgm:prSet presAssocID="{0A0DF5BC-E2A4-694A-A976-700CE6F04A32}" presName="composite" presStyleCnt="0"/>
      <dgm:spPr/>
    </dgm:pt>
    <dgm:pt modelId="{19DCECC6-222B-C54B-B1B9-EC82754BB718}" type="pres">
      <dgm:prSet presAssocID="{0A0DF5BC-E2A4-694A-A976-700CE6F04A32}" presName="imgShp" presStyleLbl="fgImgPlace1" presStyleIdx="0" presStyleCnt="4" custLinFactNeighborX="-92618"/>
      <dgm:spPr>
        <a:blipFill rotWithShape="1">
          <a:blip xmlns:r="http://schemas.openxmlformats.org/officeDocument/2006/relationships" r:embed="rId1"/>
          <a:stretch>
            <a:fillRect/>
          </a:stretch>
        </a:blipFill>
      </dgm:spPr>
    </dgm:pt>
    <dgm:pt modelId="{ECABDEB7-F7E4-A044-BE24-387B556E1B3E}" type="pres">
      <dgm:prSet presAssocID="{0A0DF5BC-E2A4-694A-A976-700CE6F04A32}" presName="txShp" presStyleLbl="node1" presStyleIdx="0" presStyleCnt="4" custScaleX="132382" custLinFactNeighborX="6491">
        <dgm:presLayoutVars>
          <dgm:bulletEnabled val="1"/>
        </dgm:presLayoutVars>
      </dgm:prSet>
      <dgm:spPr/>
      <dgm:t>
        <a:bodyPr/>
        <a:lstStyle/>
        <a:p>
          <a:endParaRPr lang="en-US"/>
        </a:p>
      </dgm:t>
    </dgm:pt>
    <dgm:pt modelId="{EEDBF7A5-11C0-C645-A522-DC5F09A81DCD}" type="pres">
      <dgm:prSet presAssocID="{5ABF20EC-3397-FD43-802A-DA7AD6D9E623}" presName="spacing" presStyleCnt="0"/>
      <dgm:spPr/>
    </dgm:pt>
    <dgm:pt modelId="{425FA6E0-4DB2-3246-93D3-760BA7CC3CC8}" type="pres">
      <dgm:prSet presAssocID="{63F25F41-A78F-A048-AB71-A48B206108BE}" presName="composite" presStyleCnt="0"/>
      <dgm:spPr/>
    </dgm:pt>
    <dgm:pt modelId="{FAB78FEE-5AF8-414A-AE0C-08499D3047D1}" type="pres">
      <dgm:prSet presAssocID="{63F25F41-A78F-A048-AB71-A48B206108BE}" presName="imgShp" presStyleLbl="fgImgPlace1" presStyleIdx="1" presStyleCnt="4" custLinFactNeighborX="-92618"/>
      <dgm:spPr>
        <a:blipFill rotWithShape="1">
          <a:blip xmlns:r="http://schemas.openxmlformats.org/officeDocument/2006/relationships" r:embed="rId2"/>
          <a:stretch>
            <a:fillRect/>
          </a:stretch>
        </a:blipFill>
      </dgm:spPr>
    </dgm:pt>
    <dgm:pt modelId="{29F43F13-F8F1-2848-9A75-C8CC4394006C}" type="pres">
      <dgm:prSet presAssocID="{63F25F41-A78F-A048-AB71-A48B206108BE}" presName="txShp" presStyleLbl="node1" presStyleIdx="1" presStyleCnt="4" custScaleX="132382" custLinFactNeighborX="6491">
        <dgm:presLayoutVars>
          <dgm:bulletEnabled val="1"/>
        </dgm:presLayoutVars>
      </dgm:prSet>
      <dgm:spPr/>
      <dgm:t>
        <a:bodyPr/>
        <a:lstStyle/>
        <a:p>
          <a:endParaRPr lang="en-US"/>
        </a:p>
      </dgm:t>
    </dgm:pt>
    <dgm:pt modelId="{0E7485E0-C379-A74F-95CC-CA7ADE783D53}" type="pres">
      <dgm:prSet presAssocID="{CFF25967-1B3D-494F-B150-12B32267469E}" presName="spacing" presStyleCnt="0"/>
      <dgm:spPr/>
    </dgm:pt>
    <dgm:pt modelId="{483FEA3D-FA7B-4447-8329-A9061462A6DC}" type="pres">
      <dgm:prSet presAssocID="{C8AF652C-6BB9-E245-AA0E-6C277DB01CD6}" presName="composite" presStyleCnt="0"/>
      <dgm:spPr/>
    </dgm:pt>
    <dgm:pt modelId="{96C40C19-3C4D-0E49-BA19-70A7B02C3A6D}" type="pres">
      <dgm:prSet presAssocID="{C8AF652C-6BB9-E245-AA0E-6C277DB01CD6}" presName="imgShp" presStyleLbl="fgImgPlace1" presStyleIdx="2" presStyleCnt="4" custLinFactNeighborX="-92618"/>
      <dgm:spPr>
        <a:blipFill rotWithShape="1">
          <a:blip xmlns:r="http://schemas.openxmlformats.org/officeDocument/2006/relationships" r:embed="rId3"/>
          <a:stretch>
            <a:fillRect/>
          </a:stretch>
        </a:blipFill>
      </dgm:spPr>
    </dgm:pt>
    <dgm:pt modelId="{0A6498C3-9F16-EC4F-843E-43CA6D6B489D}" type="pres">
      <dgm:prSet presAssocID="{C8AF652C-6BB9-E245-AA0E-6C277DB01CD6}" presName="txShp" presStyleLbl="node1" presStyleIdx="2" presStyleCnt="4" custScaleX="132382" custLinFactNeighborX="6491">
        <dgm:presLayoutVars>
          <dgm:bulletEnabled val="1"/>
        </dgm:presLayoutVars>
      </dgm:prSet>
      <dgm:spPr/>
      <dgm:t>
        <a:bodyPr/>
        <a:lstStyle/>
        <a:p>
          <a:endParaRPr lang="en-US"/>
        </a:p>
      </dgm:t>
    </dgm:pt>
    <dgm:pt modelId="{7CE50A74-7819-3B45-B238-541B06FF2B4D}" type="pres">
      <dgm:prSet presAssocID="{65A07ED0-063A-BD4B-BCAA-0189729B5E57}" presName="spacing" presStyleCnt="0"/>
      <dgm:spPr/>
    </dgm:pt>
    <dgm:pt modelId="{8B871A7B-8AB7-0943-B30A-FAC74DD0C295}" type="pres">
      <dgm:prSet presAssocID="{5FE0B5FB-6A82-BC49-BE88-08DAE23AEF31}" presName="composite" presStyleCnt="0"/>
      <dgm:spPr/>
    </dgm:pt>
    <dgm:pt modelId="{3A055D2A-3948-AE4A-BC25-41E50FFDE703}" type="pres">
      <dgm:prSet presAssocID="{5FE0B5FB-6A82-BC49-BE88-08DAE23AEF31}" presName="imgShp" presStyleLbl="fgImgPlace1" presStyleIdx="3" presStyleCnt="4" custLinFactNeighborX="-92618"/>
      <dgm:spPr>
        <a:blipFill rotWithShape="1">
          <a:blip xmlns:r="http://schemas.openxmlformats.org/officeDocument/2006/relationships" r:embed="rId4"/>
          <a:stretch>
            <a:fillRect/>
          </a:stretch>
        </a:blipFill>
      </dgm:spPr>
    </dgm:pt>
    <dgm:pt modelId="{D9C339AF-6AD5-C243-B9D5-090F0AB17BD6}" type="pres">
      <dgm:prSet presAssocID="{5FE0B5FB-6A82-BC49-BE88-08DAE23AEF31}" presName="txShp" presStyleLbl="node1" presStyleIdx="3" presStyleCnt="4" custScaleX="132382" custLinFactNeighborX="6491">
        <dgm:presLayoutVars>
          <dgm:bulletEnabled val="1"/>
        </dgm:presLayoutVars>
      </dgm:prSet>
      <dgm:spPr/>
      <dgm:t>
        <a:bodyPr/>
        <a:lstStyle/>
        <a:p>
          <a:endParaRPr lang="en-US"/>
        </a:p>
      </dgm:t>
    </dgm:pt>
  </dgm:ptLst>
  <dgm:cxnLst>
    <dgm:cxn modelId="{62C4E732-30F3-9141-A93B-7F1AFFE7D16F}" srcId="{907E892F-AFB3-3845-A6AD-C0940A179431}" destId="{C8AF652C-6BB9-E245-AA0E-6C277DB01CD6}" srcOrd="2" destOrd="0" parTransId="{D4381686-026F-964C-BB3C-9ABA438A6791}" sibTransId="{65A07ED0-063A-BD4B-BCAA-0189729B5E57}"/>
    <dgm:cxn modelId="{6A91FA75-1325-3C40-9F42-A5E3964E2B9E}" type="presOf" srcId="{C8AF652C-6BB9-E245-AA0E-6C277DB01CD6}" destId="{0A6498C3-9F16-EC4F-843E-43CA6D6B489D}" srcOrd="0" destOrd="0" presId="urn:microsoft.com/office/officeart/2005/8/layout/vList3"/>
    <dgm:cxn modelId="{02E00A42-2EB2-7E4C-BB32-B8510A43D47B}" type="presOf" srcId="{63F25F41-A78F-A048-AB71-A48B206108BE}" destId="{29F43F13-F8F1-2848-9A75-C8CC4394006C}" srcOrd="0" destOrd="0" presId="urn:microsoft.com/office/officeart/2005/8/layout/vList3"/>
    <dgm:cxn modelId="{BB5D08C8-C3D8-F64E-8CF7-EA7F7B25A85A}" srcId="{907E892F-AFB3-3845-A6AD-C0940A179431}" destId="{0A0DF5BC-E2A4-694A-A976-700CE6F04A32}" srcOrd="0" destOrd="0" parTransId="{B769FE89-08F8-AA4C-A12C-12E6E4133B3F}" sibTransId="{5ABF20EC-3397-FD43-802A-DA7AD6D9E623}"/>
    <dgm:cxn modelId="{758D45DB-E856-B345-A0AA-95F89643FC91}" srcId="{907E892F-AFB3-3845-A6AD-C0940A179431}" destId="{63F25F41-A78F-A048-AB71-A48B206108BE}" srcOrd="1" destOrd="0" parTransId="{F0D9CF2C-78B5-3E4B-BF42-631B02EA7154}" sibTransId="{CFF25967-1B3D-494F-B150-12B32267469E}"/>
    <dgm:cxn modelId="{294DBD9E-35D0-9142-A75B-190FF6030E06}" srcId="{907E892F-AFB3-3845-A6AD-C0940A179431}" destId="{5FE0B5FB-6A82-BC49-BE88-08DAE23AEF31}" srcOrd="3" destOrd="0" parTransId="{A98542D8-B9D0-AF41-9056-BDB0DA897550}" sibTransId="{0A49E5B9-0A7C-D84E-B83C-AC4ABB38F886}"/>
    <dgm:cxn modelId="{8EA06AE5-3CAC-8047-979E-DD0C2918EAFD}" type="presOf" srcId="{0A0DF5BC-E2A4-694A-A976-700CE6F04A32}" destId="{ECABDEB7-F7E4-A044-BE24-387B556E1B3E}" srcOrd="0" destOrd="0" presId="urn:microsoft.com/office/officeart/2005/8/layout/vList3"/>
    <dgm:cxn modelId="{B84D1A12-DC95-0742-A367-622913813EC7}" type="presOf" srcId="{5FE0B5FB-6A82-BC49-BE88-08DAE23AEF31}" destId="{D9C339AF-6AD5-C243-B9D5-090F0AB17BD6}" srcOrd="0" destOrd="0" presId="urn:microsoft.com/office/officeart/2005/8/layout/vList3"/>
    <dgm:cxn modelId="{1DB6F045-4114-4E4A-BC4D-D52FF593D0DA}" type="presOf" srcId="{907E892F-AFB3-3845-A6AD-C0940A179431}" destId="{28E4C5E3-C169-9C4A-A40B-76B25AE0FFB6}" srcOrd="0" destOrd="0" presId="urn:microsoft.com/office/officeart/2005/8/layout/vList3"/>
    <dgm:cxn modelId="{B2A7FD84-FE41-8C4A-87CD-9EE0960B2344}" type="presParOf" srcId="{28E4C5E3-C169-9C4A-A40B-76B25AE0FFB6}" destId="{4428B689-7E6F-F941-ABA6-BBAA0867E9B0}" srcOrd="0" destOrd="0" presId="urn:microsoft.com/office/officeart/2005/8/layout/vList3"/>
    <dgm:cxn modelId="{2E073885-A873-6E48-89E7-6F5D2DF90B31}" type="presParOf" srcId="{4428B689-7E6F-F941-ABA6-BBAA0867E9B0}" destId="{19DCECC6-222B-C54B-B1B9-EC82754BB718}" srcOrd="0" destOrd="0" presId="urn:microsoft.com/office/officeart/2005/8/layout/vList3"/>
    <dgm:cxn modelId="{C908A431-02EF-DA45-A3F2-73F932F374A7}" type="presParOf" srcId="{4428B689-7E6F-F941-ABA6-BBAA0867E9B0}" destId="{ECABDEB7-F7E4-A044-BE24-387B556E1B3E}" srcOrd="1" destOrd="0" presId="urn:microsoft.com/office/officeart/2005/8/layout/vList3"/>
    <dgm:cxn modelId="{607A36BA-5B7F-5346-B25D-EAD06B32E49A}" type="presParOf" srcId="{28E4C5E3-C169-9C4A-A40B-76B25AE0FFB6}" destId="{EEDBF7A5-11C0-C645-A522-DC5F09A81DCD}" srcOrd="1" destOrd="0" presId="urn:microsoft.com/office/officeart/2005/8/layout/vList3"/>
    <dgm:cxn modelId="{996ADE87-D515-014B-9EC1-534339CC5897}" type="presParOf" srcId="{28E4C5E3-C169-9C4A-A40B-76B25AE0FFB6}" destId="{425FA6E0-4DB2-3246-93D3-760BA7CC3CC8}" srcOrd="2" destOrd="0" presId="urn:microsoft.com/office/officeart/2005/8/layout/vList3"/>
    <dgm:cxn modelId="{EA21B14E-71ED-AE47-BF53-889BF99A16A2}" type="presParOf" srcId="{425FA6E0-4DB2-3246-93D3-760BA7CC3CC8}" destId="{FAB78FEE-5AF8-414A-AE0C-08499D3047D1}" srcOrd="0" destOrd="0" presId="urn:microsoft.com/office/officeart/2005/8/layout/vList3"/>
    <dgm:cxn modelId="{F3583351-4F41-DB41-AC67-C1C5FF39AEF8}" type="presParOf" srcId="{425FA6E0-4DB2-3246-93D3-760BA7CC3CC8}" destId="{29F43F13-F8F1-2848-9A75-C8CC4394006C}" srcOrd="1" destOrd="0" presId="urn:microsoft.com/office/officeart/2005/8/layout/vList3"/>
    <dgm:cxn modelId="{819DF2AA-4A6C-2741-9257-6537E438CA4A}" type="presParOf" srcId="{28E4C5E3-C169-9C4A-A40B-76B25AE0FFB6}" destId="{0E7485E0-C379-A74F-95CC-CA7ADE783D53}" srcOrd="3" destOrd="0" presId="urn:microsoft.com/office/officeart/2005/8/layout/vList3"/>
    <dgm:cxn modelId="{4CEE6831-6538-0442-A243-8B3AB4E6B8CB}" type="presParOf" srcId="{28E4C5E3-C169-9C4A-A40B-76B25AE0FFB6}" destId="{483FEA3D-FA7B-4447-8329-A9061462A6DC}" srcOrd="4" destOrd="0" presId="urn:microsoft.com/office/officeart/2005/8/layout/vList3"/>
    <dgm:cxn modelId="{995FBD01-728A-984A-96C1-EE68B4E04874}" type="presParOf" srcId="{483FEA3D-FA7B-4447-8329-A9061462A6DC}" destId="{96C40C19-3C4D-0E49-BA19-70A7B02C3A6D}" srcOrd="0" destOrd="0" presId="urn:microsoft.com/office/officeart/2005/8/layout/vList3"/>
    <dgm:cxn modelId="{FD57EF71-AB26-6541-B054-E3E1B667E10F}" type="presParOf" srcId="{483FEA3D-FA7B-4447-8329-A9061462A6DC}" destId="{0A6498C3-9F16-EC4F-843E-43CA6D6B489D}" srcOrd="1" destOrd="0" presId="urn:microsoft.com/office/officeart/2005/8/layout/vList3"/>
    <dgm:cxn modelId="{D45E5644-E9EB-2B40-8DBC-391E1BA5E1D3}" type="presParOf" srcId="{28E4C5E3-C169-9C4A-A40B-76B25AE0FFB6}" destId="{7CE50A74-7819-3B45-B238-541B06FF2B4D}" srcOrd="5" destOrd="0" presId="urn:microsoft.com/office/officeart/2005/8/layout/vList3"/>
    <dgm:cxn modelId="{063E5F19-2184-3D45-A3B2-2B763E7791D2}" type="presParOf" srcId="{28E4C5E3-C169-9C4A-A40B-76B25AE0FFB6}" destId="{8B871A7B-8AB7-0943-B30A-FAC74DD0C295}" srcOrd="6" destOrd="0" presId="urn:microsoft.com/office/officeart/2005/8/layout/vList3"/>
    <dgm:cxn modelId="{BF9D5FEE-8AC6-CC4E-A367-9F77E2B90194}" type="presParOf" srcId="{8B871A7B-8AB7-0943-B30A-FAC74DD0C295}" destId="{3A055D2A-3948-AE4A-BC25-41E50FFDE703}" srcOrd="0" destOrd="0" presId="urn:microsoft.com/office/officeart/2005/8/layout/vList3"/>
    <dgm:cxn modelId="{DC075A20-5A28-994A-8995-1372F9A4632E}" type="presParOf" srcId="{8B871A7B-8AB7-0943-B30A-FAC74DD0C295}" destId="{D9C339AF-6AD5-C243-B9D5-090F0AB17BD6}"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0E3CAF-A5BE-AF49-A1A8-C717CA8C4402}">
      <dsp:nvSpPr>
        <dsp:cNvPr id="0" name=""/>
        <dsp:cNvSpPr/>
      </dsp:nvSpPr>
      <dsp:spPr>
        <a:xfrm>
          <a:off x="0" y="611226"/>
          <a:ext cx="8305800" cy="1209640"/>
        </a:xfrm>
        <a:prstGeom prst="rightArrow">
          <a:avLst>
            <a:gd name="adj1" fmla="val 50000"/>
            <a:gd name="adj2" fmla="val 50000"/>
          </a:avLst>
        </a:prstGeom>
        <a:gradFill rotWithShape="0">
          <a:gsLst>
            <a:gs pos="0">
              <a:schemeClr val="bg2"/>
            </a:gs>
            <a:gs pos="80000">
              <a:srgbClr val="FFFF00"/>
            </a:gs>
            <a:gs pos="100000">
              <a:srgbClr val="FFFF00"/>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254000" bIns="192031" numCol="1" spcCol="1270" anchor="ctr" anchorCtr="0">
          <a:noAutofit/>
        </a:bodyPr>
        <a:lstStyle/>
        <a:p>
          <a:pPr lvl="0" algn="l" defTabSz="1022350">
            <a:lnSpc>
              <a:spcPct val="90000"/>
            </a:lnSpc>
            <a:spcBef>
              <a:spcPct val="0"/>
            </a:spcBef>
            <a:spcAft>
              <a:spcPct val="35000"/>
            </a:spcAft>
          </a:pPr>
          <a:r>
            <a:rPr lang="en-US" sz="2300" kern="1200" dirty="0" smtClean="0"/>
            <a:t>Release 12</a:t>
          </a:r>
          <a:endParaRPr lang="en-US" sz="2300" kern="1200" dirty="0"/>
        </a:p>
      </dsp:txBody>
      <dsp:txXfrm>
        <a:off x="0" y="913636"/>
        <a:ext cx="8003390" cy="604820"/>
      </dsp:txXfrm>
    </dsp:sp>
    <dsp:sp modelId="{F82A7778-D5E3-5B49-8A62-045C40D988C4}">
      <dsp:nvSpPr>
        <dsp:cNvPr id="0" name=""/>
        <dsp:cNvSpPr/>
      </dsp:nvSpPr>
      <dsp:spPr>
        <a:xfrm>
          <a:off x="0" y="1544034"/>
          <a:ext cx="2558186" cy="2330213"/>
        </a:xfrm>
        <a:prstGeom prst="rect">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0010" tIns="80010" rIns="80010" bIns="80010" numCol="1" spcCol="1270" anchor="t" anchorCtr="0">
          <a:noAutofit/>
        </a:bodyPr>
        <a:lstStyle/>
        <a:p>
          <a:pPr lvl="0" algn="l" defTabSz="933450">
            <a:lnSpc>
              <a:spcPct val="90000"/>
            </a:lnSpc>
            <a:spcBef>
              <a:spcPct val="0"/>
            </a:spcBef>
            <a:spcAft>
              <a:spcPct val="35000"/>
            </a:spcAft>
          </a:pPr>
          <a:r>
            <a:rPr lang="en-US" sz="2100" kern="1200" dirty="0" smtClean="0"/>
            <a:t>Capacity</a:t>
          </a:r>
        </a:p>
        <a:p>
          <a:pPr lvl="0" algn="l" defTabSz="933450">
            <a:lnSpc>
              <a:spcPct val="90000"/>
            </a:lnSpc>
            <a:spcBef>
              <a:spcPct val="0"/>
            </a:spcBef>
            <a:spcAft>
              <a:spcPct val="35000"/>
            </a:spcAft>
          </a:pPr>
          <a:r>
            <a:rPr lang="en-US" sz="2100" kern="1200" dirty="0" smtClean="0"/>
            <a:t>Coverage</a:t>
          </a:r>
        </a:p>
        <a:p>
          <a:pPr lvl="0" algn="l" defTabSz="933450">
            <a:lnSpc>
              <a:spcPct val="90000"/>
            </a:lnSpc>
            <a:spcBef>
              <a:spcPct val="0"/>
            </a:spcBef>
            <a:spcAft>
              <a:spcPct val="35000"/>
            </a:spcAft>
          </a:pPr>
          <a:r>
            <a:rPr lang="en-US" sz="2100" kern="1200" dirty="0" smtClean="0"/>
            <a:t>Spectrum Utilization</a:t>
          </a:r>
          <a:endParaRPr lang="en-US" sz="2100" kern="1200" dirty="0"/>
        </a:p>
      </dsp:txBody>
      <dsp:txXfrm>
        <a:off x="0" y="1544034"/>
        <a:ext cx="2558186" cy="2330213"/>
      </dsp:txXfrm>
    </dsp:sp>
    <dsp:sp modelId="{30BB5D8D-21DD-F940-84BB-5BC026764808}">
      <dsp:nvSpPr>
        <dsp:cNvPr id="0" name=""/>
        <dsp:cNvSpPr/>
      </dsp:nvSpPr>
      <dsp:spPr>
        <a:xfrm>
          <a:off x="2558186" y="1014440"/>
          <a:ext cx="5747613" cy="1209640"/>
        </a:xfrm>
        <a:prstGeom prst="rightArrow">
          <a:avLst>
            <a:gd name="adj1" fmla="val 50000"/>
            <a:gd name="adj2" fmla="val 50000"/>
          </a:avLst>
        </a:prstGeom>
        <a:gradFill rotWithShape="0">
          <a:gsLst>
            <a:gs pos="0">
              <a:schemeClr val="bg2"/>
            </a:gs>
            <a:gs pos="80000">
              <a:srgbClr val="FFFF00"/>
            </a:gs>
            <a:gs pos="100000">
              <a:srgbClr val="FFFF00"/>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254000" bIns="192031" numCol="1" spcCol="1270" anchor="ctr" anchorCtr="0">
          <a:noAutofit/>
        </a:bodyPr>
        <a:lstStyle/>
        <a:p>
          <a:pPr lvl="0" algn="l" defTabSz="1022350">
            <a:lnSpc>
              <a:spcPct val="90000"/>
            </a:lnSpc>
            <a:spcBef>
              <a:spcPct val="0"/>
            </a:spcBef>
            <a:spcAft>
              <a:spcPct val="35000"/>
            </a:spcAft>
          </a:pPr>
          <a:r>
            <a:rPr lang="en-US" sz="2300" kern="1200" dirty="0" smtClean="0"/>
            <a:t>Release 12+</a:t>
          </a:r>
          <a:endParaRPr lang="en-US" sz="2300" kern="1200" dirty="0"/>
        </a:p>
      </dsp:txBody>
      <dsp:txXfrm>
        <a:off x="2558186" y="1316850"/>
        <a:ext cx="5445203" cy="604820"/>
      </dsp:txXfrm>
    </dsp:sp>
    <dsp:sp modelId="{7E11DBC5-B211-8E4D-8EAF-B887A78F40B7}">
      <dsp:nvSpPr>
        <dsp:cNvPr id="0" name=""/>
        <dsp:cNvSpPr/>
      </dsp:nvSpPr>
      <dsp:spPr>
        <a:xfrm>
          <a:off x="2558186" y="1947248"/>
          <a:ext cx="2558186" cy="2330213"/>
        </a:xfrm>
        <a:prstGeom prst="rect">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0010" tIns="80010" rIns="80010" bIns="80010" numCol="1" spcCol="1270" anchor="t" anchorCtr="0">
          <a:noAutofit/>
        </a:bodyPr>
        <a:lstStyle/>
        <a:p>
          <a:pPr lvl="0" algn="l" defTabSz="933450">
            <a:lnSpc>
              <a:spcPct val="90000"/>
            </a:lnSpc>
            <a:spcBef>
              <a:spcPct val="0"/>
            </a:spcBef>
            <a:spcAft>
              <a:spcPct val="35000"/>
            </a:spcAft>
          </a:pPr>
          <a:r>
            <a:rPr lang="en-US" sz="2100" kern="1200" dirty="0" smtClean="0"/>
            <a:t>New Spectrum</a:t>
          </a:r>
        </a:p>
        <a:p>
          <a:pPr lvl="0" algn="l" defTabSz="933450">
            <a:lnSpc>
              <a:spcPct val="90000"/>
            </a:lnSpc>
            <a:spcBef>
              <a:spcPct val="0"/>
            </a:spcBef>
            <a:spcAft>
              <a:spcPct val="35000"/>
            </a:spcAft>
          </a:pPr>
          <a:r>
            <a:rPr lang="en-US" sz="2100" kern="1200" dirty="0" smtClean="0"/>
            <a:t>Architecture Improvements</a:t>
          </a:r>
          <a:endParaRPr lang="en-US" sz="2100" kern="1200" dirty="0" smtClean="0"/>
        </a:p>
        <a:p>
          <a:pPr lvl="0" algn="l" defTabSz="933450">
            <a:lnSpc>
              <a:spcPct val="90000"/>
            </a:lnSpc>
            <a:spcBef>
              <a:spcPct val="0"/>
            </a:spcBef>
            <a:spcAft>
              <a:spcPct val="35000"/>
            </a:spcAft>
          </a:pPr>
          <a:r>
            <a:rPr lang="en-US" sz="2100" kern="1200" dirty="0" smtClean="0"/>
            <a:t>Usability</a:t>
          </a:r>
          <a:endParaRPr lang="en-US" sz="2100" kern="1200" dirty="0"/>
        </a:p>
      </dsp:txBody>
      <dsp:txXfrm>
        <a:off x="2558186" y="1947248"/>
        <a:ext cx="2558186" cy="2330213"/>
      </dsp:txXfrm>
    </dsp:sp>
    <dsp:sp modelId="{6A912A89-1CA1-4D42-8F56-9665F7EB90D0}">
      <dsp:nvSpPr>
        <dsp:cNvPr id="0" name=""/>
        <dsp:cNvSpPr/>
      </dsp:nvSpPr>
      <dsp:spPr>
        <a:xfrm>
          <a:off x="5116372" y="1417654"/>
          <a:ext cx="3189427" cy="1209640"/>
        </a:xfrm>
        <a:prstGeom prst="rightArrow">
          <a:avLst>
            <a:gd name="adj1" fmla="val 50000"/>
            <a:gd name="adj2" fmla="val 50000"/>
          </a:avLst>
        </a:prstGeom>
        <a:gradFill rotWithShape="0">
          <a:gsLst>
            <a:gs pos="0">
              <a:schemeClr val="bg2"/>
            </a:gs>
            <a:gs pos="80000">
              <a:srgbClr val="FFFF00"/>
            </a:gs>
            <a:gs pos="100000">
              <a:srgbClr val="FFFF00"/>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254000" bIns="192031" numCol="1" spcCol="1270" anchor="ctr" anchorCtr="0">
          <a:noAutofit/>
        </a:bodyPr>
        <a:lstStyle/>
        <a:p>
          <a:pPr lvl="0" algn="l" defTabSz="1022350">
            <a:lnSpc>
              <a:spcPct val="90000"/>
            </a:lnSpc>
            <a:spcBef>
              <a:spcPct val="0"/>
            </a:spcBef>
            <a:spcAft>
              <a:spcPct val="35000"/>
            </a:spcAft>
          </a:pPr>
          <a:r>
            <a:rPr lang="en-US" sz="2300" kern="1200" dirty="0" smtClean="0"/>
            <a:t>5G</a:t>
          </a:r>
          <a:endParaRPr lang="en-US" sz="2300" kern="1200" dirty="0"/>
        </a:p>
      </dsp:txBody>
      <dsp:txXfrm>
        <a:off x="5116372" y="1720064"/>
        <a:ext cx="2887017" cy="604820"/>
      </dsp:txXfrm>
    </dsp:sp>
    <dsp:sp modelId="{8152F2E9-4AF7-564A-9963-D170B2781060}">
      <dsp:nvSpPr>
        <dsp:cNvPr id="0" name=""/>
        <dsp:cNvSpPr/>
      </dsp:nvSpPr>
      <dsp:spPr>
        <a:xfrm>
          <a:off x="5116372" y="2350461"/>
          <a:ext cx="2558186" cy="2296111"/>
        </a:xfrm>
        <a:prstGeom prst="rect">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0010" tIns="80010" rIns="80010" bIns="80010" numCol="1" spcCol="1270" anchor="t" anchorCtr="0">
          <a:noAutofit/>
        </a:bodyPr>
        <a:lstStyle/>
        <a:p>
          <a:pPr lvl="0" algn="l" defTabSz="933450">
            <a:lnSpc>
              <a:spcPct val="90000"/>
            </a:lnSpc>
            <a:spcBef>
              <a:spcPct val="0"/>
            </a:spcBef>
            <a:spcAft>
              <a:spcPct val="35000"/>
            </a:spcAft>
          </a:pPr>
          <a:r>
            <a:rPr lang="en-US" sz="2100" kern="1200" dirty="0" smtClean="0"/>
            <a:t>New Technology</a:t>
          </a:r>
        </a:p>
        <a:p>
          <a:pPr lvl="0" algn="l" defTabSz="933450">
            <a:lnSpc>
              <a:spcPct val="90000"/>
            </a:lnSpc>
            <a:spcBef>
              <a:spcPct val="0"/>
            </a:spcBef>
            <a:spcAft>
              <a:spcPct val="35000"/>
            </a:spcAft>
          </a:pPr>
          <a:r>
            <a:rPr lang="en-US" sz="2100" kern="1200" dirty="0" smtClean="0"/>
            <a:t>New User Experiences</a:t>
          </a:r>
        </a:p>
        <a:p>
          <a:pPr lvl="0" algn="l" defTabSz="933450">
            <a:lnSpc>
              <a:spcPct val="90000"/>
            </a:lnSpc>
            <a:spcBef>
              <a:spcPct val="0"/>
            </a:spcBef>
            <a:spcAft>
              <a:spcPct val="35000"/>
            </a:spcAft>
          </a:pPr>
          <a:r>
            <a:rPr lang="en-US" sz="2100" kern="1200" dirty="0" smtClean="0"/>
            <a:t>New </a:t>
          </a:r>
          <a:r>
            <a:rPr lang="en-US" sz="2100" kern="1200" dirty="0" smtClean="0"/>
            <a:t>System Architecture</a:t>
          </a:r>
          <a:endParaRPr lang="en-US" sz="2100" kern="1200" dirty="0" smtClean="0"/>
        </a:p>
        <a:p>
          <a:pPr lvl="0" algn="l" defTabSz="933450">
            <a:lnSpc>
              <a:spcPct val="90000"/>
            </a:lnSpc>
            <a:spcBef>
              <a:spcPct val="0"/>
            </a:spcBef>
            <a:spcAft>
              <a:spcPct val="35000"/>
            </a:spcAft>
          </a:pPr>
          <a:endParaRPr lang="en-US" sz="2100" kern="1200" dirty="0"/>
        </a:p>
      </dsp:txBody>
      <dsp:txXfrm>
        <a:off x="5116372" y="2350461"/>
        <a:ext cx="2558186" cy="229611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AF5672-9CFB-F04E-AA17-9127F4FBEA55}">
      <dsp:nvSpPr>
        <dsp:cNvPr id="0" name=""/>
        <dsp:cNvSpPr/>
      </dsp:nvSpPr>
      <dsp:spPr>
        <a:xfrm rot="5400000">
          <a:off x="-166034" y="170589"/>
          <a:ext cx="1106895" cy="774826"/>
        </a:xfrm>
        <a:prstGeom prst="chevron">
          <a:avLst/>
        </a:prstGeom>
        <a:gradFill rotWithShape="0">
          <a:gsLst>
            <a:gs pos="0">
              <a:srgbClr val="FFFF00"/>
            </a:gs>
            <a:gs pos="80000">
              <a:srgbClr val="FFFF95"/>
            </a:gs>
            <a:gs pos="100000">
              <a:schemeClr val="accent3"/>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smtClean="0">
              <a:solidFill>
                <a:schemeClr val="tx1"/>
              </a:solidFill>
            </a:rPr>
            <a:t>1G</a:t>
          </a:r>
          <a:endParaRPr lang="en-US" sz="1600" kern="1200" dirty="0">
            <a:solidFill>
              <a:schemeClr val="tx1"/>
            </a:solidFill>
          </a:endParaRPr>
        </a:p>
      </dsp:txBody>
      <dsp:txXfrm rot="-5400000">
        <a:off x="1" y="391967"/>
        <a:ext cx="774826" cy="332069"/>
      </dsp:txXfrm>
    </dsp:sp>
    <dsp:sp modelId="{7BF2FE82-2F46-7748-B7FB-05D7D5CAC512}">
      <dsp:nvSpPr>
        <dsp:cNvPr id="0" name=""/>
        <dsp:cNvSpPr/>
      </dsp:nvSpPr>
      <dsp:spPr>
        <a:xfrm rot="5400000">
          <a:off x="4427314" y="-3647932"/>
          <a:ext cx="719482" cy="8024458"/>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Char char="••"/>
          </a:pPr>
          <a:r>
            <a:rPr lang="en-US" sz="2700" kern="1200" dirty="0" smtClean="0"/>
            <a:t>1980’s: all about voice</a:t>
          </a:r>
          <a:endParaRPr lang="en-US" sz="2700" kern="1200" dirty="0"/>
        </a:p>
      </dsp:txBody>
      <dsp:txXfrm rot="-5400000">
        <a:off x="774826" y="39678"/>
        <a:ext cx="7989336" cy="649238"/>
      </dsp:txXfrm>
    </dsp:sp>
    <dsp:sp modelId="{971D5B3E-400B-0C42-B126-53C99680A4A2}">
      <dsp:nvSpPr>
        <dsp:cNvPr id="0" name=""/>
        <dsp:cNvSpPr/>
      </dsp:nvSpPr>
      <dsp:spPr>
        <a:xfrm rot="5400000">
          <a:off x="-166034" y="1160681"/>
          <a:ext cx="1106895" cy="774826"/>
        </a:xfrm>
        <a:prstGeom prst="chevron">
          <a:avLst/>
        </a:prstGeom>
        <a:gradFill rotWithShape="0">
          <a:gsLst>
            <a:gs pos="0">
              <a:srgbClr val="FFFF00"/>
            </a:gs>
            <a:gs pos="80000">
              <a:srgbClr val="FFFF95"/>
            </a:gs>
            <a:gs pos="100000">
              <a:schemeClr val="accent3"/>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2G</a:t>
          </a:r>
          <a:endParaRPr lang="en-US" sz="1800" kern="1200" dirty="0">
            <a:solidFill>
              <a:schemeClr val="tx1"/>
            </a:solidFill>
          </a:endParaRPr>
        </a:p>
      </dsp:txBody>
      <dsp:txXfrm rot="-5400000">
        <a:off x="1" y="1382059"/>
        <a:ext cx="774826" cy="332069"/>
      </dsp:txXfrm>
    </dsp:sp>
    <dsp:sp modelId="{E62CD1AE-17A8-8D41-A22E-207D82C8F1CD}">
      <dsp:nvSpPr>
        <dsp:cNvPr id="0" name=""/>
        <dsp:cNvSpPr/>
      </dsp:nvSpPr>
      <dsp:spPr>
        <a:xfrm rot="5400000">
          <a:off x="4427314" y="-2657841"/>
          <a:ext cx="719482" cy="8024458"/>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Char char="••"/>
          </a:pPr>
          <a:r>
            <a:rPr lang="en-US" sz="2700" kern="1200" dirty="0" smtClean="0"/>
            <a:t>1990’s: all about capacity and text based services</a:t>
          </a:r>
          <a:endParaRPr lang="en-US" sz="2700" kern="1200" dirty="0"/>
        </a:p>
      </dsp:txBody>
      <dsp:txXfrm rot="-5400000">
        <a:off x="774826" y="1029769"/>
        <a:ext cx="7989336" cy="649238"/>
      </dsp:txXfrm>
    </dsp:sp>
    <dsp:sp modelId="{7C524AEC-7A79-FE40-A518-B6FF74A7C5D4}">
      <dsp:nvSpPr>
        <dsp:cNvPr id="0" name=""/>
        <dsp:cNvSpPr/>
      </dsp:nvSpPr>
      <dsp:spPr>
        <a:xfrm rot="5400000">
          <a:off x="-166034" y="2150772"/>
          <a:ext cx="1106895" cy="774826"/>
        </a:xfrm>
        <a:prstGeom prst="chevron">
          <a:avLst/>
        </a:prstGeom>
        <a:gradFill rotWithShape="0">
          <a:gsLst>
            <a:gs pos="0">
              <a:srgbClr val="FFFF00"/>
            </a:gs>
            <a:gs pos="80000">
              <a:srgbClr val="FFFF95"/>
            </a:gs>
            <a:gs pos="100000">
              <a:schemeClr val="accent3"/>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3G</a:t>
          </a:r>
          <a:endParaRPr lang="en-US" sz="1800" kern="1200" dirty="0">
            <a:solidFill>
              <a:schemeClr val="tx1"/>
            </a:solidFill>
          </a:endParaRPr>
        </a:p>
      </dsp:txBody>
      <dsp:txXfrm rot="-5400000">
        <a:off x="1" y="2372150"/>
        <a:ext cx="774826" cy="332069"/>
      </dsp:txXfrm>
    </dsp:sp>
    <dsp:sp modelId="{163161FC-BDDD-4545-8EA5-8FF044363DFD}">
      <dsp:nvSpPr>
        <dsp:cNvPr id="0" name=""/>
        <dsp:cNvSpPr/>
      </dsp:nvSpPr>
      <dsp:spPr>
        <a:xfrm rot="5400000">
          <a:off x="4427314" y="-1667749"/>
          <a:ext cx="719482" cy="8024458"/>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Char char="••"/>
          </a:pPr>
          <a:r>
            <a:rPr lang="en-US" sz="2700" kern="1200" dirty="0" smtClean="0"/>
            <a:t>2000’s: all about rudimentary data service</a:t>
          </a:r>
          <a:endParaRPr lang="en-US" sz="2700" kern="1200" dirty="0"/>
        </a:p>
      </dsp:txBody>
      <dsp:txXfrm rot="-5400000">
        <a:off x="774826" y="2019861"/>
        <a:ext cx="7989336" cy="649238"/>
      </dsp:txXfrm>
    </dsp:sp>
    <dsp:sp modelId="{1AC8B8F3-96E0-B64F-89FA-1D6391001197}">
      <dsp:nvSpPr>
        <dsp:cNvPr id="0" name=""/>
        <dsp:cNvSpPr/>
      </dsp:nvSpPr>
      <dsp:spPr>
        <a:xfrm rot="5400000">
          <a:off x="-166034" y="3140863"/>
          <a:ext cx="1106895" cy="774826"/>
        </a:xfrm>
        <a:prstGeom prst="chevron">
          <a:avLst/>
        </a:prstGeom>
        <a:gradFill rotWithShape="0">
          <a:gsLst>
            <a:gs pos="0">
              <a:srgbClr val="FFFF00"/>
            </a:gs>
            <a:gs pos="80000">
              <a:srgbClr val="FFFF95"/>
            </a:gs>
            <a:gs pos="100000">
              <a:schemeClr val="accent3"/>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n-US" sz="2100" kern="1200" dirty="0" smtClean="0">
              <a:solidFill>
                <a:schemeClr val="tx1"/>
              </a:solidFill>
            </a:rPr>
            <a:t>4G</a:t>
          </a:r>
          <a:endParaRPr lang="en-US" sz="2100" kern="1200" dirty="0">
            <a:solidFill>
              <a:schemeClr val="tx1"/>
            </a:solidFill>
          </a:endParaRPr>
        </a:p>
      </dsp:txBody>
      <dsp:txXfrm rot="-5400000">
        <a:off x="1" y="3362241"/>
        <a:ext cx="774826" cy="332069"/>
      </dsp:txXfrm>
    </dsp:sp>
    <dsp:sp modelId="{7B4833DA-E36E-624A-85E2-BA6D34CC5A10}">
      <dsp:nvSpPr>
        <dsp:cNvPr id="0" name=""/>
        <dsp:cNvSpPr/>
      </dsp:nvSpPr>
      <dsp:spPr>
        <a:xfrm rot="5400000">
          <a:off x="4427314" y="-677658"/>
          <a:ext cx="719482" cy="8024458"/>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Char char="••"/>
          </a:pPr>
          <a:r>
            <a:rPr lang="en-US" sz="2700" kern="1200" dirty="0" smtClean="0"/>
            <a:t>2010’s: It</a:t>
          </a:r>
          <a:r>
            <a:rPr lang="fr-FR" sz="2700" kern="1200" dirty="0" smtClean="0"/>
            <a:t>’</a:t>
          </a:r>
          <a:r>
            <a:rPr lang="en-US" sz="2700" kern="1200" dirty="0" smtClean="0"/>
            <a:t>s the mobile Internet!</a:t>
          </a:r>
          <a:endParaRPr lang="en-US" sz="2700" kern="1200" dirty="0"/>
        </a:p>
      </dsp:txBody>
      <dsp:txXfrm rot="-5400000">
        <a:off x="774826" y="3009952"/>
        <a:ext cx="7989336" cy="649238"/>
      </dsp:txXfrm>
    </dsp:sp>
    <dsp:sp modelId="{863D49F2-B9A6-1C43-AEDD-1A28F2477847}">
      <dsp:nvSpPr>
        <dsp:cNvPr id="0" name=""/>
        <dsp:cNvSpPr/>
      </dsp:nvSpPr>
      <dsp:spPr>
        <a:xfrm rot="5400000">
          <a:off x="-166034" y="4130955"/>
          <a:ext cx="1106895" cy="774826"/>
        </a:xfrm>
        <a:prstGeom prst="chevron">
          <a:avLst/>
        </a:prstGeom>
        <a:gradFill rotWithShape="0">
          <a:gsLst>
            <a:gs pos="0">
              <a:srgbClr val="FFFF00"/>
            </a:gs>
            <a:gs pos="80000">
              <a:srgbClr val="FFFF95"/>
            </a:gs>
            <a:gs pos="100000">
              <a:schemeClr val="accent3"/>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solidFill>
            </a:rPr>
            <a:t>B4G or 5G</a:t>
          </a:r>
          <a:endParaRPr lang="en-US" sz="1800" kern="1200" dirty="0">
            <a:solidFill>
              <a:schemeClr val="tx1"/>
            </a:solidFill>
          </a:endParaRPr>
        </a:p>
      </dsp:txBody>
      <dsp:txXfrm rot="-5400000">
        <a:off x="1" y="4352333"/>
        <a:ext cx="774826" cy="332069"/>
      </dsp:txXfrm>
    </dsp:sp>
    <dsp:sp modelId="{84C8AB98-D145-414B-B822-6AD9F186CA17}">
      <dsp:nvSpPr>
        <dsp:cNvPr id="0" name=""/>
        <dsp:cNvSpPr/>
      </dsp:nvSpPr>
      <dsp:spPr>
        <a:xfrm rot="5400000">
          <a:off x="4427125" y="312622"/>
          <a:ext cx="719860" cy="8024458"/>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Char char="••"/>
          </a:pPr>
          <a:r>
            <a:rPr lang="en-US" sz="2700" kern="1200" dirty="0" smtClean="0"/>
            <a:t>2020: Data, connectivity and user experience</a:t>
          </a:r>
          <a:endParaRPr lang="en-US" sz="2700" kern="1200" dirty="0"/>
        </a:p>
      </dsp:txBody>
      <dsp:txXfrm rot="-5400000">
        <a:off x="774827" y="4000062"/>
        <a:ext cx="7989317" cy="64957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86CB69-6B43-E04F-B262-743E488B3080}">
      <dsp:nvSpPr>
        <dsp:cNvPr id="0" name=""/>
        <dsp:cNvSpPr/>
      </dsp:nvSpPr>
      <dsp:spPr>
        <a:xfrm>
          <a:off x="397445" y="1976"/>
          <a:ext cx="7510908" cy="1188653"/>
        </a:xfrm>
        <a:prstGeom prst="roundRect">
          <a:avLst>
            <a:gd name="adj" fmla="val 10000"/>
          </a:avLst>
        </a:prstGeom>
        <a:gradFill rotWithShape="0">
          <a:gsLst>
            <a:gs pos="0">
              <a:srgbClr val="FFFF00"/>
            </a:gs>
            <a:gs pos="80000">
              <a:srgbClr val="FFF9C5"/>
            </a:gs>
            <a:gs pos="100000">
              <a:schemeClr val="accent3"/>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3825" tIns="82550" rIns="123825" bIns="82550" numCol="1" spcCol="1270" anchor="ctr" anchorCtr="0">
          <a:noAutofit/>
        </a:bodyPr>
        <a:lstStyle/>
        <a:p>
          <a:pPr lvl="0" algn="ctr" defTabSz="2889250" rtl="0">
            <a:lnSpc>
              <a:spcPct val="90000"/>
            </a:lnSpc>
            <a:spcBef>
              <a:spcPct val="0"/>
            </a:spcBef>
            <a:spcAft>
              <a:spcPct val="35000"/>
            </a:spcAft>
          </a:pPr>
          <a:r>
            <a:rPr lang="en-US" sz="6500" i="1" kern="1200" dirty="0" smtClean="0">
              <a:solidFill>
                <a:schemeClr val="tx1"/>
              </a:solidFill>
            </a:rPr>
            <a:t>Challenge: </a:t>
          </a:r>
          <a:endParaRPr lang="en-US" sz="6500" kern="1200" dirty="0">
            <a:solidFill>
              <a:schemeClr val="tx1"/>
            </a:solidFill>
          </a:endParaRPr>
        </a:p>
      </dsp:txBody>
      <dsp:txXfrm>
        <a:off x="432259" y="36790"/>
        <a:ext cx="7441280" cy="1119025"/>
      </dsp:txXfrm>
    </dsp:sp>
    <dsp:sp modelId="{FA1A7E7E-980A-6A4D-AB79-E6745572EED6}">
      <dsp:nvSpPr>
        <dsp:cNvPr id="0" name=""/>
        <dsp:cNvSpPr/>
      </dsp:nvSpPr>
      <dsp:spPr>
        <a:xfrm>
          <a:off x="397445" y="1404587"/>
          <a:ext cx="1188653" cy="1188653"/>
        </a:xfrm>
        <a:prstGeom prst="roundRect">
          <a:avLst>
            <a:gd name="adj" fmla="val 16670"/>
          </a:avLst>
        </a:prstGeom>
        <a:blipFill rotWithShape="1">
          <a:blip xmlns:r="http://schemas.openxmlformats.org/officeDocument/2006/relationships" r:embed="rId1"/>
          <a:stretch>
            <a:fillRect/>
          </a:stretch>
        </a:blip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7E869C44-1945-8D43-B90B-EA9BDAACBB7D}">
      <dsp:nvSpPr>
        <dsp:cNvPr id="0" name=""/>
        <dsp:cNvSpPr/>
      </dsp:nvSpPr>
      <dsp:spPr>
        <a:xfrm>
          <a:off x="1657417" y="1404587"/>
          <a:ext cx="6250936" cy="1188653"/>
        </a:xfrm>
        <a:prstGeom prst="roundRect">
          <a:avLst>
            <a:gd name="adj" fmla="val 16670"/>
          </a:avLst>
        </a:prstGeom>
        <a:gradFill rotWithShape="0">
          <a:gsLst>
            <a:gs pos="0">
              <a:srgbClr val="FFFF00"/>
            </a:gs>
            <a:gs pos="80000">
              <a:srgbClr val="FFF9C5"/>
            </a:gs>
            <a:gs pos="100000">
              <a:schemeClr val="accent3"/>
            </a:gs>
          </a:gsLst>
          <a:lin ang="16200000" scaled="0"/>
        </a:gradFill>
        <a:ln w="9525" cap="flat" cmpd="sng" algn="ctr">
          <a:solidFill>
            <a:schemeClr val="l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35128" tIns="135128" rIns="135128" bIns="135128" numCol="1" spcCol="1270" anchor="ctr" anchorCtr="0">
          <a:noAutofit/>
        </a:bodyPr>
        <a:lstStyle/>
        <a:p>
          <a:pPr lvl="0" algn="ctr" defTabSz="844550" rtl="0">
            <a:lnSpc>
              <a:spcPct val="90000"/>
            </a:lnSpc>
            <a:spcBef>
              <a:spcPct val="0"/>
            </a:spcBef>
            <a:spcAft>
              <a:spcPct val="35000"/>
            </a:spcAft>
          </a:pPr>
          <a:r>
            <a:rPr lang="en-US" sz="1900" i="1" kern="1200" dirty="0" smtClean="0">
              <a:solidFill>
                <a:schemeClr val="tx1"/>
              </a:solidFill>
            </a:rPr>
            <a:t>With the ever increasing speed and bandwidth, Internet is struggling to meet the needs of the global consumers.</a:t>
          </a:r>
          <a:endParaRPr lang="en-US" sz="1900" kern="1200" dirty="0">
            <a:solidFill>
              <a:schemeClr val="tx1"/>
            </a:solidFill>
          </a:endParaRPr>
        </a:p>
      </dsp:txBody>
      <dsp:txXfrm>
        <a:off x="1715453" y="1462623"/>
        <a:ext cx="6134864" cy="1072581"/>
      </dsp:txXfrm>
    </dsp:sp>
    <dsp:sp modelId="{97D032D4-550B-CE4B-8453-5669E15351AD}">
      <dsp:nvSpPr>
        <dsp:cNvPr id="0" name=""/>
        <dsp:cNvSpPr/>
      </dsp:nvSpPr>
      <dsp:spPr>
        <a:xfrm>
          <a:off x="397445" y="2735878"/>
          <a:ext cx="1188653" cy="1188653"/>
        </a:xfrm>
        <a:prstGeom prst="roundRect">
          <a:avLst>
            <a:gd name="adj" fmla="val 16670"/>
          </a:avLst>
        </a:prstGeom>
        <a:blipFill rotWithShape="1">
          <a:blip xmlns:r="http://schemas.openxmlformats.org/officeDocument/2006/relationships" r:embed="rId2"/>
          <a:stretch>
            <a:fillRect/>
          </a:stretch>
        </a:blip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3A356B78-F789-CF47-9748-45A29733FDD5}">
      <dsp:nvSpPr>
        <dsp:cNvPr id="0" name=""/>
        <dsp:cNvSpPr/>
      </dsp:nvSpPr>
      <dsp:spPr>
        <a:xfrm>
          <a:off x="1657417" y="2735878"/>
          <a:ext cx="6250936" cy="1188653"/>
        </a:xfrm>
        <a:prstGeom prst="roundRect">
          <a:avLst>
            <a:gd name="adj" fmla="val 16670"/>
          </a:avLst>
        </a:prstGeom>
        <a:gradFill rotWithShape="0">
          <a:gsLst>
            <a:gs pos="0">
              <a:srgbClr val="FFFF00"/>
            </a:gs>
            <a:gs pos="80000">
              <a:srgbClr val="FFF9C5"/>
            </a:gs>
            <a:gs pos="100000">
              <a:schemeClr val="accent3"/>
            </a:gs>
          </a:gsLst>
          <a:lin ang="16200000" scaled="0"/>
        </a:gradFill>
        <a:ln w="9525" cap="flat" cmpd="sng" algn="ctr">
          <a:solidFill>
            <a:schemeClr val="l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35128" tIns="135128" rIns="135128" bIns="135128" numCol="1" spcCol="1270" anchor="ctr" anchorCtr="0">
          <a:noAutofit/>
        </a:bodyPr>
        <a:lstStyle/>
        <a:p>
          <a:pPr lvl="0" algn="ctr" defTabSz="844550" rtl="0">
            <a:lnSpc>
              <a:spcPct val="90000"/>
            </a:lnSpc>
            <a:spcBef>
              <a:spcPct val="0"/>
            </a:spcBef>
            <a:spcAft>
              <a:spcPct val="35000"/>
            </a:spcAft>
          </a:pPr>
          <a:r>
            <a:rPr lang="en-US" sz="1900" i="1" kern="1200" dirty="0" smtClean="0">
              <a:solidFill>
                <a:schemeClr val="tx1"/>
              </a:solidFill>
            </a:rPr>
            <a:t>With 4G bandwidths, and broadband connections to the home, the Internet backbone is struggling to keep up with demand.</a:t>
          </a:r>
          <a:endParaRPr lang="en-US" sz="1900" kern="1200" dirty="0">
            <a:solidFill>
              <a:schemeClr val="tx1"/>
            </a:solidFill>
          </a:endParaRPr>
        </a:p>
      </dsp:txBody>
      <dsp:txXfrm>
        <a:off x="1715453" y="2793914"/>
        <a:ext cx="6134864" cy="1072581"/>
      </dsp:txXfrm>
    </dsp:sp>
    <dsp:sp modelId="{76DE6457-29E2-1D4C-9DF6-F758C07F5753}">
      <dsp:nvSpPr>
        <dsp:cNvPr id="0" name=""/>
        <dsp:cNvSpPr/>
      </dsp:nvSpPr>
      <dsp:spPr>
        <a:xfrm>
          <a:off x="397445" y="4067170"/>
          <a:ext cx="1188653" cy="1188653"/>
        </a:xfrm>
        <a:prstGeom prst="roundRect">
          <a:avLst>
            <a:gd name="adj" fmla="val 16670"/>
          </a:avLst>
        </a:prstGeom>
        <a:blipFill rotWithShape="1">
          <a:blip xmlns:r="http://schemas.openxmlformats.org/officeDocument/2006/relationships" r:embed="rId3"/>
          <a:stretch>
            <a:fillRect/>
          </a:stretch>
        </a:blip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7BBC3DBE-4863-C341-BEDC-A81650F51211}">
      <dsp:nvSpPr>
        <dsp:cNvPr id="0" name=""/>
        <dsp:cNvSpPr/>
      </dsp:nvSpPr>
      <dsp:spPr>
        <a:xfrm>
          <a:off x="1657417" y="4067170"/>
          <a:ext cx="6250936" cy="1188653"/>
        </a:xfrm>
        <a:prstGeom prst="roundRect">
          <a:avLst>
            <a:gd name="adj" fmla="val 16670"/>
          </a:avLst>
        </a:prstGeom>
        <a:gradFill rotWithShape="0">
          <a:gsLst>
            <a:gs pos="0">
              <a:srgbClr val="FFFF00"/>
            </a:gs>
            <a:gs pos="80000">
              <a:srgbClr val="FFF9C5"/>
            </a:gs>
            <a:gs pos="100000">
              <a:schemeClr val="accent3"/>
            </a:gs>
          </a:gsLst>
          <a:lin ang="16200000" scaled="0"/>
        </a:gradFill>
        <a:ln w="9525" cap="flat" cmpd="sng" algn="ctr">
          <a:solidFill>
            <a:schemeClr val="l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35128" tIns="135128" rIns="135128" bIns="135128" numCol="1" spcCol="1270" anchor="ctr" anchorCtr="0">
          <a:noAutofit/>
        </a:bodyPr>
        <a:lstStyle/>
        <a:p>
          <a:pPr lvl="0" algn="ctr" defTabSz="844550" rtl="0">
            <a:lnSpc>
              <a:spcPct val="90000"/>
            </a:lnSpc>
            <a:spcBef>
              <a:spcPct val="0"/>
            </a:spcBef>
            <a:spcAft>
              <a:spcPct val="35000"/>
            </a:spcAft>
          </a:pPr>
          <a:r>
            <a:rPr lang="en-US" sz="1900" i="1" kern="1200" smtClean="0">
              <a:solidFill>
                <a:schemeClr val="tx1"/>
              </a:solidFill>
            </a:rPr>
            <a:t>Is there is an opportunity to define new mechanisms for getting traffic across the Internet more effectively?</a:t>
          </a:r>
          <a:endParaRPr lang="en-US" sz="1900" kern="1200">
            <a:solidFill>
              <a:schemeClr val="tx1"/>
            </a:solidFill>
          </a:endParaRPr>
        </a:p>
      </dsp:txBody>
      <dsp:txXfrm>
        <a:off x="1715453" y="4125206"/>
        <a:ext cx="6134864" cy="1072581"/>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0E3CAF-A5BE-AF49-A1A8-C717CA8C4402}">
      <dsp:nvSpPr>
        <dsp:cNvPr id="0" name=""/>
        <dsp:cNvSpPr/>
      </dsp:nvSpPr>
      <dsp:spPr>
        <a:xfrm>
          <a:off x="0" y="611226"/>
          <a:ext cx="8305800" cy="1209640"/>
        </a:xfrm>
        <a:prstGeom prst="rightArrow">
          <a:avLst>
            <a:gd name="adj1" fmla="val 50000"/>
            <a:gd name="adj2" fmla="val 50000"/>
          </a:avLst>
        </a:prstGeom>
        <a:gradFill rotWithShape="0">
          <a:gsLst>
            <a:gs pos="0">
              <a:schemeClr val="bg2"/>
            </a:gs>
            <a:gs pos="80000">
              <a:srgbClr val="FFFF00"/>
            </a:gs>
            <a:gs pos="100000">
              <a:srgbClr val="FFFF00"/>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254000" bIns="192031" numCol="1" spcCol="1270" anchor="ctr" anchorCtr="0">
          <a:noAutofit/>
        </a:bodyPr>
        <a:lstStyle/>
        <a:p>
          <a:pPr lvl="0" algn="l" defTabSz="1022350">
            <a:lnSpc>
              <a:spcPct val="90000"/>
            </a:lnSpc>
            <a:spcBef>
              <a:spcPct val="0"/>
            </a:spcBef>
            <a:spcAft>
              <a:spcPct val="35000"/>
            </a:spcAft>
          </a:pPr>
          <a:r>
            <a:rPr lang="en-US" sz="2300" kern="1200" dirty="0" smtClean="0"/>
            <a:t>Release 12</a:t>
          </a:r>
          <a:endParaRPr lang="en-US" sz="2300" kern="1200" dirty="0"/>
        </a:p>
      </dsp:txBody>
      <dsp:txXfrm>
        <a:off x="0" y="913636"/>
        <a:ext cx="8003390" cy="604820"/>
      </dsp:txXfrm>
    </dsp:sp>
    <dsp:sp modelId="{F82A7778-D5E3-5B49-8A62-045C40D988C4}">
      <dsp:nvSpPr>
        <dsp:cNvPr id="0" name=""/>
        <dsp:cNvSpPr/>
      </dsp:nvSpPr>
      <dsp:spPr>
        <a:xfrm>
          <a:off x="0" y="1544034"/>
          <a:ext cx="2558186" cy="2330213"/>
        </a:xfrm>
        <a:prstGeom prst="rect">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0010" tIns="80010" rIns="80010" bIns="80010" numCol="1" spcCol="1270" anchor="t" anchorCtr="0">
          <a:noAutofit/>
        </a:bodyPr>
        <a:lstStyle/>
        <a:p>
          <a:pPr lvl="0" algn="l" defTabSz="933450">
            <a:lnSpc>
              <a:spcPct val="90000"/>
            </a:lnSpc>
            <a:spcBef>
              <a:spcPct val="0"/>
            </a:spcBef>
            <a:spcAft>
              <a:spcPct val="35000"/>
            </a:spcAft>
          </a:pPr>
          <a:r>
            <a:rPr lang="en-US" sz="2100" kern="1200" dirty="0" smtClean="0"/>
            <a:t>Capacity</a:t>
          </a:r>
        </a:p>
        <a:p>
          <a:pPr lvl="0" algn="l" defTabSz="933450">
            <a:lnSpc>
              <a:spcPct val="90000"/>
            </a:lnSpc>
            <a:spcBef>
              <a:spcPct val="0"/>
            </a:spcBef>
            <a:spcAft>
              <a:spcPct val="35000"/>
            </a:spcAft>
          </a:pPr>
          <a:r>
            <a:rPr lang="en-US" sz="2100" kern="1200" dirty="0" smtClean="0"/>
            <a:t>Coverage</a:t>
          </a:r>
        </a:p>
        <a:p>
          <a:pPr lvl="0" algn="l" defTabSz="933450">
            <a:lnSpc>
              <a:spcPct val="90000"/>
            </a:lnSpc>
            <a:spcBef>
              <a:spcPct val="0"/>
            </a:spcBef>
            <a:spcAft>
              <a:spcPct val="35000"/>
            </a:spcAft>
          </a:pPr>
          <a:r>
            <a:rPr lang="en-US" sz="2100" kern="1200" dirty="0" smtClean="0"/>
            <a:t>Spectrum Utilization</a:t>
          </a:r>
          <a:endParaRPr lang="en-US" sz="2100" kern="1200" dirty="0"/>
        </a:p>
      </dsp:txBody>
      <dsp:txXfrm>
        <a:off x="0" y="1544034"/>
        <a:ext cx="2558186" cy="2330213"/>
      </dsp:txXfrm>
    </dsp:sp>
    <dsp:sp modelId="{30BB5D8D-21DD-F940-84BB-5BC026764808}">
      <dsp:nvSpPr>
        <dsp:cNvPr id="0" name=""/>
        <dsp:cNvSpPr/>
      </dsp:nvSpPr>
      <dsp:spPr>
        <a:xfrm>
          <a:off x="2558186" y="1014440"/>
          <a:ext cx="5747613" cy="1209640"/>
        </a:xfrm>
        <a:prstGeom prst="rightArrow">
          <a:avLst>
            <a:gd name="adj1" fmla="val 50000"/>
            <a:gd name="adj2" fmla="val 50000"/>
          </a:avLst>
        </a:prstGeom>
        <a:gradFill rotWithShape="0">
          <a:gsLst>
            <a:gs pos="0">
              <a:schemeClr val="bg2"/>
            </a:gs>
            <a:gs pos="80000">
              <a:srgbClr val="FFFF00"/>
            </a:gs>
            <a:gs pos="100000">
              <a:srgbClr val="FFFF00"/>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254000" bIns="192031" numCol="1" spcCol="1270" anchor="ctr" anchorCtr="0">
          <a:noAutofit/>
        </a:bodyPr>
        <a:lstStyle/>
        <a:p>
          <a:pPr lvl="0" algn="l" defTabSz="1022350">
            <a:lnSpc>
              <a:spcPct val="90000"/>
            </a:lnSpc>
            <a:spcBef>
              <a:spcPct val="0"/>
            </a:spcBef>
            <a:spcAft>
              <a:spcPct val="35000"/>
            </a:spcAft>
          </a:pPr>
          <a:r>
            <a:rPr lang="en-US" sz="2300" kern="1200" dirty="0" smtClean="0"/>
            <a:t>Release 12+</a:t>
          </a:r>
          <a:endParaRPr lang="en-US" sz="2300" kern="1200" dirty="0"/>
        </a:p>
      </dsp:txBody>
      <dsp:txXfrm>
        <a:off x="2558186" y="1316850"/>
        <a:ext cx="5445203" cy="604820"/>
      </dsp:txXfrm>
    </dsp:sp>
    <dsp:sp modelId="{7E11DBC5-B211-8E4D-8EAF-B887A78F40B7}">
      <dsp:nvSpPr>
        <dsp:cNvPr id="0" name=""/>
        <dsp:cNvSpPr/>
      </dsp:nvSpPr>
      <dsp:spPr>
        <a:xfrm>
          <a:off x="2558186" y="1947248"/>
          <a:ext cx="2558186" cy="2330213"/>
        </a:xfrm>
        <a:prstGeom prst="rect">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0010" tIns="80010" rIns="80010" bIns="80010" numCol="1" spcCol="1270" anchor="t" anchorCtr="0">
          <a:noAutofit/>
        </a:bodyPr>
        <a:lstStyle/>
        <a:p>
          <a:pPr lvl="0" algn="l" defTabSz="933450">
            <a:lnSpc>
              <a:spcPct val="90000"/>
            </a:lnSpc>
            <a:spcBef>
              <a:spcPct val="0"/>
            </a:spcBef>
            <a:spcAft>
              <a:spcPct val="35000"/>
            </a:spcAft>
          </a:pPr>
          <a:r>
            <a:rPr lang="en-US" sz="2100" kern="1200" dirty="0" smtClean="0"/>
            <a:t>New Spectrum</a:t>
          </a:r>
        </a:p>
        <a:p>
          <a:pPr lvl="0" algn="l" defTabSz="933450">
            <a:lnSpc>
              <a:spcPct val="90000"/>
            </a:lnSpc>
            <a:spcBef>
              <a:spcPct val="0"/>
            </a:spcBef>
            <a:spcAft>
              <a:spcPct val="35000"/>
            </a:spcAft>
          </a:pPr>
          <a:r>
            <a:rPr lang="en-US" sz="2100" kern="1200" dirty="0" smtClean="0"/>
            <a:t>Architecture Improvements</a:t>
          </a:r>
          <a:endParaRPr lang="en-US" sz="2100" kern="1200" dirty="0" smtClean="0"/>
        </a:p>
        <a:p>
          <a:pPr lvl="0" algn="l" defTabSz="933450">
            <a:lnSpc>
              <a:spcPct val="90000"/>
            </a:lnSpc>
            <a:spcBef>
              <a:spcPct val="0"/>
            </a:spcBef>
            <a:spcAft>
              <a:spcPct val="35000"/>
            </a:spcAft>
          </a:pPr>
          <a:r>
            <a:rPr lang="en-US" sz="2100" kern="1200" dirty="0" smtClean="0"/>
            <a:t>Usability</a:t>
          </a:r>
          <a:endParaRPr lang="en-US" sz="2100" kern="1200" dirty="0"/>
        </a:p>
      </dsp:txBody>
      <dsp:txXfrm>
        <a:off x="2558186" y="1947248"/>
        <a:ext cx="2558186" cy="2330213"/>
      </dsp:txXfrm>
    </dsp:sp>
    <dsp:sp modelId="{6A912A89-1CA1-4D42-8F56-9665F7EB90D0}">
      <dsp:nvSpPr>
        <dsp:cNvPr id="0" name=""/>
        <dsp:cNvSpPr/>
      </dsp:nvSpPr>
      <dsp:spPr>
        <a:xfrm>
          <a:off x="5116372" y="1417654"/>
          <a:ext cx="3189427" cy="1209640"/>
        </a:xfrm>
        <a:prstGeom prst="rightArrow">
          <a:avLst>
            <a:gd name="adj1" fmla="val 50000"/>
            <a:gd name="adj2" fmla="val 50000"/>
          </a:avLst>
        </a:prstGeom>
        <a:gradFill rotWithShape="0">
          <a:gsLst>
            <a:gs pos="0">
              <a:schemeClr val="bg2"/>
            </a:gs>
            <a:gs pos="80000">
              <a:srgbClr val="FFFF00"/>
            </a:gs>
            <a:gs pos="100000">
              <a:srgbClr val="FFFF00"/>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254000" bIns="192031" numCol="1" spcCol="1270" anchor="ctr" anchorCtr="0">
          <a:noAutofit/>
        </a:bodyPr>
        <a:lstStyle/>
        <a:p>
          <a:pPr lvl="0" algn="l" defTabSz="1022350">
            <a:lnSpc>
              <a:spcPct val="90000"/>
            </a:lnSpc>
            <a:spcBef>
              <a:spcPct val="0"/>
            </a:spcBef>
            <a:spcAft>
              <a:spcPct val="35000"/>
            </a:spcAft>
          </a:pPr>
          <a:r>
            <a:rPr lang="en-US" sz="2300" kern="1200" dirty="0" smtClean="0"/>
            <a:t>5G</a:t>
          </a:r>
          <a:endParaRPr lang="en-US" sz="2300" kern="1200" dirty="0"/>
        </a:p>
      </dsp:txBody>
      <dsp:txXfrm>
        <a:off x="5116372" y="1720064"/>
        <a:ext cx="2887017" cy="604820"/>
      </dsp:txXfrm>
    </dsp:sp>
    <dsp:sp modelId="{8152F2E9-4AF7-564A-9963-D170B2781060}">
      <dsp:nvSpPr>
        <dsp:cNvPr id="0" name=""/>
        <dsp:cNvSpPr/>
      </dsp:nvSpPr>
      <dsp:spPr>
        <a:xfrm>
          <a:off x="5116372" y="2350461"/>
          <a:ext cx="2558186" cy="2296111"/>
        </a:xfrm>
        <a:prstGeom prst="rect">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0010" tIns="80010" rIns="80010" bIns="80010" numCol="1" spcCol="1270" anchor="t" anchorCtr="0">
          <a:noAutofit/>
        </a:bodyPr>
        <a:lstStyle/>
        <a:p>
          <a:pPr lvl="0" algn="l" defTabSz="933450">
            <a:lnSpc>
              <a:spcPct val="90000"/>
            </a:lnSpc>
            <a:spcBef>
              <a:spcPct val="0"/>
            </a:spcBef>
            <a:spcAft>
              <a:spcPct val="35000"/>
            </a:spcAft>
          </a:pPr>
          <a:r>
            <a:rPr lang="en-US" sz="2100" kern="1200" dirty="0" smtClean="0"/>
            <a:t>New Technology</a:t>
          </a:r>
        </a:p>
        <a:p>
          <a:pPr lvl="0" algn="l" defTabSz="933450">
            <a:lnSpc>
              <a:spcPct val="90000"/>
            </a:lnSpc>
            <a:spcBef>
              <a:spcPct val="0"/>
            </a:spcBef>
            <a:spcAft>
              <a:spcPct val="35000"/>
            </a:spcAft>
          </a:pPr>
          <a:r>
            <a:rPr lang="en-US" sz="2100" kern="1200" dirty="0" smtClean="0"/>
            <a:t>New User Experiences</a:t>
          </a:r>
        </a:p>
        <a:p>
          <a:pPr lvl="0" algn="l" defTabSz="933450">
            <a:lnSpc>
              <a:spcPct val="90000"/>
            </a:lnSpc>
            <a:spcBef>
              <a:spcPct val="0"/>
            </a:spcBef>
            <a:spcAft>
              <a:spcPct val="35000"/>
            </a:spcAft>
          </a:pPr>
          <a:r>
            <a:rPr lang="en-US" sz="2100" kern="1200" dirty="0" smtClean="0"/>
            <a:t>New </a:t>
          </a:r>
          <a:r>
            <a:rPr lang="en-US" sz="2100" kern="1200" dirty="0" smtClean="0"/>
            <a:t>System Architecture</a:t>
          </a:r>
          <a:endParaRPr lang="en-US" sz="2100" kern="1200" dirty="0" smtClean="0"/>
        </a:p>
        <a:p>
          <a:pPr lvl="0" algn="l" defTabSz="933450">
            <a:lnSpc>
              <a:spcPct val="90000"/>
            </a:lnSpc>
            <a:spcBef>
              <a:spcPct val="0"/>
            </a:spcBef>
            <a:spcAft>
              <a:spcPct val="35000"/>
            </a:spcAft>
          </a:pPr>
          <a:endParaRPr lang="en-US" sz="2100" kern="1200" dirty="0"/>
        </a:p>
      </dsp:txBody>
      <dsp:txXfrm>
        <a:off x="5116372" y="2350461"/>
        <a:ext cx="2558186" cy="229611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DD2F7A-F003-654C-BF9E-EF5E81E3C00E}">
      <dsp:nvSpPr>
        <dsp:cNvPr id="0" name=""/>
        <dsp:cNvSpPr/>
      </dsp:nvSpPr>
      <dsp:spPr>
        <a:xfrm>
          <a:off x="0" y="33337"/>
          <a:ext cx="8305800" cy="5191125"/>
        </a:xfrm>
        <a:prstGeom prst="swooshArrow">
          <a:avLst>
            <a:gd name="adj1" fmla="val 25000"/>
            <a:gd name="adj2" fmla="val 25000"/>
          </a:avLst>
        </a:prstGeom>
        <a:solidFill>
          <a:srgbClr val="FFF9C5"/>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0C7395C3-58CA-7B40-A105-5C7C1AC36B4E}">
      <dsp:nvSpPr>
        <dsp:cNvPr id="0" name=""/>
        <dsp:cNvSpPr/>
      </dsp:nvSpPr>
      <dsp:spPr>
        <a:xfrm>
          <a:off x="818121" y="3893458"/>
          <a:ext cx="191033" cy="191033"/>
        </a:xfrm>
        <a:prstGeom prst="ellipse">
          <a:avLst/>
        </a:prstGeom>
        <a:gradFill rotWithShape="0">
          <a:gsLst>
            <a:gs pos="0">
              <a:srgbClr val="FFFF00"/>
            </a:gs>
            <a:gs pos="40000">
              <a:srgbClr val="FFFF95"/>
            </a:gs>
            <a:gs pos="100000">
              <a:schemeClr val="accent3"/>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C9BD2463-51A0-8B4E-9F8A-5065A7F8603E}">
      <dsp:nvSpPr>
        <dsp:cNvPr id="0" name=""/>
        <dsp:cNvSpPr/>
      </dsp:nvSpPr>
      <dsp:spPr>
        <a:xfrm>
          <a:off x="913637" y="3988974"/>
          <a:ext cx="1088059" cy="12354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225" tIns="0" rIns="0" bIns="0" numCol="1" spcCol="1270" anchor="t" anchorCtr="0">
          <a:noAutofit/>
        </a:bodyPr>
        <a:lstStyle/>
        <a:p>
          <a:pPr lvl="0" algn="l" defTabSz="1022350">
            <a:lnSpc>
              <a:spcPct val="90000"/>
            </a:lnSpc>
            <a:spcBef>
              <a:spcPct val="0"/>
            </a:spcBef>
            <a:spcAft>
              <a:spcPct val="35000"/>
            </a:spcAft>
          </a:pPr>
          <a:r>
            <a:rPr lang="en-US" sz="2300" kern="1200" dirty="0" smtClean="0"/>
            <a:t>R10</a:t>
          </a:r>
          <a:endParaRPr lang="en-US" sz="2300" kern="1200" dirty="0"/>
        </a:p>
      </dsp:txBody>
      <dsp:txXfrm>
        <a:off x="913637" y="3988974"/>
        <a:ext cx="1088059" cy="1235487"/>
      </dsp:txXfrm>
    </dsp:sp>
    <dsp:sp modelId="{4396BB9C-1443-0B47-9069-C7D3C316D5D1}">
      <dsp:nvSpPr>
        <dsp:cNvPr id="0" name=""/>
        <dsp:cNvSpPr/>
      </dsp:nvSpPr>
      <dsp:spPr>
        <a:xfrm>
          <a:off x="1852193" y="2899876"/>
          <a:ext cx="299008" cy="299008"/>
        </a:xfrm>
        <a:prstGeom prst="ellipse">
          <a:avLst/>
        </a:prstGeom>
        <a:gradFill rotWithShape="0">
          <a:gsLst>
            <a:gs pos="0">
              <a:srgbClr val="FFFF00"/>
            </a:gs>
            <a:gs pos="40000">
              <a:srgbClr val="FFFF95"/>
            </a:gs>
            <a:gs pos="100000">
              <a:schemeClr val="accent3"/>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3BCB6678-5192-E540-8D98-319EB4B6FE5A}">
      <dsp:nvSpPr>
        <dsp:cNvPr id="0" name=""/>
        <dsp:cNvSpPr/>
      </dsp:nvSpPr>
      <dsp:spPr>
        <a:xfrm>
          <a:off x="2001697" y="3049381"/>
          <a:ext cx="1378762" cy="21750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439" tIns="0" rIns="0" bIns="0" numCol="1" spcCol="1270" anchor="t" anchorCtr="0">
          <a:noAutofit/>
        </a:bodyPr>
        <a:lstStyle/>
        <a:p>
          <a:pPr lvl="0" algn="l" defTabSz="1022350">
            <a:lnSpc>
              <a:spcPct val="90000"/>
            </a:lnSpc>
            <a:spcBef>
              <a:spcPct val="0"/>
            </a:spcBef>
            <a:spcAft>
              <a:spcPct val="35000"/>
            </a:spcAft>
          </a:pPr>
          <a:r>
            <a:rPr lang="en-US" sz="2300" kern="1200" dirty="0" smtClean="0"/>
            <a:t>R11</a:t>
          </a:r>
          <a:endParaRPr lang="en-US" sz="2300" kern="1200" dirty="0"/>
        </a:p>
      </dsp:txBody>
      <dsp:txXfrm>
        <a:off x="2001697" y="3049381"/>
        <a:ext cx="1378762" cy="2175081"/>
      </dsp:txXfrm>
    </dsp:sp>
    <dsp:sp modelId="{1D1B13E0-FF06-7A44-9C79-29FF1F22DCA3}">
      <dsp:nvSpPr>
        <dsp:cNvPr id="0" name=""/>
        <dsp:cNvSpPr/>
      </dsp:nvSpPr>
      <dsp:spPr>
        <a:xfrm>
          <a:off x="3181121" y="2107711"/>
          <a:ext cx="398678" cy="398678"/>
        </a:xfrm>
        <a:prstGeom prst="ellipse">
          <a:avLst/>
        </a:prstGeom>
        <a:gradFill rotWithShape="0">
          <a:gsLst>
            <a:gs pos="0">
              <a:srgbClr val="FFFF00"/>
            </a:gs>
            <a:gs pos="40000">
              <a:srgbClr val="FFFF95"/>
            </a:gs>
            <a:gs pos="100000">
              <a:schemeClr val="accent3"/>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15E55D65-3A20-B64B-B085-20C38AA14EE5}">
      <dsp:nvSpPr>
        <dsp:cNvPr id="0" name=""/>
        <dsp:cNvSpPr/>
      </dsp:nvSpPr>
      <dsp:spPr>
        <a:xfrm>
          <a:off x="3380460" y="2307050"/>
          <a:ext cx="1603019" cy="29174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1251" tIns="0" rIns="0" bIns="0" numCol="1" spcCol="1270" anchor="t" anchorCtr="0">
          <a:noAutofit/>
        </a:bodyPr>
        <a:lstStyle/>
        <a:p>
          <a:pPr lvl="0" algn="l" defTabSz="1022350">
            <a:lnSpc>
              <a:spcPct val="90000"/>
            </a:lnSpc>
            <a:spcBef>
              <a:spcPct val="0"/>
            </a:spcBef>
            <a:spcAft>
              <a:spcPct val="35000"/>
            </a:spcAft>
          </a:pPr>
          <a:r>
            <a:rPr lang="en-US" sz="2300" kern="1200" dirty="0" smtClean="0"/>
            <a:t>R12</a:t>
          </a:r>
          <a:endParaRPr lang="en-US" sz="2300" kern="1200" dirty="0"/>
        </a:p>
        <a:p>
          <a:pPr marL="171450" lvl="1" indent="-171450" algn="l" defTabSz="800100">
            <a:lnSpc>
              <a:spcPct val="90000"/>
            </a:lnSpc>
            <a:spcBef>
              <a:spcPct val="0"/>
            </a:spcBef>
            <a:spcAft>
              <a:spcPct val="15000"/>
            </a:spcAft>
            <a:buChar char="••"/>
          </a:pPr>
          <a:r>
            <a:rPr lang="en-US" sz="1800" kern="1200" dirty="0" smtClean="0"/>
            <a:t>Commercial 2015</a:t>
          </a:r>
          <a:endParaRPr lang="en-US" sz="1800" kern="1200" dirty="0"/>
        </a:p>
      </dsp:txBody>
      <dsp:txXfrm>
        <a:off x="3380460" y="2307050"/>
        <a:ext cx="1603019" cy="2917412"/>
      </dsp:txXfrm>
    </dsp:sp>
    <dsp:sp modelId="{C300A831-721F-8A45-BFC6-519280E77C48}">
      <dsp:nvSpPr>
        <dsp:cNvPr id="0" name=""/>
        <dsp:cNvSpPr/>
      </dsp:nvSpPr>
      <dsp:spPr>
        <a:xfrm>
          <a:off x="4726000" y="1488928"/>
          <a:ext cx="514959" cy="514959"/>
        </a:xfrm>
        <a:prstGeom prst="ellipse">
          <a:avLst/>
        </a:prstGeom>
        <a:gradFill rotWithShape="0">
          <a:gsLst>
            <a:gs pos="0">
              <a:srgbClr val="FFFF00"/>
            </a:gs>
            <a:gs pos="40000">
              <a:srgbClr val="FFFF95"/>
            </a:gs>
            <a:gs pos="100000">
              <a:schemeClr val="accent3"/>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1CA6A161-958B-A84C-8B99-5DAAC349CCBD}">
      <dsp:nvSpPr>
        <dsp:cNvPr id="0" name=""/>
        <dsp:cNvSpPr/>
      </dsp:nvSpPr>
      <dsp:spPr>
        <a:xfrm>
          <a:off x="4983480" y="1746408"/>
          <a:ext cx="1661160" cy="34780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2866" tIns="0" rIns="0" bIns="0" numCol="1" spcCol="1270" anchor="t" anchorCtr="0">
          <a:noAutofit/>
        </a:bodyPr>
        <a:lstStyle/>
        <a:p>
          <a:pPr lvl="0" algn="l" defTabSz="1022350">
            <a:lnSpc>
              <a:spcPct val="90000"/>
            </a:lnSpc>
            <a:spcBef>
              <a:spcPct val="0"/>
            </a:spcBef>
            <a:spcAft>
              <a:spcPct val="35000"/>
            </a:spcAft>
          </a:pPr>
          <a:r>
            <a:rPr lang="en-US" sz="2300" kern="1200" dirty="0" smtClean="0"/>
            <a:t>R12+</a:t>
          </a:r>
          <a:endParaRPr lang="en-US" sz="2300" kern="1200" dirty="0"/>
        </a:p>
        <a:p>
          <a:pPr marL="171450" lvl="1" indent="-171450" algn="l" defTabSz="800100">
            <a:lnSpc>
              <a:spcPct val="90000"/>
            </a:lnSpc>
            <a:spcBef>
              <a:spcPct val="0"/>
            </a:spcBef>
            <a:spcAft>
              <a:spcPct val="15000"/>
            </a:spcAft>
            <a:buChar char="••"/>
          </a:pPr>
          <a:r>
            <a:rPr lang="en-US" sz="1800" kern="1200" dirty="0" err="1" smtClean="0"/>
            <a:t>Est</a:t>
          </a:r>
          <a:r>
            <a:rPr lang="en-US" sz="1800" kern="1200" dirty="0" smtClean="0"/>
            <a:t> 2016/17</a:t>
          </a:r>
          <a:endParaRPr lang="en-US" sz="1800" kern="1200" dirty="0"/>
        </a:p>
      </dsp:txBody>
      <dsp:txXfrm>
        <a:off x="4983480" y="1746408"/>
        <a:ext cx="1661160" cy="3478053"/>
      </dsp:txXfrm>
    </dsp:sp>
    <dsp:sp modelId="{B5F0CDFC-6DF9-964C-87FF-BA769D5A6DC0}">
      <dsp:nvSpPr>
        <dsp:cNvPr id="0" name=""/>
        <dsp:cNvSpPr/>
      </dsp:nvSpPr>
      <dsp:spPr>
        <a:xfrm>
          <a:off x="6316560" y="1075715"/>
          <a:ext cx="656158" cy="656158"/>
        </a:xfrm>
        <a:prstGeom prst="ellipse">
          <a:avLst/>
        </a:prstGeom>
        <a:gradFill rotWithShape="0">
          <a:gsLst>
            <a:gs pos="0">
              <a:srgbClr val="FFFF00"/>
            </a:gs>
            <a:gs pos="40000">
              <a:srgbClr val="FFFF95"/>
            </a:gs>
            <a:gs pos="100000">
              <a:schemeClr val="accent3"/>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60411729-7BDD-1446-B614-9216D5189732}">
      <dsp:nvSpPr>
        <dsp:cNvPr id="0" name=""/>
        <dsp:cNvSpPr/>
      </dsp:nvSpPr>
      <dsp:spPr>
        <a:xfrm>
          <a:off x="6644640" y="1403794"/>
          <a:ext cx="1661160" cy="38206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7685" tIns="0" rIns="0" bIns="0" numCol="1" spcCol="1270" anchor="t" anchorCtr="0">
          <a:noAutofit/>
        </a:bodyPr>
        <a:lstStyle/>
        <a:p>
          <a:pPr lvl="0" algn="l" defTabSz="1022350">
            <a:lnSpc>
              <a:spcPct val="90000"/>
            </a:lnSpc>
            <a:spcBef>
              <a:spcPct val="0"/>
            </a:spcBef>
            <a:spcAft>
              <a:spcPct val="35000"/>
            </a:spcAft>
          </a:pPr>
          <a:r>
            <a:rPr lang="en-US" sz="2300" kern="1200" dirty="0" smtClean="0"/>
            <a:t>5G</a:t>
          </a:r>
          <a:endParaRPr lang="en-US" sz="2300" kern="1200" dirty="0"/>
        </a:p>
        <a:p>
          <a:pPr marL="171450" lvl="1" indent="-171450" algn="l" defTabSz="800100">
            <a:lnSpc>
              <a:spcPct val="90000"/>
            </a:lnSpc>
            <a:spcBef>
              <a:spcPct val="0"/>
            </a:spcBef>
            <a:spcAft>
              <a:spcPct val="15000"/>
            </a:spcAft>
            <a:buChar char="••"/>
          </a:pPr>
          <a:r>
            <a:rPr lang="en-US" sz="1800" kern="1200" dirty="0" smtClean="0"/>
            <a:t>Est. 2020</a:t>
          </a:r>
          <a:endParaRPr lang="en-US" sz="1800" kern="1200" dirty="0"/>
        </a:p>
      </dsp:txBody>
      <dsp:txXfrm>
        <a:off x="6644640" y="1403794"/>
        <a:ext cx="1661160" cy="382066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AB66FC-BA8C-6F4B-B8F6-33315E8AAE24}">
      <dsp:nvSpPr>
        <dsp:cNvPr id="0" name=""/>
        <dsp:cNvSpPr/>
      </dsp:nvSpPr>
      <dsp:spPr>
        <a:xfrm>
          <a:off x="1521499" y="2601058"/>
          <a:ext cx="5262800" cy="2183435"/>
        </a:xfrm>
        <a:prstGeom prst="ellipse">
          <a:avLst/>
        </a:prstGeom>
        <a:gradFill rotWithShape="0">
          <a:gsLst>
            <a:gs pos="0">
              <a:srgbClr val="FFFF00"/>
            </a:gs>
            <a:gs pos="80000">
              <a:srgbClr val="FFFF95"/>
            </a:gs>
            <a:gs pos="100000">
              <a:schemeClr val="accent3"/>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en-US" sz="2700" kern="1200" dirty="0" smtClean="0">
              <a:solidFill>
                <a:srgbClr val="FF0000"/>
              </a:solidFill>
            </a:rPr>
            <a:t>There is a need to maximize capacity in LTE systems with feature enhancements.  </a:t>
          </a:r>
          <a:endParaRPr lang="en-US" sz="2700" kern="1200" dirty="0"/>
        </a:p>
      </dsp:txBody>
      <dsp:txXfrm>
        <a:off x="2292218" y="2920815"/>
        <a:ext cx="3721362" cy="1543921"/>
      </dsp:txXfrm>
    </dsp:sp>
    <dsp:sp modelId="{AA040B65-A822-064D-AB77-6F43917F6FB9}">
      <dsp:nvSpPr>
        <dsp:cNvPr id="0" name=""/>
        <dsp:cNvSpPr/>
      </dsp:nvSpPr>
      <dsp:spPr>
        <a:xfrm rot="13198404">
          <a:off x="1104590" y="1676083"/>
          <a:ext cx="2027584" cy="622279"/>
        </a:xfrm>
        <a:prstGeom prst="leftArrow">
          <a:avLst>
            <a:gd name="adj1" fmla="val 60000"/>
            <a:gd name="adj2" fmla="val 50000"/>
          </a:avLst>
        </a:prstGeom>
        <a:solidFill>
          <a:schemeClr val="accent3">
            <a:lumMod val="7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B6FE5BBB-F0BE-0E45-808A-BE722322C339}">
      <dsp:nvSpPr>
        <dsp:cNvPr id="0" name=""/>
        <dsp:cNvSpPr/>
      </dsp:nvSpPr>
      <dsp:spPr>
        <a:xfrm>
          <a:off x="304338" y="506224"/>
          <a:ext cx="2074264" cy="1659411"/>
        </a:xfrm>
        <a:prstGeom prst="roundRect">
          <a:avLst>
            <a:gd name="adj" fmla="val 10000"/>
          </a:avLst>
        </a:prstGeom>
        <a:gradFill rotWithShape="0">
          <a:gsLst>
            <a:gs pos="0">
              <a:srgbClr val="FFFF00"/>
            </a:gs>
            <a:gs pos="80000">
              <a:srgbClr val="FFFF95"/>
            </a:gs>
            <a:gs pos="100000">
              <a:schemeClr val="accent3"/>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8575" tIns="28575" rIns="28575" bIns="28575" numCol="1" spcCol="1270" anchor="ctr" anchorCtr="0">
          <a:noAutofit/>
        </a:bodyPr>
        <a:lstStyle/>
        <a:p>
          <a:pPr lvl="0" algn="ctr" defTabSz="666750">
            <a:lnSpc>
              <a:spcPct val="90000"/>
            </a:lnSpc>
            <a:spcBef>
              <a:spcPct val="0"/>
            </a:spcBef>
            <a:spcAft>
              <a:spcPct val="35000"/>
            </a:spcAft>
          </a:pPr>
          <a:r>
            <a:rPr lang="en-US" sz="1500" kern="1200" dirty="0" smtClean="0"/>
            <a:t> </a:t>
          </a:r>
          <a:r>
            <a:rPr lang="en-US" sz="1500" kern="1200" dirty="0" smtClean="0">
              <a:solidFill>
                <a:schemeClr val="tx1"/>
              </a:solidFill>
            </a:rPr>
            <a:t>While CA: practical value is in Extension Carriers for scheduler pooling efficiencies and </a:t>
          </a:r>
          <a:r>
            <a:rPr lang="en-US" sz="1500" kern="1200" dirty="0" err="1" smtClean="0">
              <a:solidFill>
                <a:schemeClr val="tx1"/>
              </a:solidFill>
            </a:rPr>
            <a:t>interRAT</a:t>
          </a:r>
          <a:r>
            <a:rPr lang="en-US" sz="1500" kern="1200" dirty="0" smtClean="0">
              <a:solidFill>
                <a:schemeClr val="tx1"/>
              </a:solidFill>
            </a:rPr>
            <a:t> aggregation with </a:t>
          </a:r>
          <a:r>
            <a:rPr lang="en-US" sz="1500" kern="1200" dirty="0" err="1" smtClean="0">
              <a:solidFill>
                <a:schemeClr val="tx1"/>
              </a:solidFill>
            </a:rPr>
            <a:t>WiFi</a:t>
          </a:r>
          <a:r>
            <a:rPr lang="en-US" sz="1500" kern="1200" dirty="0" smtClean="0">
              <a:solidFill>
                <a:schemeClr val="tx1"/>
              </a:solidFill>
            </a:rPr>
            <a:t>.</a:t>
          </a:r>
          <a:endParaRPr lang="en-US" sz="1500" kern="1200" dirty="0">
            <a:solidFill>
              <a:schemeClr val="tx1"/>
            </a:solidFill>
          </a:endParaRPr>
        </a:p>
      </dsp:txBody>
      <dsp:txXfrm>
        <a:off x="352940" y="554826"/>
        <a:ext cx="1977060" cy="1562207"/>
      </dsp:txXfrm>
    </dsp:sp>
    <dsp:sp modelId="{ACB50858-BEAB-F342-929D-73D625D9AFDB}">
      <dsp:nvSpPr>
        <dsp:cNvPr id="0" name=""/>
        <dsp:cNvSpPr/>
      </dsp:nvSpPr>
      <dsp:spPr>
        <a:xfrm rot="16200000">
          <a:off x="3316513" y="1356175"/>
          <a:ext cx="1672772" cy="622279"/>
        </a:xfrm>
        <a:prstGeom prst="leftArrow">
          <a:avLst>
            <a:gd name="adj1" fmla="val 60000"/>
            <a:gd name="adj2" fmla="val 50000"/>
          </a:avLst>
        </a:prstGeom>
        <a:solidFill>
          <a:schemeClr val="accent3">
            <a:lumMod val="7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5942B916-CCB8-A142-A2E5-F243CE5494C0}">
      <dsp:nvSpPr>
        <dsp:cNvPr id="0" name=""/>
        <dsp:cNvSpPr/>
      </dsp:nvSpPr>
      <dsp:spPr>
        <a:xfrm>
          <a:off x="3115767" y="1222"/>
          <a:ext cx="2074264" cy="1659411"/>
        </a:xfrm>
        <a:prstGeom prst="roundRect">
          <a:avLst>
            <a:gd name="adj" fmla="val 10000"/>
          </a:avLst>
        </a:prstGeom>
        <a:gradFill rotWithShape="0">
          <a:gsLst>
            <a:gs pos="0">
              <a:srgbClr val="FFFF00"/>
            </a:gs>
            <a:gs pos="80000">
              <a:srgbClr val="FFFF95"/>
            </a:gs>
            <a:gs pos="100000">
              <a:schemeClr val="accent3"/>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8575" tIns="28575" rIns="28575" bIns="28575" numCol="1" spcCol="1270" anchor="ctr" anchorCtr="0">
          <a:noAutofit/>
        </a:bodyPr>
        <a:lstStyle/>
        <a:p>
          <a:pPr lvl="0" algn="ctr" defTabSz="666750">
            <a:lnSpc>
              <a:spcPct val="90000"/>
            </a:lnSpc>
            <a:spcBef>
              <a:spcPct val="0"/>
            </a:spcBef>
            <a:spcAft>
              <a:spcPct val="35000"/>
            </a:spcAft>
          </a:pPr>
          <a:r>
            <a:rPr lang="en-US" sz="1500" kern="1200" dirty="0" smtClean="0">
              <a:solidFill>
                <a:schemeClr val="tx1"/>
              </a:solidFill>
            </a:rPr>
            <a:t>Sprint traffic studies dramatic increase in data by2017</a:t>
          </a:r>
          <a:endParaRPr lang="en-US" sz="1500" kern="1200" dirty="0">
            <a:solidFill>
              <a:schemeClr val="tx1"/>
            </a:solidFill>
          </a:endParaRPr>
        </a:p>
      </dsp:txBody>
      <dsp:txXfrm>
        <a:off x="3164369" y="49824"/>
        <a:ext cx="1977060" cy="1562207"/>
      </dsp:txXfrm>
    </dsp:sp>
    <dsp:sp modelId="{EA71A073-A4D5-004C-95BD-8C8EA3C294BF}">
      <dsp:nvSpPr>
        <dsp:cNvPr id="0" name=""/>
        <dsp:cNvSpPr/>
      </dsp:nvSpPr>
      <dsp:spPr>
        <a:xfrm rot="18986064">
          <a:off x="5008185" y="1588572"/>
          <a:ext cx="2059763" cy="622279"/>
        </a:xfrm>
        <a:prstGeom prst="leftArrow">
          <a:avLst>
            <a:gd name="adj1" fmla="val 60000"/>
            <a:gd name="adj2" fmla="val 50000"/>
          </a:avLst>
        </a:prstGeom>
        <a:solidFill>
          <a:schemeClr val="accent3">
            <a:lumMod val="7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6DC2A8A-C766-154C-A041-4B9BDAE83819}">
      <dsp:nvSpPr>
        <dsp:cNvPr id="0" name=""/>
        <dsp:cNvSpPr/>
      </dsp:nvSpPr>
      <dsp:spPr>
        <a:xfrm>
          <a:off x="5747173" y="360228"/>
          <a:ext cx="2074264" cy="1659411"/>
        </a:xfrm>
        <a:prstGeom prst="roundRect">
          <a:avLst>
            <a:gd name="adj" fmla="val 10000"/>
          </a:avLst>
        </a:prstGeom>
        <a:gradFill rotWithShape="0">
          <a:gsLst>
            <a:gs pos="0">
              <a:srgbClr val="FFFF00"/>
            </a:gs>
            <a:gs pos="80000">
              <a:srgbClr val="FFFF95"/>
            </a:gs>
            <a:gs pos="100000">
              <a:schemeClr val="accent3"/>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8575" tIns="28575" rIns="28575" bIns="28575" numCol="1" spcCol="1270" anchor="ctr" anchorCtr="0">
          <a:noAutofit/>
        </a:bodyPr>
        <a:lstStyle/>
        <a:p>
          <a:pPr lvl="0" algn="ctr" defTabSz="666750">
            <a:lnSpc>
              <a:spcPct val="90000"/>
            </a:lnSpc>
            <a:spcBef>
              <a:spcPct val="0"/>
            </a:spcBef>
            <a:spcAft>
              <a:spcPct val="35000"/>
            </a:spcAft>
          </a:pPr>
          <a:r>
            <a:rPr lang="en-US" sz="1500" kern="1200" dirty="0" smtClean="0">
              <a:solidFill>
                <a:schemeClr val="tx1"/>
              </a:solidFill>
            </a:rPr>
            <a:t>Estimate:2016-2020 4G  networks will become saturated</a:t>
          </a:r>
        </a:p>
      </dsp:txBody>
      <dsp:txXfrm>
        <a:off x="5795775" y="408830"/>
        <a:ext cx="1977060" cy="156220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B2DB43-4DA7-2140-A702-17E489ECD590}">
      <dsp:nvSpPr>
        <dsp:cNvPr id="0" name=""/>
        <dsp:cNvSpPr/>
      </dsp:nvSpPr>
      <dsp:spPr>
        <a:xfrm>
          <a:off x="0" y="0"/>
          <a:ext cx="8826183" cy="1606192"/>
        </a:xfrm>
        <a:prstGeom prst="roundRect">
          <a:avLst>
            <a:gd name="adj" fmla="val 10000"/>
          </a:avLst>
        </a:prstGeom>
        <a:gradFill flip="none" rotWithShape="1">
          <a:gsLst>
            <a:gs pos="0">
              <a:srgbClr val="FFFF00"/>
            </a:gs>
            <a:gs pos="80000">
              <a:srgbClr val="FFFF95"/>
            </a:gs>
            <a:gs pos="100000">
              <a:schemeClr val="accent3"/>
            </a:gs>
          </a:gsLst>
          <a:lin ang="0" scaled="1"/>
          <a:tileRect/>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r>
            <a:rPr lang="en-US" sz="2600" kern="1200" dirty="0" smtClean="0">
              <a:solidFill>
                <a:schemeClr val="tx1"/>
              </a:solidFill>
            </a:rPr>
            <a:t>Macro-cells:</a:t>
          </a:r>
          <a:endParaRPr lang="en-US" sz="2600" kern="1200" dirty="0">
            <a:solidFill>
              <a:schemeClr val="tx1"/>
            </a:solidFill>
          </a:endParaRPr>
        </a:p>
        <a:p>
          <a:pPr marL="228600" lvl="1" indent="-228600" algn="l" defTabSz="889000">
            <a:lnSpc>
              <a:spcPct val="90000"/>
            </a:lnSpc>
            <a:spcBef>
              <a:spcPct val="0"/>
            </a:spcBef>
            <a:spcAft>
              <a:spcPct val="15000"/>
            </a:spcAft>
            <a:buChar char="••"/>
          </a:pPr>
          <a:r>
            <a:rPr lang="en-US" sz="2000" kern="1200" dirty="0" smtClean="0">
              <a:solidFill>
                <a:schemeClr val="tx1"/>
              </a:solidFill>
            </a:rPr>
            <a:t>expensive due to rising real estate and equipment/capacity economics</a:t>
          </a:r>
          <a:endParaRPr lang="en-US" sz="2000" kern="1200" dirty="0">
            <a:solidFill>
              <a:schemeClr val="tx1"/>
            </a:solidFill>
          </a:endParaRPr>
        </a:p>
      </dsp:txBody>
      <dsp:txXfrm>
        <a:off x="1925855" y="0"/>
        <a:ext cx="6900327" cy="1606192"/>
      </dsp:txXfrm>
    </dsp:sp>
    <dsp:sp modelId="{C14836D8-15F7-BF41-98E3-23A8CA84E94A}">
      <dsp:nvSpPr>
        <dsp:cNvPr id="0" name=""/>
        <dsp:cNvSpPr/>
      </dsp:nvSpPr>
      <dsp:spPr>
        <a:xfrm>
          <a:off x="160619" y="160619"/>
          <a:ext cx="1765236" cy="1284954"/>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4000" b="-4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329BF023-3B89-BF41-B6CB-B3B8EA188FCF}">
      <dsp:nvSpPr>
        <dsp:cNvPr id="0" name=""/>
        <dsp:cNvSpPr/>
      </dsp:nvSpPr>
      <dsp:spPr>
        <a:xfrm>
          <a:off x="0" y="1766812"/>
          <a:ext cx="8826183" cy="1606192"/>
        </a:xfrm>
        <a:prstGeom prst="roundRect">
          <a:avLst>
            <a:gd name="adj" fmla="val 10000"/>
          </a:avLst>
        </a:prstGeom>
        <a:gradFill flip="none" rotWithShape="1">
          <a:gsLst>
            <a:gs pos="0">
              <a:srgbClr val="FFFF00"/>
            </a:gs>
            <a:gs pos="80000">
              <a:srgbClr val="FFFF95"/>
            </a:gs>
            <a:gs pos="100000">
              <a:schemeClr val="accent3"/>
            </a:gs>
          </a:gsLst>
          <a:lin ang="0" scaled="1"/>
          <a:tileRect/>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r>
            <a:rPr lang="en-US" sz="2600" kern="1200" dirty="0" smtClean="0">
              <a:solidFill>
                <a:schemeClr val="tx1"/>
              </a:solidFill>
            </a:rPr>
            <a:t>Backhaul:</a:t>
          </a:r>
          <a:endParaRPr lang="en-US" sz="2600" kern="1200" dirty="0">
            <a:solidFill>
              <a:schemeClr val="tx1"/>
            </a:solidFill>
          </a:endParaRPr>
        </a:p>
        <a:p>
          <a:pPr marL="228600" lvl="1" indent="-228600" algn="l" defTabSz="889000">
            <a:lnSpc>
              <a:spcPct val="90000"/>
            </a:lnSpc>
            <a:spcBef>
              <a:spcPct val="0"/>
            </a:spcBef>
            <a:spcAft>
              <a:spcPct val="15000"/>
            </a:spcAft>
            <a:buChar char="••"/>
          </a:pPr>
          <a:r>
            <a:rPr lang="en-US" sz="2000" kern="1200" dirty="0" smtClean="0">
              <a:solidFill>
                <a:schemeClr val="tx1"/>
              </a:solidFill>
            </a:rPr>
            <a:t>As more </a:t>
          </a:r>
          <a:r>
            <a:rPr lang="en-US" sz="2000" kern="1200" dirty="0" smtClean="0">
              <a:solidFill>
                <a:schemeClr val="tx1"/>
              </a:solidFill>
            </a:rPr>
            <a:t>cells carrying </a:t>
          </a:r>
          <a:r>
            <a:rPr lang="en-US" sz="2000" kern="1200" dirty="0" smtClean="0">
              <a:solidFill>
                <a:schemeClr val="tx1"/>
              </a:solidFill>
            </a:rPr>
            <a:t>more data are deployed, the utilization and economics are very tight. </a:t>
          </a:r>
          <a:endParaRPr lang="en-US" sz="2000" kern="1200" dirty="0">
            <a:solidFill>
              <a:schemeClr val="tx1"/>
            </a:solidFill>
          </a:endParaRPr>
        </a:p>
        <a:p>
          <a:pPr marL="228600" lvl="1" indent="-228600" algn="l" defTabSz="889000">
            <a:lnSpc>
              <a:spcPct val="90000"/>
            </a:lnSpc>
            <a:spcBef>
              <a:spcPct val="0"/>
            </a:spcBef>
            <a:spcAft>
              <a:spcPct val="15000"/>
            </a:spcAft>
            <a:buChar char="••"/>
          </a:pPr>
          <a:r>
            <a:rPr lang="en-US" sz="2000" kern="1200" dirty="0" smtClean="0">
              <a:solidFill>
                <a:schemeClr val="tx1"/>
              </a:solidFill>
            </a:rPr>
            <a:t>Backhaul CANNOT be an afterthought</a:t>
          </a:r>
          <a:endParaRPr lang="en-US" sz="2000" kern="1200" dirty="0">
            <a:solidFill>
              <a:schemeClr val="tx1"/>
            </a:solidFill>
          </a:endParaRPr>
        </a:p>
      </dsp:txBody>
      <dsp:txXfrm>
        <a:off x="1925855" y="1766812"/>
        <a:ext cx="6900327" cy="1606192"/>
      </dsp:txXfrm>
    </dsp:sp>
    <dsp:sp modelId="{91BA0B94-7323-DA45-BA49-808768167283}">
      <dsp:nvSpPr>
        <dsp:cNvPr id="0" name=""/>
        <dsp:cNvSpPr/>
      </dsp:nvSpPr>
      <dsp:spPr>
        <a:xfrm>
          <a:off x="160619" y="1927431"/>
          <a:ext cx="1765236" cy="1284954"/>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4000" b="-4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344C001F-3BB9-FA4A-A067-8BC9685AD4FC}">
      <dsp:nvSpPr>
        <dsp:cNvPr id="0" name=""/>
        <dsp:cNvSpPr/>
      </dsp:nvSpPr>
      <dsp:spPr>
        <a:xfrm>
          <a:off x="0" y="3533624"/>
          <a:ext cx="8826183" cy="1606192"/>
        </a:xfrm>
        <a:prstGeom prst="roundRect">
          <a:avLst>
            <a:gd name="adj" fmla="val 10000"/>
          </a:avLst>
        </a:prstGeom>
        <a:gradFill flip="none" rotWithShape="1">
          <a:gsLst>
            <a:gs pos="0">
              <a:srgbClr val="FFFF00"/>
            </a:gs>
            <a:gs pos="80000">
              <a:srgbClr val="FFFF95"/>
            </a:gs>
            <a:gs pos="100000">
              <a:schemeClr val="accent3"/>
            </a:gs>
          </a:gsLst>
          <a:lin ang="0" scaled="1"/>
          <a:tileRect/>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ct val="35000"/>
            </a:spcAft>
          </a:pPr>
          <a:r>
            <a:rPr lang="en-US" sz="2600" kern="1200" dirty="0" smtClean="0">
              <a:solidFill>
                <a:schemeClr val="tx1"/>
              </a:solidFill>
            </a:rPr>
            <a:t>Need for Enhanced </a:t>
          </a:r>
          <a:r>
            <a:rPr lang="en-US" sz="2600" kern="1200" dirty="0" err="1" smtClean="0">
              <a:solidFill>
                <a:schemeClr val="tx1"/>
              </a:solidFill>
            </a:rPr>
            <a:t>HetNet</a:t>
          </a:r>
          <a:r>
            <a:rPr lang="en-US" sz="2600" kern="1200" dirty="0" smtClean="0">
              <a:solidFill>
                <a:schemeClr val="tx1"/>
              </a:solidFill>
            </a:rPr>
            <a:t> Solutions</a:t>
          </a:r>
          <a:endParaRPr lang="en-US" sz="2600" kern="1200" dirty="0">
            <a:solidFill>
              <a:schemeClr val="tx1"/>
            </a:solidFill>
          </a:endParaRPr>
        </a:p>
      </dsp:txBody>
      <dsp:txXfrm>
        <a:off x="1925855" y="3533624"/>
        <a:ext cx="6900327" cy="1606192"/>
      </dsp:txXfrm>
    </dsp:sp>
    <dsp:sp modelId="{4F59AE49-1E0F-3349-A5F8-640579D6EC35}">
      <dsp:nvSpPr>
        <dsp:cNvPr id="0" name=""/>
        <dsp:cNvSpPr/>
      </dsp:nvSpPr>
      <dsp:spPr>
        <a:xfrm>
          <a:off x="160619" y="3694243"/>
          <a:ext cx="1765236" cy="1284954"/>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19000" b="-19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FC81AB-FDFE-EF45-A6C0-189D9AE8DC76}">
      <dsp:nvSpPr>
        <dsp:cNvPr id="0" name=""/>
        <dsp:cNvSpPr/>
      </dsp:nvSpPr>
      <dsp:spPr>
        <a:xfrm>
          <a:off x="0" y="0"/>
          <a:ext cx="8788167" cy="2425664"/>
        </a:xfrm>
        <a:prstGeom prst="roundRect">
          <a:avLst>
            <a:gd name="adj" fmla="val 10000"/>
          </a:avLst>
        </a:prstGeom>
        <a:gradFill flip="none" rotWithShape="1">
          <a:gsLst>
            <a:gs pos="0">
              <a:srgbClr val="FFFF00"/>
            </a:gs>
            <a:gs pos="80000">
              <a:srgbClr val="FFFF95"/>
            </a:gs>
            <a:gs pos="100000">
              <a:schemeClr val="accent3"/>
            </a:gs>
          </a:gsLst>
          <a:lin ang="0" scaled="1"/>
          <a:tileRect/>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dirty="0" smtClean="0">
              <a:solidFill>
                <a:schemeClr val="tx1"/>
              </a:solidFill>
            </a:rPr>
            <a:t>While CA can grab headlines for peak data rates, the practical value is in Extension Carriers for scheduler pooling efficiencies and </a:t>
          </a:r>
          <a:r>
            <a:rPr lang="en-US" sz="1900" kern="1200" dirty="0" err="1" smtClean="0">
              <a:solidFill>
                <a:schemeClr val="tx1"/>
              </a:solidFill>
            </a:rPr>
            <a:t>interRAT</a:t>
          </a:r>
          <a:r>
            <a:rPr lang="en-US" sz="1900" kern="1200" dirty="0" smtClean="0">
              <a:solidFill>
                <a:schemeClr val="tx1"/>
              </a:solidFill>
            </a:rPr>
            <a:t> aggregation with </a:t>
          </a:r>
          <a:r>
            <a:rPr lang="en-US" sz="1900" kern="1200" dirty="0" err="1" smtClean="0">
              <a:solidFill>
                <a:schemeClr val="tx1"/>
              </a:solidFill>
            </a:rPr>
            <a:t>WiFi</a:t>
          </a:r>
          <a:r>
            <a:rPr lang="en-US" sz="1900" kern="1200" dirty="0" smtClean="0">
              <a:solidFill>
                <a:schemeClr val="tx1"/>
              </a:solidFill>
            </a:rPr>
            <a:t>.</a:t>
          </a:r>
        </a:p>
      </dsp:txBody>
      <dsp:txXfrm>
        <a:off x="2000199" y="0"/>
        <a:ext cx="6787967" cy="2425664"/>
      </dsp:txXfrm>
    </dsp:sp>
    <dsp:sp modelId="{739A31F2-3E1E-7540-80A3-2A139623A5A4}">
      <dsp:nvSpPr>
        <dsp:cNvPr id="0" name=""/>
        <dsp:cNvSpPr/>
      </dsp:nvSpPr>
      <dsp:spPr>
        <a:xfrm>
          <a:off x="242566" y="242566"/>
          <a:ext cx="1757633" cy="1940531"/>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4000" r="-4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97B2CD52-FBB8-D045-8395-2BEA0D85BACA}">
      <dsp:nvSpPr>
        <dsp:cNvPr id="0" name=""/>
        <dsp:cNvSpPr/>
      </dsp:nvSpPr>
      <dsp:spPr>
        <a:xfrm>
          <a:off x="0" y="2668231"/>
          <a:ext cx="8788167" cy="2425664"/>
        </a:xfrm>
        <a:prstGeom prst="roundRect">
          <a:avLst>
            <a:gd name="adj" fmla="val 10000"/>
          </a:avLst>
        </a:prstGeom>
        <a:gradFill flip="none" rotWithShape="1">
          <a:gsLst>
            <a:gs pos="0">
              <a:srgbClr val="FFFF00"/>
            </a:gs>
            <a:gs pos="80000">
              <a:srgbClr val="FFFF95"/>
            </a:gs>
            <a:gs pos="100000">
              <a:schemeClr val="accent3"/>
            </a:gs>
          </a:gsLst>
          <a:lin ang="0" scaled="1"/>
          <a:tileRect/>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dirty="0" smtClean="0">
              <a:solidFill>
                <a:schemeClr val="tx1"/>
              </a:solidFill>
            </a:rPr>
            <a:t>Small cells have the potential to improve spectrum utilization as not just a coverage but a capacity tool, increasing throughput per area.  </a:t>
          </a:r>
        </a:p>
        <a:p>
          <a:pPr lvl="0" algn="l" defTabSz="844550">
            <a:lnSpc>
              <a:spcPct val="90000"/>
            </a:lnSpc>
            <a:spcBef>
              <a:spcPct val="0"/>
            </a:spcBef>
            <a:spcAft>
              <a:spcPct val="35000"/>
            </a:spcAft>
          </a:pPr>
          <a:r>
            <a:rPr lang="en-US" sz="1900" kern="1200" dirty="0" smtClean="0">
              <a:solidFill>
                <a:schemeClr val="tx1"/>
              </a:solidFill>
            </a:rPr>
            <a:t>However, small cell solutions have to be viewed in the context of the larger picture (macro, small cell, backhaul, core, etc.) and not sacrifice the other parts in order to improve small cells alone.  Techniques that improve small cell performance as well as the system as a whole are valued</a:t>
          </a:r>
          <a:endParaRPr lang="en-US" sz="1900" kern="1200" dirty="0">
            <a:solidFill>
              <a:schemeClr val="tx1"/>
            </a:solidFill>
          </a:endParaRPr>
        </a:p>
      </dsp:txBody>
      <dsp:txXfrm>
        <a:off x="2000199" y="2668231"/>
        <a:ext cx="6787967" cy="2425664"/>
      </dsp:txXfrm>
    </dsp:sp>
    <dsp:sp modelId="{01C22A58-B98A-D44B-8480-88460B74CC5C}">
      <dsp:nvSpPr>
        <dsp:cNvPr id="0" name=""/>
        <dsp:cNvSpPr/>
      </dsp:nvSpPr>
      <dsp:spPr>
        <a:xfrm>
          <a:off x="242566" y="2910797"/>
          <a:ext cx="1757633" cy="1940531"/>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4000" r="-4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01E8BC-DD4C-EB4B-B0E2-A443CA4CED55}">
      <dsp:nvSpPr>
        <dsp:cNvPr id="0" name=""/>
        <dsp:cNvSpPr/>
      </dsp:nvSpPr>
      <dsp:spPr>
        <a:xfrm>
          <a:off x="1605727" y="2258808"/>
          <a:ext cx="1583238" cy="1359487"/>
        </a:xfrm>
        <a:prstGeom prst="hexagon">
          <a:avLst>
            <a:gd name="adj" fmla="val 25000"/>
            <a:gd name="vf" fmla="val 115470"/>
          </a:avLst>
        </a:prstGeom>
        <a:gradFill rotWithShape="0">
          <a:gsLst>
            <a:gs pos="0">
              <a:srgbClr val="FFFF00"/>
            </a:gs>
            <a:gs pos="80000">
              <a:srgbClr val="FFFF95"/>
            </a:gs>
            <a:gs pos="100000">
              <a:schemeClr val="accent3"/>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kern="1200" smtClean="0">
              <a:solidFill>
                <a:schemeClr val="tx1"/>
              </a:solidFill>
            </a:rPr>
            <a:t>3D Beamforming</a:t>
          </a:r>
          <a:endParaRPr lang="en-US" sz="1200" kern="1200" dirty="0">
            <a:solidFill>
              <a:schemeClr val="tx1"/>
            </a:solidFill>
          </a:endParaRPr>
        </a:p>
      </dsp:txBody>
      <dsp:txXfrm>
        <a:off x="1850954" y="2469378"/>
        <a:ext cx="1092784" cy="938347"/>
      </dsp:txXfrm>
    </dsp:sp>
    <dsp:sp modelId="{9290E75E-C8D9-1D41-B3C0-82E387823FBE}">
      <dsp:nvSpPr>
        <dsp:cNvPr id="0" name=""/>
        <dsp:cNvSpPr/>
      </dsp:nvSpPr>
      <dsp:spPr>
        <a:xfrm>
          <a:off x="1643504" y="2866555"/>
          <a:ext cx="184683" cy="159366"/>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0E24207E-CE74-B64F-B945-CDE0E2AE7BC1}">
      <dsp:nvSpPr>
        <dsp:cNvPr id="0" name=""/>
        <dsp:cNvSpPr/>
      </dsp:nvSpPr>
      <dsp:spPr>
        <a:xfrm>
          <a:off x="243269" y="1507068"/>
          <a:ext cx="1583238" cy="1359487"/>
        </a:xfrm>
        <a:prstGeom prst="hexagon">
          <a:avLst>
            <a:gd name="adj" fmla="val 25000"/>
            <a:gd name="vf" fmla="val 11547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4000" r="-14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F53F147-7CD9-2D49-AB1D-3502DB964C64}">
      <dsp:nvSpPr>
        <dsp:cNvPr id="0" name=""/>
        <dsp:cNvSpPr/>
      </dsp:nvSpPr>
      <dsp:spPr>
        <a:xfrm>
          <a:off x="1327863" y="2686178"/>
          <a:ext cx="184683" cy="159366"/>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6149224F-C489-0A43-A013-1C7B94A78672}">
      <dsp:nvSpPr>
        <dsp:cNvPr id="0" name=""/>
        <dsp:cNvSpPr/>
      </dsp:nvSpPr>
      <dsp:spPr>
        <a:xfrm>
          <a:off x="2968186" y="1502968"/>
          <a:ext cx="1583238" cy="1359487"/>
        </a:xfrm>
        <a:prstGeom prst="hexagon">
          <a:avLst>
            <a:gd name="adj" fmla="val 25000"/>
            <a:gd name="vf" fmla="val 115470"/>
          </a:avLst>
        </a:prstGeom>
        <a:gradFill rotWithShape="0">
          <a:gsLst>
            <a:gs pos="0">
              <a:srgbClr val="FFFF00"/>
            </a:gs>
            <a:gs pos="80000">
              <a:srgbClr val="FFFF95"/>
            </a:gs>
            <a:gs pos="100000">
              <a:schemeClr val="accent3"/>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kern="1200" dirty="0" smtClean="0">
              <a:solidFill>
                <a:schemeClr val="tx1"/>
              </a:solidFill>
            </a:rPr>
            <a:t>M2M Low Cost UE</a:t>
          </a:r>
          <a:endParaRPr lang="en-US" sz="1200" kern="1200" dirty="0">
            <a:solidFill>
              <a:schemeClr val="tx1"/>
            </a:solidFill>
          </a:endParaRPr>
        </a:p>
      </dsp:txBody>
      <dsp:txXfrm>
        <a:off x="3213413" y="1713538"/>
        <a:ext cx="1092784" cy="938347"/>
      </dsp:txXfrm>
    </dsp:sp>
    <dsp:sp modelId="{37AD6CC7-62C0-0E4E-86B6-6D5E8F135FD0}">
      <dsp:nvSpPr>
        <dsp:cNvPr id="0" name=""/>
        <dsp:cNvSpPr/>
      </dsp:nvSpPr>
      <dsp:spPr>
        <a:xfrm>
          <a:off x="4057817" y="2679004"/>
          <a:ext cx="184683" cy="159366"/>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CDD501F1-ACD8-204A-9394-6FDD6134F210}">
      <dsp:nvSpPr>
        <dsp:cNvPr id="0" name=""/>
        <dsp:cNvSpPr/>
      </dsp:nvSpPr>
      <dsp:spPr>
        <a:xfrm>
          <a:off x="4329805" y="2255734"/>
          <a:ext cx="1583238" cy="1359487"/>
        </a:xfrm>
        <a:prstGeom prst="hexagon">
          <a:avLst>
            <a:gd name="adj" fmla="val 25000"/>
            <a:gd name="vf" fmla="val 11547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8000" b="-8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FACC98E-E344-5C4A-A48D-63D04A8304E8}">
      <dsp:nvSpPr>
        <dsp:cNvPr id="0" name=""/>
        <dsp:cNvSpPr/>
      </dsp:nvSpPr>
      <dsp:spPr>
        <a:xfrm>
          <a:off x="4368421" y="2860918"/>
          <a:ext cx="184683" cy="159366"/>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84985879-4779-7A40-9069-2D70A25FDE5A}">
      <dsp:nvSpPr>
        <dsp:cNvPr id="0" name=""/>
        <dsp:cNvSpPr/>
      </dsp:nvSpPr>
      <dsp:spPr>
        <a:xfrm>
          <a:off x="1605727" y="755840"/>
          <a:ext cx="1583238" cy="1359487"/>
        </a:xfrm>
        <a:prstGeom prst="hexagon">
          <a:avLst>
            <a:gd name="adj" fmla="val 25000"/>
            <a:gd name="vf" fmla="val 115470"/>
          </a:avLst>
        </a:prstGeom>
        <a:gradFill rotWithShape="0">
          <a:gsLst>
            <a:gs pos="0">
              <a:srgbClr val="FFFF00"/>
            </a:gs>
            <a:gs pos="80000">
              <a:srgbClr val="FFFF95"/>
            </a:gs>
            <a:gs pos="100000">
              <a:schemeClr val="accent3"/>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kern="1200" smtClean="0">
              <a:solidFill>
                <a:schemeClr val="tx1"/>
              </a:solidFill>
            </a:rPr>
            <a:t>Enhanced HetNet</a:t>
          </a:r>
          <a:endParaRPr lang="en-US" sz="1200" kern="1200" dirty="0">
            <a:solidFill>
              <a:schemeClr val="tx1"/>
            </a:solidFill>
          </a:endParaRPr>
        </a:p>
      </dsp:txBody>
      <dsp:txXfrm>
        <a:off x="1850954" y="966410"/>
        <a:ext cx="1092784" cy="938347"/>
      </dsp:txXfrm>
    </dsp:sp>
    <dsp:sp modelId="{8A94123A-D884-8B41-8C6B-3D9F97FEEA5A}">
      <dsp:nvSpPr>
        <dsp:cNvPr id="0" name=""/>
        <dsp:cNvSpPr/>
      </dsp:nvSpPr>
      <dsp:spPr>
        <a:xfrm>
          <a:off x="2683606" y="774287"/>
          <a:ext cx="184683" cy="159366"/>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8C3C8851-0CB1-844F-B7C6-2A068DFEB5B0}">
      <dsp:nvSpPr>
        <dsp:cNvPr id="0" name=""/>
        <dsp:cNvSpPr/>
      </dsp:nvSpPr>
      <dsp:spPr>
        <a:xfrm>
          <a:off x="2968186" y="0"/>
          <a:ext cx="1583238" cy="1359487"/>
        </a:xfrm>
        <a:prstGeom prst="hexagon">
          <a:avLst>
            <a:gd name="adj" fmla="val 25000"/>
            <a:gd name="vf" fmla="val 11547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8000" b="-8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EB41E4E-812F-494E-BC0C-FEE1B4B1F53A}">
      <dsp:nvSpPr>
        <dsp:cNvPr id="0" name=""/>
        <dsp:cNvSpPr/>
      </dsp:nvSpPr>
      <dsp:spPr>
        <a:xfrm>
          <a:off x="3012678" y="602109"/>
          <a:ext cx="184683" cy="159366"/>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54D2B84-084F-1645-886A-859D233AD802}">
      <dsp:nvSpPr>
        <dsp:cNvPr id="0" name=""/>
        <dsp:cNvSpPr/>
      </dsp:nvSpPr>
      <dsp:spPr>
        <a:xfrm>
          <a:off x="4329805" y="752765"/>
          <a:ext cx="1583238" cy="1359487"/>
        </a:xfrm>
        <a:prstGeom prst="hexagon">
          <a:avLst>
            <a:gd name="adj" fmla="val 25000"/>
            <a:gd name="vf" fmla="val 115470"/>
          </a:avLst>
        </a:prstGeom>
        <a:gradFill rotWithShape="0">
          <a:gsLst>
            <a:gs pos="0">
              <a:srgbClr val="FFFF00"/>
            </a:gs>
            <a:gs pos="80000">
              <a:srgbClr val="FFFF95"/>
            </a:gs>
            <a:gs pos="100000">
              <a:schemeClr val="accent3"/>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kern="1200" smtClean="0">
              <a:solidFill>
                <a:schemeClr val="tx1"/>
              </a:solidFill>
            </a:rPr>
            <a:t>Hot Spot Enhancements</a:t>
          </a:r>
          <a:endParaRPr lang="en-US" sz="1200" kern="1200" dirty="0">
            <a:solidFill>
              <a:schemeClr val="tx1"/>
            </a:solidFill>
          </a:endParaRPr>
        </a:p>
      </dsp:txBody>
      <dsp:txXfrm>
        <a:off x="4575032" y="963335"/>
        <a:ext cx="1092784" cy="938347"/>
      </dsp:txXfrm>
    </dsp:sp>
    <dsp:sp modelId="{1EFA59F2-1BC4-FE4E-B047-D855A4F87ED0}">
      <dsp:nvSpPr>
        <dsp:cNvPr id="0" name=""/>
        <dsp:cNvSpPr/>
      </dsp:nvSpPr>
      <dsp:spPr>
        <a:xfrm>
          <a:off x="5699819" y="1355387"/>
          <a:ext cx="184683" cy="159366"/>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D51B3962-F4EF-064B-B409-B86F2AB0A69F}">
      <dsp:nvSpPr>
        <dsp:cNvPr id="0" name=""/>
        <dsp:cNvSpPr/>
      </dsp:nvSpPr>
      <dsp:spPr>
        <a:xfrm>
          <a:off x="5692264" y="1517316"/>
          <a:ext cx="1583238" cy="1359487"/>
        </a:xfrm>
        <a:prstGeom prst="hexagon">
          <a:avLst>
            <a:gd name="adj" fmla="val 25000"/>
            <a:gd name="vf" fmla="val 115470"/>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14000" r="-14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F99CCA1B-ED0D-B645-9EBC-53EA19B09DF2}">
      <dsp:nvSpPr>
        <dsp:cNvPr id="0" name=""/>
        <dsp:cNvSpPr/>
      </dsp:nvSpPr>
      <dsp:spPr>
        <a:xfrm>
          <a:off x="6001188" y="1541401"/>
          <a:ext cx="184683" cy="159366"/>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08B51E3C-A75F-EA45-A841-506C1369585C}">
      <dsp:nvSpPr>
        <dsp:cNvPr id="0" name=""/>
        <dsp:cNvSpPr/>
      </dsp:nvSpPr>
      <dsp:spPr>
        <a:xfrm>
          <a:off x="5692264" y="14348"/>
          <a:ext cx="1583238" cy="1359487"/>
        </a:xfrm>
        <a:prstGeom prst="hexagon">
          <a:avLst>
            <a:gd name="adj" fmla="val 25000"/>
            <a:gd name="vf" fmla="val 115470"/>
          </a:avLst>
        </a:prstGeom>
        <a:gradFill rotWithShape="0">
          <a:gsLst>
            <a:gs pos="0">
              <a:srgbClr val="FFFF00"/>
            </a:gs>
            <a:gs pos="80000">
              <a:srgbClr val="FFFF95"/>
            </a:gs>
            <a:gs pos="100000">
              <a:schemeClr val="accent3"/>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kern="1200" smtClean="0">
              <a:solidFill>
                <a:schemeClr val="tx1"/>
              </a:solidFill>
            </a:rPr>
            <a:t>Small Cell Detection </a:t>
          </a:r>
          <a:endParaRPr lang="en-US" sz="1200" kern="1200" dirty="0">
            <a:solidFill>
              <a:schemeClr val="tx1"/>
            </a:solidFill>
          </a:endParaRPr>
        </a:p>
      </dsp:txBody>
      <dsp:txXfrm>
        <a:off x="5937491" y="224918"/>
        <a:ext cx="1092784" cy="938347"/>
      </dsp:txXfrm>
    </dsp:sp>
    <dsp:sp modelId="{D63F50EC-E1C6-7147-8008-529982CB2EFD}">
      <dsp:nvSpPr>
        <dsp:cNvPr id="0" name=""/>
        <dsp:cNvSpPr/>
      </dsp:nvSpPr>
      <dsp:spPr>
        <a:xfrm>
          <a:off x="7062277" y="623632"/>
          <a:ext cx="184683" cy="159366"/>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F429AB8B-5326-2941-833E-AE9AFFDE321F}">
      <dsp:nvSpPr>
        <dsp:cNvPr id="0" name=""/>
        <dsp:cNvSpPr/>
      </dsp:nvSpPr>
      <dsp:spPr>
        <a:xfrm>
          <a:off x="7054722" y="772750"/>
          <a:ext cx="1583238" cy="1359487"/>
        </a:xfrm>
        <a:prstGeom prst="hexagon">
          <a:avLst>
            <a:gd name="adj" fmla="val 25000"/>
            <a:gd name="vf" fmla="val 115470"/>
          </a:avLst>
        </a:prstGeom>
        <a:blipFill rotWithShape="1">
          <a:blip xmlns:r="http://schemas.openxmlformats.org/officeDocument/2006/relationships" r:embed="rId5"/>
          <a:srcRect/>
          <a:stretch>
            <a:fillRect/>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D16C4B6-7B15-CB49-8EEA-4E076D5B53A2}">
      <dsp:nvSpPr>
        <dsp:cNvPr id="0" name=""/>
        <dsp:cNvSpPr/>
      </dsp:nvSpPr>
      <dsp:spPr>
        <a:xfrm>
          <a:off x="7370363" y="802983"/>
          <a:ext cx="184683" cy="159366"/>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FE8336A-77AE-E24C-930E-DB9D25DE27FB}">
      <dsp:nvSpPr>
        <dsp:cNvPr id="0" name=""/>
        <dsp:cNvSpPr/>
      </dsp:nvSpPr>
      <dsp:spPr>
        <a:xfrm>
          <a:off x="7054722" y="2273156"/>
          <a:ext cx="1583238" cy="1359487"/>
        </a:xfrm>
        <a:prstGeom prst="hexagon">
          <a:avLst>
            <a:gd name="adj" fmla="val 25000"/>
            <a:gd name="vf" fmla="val 115470"/>
          </a:avLst>
        </a:prstGeom>
        <a:gradFill rotWithShape="0">
          <a:gsLst>
            <a:gs pos="0">
              <a:srgbClr val="FFFF00"/>
            </a:gs>
            <a:gs pos="80000">
              <a:srgbClr val="FFFF95"/>
            </a:gs>
            <a:gs pos="100000">
              <a:schemeClr val="accent3"/>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kern="1200" smtClean="0">
              <a:solidFill>
                <a:schemeClr val="tx1"/>
              </a:solidFill>
            </a:rPr>
            <a:t>UE Power Savings</a:t>
          </a:r>
          <a:endParaRPr lang="en-US" sz="1200" kern="1200" dirty="0">
            <a:solidFill>
              <a:schemeClr val="tx1"/>
            </a:solidFill>
          </a:endParaRPr>
        </a:p>
      </dsp:txBody>
      <dsp:txXfrm>
        <a:off x="7299949" y="2483726"/>
        <a:ext cx="1092784" cy="938347"/>
      </dsp:txXfrm>
    </dsp:sp>
    <dsp:sp modelId="{DC0C3FB5-075C-0C4C-8F61-6FF6F3866670}">
      <dsp:nvSpPr>
        <dsp:cNvPr id="0" name=""/>
        <dsp:cNvSpPr/>
      </dsp:nvSpPr>
      <dsp:spPr>
        <a:xfrm>
          <a:off x="7368684" y="3464053"/>
          <a:ext cx="184683" cy="159366"/>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E4FC396-6094-4148-A1BE-47D93CBBC25A}">
      <dsp:nvSpPr>
        <dsp:cNvPr id="0" name=""/>
        <dsp:cNvSpPr/>
      </dsp:nvSpPr>
      <dsp:spPr>
        <a:xfrm>
          <a:off x="5692264" y="3017723"/>
          <a:ext cx="1583238" cy="1359487"/>
        </a:xfrm>
        <a:prstGeom prst="hexagon">
          <a:avLst>
            <a:gd name="adj" fmla="val 25000"/>
            <a:gd name="vf" fmla="val 115470"/>
          </a:avLst>
        </a:prstGeom>
        <a:blipFill>
          <a:blip xmlns:r="http://schemas.openxmlformats.org/officeDocument/2006/relationships" r:embed="rId6">
            <a:extLst>
              <a:ext uri="{28A0092B-C50C-407E-A947-70E740481C1C}">
                <a14:useLocalDpi xmlns:a14="http://schemas.microsoft.com/office/drawing/2010/main" val="0"/>
              </a:ext>
            </a:extLst>
          </a:blip>
          <a:srcRect/>
          <a:stretch>
            <a:fillRect l="-18000" r="-18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C5CB907-12DB-8646-8064-9EDE707BE0A0}">
      <dsp:nvSpPr>
        <dsp:cNvPr id="0" name=""/>
        <dsp:cNvSpPr/>
      </dsp:nvSpPr>
      <dsp:spPr>
        <a:xfrm>
          <a:off x="7074869" y="3614196"/>
          <a:ext cx="184683" cy="159366"/>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5ABCDEC9-3151-1E42-9015-5D5C2A2073CE}">
      <dsp:nvSpPr>
        <dsp:cNvPr id="0" name=""/>
        <dsp:cNvSpPr/>
      </dsp:nvSpPr>
      <dsp:spPr>
        <a:xfrm>
          <a:off x="2995702" y="3009011"/>
          <a:ext cx="1583238" cy="1359487"/>
        </a:xfrm>
        <a:prstGeom prst="hexagon">
          <a:avLst>
            <a:gd name="adj" fmla="val 25000"/>
            <a:gd name="vf" fmla="val 115470"/>
          </a:avLst>
        </a:prstGeom>
        <a:gradFill rotWithShape="0">
          <a:gsLst>
            <a:gs pos="0">
              <a:srgbClr val="FFFF00"/>
            </a:gs>
            <a:gs pos="80000">
              <a:srgbClr val="FFFF95"/>
            </a:gs>
            <a:gs pos="100000">
              <a:schemeClr val="accent3"/>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kern="1200" dirty="0" smtClean="0">
              <a:solidFill>
                <a:schemeClr val="tx1"/>
              </a:solidFill>
            </a:rPr>
            <a:t>D2D for </a:t>
          </a:r>
          <a:r>
            <a:rPr lang="en-US" sz="1200" kern="1200" smtClean="0">
              <a:solidFill>
                <a:schemeClr val="tx1"/>
              </a:solidFill>
            </a:rPr>
            <a:t>Public Safety</a:t>
          </a:r>
          <a:endParaRPr lang="en-US" sz="1200" kern="1200" dirty="0">
            <a:solidFill>
              <a:schemeClr val="tx1"/>
            </a:solidFill>
          </a:endParaRPr>
        </a:p>
      </dsp:txBody>
      <dsp:txXfrm>
        <a:off x="3240929" y="3219581"/>
        <a:ext cx="1092784" cy="938347"/>
      </dsp:txXfrm>
    </dsp:sp>
    <dsp:sp modelId="{DA7C5E21-FEB0-DF41-A554-4CC4F1C26413}">
      <dsp:nvSpPr>
        <dsp:cNvPr id="0" name=""/>
        <dsp:cNvSpPr/>
      </dsp:nvSpPr>
      <dsp:spPr>
        <a:xfrm>
          <a:off x="3011838" y="3611634"/>
          <a:ext cx="184683" cy="159366"/>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3EA1BE1-3484-BE4B-84FA-05A24D20DA5E}">
      <dsp:nvSpPr>
        <dsp:cNvPr id="0" name=""/>
        <dsp:cNvSpPr/>
      </dsp:nvSpPr>
      <dsp:spPr>
        <a:xfrm>
          <a:off x="1604888" y="3764851"/>
          <a:ext cx="1583238" cy="1359487"/>
        </a:xfrm>
        <a:prstGeom prst="hexagon">
          <a:avLst>
            <a:gd name="adj" fmla="val 25000"/>
            <a:gd name="vf" fmla="val 115470"/>
          </a:avLst>
        </a:prstGeom>
        <a:blipFill>
          <a:blip xmlns:r="http://schemas.openxmlformats.org/officeDocument/2006/relationships" r:embed="rId7">
            <a:extLst>
              <a:ext uri="{28A0092B-C50C-407E-A947-70E740481C1C}">
                <a14:useLocalDpi xmlns:a14="http://schemas.microsoft.com/office/drawing/2010/main" val="0"/>
              </a:ext>
            </a:extLst>
          </a:blip>
          <a:srcRect/>
          <a:stretch>
            <a:fillRect l="-15000" r="-15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0AAD4836-F4D5-B444-BF43-7168EB3F8048}">
      <dsp:nvSpPr>
        <dsp:cNvPr id="0" name=""/>
        <dsp:cNvSpPr/>
      </dsp:nvSpPr>
      <dsp:spPr>
        <a:xfrm>
          <a:off x="2681927" y="3783811"/>
          <a:ext cx="184683" cy="159366"/>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0277D7-95BC-434D-A64D-CA3B383F4A66}">
      <dsp:nvSpPr>
        <dsp:cNvPr id="0" name=""/>
        <dsp:cNvSpPr/>
      </dsp:nvSpPr>
      <dsp:spPr>
        <a:xfrm rot="5400000">
          <a:off x="5060643" y="-1890586"/>
          <a:ext cx="1253557" cy="5352868"/>
        </a:xfrm>
        <a:prstGeom prst="round2SameRect">
          <a:avLst/>
        </a:prstGeom>
        <a:solidFill>
          <a:srgbClr val="FFFF95">
            <a:alpha val="90000"/>
          </a:srgb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rtl="0">
            <a:lnSpc>
              <a:spcPct val="90000"/>
            </a:lnSpc>
            <a:spcBef>
              <a:spcPct val="0"/>
            </a:spcBef>
            <a:spcAft>
              <a:spcPct val="15000"/>
            </a:spcAft>
            <a:buChar char="••"/>
          </a:pPr>
          <a:r>
            <a:rPr lang="en-US" sz="2000" kern="1200" dirty="0" smtClean="0"/>
            <a:t>Find way to improve capacity on existing systems</a:t>
          </a:r>
          <a:endParaRPr lang="en-US" sz="2000" kern="1200" dirty="0"/>
        </a:p>
      </dsp:txBody>
      <dsp:txXfrm rot="-5400000">
        <a:off x="3010988" y="220263"/>
        <a:ext cx="5291674" cy="1131169"/>
      </dsp:txXfrm>
    </dsp:sp>
    <dsp:sp modelId="{95B2504D-A40B-0342-A310-3DDEB08F2498}">
      <dsp:nvSpPr>
        <dsp:cNvPr id="0" name=""/>
        <dsp:cNvSpPr/>
      </dsp:nvSpPr>
      <dsp:spPr>
        <a:xfrm>
          <a:off x="0" y="2374"/>
          <a:ext cx="3010988" cy="1566947"/>
        </a:xfrm>
        <a:prstGeom prst="roundRect">
          <a:avLst/>
        </a:prstGeom>
        <a:gradFill rotWithShape="0">
          <a:gsLst>
            <a:gs pos="0">
              <a:srgbClr val="FFFF00"/>
            </a:gs>
            <a:gs pos="80000">
              <a:srgbClr val="FFFF95"/>
            </a:gs>
            <a:gs pos="100000">
              <a:schemeClr val="accent3"/>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6210" tIns="78105" rIns="156210" bIns="78105" numCol="1" spcCol="1270" anchor="ctr" anchorCtr="0">
          <a:noAutofit/>
        </a:bodyPr>
        <a:lstStyle/>
        <a:p>
          <a:pPr lvl="0" algn="ctr" defTabSz="1822450" rtl="0">
            <a:lnSpc>
              <a:spcPct val="90000"/>
            </a:lnSpc>
            <a:spcBef>
              <a:spcPct val="0"/>
            </a:spcBef>
            <a:spcAft>
              <a:spcPct val="35000"/>
            </a:spcAft>
          </a:pPr>
          <a:r>
            <a:rPr lang="en-US" sz="4100" kern="1200" dirty="0" smtClean="0">
              <a:solidFill>
                <a:schemeClr val="tx1"/>
              </a:solidFill>
            </a:rPr>
            <a:t>Capacity: </a:t>
          </a:r>
          <a:endParaRPr lang="en-US" sz="4100" kern="1200" dirty="0">
            <a:solidFill>
              <a:schemeClr val="tx1"/>
            </a:solidFill>
          </a:endParaRPr>
        </a:p>
      </dsp:txBody>
      <dsp:txXfrm>
        <a:off x="76492" y="78866"/>
        <a:ext cx="2858004" cy="1413963"/>
      </dsp:txXfrm>
    </dsp:sp>
    <dsp:sp modelId="{01F5961F-2BB8-B243-8CEF-64CC0678623B}">
      <dsp:nvSpPr>
        <dsp:cNvPr id="0" name=""/>
        <dsp:cNvSpPr/>
      </dsp:nvSpPr>
      <dsp:spPr>
        <a:xfrm rot="5400000">
          <a:off x="5060643" y="-245291"/>
          <a:ext cx="1253557" cy="5352868"/>
        </a:xfrm>
        <a:prstGeom prst="round2SameRect">
          <a:avLst/>
        </a:prstGeom>
        <a:solidFill>
          <a:srgbClr val="FFFF95">
            <a:alpha val="90000"/>
          </a:srgb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rtl="0">
            <a:lnSpc>
              <a:spcPct val="90000"/>
            </a:lnSpc>
            <a:spcBef>
              <a:spcPct val="0"/>
            </a:spcBef>
            <a:spcAft>
              <a:spcPct val="15000"/>
            </a:spcAft>
            <a:buChar char="••"/>
          </a:pPr>
          <a:r>
            <a:rPr lang="en-US" sz="2000" kern="1200" dirty="0" smtClean="0"/>
            <a:t>Use of micro, </a:t>
          </a:r>
          <a:r>
            <a:rPr lang="en-US" sz="2000" kern="1200" dirty="0" err="1" smtClean="0"/>
            <a:t>pico</a:t>
          </a:r>
          <a:r>
            <a:rPr lang="en-US" sz="2000" kern="1200" dirty="0" smtClean="0"/>
            <a:t>, </a:t>
          </a:r>
          <a:r>
            <a:rPr lang="en-US" sz="2000" kern="1200" dirty="0" err="1" smtClean="0"/>
            <a:t>femto</a:t>
          </a:r>
          <a:r>
            <a:rPr lang="en-US" sz="2000" kern="1200" dirty="0" smtClean="0"/>
            <a:t> cells with efficient backhaul</a:t>
          </a:r>
          <a:endParaRPr lang="en-US" sz="2000" kern="1200" dirty="0"/>
        </a:p>
      </dsp:txBody>
      <dsp:txXfrm rot="-5400000">
        <a:off x="3010988" y="1865558"/>
        <a:ext cx="5291674" cy="1131169"/>
      </dsp:txXfrm>
    </dsp:sp>
    <dsp:sp modelId="{321210BE-EC26-274E-91C1-B81F5470458E}">
      <dsp:nvSpPr>
        <dsp:cNvPr id="0" name=""/>
        <dsp:cNvSpPr/>
      </dsp:nvSpPr>
      <dsp:spPr>
        <a:xfrm>
          <a:off x="0" y="1647668"/>
          <a:ext cx="3010988" cy="1566947"/>
        </a:xfrm>
        <a:prstGeom prst="roundRect">
          <a:avLst/>
        </a:prstGeom>
        <a:gradFill rotWithShape="0">
          <a:gsLst>
            <a:gs pos="0">
              <a:srgbClr val="FFFF00"/>
            </a:gs>
            <a:gs pos="80000">
              <a:srgbClr val="FFFF95"/>
            </a:gs>
            <a:gs pos="100000">
              <a:schemeClr val="accent3"/>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6210" tIns="78105" rIns="156210" bIns="78105" numCol="1" spcCol="1270" anchor="ctr" anchorCtr="0">
          <a:noAutofit/>
        </a:bodyPr>
        <a:lstStyle/>
        <a:p>
          <a:pPr lvl="0" algn="ctr" defTabSz="1822450" rtl="0">
            <a:lnSpc>
              <a:spcPct val="90000"/>
            </a:lnSpc>
            <a:spcBef>
              <a:spcPct val="0"/>
            </a:spcBef>
            <a:spcAft>
              <a:spcPct val="35000"/>
            </a:spcAft>
          </a:pPr>
          <a:r>
            <a:rPr lang="en-US" sz="4100" kern="1200" dirty="0" smtClean="0">
              <a:solidFill>
                <a:schemeClr val="tx1"/>
              </a:solidFill>
            </a:rPr>
            <a:t>Coverage: </a:t>
          </a:r>
          <a:endParaRPr lang="en-US" sz="4100" kern="1200" dirty="0">
            <a:solidFill>
              <a:schemeClr val="tx1"/>
            </a:solidFill>
          </a:endParaRPr>
        </a:p>
      </dsp:txBody>
      <dsp:txXfrm>
        <a:off x="76492" y="1724160"/>
        <a:ext cx="2858004" cy="1413963"/>
      </dsp:txXfrm>
    </dsp:sp>
    <dsp:sp modelId="{6140A39E-92F5-304B-9332-719E90A36033}">
      <dsp:nvSpPr>
        <dsp:cNvPr id="0" name=""/>
        <dsp:cNvSpPr/>
      </dsp:nvSpPr>
      <dsp:spPr>
        <a:xfrm rot="5400000">
          <a:off x="5060643" y="1400002"/>
          <a:ext cx="1253557" cy="5352868"/>
        </a:xfrm>
        <a:prstGeom prst="round2SameRect">
          <a:avLst/>
        </a:prstGeom>
        <a:solidFill>
          <a:srgbClr val="FFFF95">
            <a:alpha val="90000"/>
          </a:srgb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rtl="0">
            <a:lnSpc>
              <a:spcPct val="90000"/>
            </a:lnSpc>
            <a:spcBef>
              <a:spcPct val="0"/>
            </a:spcBef>
            <a:spcAft>
              <a:spcPct val="15000"/>
            </a:spcAft>
            <a:buChar char="••"/>
          </a:pPr>
          <a:r>
            <a:rPr lang="en-US" sz="2000" kern="1200" smtClean="0"/>
            <a:t>Better use of spectrum through aggregation techniques and other methods that do not adversely affect Capacity and Coverage</a:t>
          </a:r>
          <a:endParaRPr lang="en-US" sz="2000" kern="1200"/>
        </a:p>
      </dsp:txBody>
      <dsp:txXfrm rot="-5400000">
        <a:off x="3010988" y="3510851"/>
        <a:ext cx="5291674" cy="1131169"/>
      </dsp:txXfrm>
    </dsp:sp>
    <dsp:sp modelId="{F7A7732D-AA25-B44C-9A34-F03ACF97315C}">
      <dsp:nvSpPr>
        <dsp:cNvPr id="0" name=""/>
        <dsp:cNvSpPr/>
      </dsp:nvSpPr>
      <dsp:spPr>
        <a:xfrm>
          <a:off x="0" y="3292963"/>
          <a:ext cx="3010988" cy="1566947"/>
        </a:xfrm>
        <a:prstGeom prst="roundRect">
          <a:avLst/>
        </a:prstGeom>
        <a:gradFill rotWithShape="0">
          <a:gsLst>
            <a:gs pos="0">
              <a:srgbClr val="FFFF00"/>
            </a:gs>
            <a:gs pos="80000">
              <a:srgbClr val="FFFF95"/>
            </a:gs>
            <a:gs pos="100000">
              <a:schemeClr val="accent3"/>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6210" tIns="78105" rIns="156210" bIns="78105" numCol="1" spcCol="1270" anchor="ctr" anchorCtr="0">
          <a:noAutofit/>
        </a:bodyPr>
        <a:lstStyle/>
        <a:p>
          <a:pPr lvl="0" algn="ctr" defTabSz="1822450" rtl="0">
            <a:lnSpc>
              <a:spcPct val="90000"/>
            </a:lnSpc>
            <a:spcBef>
              <a:spcPct val="0"/>
            </a:spcBef>
            <a:spcAft>
              <a:spcPct val="35000"/>
            </a:spcAft>
          </a:pPr>
          <a:r>
            <a:rPr lang="en-US" sz="4100" kern="1200" dirty="0" smtClean="0">
              <a:solidFill>
                <a:schemeClr val="tx1"/>
              </a:solidFill>
            </a:rPr>
            <a:t>Spectrum Utilization: </a:t>
          </a:r>
          <a:endParaRPr lang="en-US" sz="4100" kern="1200" dirty="0">
            <a:solidFill>
              <a:schemeClr val="tx1"/>
            </a:solidFill>
          </a:endParaRPr>
        </a:p>
      </dsp:txBody>
      <dsp:txXfrm>
        <a:off x="76492" y="3369455"/>
        <a:ext cx="2858004" cy="141396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B5D2DE-3AEE-F147-8768-0293089ED34A}">
      <dsp:nvSpPr>
        <dsp:cNvPr id="0" name=""/>
        <dsp:cNvSpPr/>
      </dsp:nvSpPr>
      <dsp:spPr>
        <a:xfrm>
          <a:off x="0" y="15182"/>
          <a:ext cx="7510908" cy="1188653"/>
        </a:xfrm>
        <a:prstGeom prst="roundRect">
          <a:avLst>
            <a:gd name="adj" fmla="val 10000"/>
          </a:avLst>
        </a:prstGeom>
        <a:gradFill rotWithShape="0">
          <a:gsLst>
            <a:gs pos="0">
              <a:srgbClr val="FFFF00"/>
            </a:gs>
            <a:gs pos="80000">
              <a:srgbClr val="FFFF95"/>
            </a:gs>
            <a:gs pos="100000">
              <a:schemeClr val="accent3"/>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3825" tIns="82550" rIns="123825" bIns="82550" numCol="1" spcCol="1270" anchor="ctr" anchorCtr="0">
          <a:noAutofit/>
        </a:bodyPr>
        <a:lstStyle/>
        <a:p>
          <a:pPr lvl="0" algn="ctr" defTabSz="2889250">
            <a:lnSpc>
              <a:spcPct val="90000"/>
            </a:lnSpc>
            <a:spcBef>
              <a:spcPct val="0"/>
            </a:spcBef>
            <a:spcAft>
              <a:spcPct val="35000"/>
            </a:spcAft>
          </a:pPr>
          <a:r>
            <a:rPr lang="en-US" sz="6500" kern="1200" dirty="0" smtClean="0">
              <a:solidFill>
                <a:schemeClr val="tx1"/>
              </a:solidFill>
            </a:rPr>
            <a:t>Macro trends:</a:t>
          </a:r>
          <a:endParaRPr lang="en-US" sz="6500" kern="1200" dirty="0">
            <a:solidFill>
              <a:schemeClr val="tx1"/>
            </a:solidFill>
          </a:endParaRPr>
        </a:p>
      </dsp:txBody>
      <dsp:txXfrm>
        <a:off x="34814" y="49996"/>
        <a:ext cx="7441280" cy="1119025"/>
      </dsp:txXfrm>
    </dsp:sp>
    <dsp:sp modelId="{9E4FD767-A160-B341-8196-5C8EB371D337}">
      <dsp:nvSpPr>
        <dsp:cNvPr id="0" name=""/>
        <dsp:cNvSpPr/>
      </dsp:nvSpPr>
      <dsp:spPr>
        <a:xfrm>
          <a:off x="397445" y="1404587"/>
          <a:ext cx="1188653" cy="1188653"/>
        </a:xfrm>
        <a:prstGeom prst="roundRect">
          <a:avLst>
            <a:gd name="adj" fmla="val 1667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3000" r="-23000"/>
          </a:stretch>
        </a:blip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54076E6B-933F-9E41-B8C5-3C2C484176B2}">
      <dsp:nvSpPr>
        <dsp:cNvPr id="0" name=""/>
        <dsp:cNvSpPr/>
      </dsp:nvSpPr>
      <dsp:spPr>
        <a:xfrm>
          <a:off x="1657417" y="1404587"/>
          <a:ext cx="6250936" cy="1188653"/>
        </a:xfrm>
        <a:prstGeom prst="roundRect">
          <a:avLst>
            <a:gd name="adj" fmla="val 16670"/>
          </a:avLst>
        </a:prstGeom>
        <a:gradFill rotWithShape="0">
          <a:gsLst>
            <a:gs pos="0">
              <a:srgbClr val="FFFF00"/>
            </a:gs>
            <a:gs pos="80000">
              <a:srgbClr val="FFFF95"/>
            </a:gs>
            <a:gs pos="100000">
              <a:schemeClr val="accent3"/>
            </a:gs>
          </a:gsLst>
          <a:lin ang="16200000" scaled="0"/>
        </a:gradFill>
        <a:ln w="9525" cap="flat" cmpd="sng" algn="ctr">
          <a:solidFill>
            <a:schemeClr val="l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77800" tIns="177800" rIns="177800" bIns="177800" numCol="1" spcCol="1270" anchor="ctr" anchorCtr="0">
          <a:noAutofit/>
        </a:bodyPr>
        <a:lstStyle/>
        <a:p>
          <a:pPr lvl="0" algn="ctr" defTabSz="1111250">
            <a:lnSpc>
              <a:spcPct val="90000"/>
            </a:lnSpc>
            <a:spcBef>
              <a:spcPct val="0"/>
            </a:spcBef>
            <a:spcAft>
              <a:spcPct val="35000"/>
            </a:spcAft>
          </a:pPr>
          <a:r>
            <a:rPr lang="en-US" sz="2500" kern="1200" dirty="0" smtClean="0">
              <a:solidFill>
                <a:schemeClr val="tx1"/>
              </a:solidFill>
            </a:rPr>
            <a:t>More difficult spectrum challenges</a:t>
          </a:r>
          <a:endParaRPr lang="en-US" sz="2500" kern="1200" dirty="0">
            <a:solidFill>
              <a:schemeClr val="tx1"/>
            </a:solidFill>
          </a:endParaRPr>
        </a:p>
      </dsp:txBody>
      <dsp:txXfrm>
        <a:off x="1715453" y="1462623"/>
        <a:ext cx="6134864" cy="1072581"/>
      </dsp:txXfrm>
    </dsp:sp>
    <dsp:sp modelId="{9CFFC5D1-BBAF-D14A-B458-CFCA0EF358C5}">
      <dsp:nvSpPr>
        <dsp:cNvPr id="0" name=""/>
        <dsp:cNvSpPr/>
      </dsp:nvSpPr>
      <dsp:spPr>
        <a:xfrm>
          <a:off x="397445" y="2735878"/>
          <a:ext cx="1188653" cy="1188653"/>
        </a:xfrm>
        <a:prstGeom prst="roundRect">
          <a:avLst>
            <a:gd name="adj" fmla="val 1667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8000" r="-18000"/>
          </a:stretch>
        </a:blip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6BB7A686-996E-0A4C-81CE-34AA6CA2802F}">
      <dsp:nvSpPr>
        <dsp:cNvPr id="0" name=""/>
        <dsp:cNvSpPr/>
      </dsp:nvSpPr>
      <dsp:spPr>
        <a:xfrm>
          <a:off x="1657417" y="2735878"/>
          <a:ext cx="6250936" cy="1188653"/>
        </a:xfrm>
        <a:prstGeom prst="roundRect">
          <a:avLst>
            <a:gd name="adj" fmla="val 16670"/>
          </a:avLst>
        </a:prstGeom>
        <a:gradFill rotWithShape="0">
          <a:gsLst>
            <a:gs pos="0">
              <a:srgbClr val="FFFF00"/>
            </a:gs>
            <a:gs pos="80000">
              <a:srgbClr val="FFFF95"/>
            </a:gs>
            <a:gs pos="100000">
              <a:schemeClr val="bg1"/>
            </a:gs>
          </a:gsLst>
          <a:lin ang="16200000" scaled="0"/>
        </a:gradFill>
        <a:ln w="9525" cap="flat" cmpd="sng" algn="ctr">
          <a:solidFill>
            <a:schemeClr val="l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77800" tIns="177800" rIns="177800" bIns="177800" numCol="1" spcCol="1270" anchor="ctr" anchorCtr="0">
          <a:noAutofit/>
        </a:bodyPr>
        <a:lstStyle/>
        <a:p>
          <a:pPr lvl="0" algn="ctr" defTabSz="1111250">
            <a:lnSpc>
              <a:spcPct val="90000"/>
            </a:lnSpc>
            <a:spcBef>
              <a:spcPct val="0"/>
            </a:spcBef>
            <a:spcAft>
              <a:spcPct val="35000"/>
            </a:spcAft>
          </a:pPr>
          <a:r>
            <a:rPr lang="en-US" sz="2500" kern="1200" dirty="0" smtClean="0">
              <a:solidFill>
                <a:schemeClr val="tx1"/>
              </a:solidFill>
            </a:rPr>
            <a:t>More efficient network architectures</a:t>
          </a:r>
          <a:endParaRPr lang="en-US" sz="2500" kern="1200" dirty="0">
            <a:solidFill>
              <a:schemeClr val="tx1"/>
            </a:solidFill>
          </a:endParaRPr>
        </a:p>
      </dsp:txBody>
      <dsp:txXfrm>
        <a:off x="1715453" y="2793914"/>
        <a:ext cx="6134864" cy="1072581"/>
      </dsp:txXfrm>
    </dsp:sp>
    <dsp:sp modelId="{DEAFD927-22C0-1F46-B27E-CC625D413F9A}">
      <dsp:nvSpPr>
        <dsp:cNvPr id="0" name=""/>
        <dsp:cNvSpPr/>
      </dsp:nvSpPr>
      <dsp:spPr>
        <a:xfrm>
          <a:off x="397445" y="4067170"/>
          <a:ext cx="1188653" cy="1188653"/>
        </a:xfrm>
        <a:prstGeom prst="roundRect">
          <a:avLst>
            <a:gd name="adj" fmla="val 1667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20000" b="-20000"/>
          </a:stretch>
        </a:blip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DCEF7E65-6BD7-744E-9872-A9C5558EB8C8}">
      <dsp:nvSpPr>
        <dsp:cNvPr id="0" name=""/>
        <dsp:cNvSpPr/>
      </dsp:nvSpPr>
      <dsp:spPr>
        <a:xfrm>
          <a:off x="1657417" y="4067170"/>
          <a:ext cx="6250936" cy="1188653"/>
        </a:xfrm>
        <a:prstGeom prst="roundRect">
          <a:avLst>
            <a:gd name="adj" fmla="val 16670"/>
          </a:avLst>
        </a:prstGeom>
        <a:gradFill rotWithShape="0">
          <a:gsLst>
            <a:gs pos="0">
              <a:srgbClr val="FFFF00"/>
            </a:gs>
            <a:gs pos="80000">
              <a:srgbClr val="FFFF95"/>
            </a:gs>
            <a:gs pos="100000">
              <a:schemeClr val="bg1"/>
            </a:gs>
          </a:gsLst>
          <a:lin ang="16200000" scaled="0"/>
        </a:gradFill>
        <a:ln w="9525" cap="flat" cmpd="sng" algn="ctr">
          <a:solidFill>
            <a:schemeClr val="l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77800" tIns="177800" rIns="177800" bIns="177800" numCol="1" spcCol="1270" anchor="ctr" anchorCtr="0">
          <a:noAutofit/>
        </a:bodyPr>
        <a:lstStyle/>
        <a:p>
          <a:pPr lvl="0" algn="ctr" defTabSz="1111250">
            <a:lnSpc>
              <a:spcPct val="90000"/>
            </a:lnSpc>
            <a:spcBef>
              <a:spcPct val="0"/>
            </a:spcBef>
            <a:spcAft>
              <a:spcPct val="35000"/>
            </a:spcAft>
          </a:pPr>
          <a:r>
            <a:rPr lang="en-US" sz="2500" kern="1200" dirty="0" smtClean="0">
              <a:solidFill>
                <a:schemeClr val="tx1"/>
              </a:solidFill>
            </a:rPr>
            <a:t>User experience affected by higher mobile data rates</a:t>
          </a:r>
        </a:p>
      </dsp:txBody>
      <dsp:txXfrm>
        <a:off x="1715453" y="4125206"/>
        <a:ext cx="6134864" cy="107258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ABDEB7-F7E4-A044-BE24-387B556E1B3E}">
      <dsp:nvSpPr>
        <dsp:cNvPr id="0" name=""/>
        <dsp:cNvSpPr/>
      </dsp:nvSpPr>
      <dsp:spPr>
        <a:xfrm rot="10800000">
          <a:off x="941786" y="2351"/>
          <a:ext cx="8049831" cy="1057475"/>
        </a:xfrm>
        <a:prstGeom prst="homePlate">
          <a:avLst/>
        </a:prstGeom>
        <a:gradFill rotWithShape="0">
          <a:gsLst>
            <a:gs pos="0">
              <a:srgbClr val="FFFF00"/>
            </a:gs>
            <a:gs pos="80000">
              <a:srgbClr val="FFFF95"/>
            </a:gs>
            <a:gs pos="100000">
              <a:schemeClr val="accent3"/>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66318" tIns="91440" rIns="170688" bIns="91440" numCol="1" spcCol="1270" anchor="ctr" anchorCtr="0">
          <a:noAutofit/>
        </a:bodyPr>
        <a:lstStyle/>
        <a:p>
          <a:pPr lvl="0" algn="ctr" defTabSz="1066800" rtl="0">
            <a:lnSpc>
              <a:spcPct val="90000"/>
            </a:lnSpc>
            <a:spcBef>
              <a:spcPct val="0"/>
            </a:spcBef>
            <a:spcAft>
              <a:spcPct val="35000"/>
            </a:spcAft>
          </a:pPr>
          <a:r>
            <a:rPr lang="en-US" sz="2400" b="1" i="1" kern="1200" dirty="0" smtClean="0">
              <a:solidFill>
                <a:schemeClr val="tx1"/>
              </a:solidFill>
            </a:rPr>
            <a:t>Things change and wireless will as well</a:t>
          </a:r>
          <a:endParaRPr lang="en-US" sz="2400" b="1" kern="1200" dirty="0">
            <a:solidFill>
              <a:schemeClr val="tx1"/>
            </a:solidFill>
          </a:endParaRPr>
        </a:p>
      </dsp:txBody>
      <dsp:txXfrm rot="10800000">
        <a:off x="1206155" y="2351"/>
        <a:ext cx="7785462" cy="1057475"/>
      </dsp:txXfrm>
    </dsp:sp>
    <dsp:sp modelId="{19DCECC6-222B-C54B-B1B9-EC82754BB718}">
      <dsp:nvSpPr>
        <dsp:cNvPr id="0" name=""/>
        <dsp:cNvSpPr/>
      </dsp:nvSpPr>
      <dsp:spPr>
        <a:xfrm>
          <a:off x="23468" y="2351"/>
          <a:ext cx="1057475" cy="1057475"/>
        </a:xfrm>
        <a:prstGeom prst="ellipse">
          <a:avLst/>
        </a:prstGeom>
        <a:blipFill rotWithShape="1">
          <a:blip xmlns:r="http://schemas.openxmlformats.org/officeDocument/2006/relationships" r:embed="rId1"/>
          <a:stretch>
            <a:fillRect/>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29F43F13-F8F1-2848-9A75-C8CC4394006C}">
      <dsp:nvSpPr>
        <dsp:cNvPr id="0" name=""/>
        <dsp:cNvSpPr/>
      </dsp:nvSpPr>
      <dsp:spPr>
        <a:xfrm rot="10800000">
          <a:off x="941786" y="1375491"/>
          <a:ext cx="8049831" cy="1057475"/>
        </a:xfrm>
        <a:prstGeom prst="homePlate">
          <a:avLst/>
        </a:prstGeom>
        <a:gradFill rotWithShape="0">
          <a:gsLst>
            <a:gs pos="0">
              <a:srgbClr val="FFFF00"/>
            </a:gs>
            <a:gs pos="80000">
              <a:srgbClr val="FFFF95"/>
            </a:gs>
            <a:gs pos="100000">
              <a:schemeClr val="accent3"/>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66318" tIns="68580" rIns="128016" bIns="68580" numCol="1" spcCol="1270" anchor="ctr" anchorCtr="0">
          <a:noAutofit/>
        </a:bodyPr>
        <a:lstStyle/>
        <a:p>
          <a:pPr lvl="0" algn="ctr" defTabSz="800100" rtl="0">
            <a:lnSpc>
              <a:spcPct val="90000"/>
            </a:lnSpc>
            <a:spcBef>
              <a:spcPct val="0"/>
            </a:spcBef>
            <a:spcAft>
              <a:spcPct val="35000"/>
            </a:spcAft>
          </a:pPr>
          <a:r>
            <a:rPr lang="en-US" sz="1800" b="1" i="1" kern="1200" dirty="0" smtClean="0">
              <a:solidFill>
                <a:srgbClr val="000000"/>
              </a:solidFill>
            </a:rPr>
            <a:t>Multiple technologies, diverse spectrum and multiple access devices mean that we need to link these together in an easy to use method for an average user</a:t>
          </a:r>
          <a:endParaRPr lang="en-US" sz="1800" b="1" kern="1200" dirty="0">
            <a:solidFill>
              <a:srgbClr val="000000"/>
            </a:solidFill>
          </a:endParaRPr>
        </a:p>
      </dsp:txBody>
      <dsp:txXfrm rot="10800000">
        <a:off x="1206155" y="1375491"/>
        <a:ext cx="7785462" cy="1057475"/>
      </dsp:txXfrm>
    </dsp:sp>
    <dsp:sp modelId="{FAB78FEE-5AF8-414A-AE0C-08499D3047D1}">
      <dsp:nvSpPr>
        <dsp:cNvPr id="0" name=""/>
        <dsp:cNvSpPr/>
      </dsp:nvSpPr>
      <dsp:spPr>
        <a:xfrm>
          <a:off x="23468" y="1375491"/>
          <a:ext cx="1057475" cy="1057475"/>
        </a:xfrm>
        <a:prstGeom prst="ellipse">
          <a:avLst/>
        </a:prstGeom>
        <a:blipFill rotWithShape="1">
          <a:blip xmlns:r="http://schemas.openxmlformats.org/officeDocument/2006/relationships" r:embed="rId2"/>
          <a:stretch>
            <a:fillRect/>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0A6498C3-9F16-EC4F-843E-43CA6D6B489D}">
      <dsp:nvSpPr>
        <dsp:cNvPr id="0" name=""/>
        <dsp:cNvSpPr/>
      </dsp:nvSpPr>
      <dsp:spPr>
        <a:xfrm rot="10800000">
          <a:off x="941786" y="2748632"/>
          <a:ext cx="8049831" cy="1057475"/>
        </a:xfrm>
        <a:prstGeom prst="homePlate">
          <a:avLst/>
        </a:prstGeom>
        <a:gradFill rotWithShape="0">
          <a:gsLst>
            <a:gs pos="0">
              <a:srgbClr val="FFFF00"/>
            </a:gs>
            <a:gs pos="80000">
              <a:srgbClr val="FFFF95"/>
            </a:gs>
            <a:gs pos="100000">
              <a:schemeClr val="accent3"/>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66318" tIns="91440" rIns="170688" bIns="91440" numCol="1" spcCol="1270" anchor="ctr" anchorCtr="0">
          <a:noAutofit/>
        </a:bodyPr>
        <a:lstStyle/>
        <a:p>
          <a:pPr lvl="0" algn="ctr" defTabSz="1066800" rtl="0">
            <a:lnSpc>
              <a:spcPct val="90000"/>
            </a:lnSpc>
            <a:spcBef>
              <a:spcPct val="0"/>
            </a:spcBef>
            <a:spcAft>
              <a:spcPct val="35000"/>
            </a:spcAft>
          </a:pPr>
          <a:r>
            <a:rPr lang="en-US" sz="2400" b="1" i="1" kern="1200" dirty="0" smtClean="0">
              <a:solidFill>
                <a:srgbClr val="000000"/>
              </a:solidFill>
            </a:rPr>
            <a:t>No single technology winner. In other words, no convergence of technologies</a:t>
          </a:r>
          <a:endParaRPr lang="en-US" sz="2400" b="1" kern="1200" dirty="0">
            <a:solidFill>
              <a:srgbClr val="000000"/>
            </a:solidFill>
          </a:endParaRPr>
        </a:p>
      </dsp:txBody>
      <dsp:txXfrm rot="10800000">
        <a:off x="1206155" y="2748632"/>
        <a:ext cx="7785462" cy="1057475"/>
      </dsp:txXfrm>
    </dsp:sp>
    <dsp:sp modelId="{96C40C19-3C4D-0E49-BA19-70A7B02C3A6D}">
      <dsp:nvSpPr>
        <dsp:cNvPr id="0" name=""/>
        <dsp:cNvSpPr/>
      </dsp:nvSpPr>
      <dsp:spPr>
        <a:xfrm>
          <a:off x="23468" y="2748632"/>
          <a:ext cx="1057475" cy="1057475"/>
        </a:xfrm>
        <a:prstGeom prst="ellipse">
          <a:avLst/>
        </a:prstGeom>
        <a:blipFill rotWithShape="1">
          <a:blip xmlns:r="http://schemas.openxmlformats.org/officeDocument/2006/relationships" r:embed="rId3"/>
          <a:stretch>
            <a:fillRect/>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D9C339AF-6AD5-C243-B9D5-090F0AB17BD6}">
      <dsp:nvSpPr>
        <dsp:cNvPr id="0" name=""/>
        <dsp:cNvSpPr/>
      </dsp:nvSpPr>
      <dsp:spPr>
        <a:xfrm rot="10800000">
          <a:off x="941786" y="4121772"/>
          <a:ext cx="8049831" cy="1057475"/>
        </a:xfrm>
        <a:prstGeom prst="homePlate">
          <a:avLst/>
        </a:prstGeom>
        <a:gradFill rotWithShape="0">
          <a:gsLst>
            <a:gs pos="0">
              <a:srgbClr val="FFFF00"/>
            </a:gs>
            <a:gs pos="80000">
              <a:srgbClr val="FFFF95"/>
            </a:gs>
            <a:gs pos="100000">
              <a:schemeClr val="accent3"/>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66318" tIns="91440" rIns="170688" bIns="91440" numCol="1" spcCol="1270" anchor="ctr" anchorCtr="0">
          <a:noAutofit/>
        </a:bodyPr>
        <a:lstStyle/>
        <a:p>
          <a:pPr lvl="0" algn="ctr" defTabSz="1066800" rtl="0">
            <a:lnSpc>
              <a:spcPct val="90000"/>
            </a:lnSpc>
            <a:spcBef>
              <a:spcPct val="0"/>
            </a:spcBef>
            <a:spcAft>
              <a:spcPct val="35000"/>
            </a:spcAft>
          </a:pPr>
          <a:r>
            <a:rPr lang="en-US" sz="2400" b="1" i="1" kern="1200" dirty="0" smtClean="0">
              <a:solidFill>
                <a:srgbClr val="000000"/>
              </a:solidFill>
            </a:rPr>
            <a:t>The time to start thinking about what’s next is right now</a:t>
          </a:r>
          <a:endParaRPr lang="en-US" sz="2400" b="1" kern="1200" dirty="0">
            <a:solidFill>
              <a:srgbClr val="000000"/>
            </a:solidFill>
          </a:endParaRPr>
        </a:p>
      </dsp:txBody>
      <dsp:txXfrm rot="10800000">
        <a:off x="1206155" y="4121772"/>
        <a:ext cx="7785462" cy="1057475"/>
      </dsp:txXfrm>
    </dsp:sp>
    <dsp:sp modelId="{3A055D2A-3948-AE4A-BC25-41E50FFDE703}">
      <dsp:nvSpPr>
        <dsp:cNvPr id="0" name=""/>
        <dsp:cNvSpPr/>
      </dsp:nvSpPr>
      <dsp:spPr>
        <a:xfrm>
          <a:off x="23468" y="4121772"/>
          <a:ext cx="1057475" cy="1057475"/>
        </a:xfrm>
        <a:prstGeom prst="ellipse">
          <a:avLst/>
        </a:prstGeom>
        <a:blipFill rotWithShape="1">
          <a:blip xmlns:r="http://schemas.openxmlformats.org/officeDocument/2006/relationships" r:embed="rId4"/>
          <a:stretch>
            <a:fillRect/>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897668-8147-E54E-BBD8-CD95DC67B902}" type="datetimeFigureOut">
              <a:rPr lang="en-US" smtClean="0"/>
              <a:t>5/30/12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DEDFDF0-46FC-094F-8C77-ED1BC7C747AB}" type="slidenum">
              <a:rPr lang="en-US" smtClean="0"/>
              <a:t>‹#›</a:t>
            </a:fld>
            <a:endParaRPr lang="en-US"/>
          </a:p>
        </p:txBody>
      </p:sp>
    </p:spTree>
    <p:extLst>
      <p:ext uri="{BB962C8B-B14F-4D97-AF65-F5344CB8AC3E}">
        <p14:creationId xmlns:p14="http://schemas.microsoft.com/office/powerpoint/2010/main" val="273347240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DEDFDF0-46FC-094F-8C77-ED1BC7C747AB}" type="slidenum">
              <a:rPr lang="en-US" smtClean="0"/>
              <a:t>3</a:t>
            </a:fld>
            <a:endParaRPr lang="en-US"/>
          </a:p>
        </p:txBody>
      </p:sp>
    </p:spTree>
    <p:extLst>
      <p:ext uri="{BB962C8B-B14F-4D97-AF65-F5344CB8AC3E}">
        <p14:creationId xmlns:p14="http://schemas.microsoft.com/office/powerpoint/2010/main" val="5622894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need </a:t>
            </a:r>
            <a:r>
              <a:rPr lang="en-US" smtClean="0"/>
              <a:t>more spectrum</a:t>
            </a:r>
            <a:endParaRPr lang="en-US" dirty="0"/>
          </a:p>
        </p:txBody>
      </p:sp>
      <p:sp>
        <p:nvSpPr>
          <p:cNvPr id="4" name="Slide Number Placeholder 3"/>
          <p:cNvSpPr>
            <a:spLocks noGrp="1"/>
          </p:cNvSpPr>
          <p:nvPr>
            <p:ph type="sldNum" sz="quarter" idx="10"/>
          </p:nvPr>
        </p:nvSpPr>
        <p:spPr/>
        <p:txBody>
          <a:bodyPr/>
          <a:lstStyle/>
          <a:p>
            <a:fld id="{DDEDFDF0-46FC-094F-8C77-ED1BC7C747AB}" type="slidenum">
              <a:rPr lang="en-US" smtClean="0"/>
              <a:t>13</a:t>
            </a:fld>
            <a:endParaRPr lang="en-US"/>
          </a:p>
        </p:txBody>
      </p:sp>
    </p:spTree>
    <p:extLst>
      <p:ext uri="{BB962C8B-B14F-4D97-AF65-F5344CB8AC3E}">
        <p14:creationId xmlns:p14="http://schemas.microsoft.com/office/powerpoint/2010/main" val="13321004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need systems and devices that will make consumption of media easy, and enjoyable!!</a:t>
            </a:r>
            <a:endParaRPr lang="en-US" dirty="0"/>
          </a:p>
        </p:txBody>
      </p:sp>
      <p:sp>
        <p:nvSpPr>
          <p:cNvPr id="4" name="Slide Number Placeholder 3"/>
          <p:cNvSpPr>
            <a:spLocks noGrp="1"/>
          </p:cNvSpPr>
          <p:nvPr>
            <p:ph type="sldNum" sz="quarter" idx="10"/>
          </p:nvPr>
        </p:nvSpPr>
        <p:spPr/>
        <p:txBody>
          <a:bodyPr/>
          <a:lstStyle/>
          <a:p>
            <a:fld id="{DDEDFDF0-46FC-094F-8C77-ED1BC7C747AB}" type="slidenum">
              <a:rPr lang="en-US" smtClean="0"/>
              <a:t>16</a:t>
            </a:fld>
            <a:endParaRPr lang="en-US"/>
          </a:p>
        </p:txBody>
      </p:sp>
    </p:spTree>
    <p:extLst>
      <p:ext uri="{BB962C8B-B14F-4D97-AF65-F5344CB8AC3E}">
        <p14:creationId xmlns:p14="http://schemas.microsoft.com/office/powerpoint/2010/main" val="25022165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DEDFDF0-46FC-094F-8C77-ED1BC7C747AB}" type="slidenum">
              <a:rPr lang="en-US" smtClean="0"/>
              <a:t>18</a:t>
            </a:fld>
            <a:endParaRPr lang="en-US"/>
          </a:p>
        </p:txBody>
      </p:sp>
    </p:spTree>
    <p:extLst>
      <p:ext uri="{BB962C8B-B14F-4D97-AF65-F5344CB8AC3E}">
        <p14:creationId xmlns:p14="http://schemas.microsoft.com/office/powerpoint/2010/main" val="5622894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 Id="rId3"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90472" name="Rectangle 8"/>
          <p:cNvSpPr>
            <a:spLocks noChangeArrowheads="1"/>
          </p:cNvSpPr>
          <p:nvPr/>
        </p:nvSpPr>
        <p:spPr bwMode="gray">
          <a:xfrm>
            <a:off x="0" y="6662738"/>
            <a:ext cx="6019800" cy="214312"/>
          </a:xfrm>
          <a:prstGeom prst="rect">
            <a:avLst/>
          </a:prstGeom>
          <a:noFill/>
          <a:ln w="9525">
            <a:noFill/>
            <a:miter lim="800000"/>
            <a:headEnd/>
            <a:tailEnd/>
          </a:ln>
          <a:effectLst/>
        </p:spPr>
        <p:txBody>
          <a:bodyPr>
            <a:spAutoFit/>
          </a:bodyPr>
          <a:lstStyle/>
          <a:p>
            <a:pPr>
              <a:defRPr/>
            </a:pPr>
            <a:r>
              <a:rPr lang="en-US" sz="800">
                <a:solidFill>
                  <a:schemeClr val="bg1"/>
                </a:solidFill>
                <a:latin typeface="Arial" charset="0"/>
                <a:ea typeface="ＭＳ Ｐゴシック" pitchFamily="1" charset="-128"/>
                <a:cs typeface="Arial" charset="0"/>
              </a:rPr>
              <a:t>©2008 Sprint Nextel.  All Rights Reserved.</a:t>
            </a:r>
          </a:p>
        </p:txBody>
      </p:sp>
      <p:sp>
        <p:nvSpPr>
          <p:cNvPr id="12" name="Text Box 5"/>
          <p:cNvSpPr txBox="1">
            <a:spLocks noChangeArrowheads="1"/>
          </p:cNvSpPr>
          <p:nvPr/>
        </p:nvSpPr>
        <p:spPr bwMode="auto">
          <a:xfrm>
            <a:off x="304800" y="1295400"/>
            <a:ext cx="8305800" cy="1190625"/>
          </a:xfrm>
          <a:prstGeom prst="rect">
            <a:avLst/>
          </a:prstGeom>
          <a:noFill/>
          <a:ln w="9525">
            <a:noFill/>
            <a:miter lim="800000"/>
            <a:headEnd/>
            <a:tailEnd/>
          </a:ln>
          <a:effec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spcBef>
                <a:spcPct val="50000"/>
              </a:spcBef>
            </a:pPr>
            <a:r>
              <a:rPr lang="en-US" sz="3600">
                <a:solidFill>
                  <a:srgbClr val="FFE100"/>
                </a:solidFill>
              </a:rPr>
              <a:t>Network Architecture &amp; Access Technology Development</a:t>
            </a:r>
          </a:p>
        </p:txBody>
      </p:sp>
      <p:pic>
        <p:nvPicPr>
          <p:cNvPr id="11280" name="Picture 4" descr="PPT-Sprint Only-W-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34200" y="228600"/>
            <a:ext cx="1930400" cy="881063"/>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1283" name="Rectangle 19"/>
          <p:cNvSpPr>
            <a:spLocks noGrp="1" noChangeArrowheads="1"/>
          </p:cNvSpPr>
          <p:nvPr>
            <p:ph type="ctrTitle" sz="quarter"/>
          </p:nvPr>
        </p:nvSpPr>
        <p:spPr>
          <a:xfrm>
            <a:off x="762000" y="2667000"/>
            <a:ext cx="7772400" cy="1295400"/>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lstStyle>
            <a:lvl1pPr>
              <a:defRPr/>
            </a:lvl1pPr>
          </a:lstStyle>
          <a:p>
            <a:pPr lvl="0"/>
            <a:r>
              <a:rPr lang="en-US" noProof="0" smtClean="0"/>
              <a:t>Click to edit Master title style</a:t>
            </a:r>
          </a:p>
        </p:txBody>
      </p:sp>
      <p:sp>
        <p:nvSpPr>
          <p:cNvPr id="11284" name="Rectangle 20"/>
          <p:cNvSpPr>
            <a:spLocks noGrp="1" noChangeArrowheads="1"/>
          </p:cNvSpPr>
          <p:nvPr>
            <p:ph type="subTitle" sz="quarter" idx="1"/>
          </p:nvPr>
        </p:nvSpPr>
        <p:spPr>
          <a:xfrm>
            <a:off x="1371600" y="3962400"/>
            <a:ext cx="6400800" cy="1752600"/>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lstStyle>
            <a:lvl1pPr marL="0" indent="0" algn="ctr">
              <a:buFontTx/>
              <a:buNone/>
              <a:defRPr/>
            </a:lvl1pPr>
          </a:lstStyle>
          <a:p>
            <a:pPr lvl="0"/>
            <a:r>
              <a:rPr lang="en-US" noProof="0" smtClean="0"/>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0CD92DBF-73AF-3247-9079-2799EF42B594}" type="slidenum">
              <a:rPr lang="en-US" smtClean="0"/>
              <a:t>‹#›</a:t>
            </a:fld>
            <a:endParaRPr lang="en-US"/>
          </a:p>
        </p:txBody>
      </p:sp>
    </p:spTree>
    <p:extLst>
      <p:ext uri="{BB962C8B-B14F-4D97-AF65-F5344CB8AC3E}">
        <p14:creationId xmlns:p14="http://schemas.microsoft.com/office/powerpoint/2010/main" val="15349013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0"/>
            <a:ext cx="2076450" cy="6019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7695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0CD92DBF-73AF-3247-9079-2799EF42B594}" type="slidenum">
              <a:rPr lang="en-US" smtClean="0"/>
              <a:t>‹#›</a:t>
            </a:fld>
            <a:endParaRPr lang="en-US"/>
          </a:p>
        </p:txBody>
      </p:sp>
    </p:spTree>
    <p:extLst>
      <p:ext uri="{BB962C8B-B14F-4D97-AF65-F5344CB8AC3E}">
        <p14:creationId xmlns:p14="http://schemas.microsoft.com/office/powerpoint/2010/main" val="38271709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0CD92DBF-73AF-3247-9079-2799EF42B594}" type="slidenum">
              <a:rPr lang="en-US" smtClean="0"/>
              <a:t>‹#›</a:t>
            </a:fld>
            <a:endParaRPr lang="en-US"/>
          </a:p>
        </p:txBody>
      </p:sp>
    </p:spTree>
    <p:extLst>
      <p:ext uri="{BB962C8B-B14F-4D97-AF65-F5344CB8AC3E}">
        <p14:creationId xmlns:p14="http://schemas.microsoft.com/office/powerpoint/2010/main" val="4652604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0CD92DBF-73AF-3247-9079-2799EF42B594}" type="slidenum">
              <a:rPr lang="en-US" smtClean="0"/>
              <a:t>‹#›</a:t>
            </a:fld>
            <a:endParaRPr lang="en-US"/>
          </a:p>
        </p:txBody>
      </p:sp>
    </p:spTree>
    <p:extLst>
      <p:ext uri="{BB962C8B-B14F-4D97-AF65-F5344CB8AC3E}">
        <p14:creationId xmlns:p14="http://schemas.microsoft.com/office/powerpoint/2010/main" val="34664766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762000"/>
            <a:ext cx="4076700" cy="5257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6300" y="762000"/>
            <a:ext cx="4076700" cy="5257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0CD92DBF-73AF-3247-9079-2799EF42B594}" type="slidenum">
              <a:rPr lang="en-US" smtClean="0"/>
              <a:t>‹#›</a:t>
            </a:fld>
            <a:endParaRPr lang="en-US"/>
          </a:p>
        </p:txBody>
      </p:sp>
    </p:spTree>
    <p:extLst>
      <p:ext uri="{BB962C8B-B14F-4D97-AF65-F5344CB8AC3E}">
        <p14:creationId xmlns:p14="http://schemas.microsoft.com/office/powerpoint/2010/main" val="4555679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0CD92DBF-73AF-3247-9079-2799EF42B594}" type="slidenum">
              <a:rPr lang="en-US" smtClean="0"/>
              <a:t>‹#›</a:t>
            </a:fld>
            <a:endParaRPr lang="en-US"/>
          </a:p>
        </p:txBody>
      </p:sp>
    </p:spTree>
    <p:extLst>
      <p:ext uri="{BB962C8B-B14F-4D97-AF65-F5344CB8AC3E}">
        <p14:creationId xmlns:p14="http://schemas.microsoft.com/office/powerpoint/2010/main" val="22179245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0CD92DBF-73AF-3247-9079-2799EF42B594}" type="slidenum">
              <a:rPr lang="en-US" smtClean="0"/>
              <a:t>‹#›</a:t>
            </a:fld>
            <a:endParaRPr lang="en-US"/>
          </a:p>
        </p:txBody>
      </p:sp>
    </p:spTree>
    <p:extLst>
      <p:ext uri="{BB962C8B-B14F-4D97-AF65-F5344CB8AC3E}">
        <p14:creationId xmlns:p14="http://schemas.microsoft.com/office/powerpoint/2010/main" val="31359772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0CD92DBF-73AF-3247-9079-2799EF42B594}" type="slidenum">
              <a:rPr lang="en-US" smtClean="0"/>
              <a:t>‹#›</a:t>
            </a:fld>
            <a:endParaRPr lang="en-US"/>
          </a:p>
        </p:txBody>
      </p:sp>
    </p:spTree>
    <p:extLst>
      <p:ext uri="{BB962C8B-B14F-4D97-AF65-F5344CB8AC3E}">
        <p14:creationId xmlns:p14="http://schemas.microsoft.com/office/powerpoint/2010/main" val="19424370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0CD92DBF-73AF-3247-9079-2799EF42B594}" type="slidenum">
              <a:rPr lang="en-US" smtClean="0"/>
              <a:t>‹#›</a:t>
            </a:fld>
            <a:endParaRPr lang="en-US"/>
          </a:p>
        </p:txBody>
      </p:sp>
    </p:spTree>
    <p:extLst>
      <p:ext uri="{BB962C8B-B14F-4D97-AF65-F5344CB8AC3E}">
        <p14:creationId xmlns:p14="http://schemas.microsoft.com/office/powerpoint/2010/main" val="304253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0CD92DBF-73AF-3247-9079-2799EF42B594}" type="slidenum">
              <a:rPr lang="en-US" smtClean="0"/>
              <a:t>‹#›</a:t>
            </a:fld>
            <a:endParaRPr lang="en-US"/>
          </a:p>
        </p:txBody>
      </p:sp>
    </p:spTree>
    <p:extLst>
      <p:ext uri="{BB962C8B-B14F-4D97-AF65-F5344CB8AC3E}">
        <p14:creationId xmlns:p14="http://schemas.microsoft.com/office/powerpoint/2010/main" val="369147158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4" Type="http://schemas.openxmlformats.org/officeDocument/2006/relationships/image" Target="../media/image2.png"/><Relationship Id="rId15" Type="http://schemas.openxmlformats.org/officeDocument/2006/relationships/image" Target="../media/image3.jpeg"/><Relationship Id="rId16"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171" name="Rectangle 3"/>
          <p:cNvSpPr>
            <a:spLocks noGrp="1" noChangeArrowheads="1"/>
          </p:cNvSpPr>
          <p:nvPr>
            <p:ph type="body" idx="1"/>
          </p:nvPr>
        </p:nvSpPr>
        <p:spPr bwMode="auto">
          <a:xfrm>
            <a:off x="457200" y="762000"/>
            <a:ext cx="83058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9" tIns="45715" rIns="91429" bIns="45715"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7172" name="Picture 4" descr="PPT-Sprint Only-W-Y"/>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772400" y="6172200"/>
            <a:ext cx="1066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0" name="Rectangle 2"/>
          <p:cNvSpPr>
            <a:spLocks noGrp="1" noChangeArrowheads="1"/>
          </p:cNvSpPr>
          <p:nvPr>
            <p:ph type="title"/>
          </p:nvPr>
        </p:nvSpPr>
        <p:spPr bwMode="auto">
          <a:xfrm>
            <a:off x="457200" y="0"/>
            <a:ext cx="80835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9" tIns="45715" rIns="91429" bIns="45715" numCol="1" anchor="ctr" anchorCtr="0" compatLnSpc="1">
            <a:prstTxWarp prst="textNoShape">
              <a:avLst/>
            </a:prstTxWarp>
          </a:bodyPr>
          <a:lstStyle/>
          <a:p>
            <a:pPr lvl="0"/>
            <a:r>
              <a:rPr lang="en-US" smtClean="0"/>
              <a:t>Click to edit Master title style</a:t>
            </a:r>
          </a:p>
        </p:txBody>
      </p:sp>
      <p:sp>
        <p:nvSpPr>
          <p:cNvPr id="190470" name="Rectangle 6"/>
          <p:cNvSpPr>
            <a:spLocks noChangeArrowheads="1"/>
          </p:cNvSpPr>
          <p:nvPr/>
        </p:nvSpPr>
        <p:spPr bwMode="auto">
          <a:xfrm>
            <a:off x="0" y="0"/>
            <a:ext cx="9144000" cy="6858000"/>
          </a:xfrm>
          <a:prstGeom prst="rect">
            <a:avLst/>
          </a:prstGeom>
          <a:solidFill>
            <a:schemeClr val="bg1"/>
          </a:solidFill>
          <a:ln w="9525">
            <a:noFill/>
            <a:miter lim="800000"/>
            <a:headEnd/>
            <a:tailEnd/>
          </a:ln>
          <a:effectLst/>
        </p:spPr>
        <p:txBody>
          <a:bodyPr wrap="none" anchor="ctr"/>
          <a:lstStyle/>
          <a:p>
            <a:pPr>
              <a:defRPr/>
            </a:pPr>
            <a:r>
              <a:rPr lang="en-US" sz="600">
                <a:latin typeface="Arial" charset="0"/>
                <a:ea typeface="ＭＳ Ｐゴシック" pitchFamily="1" charset="-128"/>
                <a:cs typeface="Arial" charset="0"/>
              </a:rPr>
              <a:t>.</a:t>
            </a:r>
          </a:p>
        </p:txBody>
      </p:sp>
      <p:sp>
        <p:nvSpPr>
          <p:cNvPr id="190474" name="Rectangle 10"/>
          <p:cNvSpPr>
            <a:spLocks noChangeArrowheads="1"/>
          </p:cNvSpPr>
          <p:nvPr/>
        </p:nvSpPr>
        <p:spPr bwMode="auto">
          <a:xfrm>
            <a:off x="0" y="0"/>
            <a:ext cx="9143999" cy="762000"/>
          </a:xfrm>
          <a:prstGeom prst="rect">
            <a:avLst/>
          </a:prstGeom>
          <a:gradFill rotWithShape="1">
            <a:gsLst>
              <a:gs pos="0">
                <a:srgbClr val="FFDB06"/>
              </a:gs>
              <a:gs pos="100000">
                <a:srgbClr val="FFFFFF"/>
              </a:gs>
            </a:gsLst>
            <a:lin ang="0" scaled="1"/>
          </a:gradFill>
          <a:ln w="12700">
            <a:noFill/>
            <a:miter lim="800000"/>
            <a:headEnd/>
            <a:tailEnd/>
          </a:ln>
          <a:effectLst>
            <a:outerShdw dist="25400" dir="5400000" algn="ctr" rotWithShape="0">
              <a:srgbClr val="919191"/>
            </a:outerShdw>
          </a:effectLst>
        </p:spPr>
        <p:txBody>
          <a:bodyPr wrap="none" anchor="ctr"/>
          <a:lstStyle/>
          <a:p>
            <a:pPr algn="ctr" eaLnBrk="1" hangingPunct="1">
              <a:defRPr/>
            </a:pPr>
            <a:endParaRPr lang="en-US">
              <a:latin typeface="Verdana" pitchFamily="34" charset="0"/>
              <a:ea typeface="ＭＳ Ｐゴシック" pitchFamily="1" charset="-128"/>
            </a:endParaRPr>
          </a:p>
        </p:txBody>
      </p:sp>
      <p:pic>
        <p:nvPicPr>
          <p:cNvPr id="7175" name="Picture 7" descr="Templat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6105525"/>
            <a:ext cx="9144000"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0469" name="Rectangle 5"/>
          <p:cNvSpPr>
            <a:spLocks noGrp="1" noChangeArrowheads="1"/>
          </p:cNvSpPr>
          <p:nvPr>
            <p:ph type="sldNum" sz="quarter" idx="4"/>
          </p:nvPr>
        </p:nvSpPr>
        <p:spPr bwMode="auto">
          <a:xfrm>
            <a:off x="514350" y="640080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800" smtClean="0">
                <a:solidFill>
                  <a:schemeClr val="bg1"/>
                </a:solidFill>
                <a:latin typeface="+mn-lt"/>
                <a:ea typeface="+mn-ea"/>
              </a:defRPr>
            </a:lvl1pPr>
          </a:lstStyle>
          <a:p>
            <a:fld id="{0CD92DBF-73AF-3247-9079-2799EF42B594}" type="slidenum">
              <a:rPr lang="en-US" smtClean="0"/>
              <a:t>‹#›</a:t>
            </a:fld>
            <a:endParaRPr lang="en-US"/>
          </a:p>
        </p:txBody>
      </p:sp>
      <p:sp>
        <p:nvSpPr>
          <p:cNvPr id="190472" name="Rectangle 8"/>
          <p:cNvSpPr>
            <a:spLocks noChangeArrowheads="1"/>
          </p:cNvSpPr>
          <p:nvPr/>
        </p:nvSpPr>
        <p:spPr bwMode="gray">
          <a:xfrm>
            <a:off x="0" y="6662738"/>
            <a:ext cx="6019800" cy="214312"/>
          </a:xfrm>
          <a:prstGeom prst="rect">
            <a:avLst/>
          </a:prstGeom>
          <a:noFill/>
          <a:ln w="9525">
            <a:noFill/>
            <a:miter lim="800000"/>
            <a:headEnd/>
            <a:tailEnd/>
          </a:ln>
          <a:effectLst/>
        </p:spPr>
        <p:txBody>
          <a:bodyPr>
            <a:spAutoFit/>
          </a:bodyPr>
          <a:lstStyle/>
          <a:p>
            <a:r>
              <a:rPr lang="en-US" sz="800" dirty="0">
                <a:solidFill>
                  <a:schemeClr val="bg1"/>
                </a:solidFill>
                <a:cs typeface="Arial" pitchFamily="34" charset="0"/>
              </a:rPr>
              <a:t>©</a:t>
            </a:r>
            <a:r>
              <a:rPr lang="en-US" sz="800" dirty="0" smtClean="0">
                <a:solidFill>
                  <a:schemeClr val="bg1"/>
                </a:solidFill>
                <a:cs typeface="Arial" pitchFamily="34" charset="0"/>
              </a:rPr>
              <a:t>2012 </a:t>
            </a:r>
            <a:r>
              <a:rPr lang="en-US" sz="800" dirty="0">
                <a:solidFill>
                  <a:schemeClr val="bg1"/>
                </a:solidFill>
                <a:cs typeface="Arial" pitchFamily="34" charset="0"/>
              </a:rPr>
              <a:t>Sprint Nextel.  All Rights Reserved.</a:t>
            </a:r>
          </a:p>
        </p:txBody>
      </p:sp>
      <p:sp>
        <p:nvSpPr>
          <p:cNvPr id="190473" name="Rectangle 9"/>
          <p:cNvSpPr>
            <a:spLocks noChangeArrowheads="1"/>
          </p:cNvSpPr>
          <p:nvPr userDrawn="1"/>
        </p:nvSpPr>
        <p:spPr bwMode="gray">
          <a:xfrm>
            <a:off x="4343400" y="6381750"/>
            <a:ext cx="2133600" cy="476250"/>
          </a:xfrm>
          <a:prstGeom prst="rect">
            <a:avLst/>
          </a:prstGeom>
          <a:solidFill>
            <a:schemeClr val="tx1"/>
          </a:solidFill>
          <a:ln w="9525">
            <a:noFill/>
            <a:miter lim="800000"/>
            <a:headEnd/>
            <a:tailEnd/>
          </a:ln>
          <a:effectLst/>
        </p:spPr>
        <p:txBody>
          <a:bodyPr/>
          <a:lstStyle/>
          <a:p>
            <a:pPr>
              <a:defRPr/>
            </a:pPr>
            <a:fld id="{540CDAA6-F697-476B-AD33-C73663DF5A1A}" type="slidenum">
              <a:rPr lang="en-US" sz="1000">
                <a:solidFill>
                  <a:schemeClr val="bg1"/>
                </a:solidFill>
                <a:latin typeface="Arial" charset="0"/>
                <a:ea typeface="ＭＳ Ｐゴシック" pitchFamily="1" charset="-128"/>
              </a:rPr>
              <a:pPr>
                <a:defRPr/>
              </a:pPr>
              <a:t>‹#›</a:t>
            </a:fld>
            <a:endParaRPr lang="en-US" sz="1000">
              <a:solidFill>
                <a:schemeClr val="bg1"/>
              </a:solidFill>
              <a:latin typeface="Arial" charset="0"/>
              <a:ea typeface="ＭＳ Ｐゴシック" pitchFamily="1" charset="-128"/>
            </a:endParaRPr>
          </a:p>
        </p:txBody>
      </p:sp>
      <p:pic>
        <p:nvPicPr>
          <p:cNvPr id="12" name="Picture 11"/>
          <p:cNvPicPr>
            <a:picLocks noChangeAspect="1"/>
          </p:cNvPicPr>
          <p:nvPr userDrawn="1"/>
        </p:nvPicPr>
        <p:blipFill>
          <a:blip r:embed="rId16"/>
          <a:stretch>
            <a:fillRect/>
          </a:stretch>
        </p:blipFill>
        <p:spPr>
          <a:xfrm>
            <a:off x="-12700" y="0"/>
            <a:ext cx="1074615" cy="762000"/>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fontAlgn="base" hangingPunct="1">
        <a:spcBef>
          <a:spcPct val="0"/>
        </a:spcBef>
        <a:spcAft>
          <a:spcPct val="0"/>
        </a:spcAft>
        <a:defRPr sz="2800" b="1" i="1">
          <a:solidFill>
            <a:schemeClr val="tx1"/>
          </a:solidFill>
          <a:latin typeface="+mj-lt"/>
          <a:ea typeface="+mj-ea"/>
          <a:cs typeface="+mj-cs"/>
        </a:defRPr>
      </a:lvl1pPr>
      <a:lvl2pPr algn="l" rtl="0" eaLnBrk="1" fontAlgn="base" hangingPunct="1">
        <a:spcBef>
          <a:spcPct val="0"/>
        </a:spcBef>
        <a:spcAft>
          <a:spcPct val="0"/>
        </a:spcAft>
        <a:defRPr sz="2800" b="1" i="1">
          <a:solidFill>
            <a:schemeClr val="tx1"/>
          </a:solidFill>
          <a:latin typeface="Arial" pitchFamily="34" charset="0"/>
          <a:ea typeface="ＭＳ Ｐゴシック" charset="-128"/>
        </a:defRPr>
      </a:lvl2pPr>
      <a:lvl3pPr algn="l" rtl="0" eaLnBrk="1" fontAlgn="base" hangingPunct="1">
        <a:spcBef>
          <a:spcPct val="0"/>
        </a:spcBef>
        <a:spcAft>
          <a:spcPct val="0"/>
        </a:spcAft>
        <a:defRPr sz="2800" b="1" i="1">
          <a:solidFill>
            <a:schemeClr val="tx1"/>
          </a:solidFill>
          <a:latin typeface="Arial" pitchFamily="34" charset="0"/>
          <a:ea typeface="ＭＳ Ｐゴシック" charset="-128"/>
        </a:defRPr>
      </a:lvl3pPr>
      <a:lvl4pPr algn="l" rtl="0" eaLnBrk="1" fontAlgn="base" hangingPunct="1">
        <a:spcBef>
          <a:spcPct val="0"/>
        </a:spcBef>
        <a:spcAft>
          <a:spcPct val="0"/>
        </a:spcAft>
        <a:defRPr sz="2800" b="1" i="1">
          <a:solidFill>
            <a:schemeClr val="tx1"/>
          </a:solidFill>
          <a:latin typeface="Arial" pitchFamily="34" charset="0"/>
          <a:ea typeface="ＭＳ Ｐゴシック" charset="-128"/>
        </a:defRPr>
      </a:lvl4pPr>
      <a:lvl5pPr algn="l" rtl="0" eaLnBrk="1" fontAlgn="base" hangingPunct="1">
        <a:spcBef>
          <a:spcPct val="0"/>
        </a:spcBef>
        <a:spcAft>
          <a:spcPct val="0"/>
        </a:spcAft>
        <a:defRPr sz="2800" b="1" i="1">
          <a:solidFill>
            <a:schemeClr val="tx1"/>
          </a:solidFill>
          <a:latin typeface="Arial" pitchFamily="34" charset="0"/>
          <a:ea typeface="ＭＳ Ｐゴシック" charset="-128"/>
        </a:defRPr>
      </a:lvl5pPr>
      <a:lvl6pPr marL="457200" algn="l" rtl="0" eaLnBrk="1" fontAlgn="base" hangingPunct="1">
        <a:spcBef>
          <a:spcPct val="0"/>
        </a:spcBef>
        <a:spcAft>
          <a:spcPct val="0"/>
        </a:spcAft>
        <a:defRPr sz="2800" b="1" i="1">
          <a:solidFill>
            <a:schemeClr val="tx1"/>
          </a:solidFill>
          <a:latin typeface="Arial" pitchFamily="34" charset="0"/>
          <a:ea typeface="ＭＳ Ｐゴシック" charset="-128"/>
        </a:defRPr>
      </a:lvl6pPr>
      <a:lvl7pPr marL="914400" algn="l" rtl="0" eaLnBrk="1" fontAlgn="base" hangingPunct="1">
        <a:spcBef>
          <a:spcPct val="0"/>
        </a:spcBef>
        <a:spcAft>
          <a:spcPct val="0"/>
        </a:spcAft>
        <a:defRPr sz="2800" b="1" i="1">
          <a:solidFill>
            <a:schemeClr val="tx1"/>
          </a:solidFill>
          <a:latin typeface="Arial" pitchFamily="34" charset="0"/>
          <a:ea typeface="ＭＳ Ｐゴシック" charset="-128"/>
        </a:defRPr>
      </a:lvl7pPr>
      <a:lvl8pPr marL="1371600" algn="l" rtl="0" eaLnBrk="1" fontAlgn="base" hangingPunct="1">
        <a:spcBef>
          <a:spcPct val="0"/>
        </a:spcBef>
        <a:spcAft>
          <a:spcPct val="0"/>
        </a:spcAft>
        <a:defRPr sz="2800" b="1" i="1">
          <a:solidFill>
            <a:schemeClr val="tx1"/>
          </a:solidFill>
          <a:latin typeface="Arial" pitchFamily="34" charset="0"/>
          <a:ea typeface="ＭＳ Ｐゴシック" charset="-128"/>
        </a:defRPr>
      </a:lvl8pPr>
      <a:lvl9pPr marL="1828800" algn="l" rtl="0" eaLnBrk="1" fontAlgn="base" hangingPunct="1">
        <a:spcBef>
          <a:spcPct val="0"/>
        </a:spcBef>
        <a:spcAft>
          <a:spcPct val="0"/>
        </a:spcAft>
        <a:defRPr sz="2800" b="1" i="1">
          <a:solidFill>
            <a:schemeClr val="tx1"/>
          </a:solidFill>
          <a:latin typeface="Arial" pitchFamily="34" charset="0"/>
          <a:ea typeface="ＭＳ Ｐゴシック" charset="-128"/>
        </a:defRPr>
      </a:lvl9pPr>
    </p:titleStyle>
    <p:bodyStyle>
      <a:lvl1pPr marL="342900" indent="-342900" algn="l" rtl="0" eaLnBrk="1" fontAlgn="base" hangingPunct="1">
        <a:spcBef>
          <a:spcPct val="20000"/>
        </a:spcBef>
        <a:spcAft>
          <a:spcPct val="0"/>
        </a:spcAft>
        <a:buClr>
          <a:srgbClr val="FFE100"/>
        </a:buClr>
        <a:buChar char="•"/>
        <a:defRPr sz="2400" i="1">
          <a:solidFill>
            <a:schemeClr val="tx1"/>
          </a:solidFill>
          <a:latin typeface="+mn-lt"/>
          <a:ea typeface="+mn-ea"/>
          <a:cs typeface="+mn-cs"/>
        </a:defRPr>
      </a:lvl1pPr>
      <a:lvl2pPr marL="709613" indent="-285750" algn="l" rtl="0" eaLnBrk="1" fontAlgn="base" hangingPunct="1">
        <a:spcBef>
          <a:spcPct val="20000"/>
        </a:spcBef>
        <a:spcAft>
          <a:spcPct val="0"/>
        </a:spcAft>
        <a:buClr>
          <a:srgbClr val="FFE100"/>
        </a:buClr>
        <a:buChar char="–"/>
        <a:defRPr sz="2000" i="1">
          <a:solidFill>
            <a:schemeClr val="tx1"/>
          </a:solidFill>
          <a:latin typeface="+mn-lt"/>
          <a:ea typeface="+mn-ea"/>
        </a:defRPr>
      </a:lvl2pPr>
      <a:lvl3pPr marL="1017588" indent="-228600" algn="l" rtl="0" eaLnBrk="1" fontAlgn="base" hangingPunct="1">
        <a:spcBef>
          <a:spcPct val="20000"/>
        </a:spcBef>
        <a:spcAft>
          <a:spcPct val="0"/>
        </a:spcAft>
        <a:buClr>
          <a:srgbClr val="FFE100"/>
        </a:buClr>
        <a:buChar char="•"/>
        <a:defRPr i="1">
          <a:solidFill>
            <a:schemeClr val="tx1"/>
          </a:solidFill>
          <a:latin typeface="+mn-lt"/>
          <a:ea typeface="+mn-ea"/>
        </a:defRPr>
      </a:lvl3pPr>
      <a:lvl4pPr marL="1327150" indent="-228600" algn="l" rtl="0" eaLnBrk="1" fontAlgn="base" hangingPunct="1">
        <a:spcBef>
          <a:spcPct val="20000"/>
        </a:spcBef>
        <a:spcAft>
          <a:spcPct val="0"/>
        </a:spcAft>
        <a:buClr>
          <a:srgbClr val="FFE100"/>
        </a:buClr>
        <a:buChar char="–"/>
        <a:defRPr sz="1600" i="1">
          <a:solidFill>
            <a:schemeClr val="tx1"/>
          </a:solidFill>
          <a:latin typeface="+mn-lt"/>
          <a:ea typeface="+mn-ea"/>
        </a:defRPr>
      </a:lvl4pPr>
      <a:lvl5pPr marL="1636713" indent="-228600" algn="l" rtl="0" eaLnBrk="1" fontAlgn="base" hangingPunct="1">
        <a:spcBef>
          <a:spcPct val="20000"/>
        </a:spcBef>
        <a:spcAft>
          <a:spcPct val="0"/>
        </a:spcAft>
        <a:buClr>
          <a:srgbClr val="FFE100"/>
        </a:buClr>
        <a:buChar char="»"/>
        <a:defRPr sz="1600" i="1">
          <a:solidFill>
            <a:schemeClr val="tx1"/>
          </a:solidFill>
          <a:latin typeface="+mn-lt"/>
          <a:ea typeface="+mn-ea"/>
        </a:defRPr>
      </a:lvl5pPr>
      <a:lvl6pPr marL="2093913" indent="-228600" algn="l" rtl="0" eaLnBrk="1" fontAlgn="base" hangingPunct="1">
        <a:spcBef>
          <a:spcPct val="20000"/>
        </a:spcBef>
        <a:spcAft>
          <a:spcPct val="0"/>
        </a:spcAft>
        <a:buClr>
          <a:srgbClr val="FFE100"/>
        </a:buClr>
        <a:buChar char="»"/>
        <a:defRPr sz="1600" i="1">
          <a:solidFill>
            <a:schemeClr val="tx1"/>
          </a:solidFill>
          <a:latin typeface="+mn-lt"/>
          <a:ea typeface="+mn-ea"/>
        </a:defRPr>
      </a:lvl6pPr>
      <a:lvl7pPr marL="2551113" indent="-228600" algn="l" rtl="0" eaLnBrk="1" fontAlgn="base" hangingPunct="1">
        <a:spcBef>
          <a:spcPct val="20000"/>
        </a:spcBef>
        <a:spcAft>
          <a:spcPct val="0"/>
        </a:spcAft>
        <a:buClr>
          <a:srgbClr val="FFE100"/>
        </a:buClr>
        <a:buChar char="»"/>
        <a:defRPr sz="1600" i="1">
          <a:solidFill>
            <a:schemeClr val="tx1"/>
          </a:solidFill>
          <a:latin typeface="+mn-lt"/>
          <a:ea typeface="+mn-ea"/>
        </a:defRPr>
      </a:lvl7pPr>
      <a:lvl8pPr marL="3008313" indent="-228600" algn="l" rtl="0" eaLnBrk="1" fontAlgn="base" hangingPunct="1">
        <a:spcBef>
          <a:spcPct val="20000"/>
        </a:spcBef>
        <a:spcAft>
          <a:spcPct val="0"/>
        </a:spcAft>
        <a:buClr>
          <a:srgbClr val="FFE100"/>
        </a:buClr>
        <a:buChar char="»"/>
        <a:defRPr sz="1600" i="1">
          <a:solidFill>
            <a:schemeClr val="tx1"/>
          </a:solidFill>
          <a:latin typeface="+mn-lt"/>
          <a:ea typeface="+mn-ea"/>
        </a:defRPr>
      </a:lvl8pPr>
      <a:lvl9pPr marL="3465513" indent="-228600" algn="l" rtl="0" eaLnBrk="1" fontAlgn="base" hangingPunct="1">
        <a:spcBef>
          <a:spcPct val="20000"/>
        </a:spcBef>
        <a:spcAft>
          <a:spcPct val="0"/>
        </a:spcAft>
        <a:buClr>
          <a:srgbClr val="FFE100"/>
        </a:buClr>
        <a:buChar char="»"/>
        <a:defRPr sz="1600" i="1">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mailto:Scott.Migaldi@sprint.com" TargetMode="Externa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8.xml"/><Relationship Id="rId4" Type="http://schemas.openxmlformats.org/officeDocument/2006/relationships/diagramQuickStyle" Target="../diagrams/quickStyle8.xml"/><Relationship Id="rId5" Type="http://schemas.openxmlformats.org/officeDocument/2006/relationships/diagramColors" Target="../diagrams/colors8.xml"/><Relationship Id="rId6" Type="http://schemas.microsoft.com/office/2007/relationships/diagramDrawing" Target="../diagrams/drawing8.xml"/><Relationship Id="rId1" Type="http://schemas.openxmlformats.org/officeDocument/2006/relationships/slideLayout" Target="../slideLayouts/slideLayout2.xml"/><Relationship Id="rId2" Type="http://schemas.openxmlformats.org/officeDocument/2006/relationships/diagramData" Target="../diagrams/data8.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9.xml"/><Relationship Id="rId4" Type="http://schemas.openxmlformats.org/officeDocument/2006/relationships/diagramQuickStyle" Target="../diagrams/quickStyle9.xml"/><Relationship Id="rId5" Type="http://schemas.openxmlformats.org/officeDocument/2006/relationships/diagramColors" Target="../diagrams/colors9.xml"/><Relationship Id="rId6" Type="http://schemas.microsoft.com/office/2007/relationships/diagramDrawing" Target="../diagrams/drawing9.xml"/><Relationship Id="rId1" Type="http://schemas.openxmlformats.org/officeDocument/2006/relationships/slideLayout" Target="../slideLayouts/slideLayout2.xml"/><Relationship Id="rId2" Type="http://schemas.openxmlformats.org/officeDocument/2006/relationships/diagramData" Target="../diagrams/data9.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0.xml"/><Relationship Id="rId4" Type="http://schemas.openxmlformats.org/officeDocument/2006/relationships/diagramQuickStyle" Target="../diagrams/quickStyle10.xml"/><Relationship Id="rId5" Type="http://schemas.openxmlformats.org/officeDocument/2006/relationships/diagramColors" Target="../diagrams/colors10.xml"/><Relationship Id="rId6" Type="http://schemas.microsoft.com/office/2007/relationships/diagramDrawing" Target="../diagrams/drawing10.xml"/><Relationship Id="rId1" Type="http://schemas.openxmlformats.org/officeDocument/2006/relationships/slideLayout" Target="../slideLayouts/slideLayout2.xml"/><Relationship Id="rId2" Type="http://schemas.openxmlformats.org/officeDocument/2006/relationships/diagramData" Target="../diagrams/data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1.xml"/><Relationship Id="rId4" Type="http://schemas.openxmlformats.org/officeDocument/2006/relationships/diagramQuickStyle" Target="../diagrams/quickStyle11.xml"/><Relationship Id="rId5" Type="http://schemas.openxmlformats.org/officeDocument/2006/relationships/diagramColors" Target="../diagrams/colors11.xml"/><Relationship Id="rId6" Type="http://schemas.microsoft.com/office/2007/relationships/diagramDrawing" Target="../diagrams/drawing11.xml"/><Relationship Id="rId1" Type="http://schemas.openxmlformats.org/officeDocument/2006/relationships/slideLayout" Target="../slideLayouts/slideLayout2.xml"/><Relationship Id="rId2" Type="http://schemas.openxmlformats.org/officeDocument/2006/relationships/diagramData" Target="../diagrams/data11.xml"/></Relationships>
</file>

<file path=ppt/slides/_rels/slide16.xml.rels><?xml version="1.0" encoding="UTF-8" standalone="yes"?>
<Relationships xmlns="http://schemas.openxmlformats.org/package/2006/relationships"><Relationship Id="rId3" Type="http://schemas.openxmlformats.org/officeDocument/2006/relationships/hyperlink" Target="http://www.pewinternet.org/Reports/2010/Cell-Phones-and-American-Adults/Overview.aspx" TargetMode="External"/><Relationship Id="rId4" Type="http://schemas.openxmlformats.org/officeDocument/2006/relationships/hyperlink" Target="http://www.frankwbaker.com/mediause.htm" TargetMode="External"/><Relationship Id="rId5" Type="http://schemas.openxmlformats.org/officeDocument/2006/relationships/image" Target="../media/image28.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computerworld.co.nz/news.nsf/telecommunications/new-gadgets-lte-upstarts-and-data-plans-on-tap-at-ctia-wireless" TargetMode="External"/><Relationship Id="rId3"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2.xml"/><Relationship Id="rId4" Type="http://schemas.openxmlformats.org/officeDocument/2006/relationships/diagramLayout" Target="../diagrams/layout12.xml"/><Relationship Id="rId5" Type="http://schemas.openxmlformats.org/officeDocument/2006/relationships/diagramQuickStyle" Target="../diagrams/quickStyle12.xml"/><Relationship Id="rId6" Type="http://schemas.openxmlformats.org/officeDocument/2006/relationships/diagramColors" Target="../diagrams/colors12.xml"/><Relationship Id="rId7" Type="http://schemas.microsoft.com/office/2007/relationships/diagramDrawing" Target="../diagrams/drawing12.xml"/><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diagramData" Target="../diagrams/data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4" Type="http://schemas.openxmlformats.org/officeDocument/2006/relationships/diagramQuickStyle" Target="../diagrams/quickStyle3.xml"/><Relationship Id="rId5" Type="http://schemas.openxmlformats.org/officeDocument/2006/relationships/diagramColors" Target="../diagrams/colors3.xml"/><Relationship Id="rId6" Type="http://schemas.microsoft.com/office/2007/relationships/diagramDrawing" Target="../diagrams/drawing3.xml"/><Relationship Id="rId1" Type="http://schemas.openxmlformats.org/officeDocument/2006/relationships/slideLayout" Target="../slideLayouts/slideLayout2.xml"/><Relationship Id="rId2" Type="http://schemas.openxmlformats.org/officeDocument/2006/relationships/diagramData" Target="../diagrams/data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4" Type="http://schemas.openxmlformats.org/officeDocument/2006/relationships/diagramQuickStyle" Target="../diagrams/quickStyle4.xml"/><Relationship Id="rId5" Type="http://schemas.openxmlformats.org/officeDocument/2006/relationships/diagramColors" Target="../diagrams/colors4.xml"/><Relationship Id="rId6" Type="http://schemas.microsoft.com/office/2007/relationships/diagramDrawing" Target="../diagrams/drawing4.xml"/><Relationship Id="rId1" Type="http://schemas.openxmlformats.org/officeDocument/2006/relationships/slideLayout" Target="../slideLayouts/slideLayout6.xml"/><Relationship Id="rId2" Type="http://schemas.openxmlformats.org/officeDocument/2006/relationships/diagramData" Target="../diagrams/data4.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5.xml"/><Relationship Id="rId4" Type="http://schemas.openxmlformats.org/officeDocument/2006/relationships/diagramQuickStyle" Target="../diagrams/quickStyle5.xml"/><Relationship Id="rId5" Type="http://schemas.openxmlformats.org/officeDocument/2006/relationships/diagramColors" Target="../diagrams/colors5.xml"/><Relationship Id="rId6" Type="http://schemas.microsoft.com/office/2007/relationships/diagramDrawing" Target="../diagrams/drawing5.xml"/><Relationship Id="rId1" Type="http://schemas.openxmlformats.org/officeDocument/2006/relationships/slideLayout" Target="../slideLayouts/slideLayout6.xml"/><Relationship Id="rId2" Type="http://schemas.openxmlformats.org/officeDocument/2006/relationships/diagramData" Target="../diagrams/data5.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6.xml"/><Relationship Id="rId4" Type="http://schemas.openxmlformats.org/officeDocument/2006/relationships/diagramQuickStyle" Target="../diagrams/quickStyle6.xml"/><Relationship Id="rId5" Type="http://schemas.openxmlformats.org/officeDocument/2006/relationships/diagramColors" Target="../diagrams/colors6.xml"/><Relationship Id="rId6" Type="http://schemas.microsoft.com/office/2007/relationships/diagramDrawing" Target="../diagrams/drawing6.xml"/><Relationship Id="rId1" Type="http://schemas.openxmlformats.org/officeDocument/2006/relationships/slideLayout" Target="../slideLayouts/slideLayout6.xml"/><Relationship Id="rId2" Type="http://schemas.openxmlformats.org/officeDocument/2006/relationships/diagramData" Target="../diagrams/data6.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7.xml"/><Relationship Id="rId4" Type="http://schemas.openxmlformats.org/officeDocument/2006/relationships/diagramQuickStyle" Target="../diagrams/quickStyle7.xml"/><Relationship Id="rId5" Type="http://schemas.openxmlformats.org/officeDocument/2006/relationships/diagramColors" Target="../diagrams/colors7.xml"/><Relationship Id="rId6" Type="http://schemas.microsoft.com/office/2007/relationships/diagramDrawing" Target="../diagrams/drawing7.xml"/><Relationship Id="rId1" Type="http://schemas.openxmlformats.org/officeDocument/2006/relationships/slideLayout" Target="../slideLayouts/slideLayout6.xml"/><Relationship Id="rId2" Type="http://schemas.openxmlformats.org/officeDocument/2006/relationships/diagramData" Target="../diagrams/data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sz="quarter"/>
          </p:nvPr>
        </p:nvSpPr>
        <p:spPr/>
        <p:txBody>
          <a:bodyPr/>
          <a:lstStyle/>
          <a:p>
            <a:pPr algn="ctr"/>
            <a:r>
              <a:rPr lang="en-US" dirty="0" smtClean="0"/>
              <a:t>An Operator’s View of Release 12 and Beyond</a:t>
            </a:r>
            <a:br>
              <a:rPr lang="en-US" dirty="0" smtClean="0"/>
            </a:br>
            <a:r>
              <a:rPr lang="en-US" dirty="0" smtClean="0"/>
              <a:t>RWS-120032</a:t>
            </a:r>
            <a:endParaRPr lang="en-US" dirty="0"/>
          </a:p>
        </p:txBody>
      </p:sp>
      <p:sp>
        <p:nvSpPr>
          <p:cNvPr id="3" name="Subtitle 2"/>
          <p:cNvSpPr>
            <a:spLocks noGrp="1"/>
          </p:cNvSpPr>
          <p:nvPr>
            <p:ph type="subTitle" sz="quarter" idx="1"/>
          </p:nvPr>
        </p:nvSpPr>
        <p:spPr/>
        <p:txBody>
          <a:bodyPr/>
          <a:lstStyle/>
          <a:p>
            <a:pPr marL="0" indent="0">
              <a:buNone/>
            </a:pPr>
            <a:r>
              <a:rPr lang="en-US" dirty="0" smtClean="0"/>
              <a:t>Scott Migaldi</a:t>
            </a:r>
          </a:p>
          <a:p>
            <a:pPr marL="0" indent="0">
              <a:buNone/>
            </a:pPr>
            <a:r>
              <a:rPr lang="en-US" dirty="0" smtClean="0">
                <a:hlinkClick r:id="rId2"/>
              </a:rPr>
              <a:t>Scott.Migaldi@sprint.com</a:t>
            </a:r>
            <a:endParaRPr lang="en-US" dirty="0" smtClean="0"/>
          </a:p>
          <a:p>
            <a:endParaRPr lang="en-US" dirty="0"/>
          </a:p>
          <a:p>
            <a:endParaRPr lang="en-US" dirty="0"/>
          </a:p>
        </p:txBody>
      </p:sp>
    </p:spTree>
    <p:extLst>
      <p:ext uri="{BB962C8B-B14F-4D97-AF65-F5344CB8AC3E}">
        <p14:creationId xmlns:p14="http://schemas.microsoft.com/office/powerpoint/2010/main" val="150259307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6478" y="0"/>
            <a:ext cx="7504272" cy="762000"/>
          </a:xfrm>
        </p:spPr>
        <p:txBody>
          <a:bodyPr/>
          <a:lstStyle/>
          <a:p>
            <a:r>
              <a:rPr lang="en-US" dirty="0" smtClean="0"/>
              <a:t>Beyond Release 12</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75214645"/>
              </p:ext>
            </p:extLst>
          </p:nvPr>
        </p:nvGraphicFramePr>
        <p:xfrm>
          <a:off x="457200" y="762000"/>
          <a:ext cx="8305800" cy="5257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5719806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0706" y="0"/>
            <a:ext cx="7450044" cy="762000"/>
          </a:xfrm>
        </p:spPr>
        <p:txBody>
          <a:bodyPr/>
          <a:lstStyle/>
          <a:p>
            <a:r>
              <a:rPr lang="en-US" dirty="0" smtClean="0"/>
              <a:t>What we know</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384361402"/>
              </p:ext>
            </p:extLst>
          </p:nvPr>
        </p:nvGraphicFramePr>
        <p:xfrm>
          <a:off x="0" y="838200"/>
          <a:ext cx="9144000" cy="518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0"/>
          </p:nvPr>
        </p:nvSpPr>
        <p:spPr/>
        <p:txBody>
          <a:bodyPr/>
          <a:lstStyle/>
          <a:p>
            <a:pPr>
              <a:defRPr/>
            </a:pPr>
            <a:fld id="{EDB8083F-47AB-48B9-87A7-6E8B08BF04BF}" type="slidenum">
              <a:rPr lang="en-US" smtClean="0"/>
              <a:pPr>
                <a:defRPr/>
              </a:pPr>
              <a:t>11</a:t>
            </a:fld>
            <a:endParaRPr lang="en-US"/>
          </a:p>
        </p:txBody>
      </p:sp>
    </p:spTree>
    <p:extLst>
      <p:ext uri="{BB962C8B-B14F-4D97-AF65-F5344CB8AC3E}">
        <p14:creationId xmlns:p14="http://schemas.microsoft.com/office/powerpoint/2010/main" val="3430336876"/>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5646" y="0"/>
            <a:ext cx="7435103" cy="762000"/>
          </a:xfrm>
        </p:spPr>
        <p:txBody>
          <a:bodyPr/>
          <a:lstStyle/>
          <a:p>
            <a:r>
              <a:rPr lang="en-US" dirty="0" smtClean="0"/>
              <a:t>Is it time to talk about 5G?</a:t>
            </a:r>
            <a:endParaRPr lang="en-US" dirty="0"/>
          </a:p>
        </p:txBody>
      </p:sp>
      <p:sp>
        <p:nvSpPr>
          <p:cNvPr id="4" name="Slide Number Placeholder 3"/>
          <p:cNvSpPr>
            <a:spLocks noGrp="1"/>
          </p:cNvSpPr>
          <p:nvPr>
            <p:ph type="sldNum" sz="quarter" idx="10"/>
          </p:nvPr>
        </p:nvSpPr>
        <p:spPr/>
        <p:txBody>
          <a:bodyPr/>
          <a:lstStyle/>
          <a:p>
            <a:pPr>
              <a:defRPr/>
            </a:pPr>
            <a:fld id="{EDB8083F-47AB-48B9-87A7-6E8B08BF04BF}" type="slidenum">
              <a:rPr lang="en-US" smtClean="0"/>
              <a:pPr>
                <a:defRPr/>
              </a:pPr>
              <a:t>12</a:t>
            </a:fld>
            <a:endParaRPr lang="en-US"/>
          </a:p>
        </p:txBody>
      </p:sp>
      <p:graphicFrame>
        <p:nvGraphicFramePr>
          <p:cNvPr id="7" name="Diagram 6"/>
          <p:cNvGraphicFramePr/>
          <p:nvPr>
            <p:extLst>
              <p:ext uri="{D42A27DB-BD31-4B8C-83A1-F6EECF244321}">
                <p14:modId xmlns:p14="http://schemas.microsoft.com/office/powerpoint/2010/main" val="3363460277"/>
              </p:ext>
            </p:extLst>
          </p:nvPr>
        </p:nvGraphicFramePr>
        <p:xfrm>
          <a:off x="344714" y="943428"/>
          <a:ext cx="8799285" cy="50763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4104377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flipH="1">
            <a:off x="2487809" y="1286340"/>
            <a:ext cx="401012" cy="2979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1042531" y="0"/>
            <a:ext cx="7498218" cy="762000"/>
          </a:xfrm>
        </p:spPr>
        <p:txBody>
          <a:bodyPr/>
          <a:lstStyle/>
          <a:p>
            <a:r>
              <a:rPr lang="en-US" dirty="0" smtClean="0"/>
              <a:t>Beyond Release 12: Spectrum</a:t>
            </a:r>
            <a:endParaRPr lang="en-US" dirty="0"/>
          </a:p>
        </p:txBody>
      </p:sp>
      <p:cxnSp>
        <p:nvCxnSpPr>
          <p:cNvPr id="5" name="Straight Arrow Connector 4"/>
          <p:cNvCxnSpPr/>
          <p:nvPr/>
        </p:nvCxnSpPr>
        <p:spPr bwMode="auto">
          <a:xfrm>
            <a:off x="457200" y="3231655"/>
            <a:ext cx="8382000" cy="0"/>
          </a:xfrm>
          <a:prstGeom prst="straightConnector1">
            <a:avLst/>
          </a:prstGeom>
          <a:solidFill>
            <a:schemeClr val="accent1"/>
          </a:solidFill>
          <a:ln w="349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Straight Connector 5"/>
          <p:cNvCxnSpPr/>
          <p:nvPr/>
        </p:nvCxnSpPr>
        <p:spPr bwMode="auto">
          <a:xfrm>
            <a:off x="2209800" y="3067882"/>
            <a:ext cx="0" cy="381000"/>
          </a:xfrm>
          <a:prstGeom prst="line">
            <a:avLst/>
          </a:prstGeom>
          <a:solidFill>
            <a:schemeClr val="accent1"/>
          </a:solidFill>
          <a:ln w="349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Connector 6"/>
          <p:cNvCxnSpPr/>
          <p:nvPr/>
        </p:nvCxnSpPr>
        <p:spPr bwMode="auto">
          <a:xfrm>
            <a:off x="3962400" y="3048001"/>
            <a:ext cx="0" cy="381000"/>
          </a:xfrm>
          <a:prstGeom prst="line">
            <a:avLst/>
          </a:prstGeom>
          <a:solidFill>
            <a:schemeClr val="accent1"/>
          </a:solidFill>
          <a:ln w="349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7"/>
          <p:cNvCxnSpPr/>
          <p:nvPr/>
        </p:nvCxnSpPr>
        <p:spPr bwMode="auto">
          <a:xfrm>
            <a:off x="5715000" y="3048001"/>
            <a:ext cx="0" cy="381000"/>
          </a:xfrm>
          <a:prstGeom prst="line">
            <a:avLst/>
          </a:prstGeom>
          <a:solidFill>
            <a:schemeClr val="accent1"/>
          </a:solidFill>
          <a:ln w="349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Connector 8"/>
          <p:cNvCxnSpPr/>
          <p:nvPr/>
        </p:nvCxnSpPr>
        <p:spPr bwMode="auto">
          <a:xfrm>
            <a:off x="7467600" y="3048001"/>
            <a:ext cx="0" cy="381000"/>
          </a:xfrm>
          <a:prstGeom prst="line">
            <a:avLst/>
          </a:prstGeom>
          <a:solidFill>
            <a:schemeClr val="accent1"/>
          </a:solidFill>
          <a:ln w="349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TextBox 13"/>
          <p:cNvSpPr txBox="1"/>
          <p:nvPr/>
        </p:nvSpPr>
        <p:spPr>
          <a:xfrm>
            <a:off x="255496" y="3643745"/>
            <a:ext cx="680507" cy="369332"/>
          </a:xfrm>
          <a:prstGeom prst="rect">
            <a:avLst/>
          </a:prstGeom>
          <a:noFill/>
        </p:spPr>
        <p:txBody>
          <a:bodyPr wrap="none" rtlCol="0">
            <a:spAutoFit/>
          </a:bodyPr>
          <a:lstStyle/>
          <a:p>
            <a:r>
              <a:rPr lang="en-US" b="1" dirty="0" smtClean="0"/>
              <a:t>2011</a:t>
            </a:r>
            <a:endParaRPr lang="en-US" b="1" dirty="0"/>
          </a:p>
        </p:txBody>
      </p:sp>
      <p:sp>
        <p:nvSpPr>
          <p:cNvPr id="15" name="TextBox 14"/>
          <p:cNvSpPr txBox="1"/>
          <p:nvPr/>
        </p:nvSpPr>
        <p:spPr>
          <a:xfrm>
            <a:off x="1869546" y="3643745"/>
            <a:ext cx="697627" cy="369332"/>
          </a:xfrm>
          <a:prstGeom prst="rect">
            <a:avLst/>
          </a:prstGeom>
          <a:noFill/>
        </p:spPr>
        <p:txBody>
          <a:bodyPr wrap="none" rtlCol="0">
            <a:spAutoFit/>
          </a:bodyPr>
          <a:lstStyle/>
          <a:p>
            <a:r>
              <a:rPr lang="en-US" b="1" dirty="0" smtClean="0"/>
              <a:t>2013</a:t>
            </a:r>
            <a:endParaRPr lang="en-US" b="1" dirty="0"/>
          </a:p>
        </p:txBody>
      </p:sp>
      <p:sp>
        <p:nvSpPr>
          <p:cNvPr id="16" name="TextBox 15"/>
          <p:cNvSpPr txBox="1"/>
          <p:nvPr/>
        </p:nvSpPr>
        <p:spPr>
          <a:xfrm>
            <a:off x="3622146" y="3643743"/>
            <a:ext cx="697627" cy="369332"/>
          </a:xfrm>
          <a:prstGeom prst="rect">
            <a:avLst/>
          </a:prstGeom>
          <a:noFill/>
        </p:spPr>
        <p:txBody>
          <a:bodyPr wrap="none" rtlCol="0">
            <a:spAutoFit/>
          </a:bodyPr>
          <a:lstStyle/>
          <a:p>
            <a:r>
              <a:rPr lang="en-US" b="1" dirty="0" smtClean="0"/>
              <a:t>2015</a:t>
            </a:r>
            <a:endParaRPr lang="en-US" b="1" dirty="0"/>
          </a:p>
        </p:txBody>
      </p:sp>
      <p:sp>
        <p:nvSpPr>
          <p:cNvPr id="20" name="TextBox 19"/>
          <p:cNvSpPr txBox="1"/>
          <p:nvPr/>
        </p:nvSpPr>
        <p:spPr>
          <a:xfrm>
            <a:off x="5374746" y="3643742"/>
            <a:ext cx="697627" cy="369332"/>
          </a:xfrm>
          <a:prstGeom prst="rect">
            <a:avLst/>
          </a:prstGeom>
          <a:noFill/>
        </p:spPr>
        <p:txBody>
          <a:bodyPr wrap="none" rtlCol="0">
            <a:spAutoFit/>
          </a:bodyPr>
          <a:lstStyle/>
          <a:p>
            <a:r>
              <a:rPr lang="en-US" b="1" dirty="0" smtClean="0"/>
              <a:t>2017</a:t>
            </a:r>
            <a:endParaRPr lang="en-US" b="1" dirty="0"/>
          </a:p>
        </p:txBody>
      </p:sp>
      <p:sp>
        <p:nvSpPr>
          <p:cNvPr id="21" name="TextBox 20"/>
          <p:cNvSpPr txBox="1"/>
          <p:nvPr/>
        </p:nvSpPr>
        <p:spPr>
          <a:xfrm>
            <a:off x="7127346" y="3648298"/>
            <a:ext cx="697627" cy="369332"/>
          </a:xfrm>
          <a:prstGeom prst="rect">
            <a:avLst/>
          </a:prstGeom>
          <a:noFill/>
        </p:spPr>
        <p:txBody>
          <a:bodyPr wrap="none" rtlCol="0">
            <a:spAutoFit/>
          </a:bodyPr>
          <a:lstStyle/>
          <a:p>
            <a:r>
              <a:rPr lang="en-US" b="1" dirty="0" smtClean="0"/>
              <a:t>2019</a:t>
            </a:r>
            <a:endParaRPr lang="en-US" b="1" dirty="0"/>
          </a:p>
        </p:txBody>
      </p:sp>
      <p:cxnSp>
        <p:nvCxnSpPr>
          <p:cNvPr id="22" name="Straight Connector 21"/>
          <p:cNvCxnSpPr/>
          <p:nvPr/>
        </p:nvCxnSpPr>
        <p:spPr bwMode="auto">
          <a:xfrm>
            <a:off x="602615" y="3081732"/>
            <a:ext cx="0" cy="381000"/>
          </a:xfrm>
          <a:prstGeom prst="line">
            <a:avLst/>
          </a:prstGeom>
          <a:solidFill>
            <a:schemeClr val="accent1"/>
          </a:solidFill>
          <a:ln w="349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TextBox 22"/>
          <p:cNvSpPr txBox="1"/>
          <p:nvPr/>
        </p:nvSpPr>
        <p:spPr>
          <a:xfrm>
            <a:off x="807587" y="1570120"/>
            <a:ext cx="1597428" cy="369332"/>
          </a:xfrm>
          <a:prstGeom prst="rect">
            <a:avLst/>
          </a:prstGeom>
          <a:noFill/>
        </p:spPr>
        <p:txBody>
          <a:bodyPr wrap="square" rtlCol="0">
            <a:spAutoFit/>
          </a:bodyPr>
          <a:lstStyle/>
          <a:p>
            <a:r>
              <a:rPr lang="en-US" dirty="0" smtClean="0"/>
              <a:t>1X Advanced </a:t>
            </a:r>
            <a:endParaRPr lang="en-US" dirty="0"/>
          </a:p>
        </p:txBody>
      </p:sp>
      <p:sp>
        <p:nvSpPr>
          <p:cNvPr id="24" name="TextBox 23"/>
          <p:cNvSpPr txBox="1"/>
          <p:nvPr/>
        </p:nvSpPr>
        <p:spPr>
          <a:xfrm>
            <a:off x="905323" y="2013278"/>
            <a:ext cx="1597428" cy="369332"/>
          </a:xfrm>
          <a:prstGeom prst="rect">
            <a:avLst/>
          </a:prstGeom>
          <a:noFill/>
        </p:spPr>
        <p:txBody>
          <a:bodyPr wrap="square" rtlCol="0">
            <a:spAutoFit/>
          </a:bodyPr>
          <a:lstStyle/>
          <a:p>
            <a:r>
              <a:rPr lang="en-US" dirty="0" smtClean="0"/>
              <a:t>DO Advanced </a:t>
            </a:r>
            <a:endParaRPr lang="en-US" dirty="0"/>
          </a:p>
        </p:txBody>
      </p:sp>
      <p:sp>
        <p:nvSpPr>
          <p:cNvPr id="25" name="TextBox 24"/>
          <p:cNvSpPr txBox="1"/>
          <p:nvPr/>
        </p:nvSpPr>
        <p:spPr>
          <a:xfrm>
            <a:off x="1704037" y="4659151"/>
            <a:ext cx="630828" cy="369332"/>
          </a:xfrm>
          <a:prstGeom prst="rect">
            <a:avLst/>
          </a:prstGeom>
          <a:noFill/>
        </p:spPr>
        <p:txBody>
          <a:bodyPr wrap="square" rtlCol="0">
            <a:spAutoFit/>
          </a:bodyPr>
          <a:lstStyle/>
          <a:p>
            <a:r>
              <a:rPr lang="en-US" dirty="0" smtClean="0"/>
              <a:t>LTE</a:t>
            </a:r>
            <a:endParaRPr lang="en-US" dirty="0"/>
          </a:p>
        </p:txBody>
      </p:sp>
      <p:sp>
        <p:nvSpPr>
          <p:cNvPr id="26" name="TextBox 25"/>
          <p:cNvSpPr txBox="1"/>
          <p:nvPr/>
        </p:nvSpPr>
        <p:spPr>
          <a:xfrm>
            <a:off x="2688315" y="4479401"/>
            <a:ext cx="919276" cy="369332"/>
          </a:xfrm>
          <a:prstGeom prst="rect">
            <a:avLst/>
          </a:prstGeom>
          <a:noFill/>
        </p:spPr>
        <p:txBody>
          <a:bodyPr wrap="square" rtlCol="0">
            <a:spAutoFit/>
          </a:bodyPr>
          <a:lstStyle/>
          <a:p>
            <a:r>
              <a:rPr lang="en-US" dirty="0" err="1" smtClean="0">
                <a:solidFill>
                  <a:schemeClr val="tx1">
                    <a:lumMod val="50000"/>
                    <a:lumOff val="50000"/>
                  </a:schemeClr>
                </a:solidFill>
              </a:rPr>
              <a:t>VoLTE</a:t>
            </a:r>
            <a:endParaRPr lang="en-US" dirty="0">
              <a:solidFill>
                <a:schemeClr val="tx1">
                  <a:lumMod val="50000"/>
                  <a:lumOff val="50000"/>
                </a:schemeClr>
              </a:solidFill>
            </a:endParaRPr>
          </a:p>
        </p:txBody>
      </p:sp>
      <p:sp>
        <p:nvSpPr>
          <p:cNvPr id="27" name="TextBox 26"/>
          <p:cNvSpPr txBox="1"/>
          <p:nvPr/>
        </p:nvSpPr>
        <p:spPr>
          <a:xfrm>
            <a:off x="2957488" y="2142344"/>
            <a:ext cx="1127141" cy="369332"/>
          </a:xfrm>
          <a:prstGeom prst="rect">
            <a:avLst/>
          </a:prstGeom>
          <a:noFill/>
        </p:spPr>
        <p:txBody>
          <a:bodyPr wrap="square" rtlCol="0">
            <a:spAutoFit/>
          </a:bodyPr>
          <a:lstStyle/>
          <a:p>
            <a:r>
              <a:rPr lang="en-US" dirty="0" err="1" smtClean="0">
                <a:solidFill>
                  <a:schemeClr val="tx1">
                    <a:lumMod val="50000"/>
                    <a:lumOff val="50000"/>
                  </a:schemeClr>
                </a:solidFill>
              </a:rPr>
              <a:t>HetNet</a:t>
            </a:r>
            <a:endParaRPr lang="en-US" dirty="0">
              <a:solidFill>
                <a:schemeClr val="tx1">
                  <a:lumMod val="50000"/>
                  <a:lumOff val="50000"/>
                </a:schemeClr>
              </a:solidFill>
            </a:endParaRPr>
          </a:p>
        </p:txBody>
      </p:sp>
      <p:sp>
        <p:nvSpPr>
          <p:cNvPr id="28" name="TextBox 27"/>
          <p:cNvSpPr txBox="1"/>
          <p:nvPr/>
        </p:nvSpPr>
        <p:spPr>
          <a:xfrm>
            <a:off x="710380" y="4848733"/>
            <a:ext cx="720904" cy="369332"/>
          </a:xfrm>
          <a:prstGeom prst="rect">
            <a:avLst/>
          </a:prstGeom>
          <a:noFill/>
        </p:spPr>
        <p:txBody>
          <a:bodyPr wrap="square" rtlCol="0">
            <a:spAutoFit/>
          </a:bodyPr>
          <a:lstStyle/>
          <a:p>
            <a:r>
              <a:rPr lang="en-US" dirty="0" smtClean="0"/>
              <a:t>M2M</a:t>
            </a:r>
            <a:endParaRPr lang="en-US" dirty="0"/>
          </a:p>
        </p:txBody>
      </p:sp>
      <p:sp>
        <p:nvSpPr>
          <p:cNvPr id="29" name="TextBox 28"/>
          <p:cNvSpPr txBox="1"/>
          <p:nvPr/>
        </p:nvSpPr>
        <p:spPr>
          <a:xfrm>
            <a:off x="1606301" y="973106"/>
            <a:ext cx="1839343" cy="369332"/>
          </a:xfrm>
          <a:prstGeom prst="rect">
            <a:avLst/>
          </a:prstGeom>
          <a:noFill/>
        </p:spPr>
        <p:txBody>
          <a:bodyPr wrap="square" rtlCol="0">
            <a:spAutoFit/>
          </a:bodyPr>
          <a:lstStyle/>
          <a:p>
            <a:r>
              <a:rPr lang="en-US" dirty="0" smtClean="0">
                <a:solidFill>
                  <a:schemeClr val="tx1">
                    <a:lumMod val="50000"/>
                    <a:lumOff val="50000"/>
                  </a:schemeClr>
                </a:solidFill>
              </a:rPr>
              <a:t>Cloud Services</a:t>
            </a:r>
            <a:endParaRPr lang="en-US" dirty="0">
              <a:solidFill>
                <a:schemeClr val="tx1">
                  <a:lumMod val="50000"/>
                  <a:lumOff val="50000"/>
                </a:schemeClr>
              </a:solidFill>
            </a:endParaRPr>
          </a:p>
        </p:txBody>
      </p:sp>
      <p:sp>
        <p:nvSpPr>
          <p:cNvPr id="30" name="TextBox 29"/>
          <p:cNvSpPr txBox="1"/>
          <p:nvPr/>
        </p:nvSpPr>
        <p:spPr>
          <a:xfrm>
            <a:off x="2668260" y="3815648"/>
            <a:ext cx="1127141" cy="369332"/>
          </a:xfrm>
          <a:prstGeom prst="rect">
            <a:avLst/>
          </a:prstGeom>
          <a:noFill/>
        </p:spPr>
        <p:txBody>
          <a:bodyPr wrap="square" rtlCol="0">
            <a:spAutoFit/>
          </a:bodyPr>
          <a:lstStyle/>
          <a:p>
            <a:r>
              <a:rPr lang="en-US" dirty="0" err="1" smtClean="0">
                <a:solidFill>
                  <a:schemeClr val="tx1">
                    <a:lumMod val="50000"/>
                    <a:lumOff val="50000"/>
                  </a:schemeClr>
                </a:solidFill>
              </a:rPr>
              <a:t>CoMP</a:t>
            </a:r>
            <a:endParaRPr lang="en-US" dirty="0">
              <a:solidFill>
                <a:schemeClr val="tx1">
                  <a:lumMod val="50000"/>
                  <a:lumOff val="50000"/>
                </a:schemeClr>
              </a:solidFill>
            </a:endParaRPr>
          </a:p>
        </p:txBody>
      </p:sp>
      <p:sp>
        <p:nvSpPr>
          <p:cNvPr id="31" name="TextBox 30"/>
          <p:cNvSpPr txBox="1"/>
          <p:nvPr/>
        </p:nvSpPr>
        <p:spPr>
          <a:xfrm>
            <a:off x="2882073" y="1570120"/>
            <a:ext cx="1127141" cy="369332"/>
          </a:xfrm>
          <a:prstGeom prst="rect">
            <a:avLst/>
          </a:prstGeom>
          <a:noFill/>
        </p:spPr>
        <p:txBody>
          <a:bodyPr wrap="square" rtlCol="0">
            <a:spAutoFit/>
          </a:bodyPr>
          <a:lstStyle/>
          <a:p>
            <a:r>
              <a:rPr lang="en-US" dirty="0" smtClean="0">
                <a:solidFill>
                  <a:schemeClr val="tx1">
                    <a:lumMod val="50000"/>
                    <a:lumOff val="50000"/>
                  </a:schemeClr>
                </a:solidFill>
              </a:rPr>
              <a:t>ICIC</a:t>
            </a:r>
            <a:endParaRPr lang="en-US" dirty="0">
              <a:solidFill>
                <a:schemeClr val="tx1">
                  <a:lumMod val="50000"/>
                  <a:lumOff val="50000"/>
                </a:schemeClr>
              </a:solidFill>
            </a:endParaRPr>
          </a:p>
        </p:txBody>
      </p:sp>
      <p:sp>
        <p:nvSpPr>
          <p:cNvPr id="32" name="TextBox 31"/>
          <p:cNvSpPr txBox="1"/>
          <p:nvPr/>
        </p:nvSpPr>
        <p:spPr>
          <a:xfrm>
            <a:off x="2905817" y="4981515"/>
            <a:ext cx="1856495" cy="369332"/>
          </a:xfrm>
          <a:prstGeom prst="rect">
            <a:avLst/>
          </a:prstGeom>
          <a:noFill/>
        </p:spPr>
        <p:txBody>
          <a:bodyPr wrap="square" rtlCol="0">
            <a:spAutoFit/>
          </a:bodyPr>
          <a:lstStyle/>
          <a:p>
            <a:r>
              <a:rPr lang="en-US" dirty="0" smtClean="0">
                <a:solidFill>
                  <a:schemeClr val="tx1">
                    <a:lumMod val="50000"/>
                    <a:lumOff val="50000"/>
                  </a:schemeClr>
                </a:solidFill>
              </a:rPr>
              <a:t>LTE Advanced</a:t>
            </a:r>
            <a:endParaRPr lang="en-US" dirty="0">
              <a:solidFill>
                <a:schemeClr val="tx1">
                  <a:lumMod val="50000"/>
                  <a:lumOff val="50000"/>
                </a:schemeClr>
              </a:solidFill>
            </a:endParaRPr>
          </a:p>
        </p:txBody>
      </p:sp>
      <p:sp>
        <p:nvSpPr>
          <p:cNvPr id="34" name="TextBox 33"/>
          <p:cNvSpPr txBox="1"/>
          <p:nvPr/>
        </p:nvSpPr>
        <p:spPr>
          <a:xfrm>
            <a:off x="710380" y="2511676"/>
            <a:ext cx="798714" cy="369332"/>
          </a:xfrm>
          <a:prstGeom prst="rect">
            <a:avLst/>
          </a:prstGeom>
          <a:noFill/>
        </p:spPr>
        <p:txBody>
          <a:bodyPr wrap="square" rtlCol="0">
            <a:spAutoFit/>
          </a:bodyPr>
          <a:lstStyle/>
          <a:p>
            <a:r>
              <a:rPr lang="en-US" dirty="0" smtClean="0"/>
              <a:t>NFC</a:t>
            </a:r>
            <a:endParaRPr lang="en-US" dirty="0"/>
          </a:p>
        </p:txBody>
      </p:sp>
      <p:sp>
        <p:nvSpPr>
          <p:cNvPr id="35" name="TextBox 34"/>
          <p:cNvSpPr txBox="1"/>
          <p:nvPr/>
        </p:nvSpPr>
        <p:spPr>
          <a:xfrm>
            <a:off x="6213348" y="1546592"/>
            <a:ext cx="555012" cy="523220"/>
          </a:xfrm>
          <a:prstGeom prst="rect">
            <a:avLst/>
          </a:prstGeom>
          <a:noFill/>
        </p:spPr>
        <p:txBody>
          <a:bodyPr wrap="square" rtlCol="0">
            <a:spAutoFit/>
          </a:bodyPr>
          <a:lstStyle/>
          <a:p>
            <a:r>
              <a:rPr lang="en-US" sz="2800" b="1" dirty="0" smtClean="0">
                <a:solidFill>
                  <a:schemeClr val="bg1">
                    <a:lumMod val="85000"/>
                  </a:schemeClr>
                </a:solidFill>
              </a:rPr>
              <a:t>?</a:t>
            </a:r>
            <a:endParaRPr lang="en-US" sz="2800" b="1" dirty="0">
              <a:solidFill>
                <a:schemeClr val="bg1">
                  <a:lumMod val="85000"/>
                </a:schemeClr>
              </a:solidFill>
            </a:endParaRPr>
          </a:p>
        </p:txBody>
      </p:sp>
      <p:sp>
        <p:nvSpPr>
          <p:cNvPr id="36" name="TextBox 35"/>
          <p:cNvSpPr txBox="1"/>
          <p:nvPr/>
        </p:nvSpPr>
        <p:spPr>
          <a:xfrm>
            <a:off x="5430025" y="1958514"/>
            <a:ext cx="555012" cy="523220"/>
          </a:xfrm>
          <a:prstGeom prst="rect">
            <a:avLst/>
          </a:prstGeom>
          <a:noFill/>
        </p:spPr>
        <p:txBody>
          <a:bodyPr wrap="square" rtlCol="0">
            <a:spAutoFit/>
          </a:bodyPr>
          <a:lstStyle/>
          <a:p>
            <a:r>
              <a:rPr lang="en-US" sz="2800" b="1" dirty="0" smtClean="0">
                <a:solidFill>
                  <a:schemeClr val="bg1">
                    <a:lumMod val="85000"/>
                  </a:schemeClr>
                </a:solidFill>
              </a:rPr>
              <a:t>?</a:t>
            </a:r>
            <a:endParaRPr lang="en-US" sz="2800" b="1" dirty="0">
              <a:solidFill>
                <a:schemeClr val="bg1">
                  <a:lumMod val="85000"/>
                </a:schemeClr>
              </a:solidFill>
            </a:endParaRPr>
          </a:p>
        </p:txBody>
      </p:sp>
      <p:sp>
        <p:nvSpPr>
          <p:cNvPr id="37" name="TextBox 36"/>
          <p:cNvSpPr txBox="1"/>
          <p:nvPr/>
        </p:nvSpPr>
        <p:spPr>
          <a:xfrm>
            <a:off x="7467600" y="1308510"/>
            <a:ext cx="555012" cy="523220"/>
          </a:xfrm>
          <a:prstGeom prst="rect">
            <a:avLst/>
          </a:prstGeom>
          <a:noFill/>
        </p:spPr>
        <p:txBody>
          <a:bodyPr wrap="square" rtlCol="0">
            <a:spAutoFit/>
          </a:bodyPr>
          <a:lstStyle/>
          <a:p>
            <a:r>
              <a:rPr lang="en-US" sz="2800" b="1" dirty="0" smtClean="0">
                <a:solidFill>
                  <a:schemeClr val="bg1">
                    <a:lumMod val="85000"/>
                  </a:schemeClr>
                </a:solidFill>
              </a:rPr>
              <a:t>?</a:t>
            </a:r>
            <a:endParaRPr lang="en-US" sz="2800" b="1" dirty="0">
              <a:solidFill>
                <a:schemeClr val="bg1">
                  <a:lumMod val="85000"/>
                </a:schemeClr>
              </a:solidFill>
            </a:endParaRPr>
          </a:p>
        </p:txBody>
      </p:sp>
      <p:sp>
        <p:nvSpPr>
          <p:cNvPr id="38" name="TextBox 37"/>
          <p:cNvSpPr txBox="1"/>
          <p:nvPr/>
        </p:nvSpPr>
        <p:spPr>
          <a:xfrm>
            <a:off x="5724389" y="4439096"/>
            <a:ext cx="555012" cy="523220"/>
          </a:xfrm>
          <a:prstGeom prst="rect">
            <a:avLst/>
          </a:prstGeom>
          <a:noFill/>
        </p:spPr>
        <p:txBody>
          <a:bodyPr wrap="square" rtlCol="0">
            <a:spAutoFit/>
          </a:bodyPr>
          <a:lstStyle/>
          <a:p>
            <a:r>
              <a:rPr lang="en-US" sz="2800" b="1" dirty="0" smtClean="0">
                <a:solidFill>
                  <a:schemeClr val="bg1">
                    <a:lumMod val="85000"/>
                  </a:schemeClr>
                </a:solidFill>
              </a:rPr>
              <a:t>?</a:t>
            </a:r>
            <a:endParaRPr lang="en-US" sz="2800" b="1" dirty="0">
              <a:solidFill>
                <a:schemeClr val="bg1">
                  <a:lumMod val="85000"/>
                </a:schemeClr>
              </a:solidFill>
            </a:endParaRPr>
          </a:p>
        </p:txBody>
      </p:sp>
      <p:sp>
        <p:nvSpPr>
          <p:cNvPr id="39" name="TextBox 38"/>
          <p:cNvSpPr txBox="1"/>
          <p:nvPr/>
        </p:nvSpPr>
        <p:spPr>
          <a:xfrm>
            <a:off x="6924439" y="4273208"/>
            <a:ext cx="555012" cy="523220"/>
          </a:xfrm>
          <a:prstGeom prst="rect">
            <a:avLst/>
          </a:prstGeom>
          <a:noFill/>
        </p:spPr>
        <p:txBody>
          <a:bodyPr wrap="square" rtlCol="0">
            <a:spAutoFit/>
          </a:bodyPr>
          <a:lstStyle/>
          <a:p>
            <a:r>
              <a:rPr lang="en-US" sz="2800" b="1" dirty="0" smtClean="0">
                <a:solidFill>
                  <a:schemeClr val="bg1">
                    <a:lumMod val="85000"/>
                  </a:schemeClr>
                </a:solidFill>
              </a:rPr>
              <a:t>?</a:t>
            </a:r>
            <a:endParaRPr lang="en-US" sz="2800" b="1" dirty="0">
              <a:solidFill>
                <a:schemeClr val="bg1">
                  <a:lumMod val="85000"/>
                </a:schemeClr>
              </a:solidFill>
            </a:endParaRPr>
          </a:p>
        </p:txBody>
      </p:sp>
      <p:sp>
        <p:nvSpPr>
          <p:cNvPr id="40" name="TextBox 39"/>
          <p:cNvSpPr txBox="1"/>
          <p:nvPr/>
        </p:nvSpPr>
        <p:spPr>
          <a:xfrm>
            <a:off x="4674152" y="1288134"/>
            <a:ext cx="555012" cy="523220"/>
          </a:xfrm>
          <a:prstGeom prst="rect">
            <a:avLst/>
          </a:prstGeom>
          <a:noFill/>
        </p:spPr>
        <p:txBody>
          <a:bodyPr wrap="square" rtlCol="0">
            <a:spAutoFit/>
          </a:bodyPr>
          <a:lstStyle/>
          <a:p>
            <a:r>
              <a:rPr lang="en-US" sz="2800" b="1" dirty="0" smtClean="0">
                <a:solidFill>
                  <a:schemeClr val="bg1">
                    <a:lumMod val="85000"/>
                  </a:schemeClr>
                </a:solidFill>
              </a:rPr>
              <a:t>?</a:t>
            </a:r>
            <a:endParaRPr lang="en-US" sz="2800" b="1" dirty="0">
              <a:solidFill>
                <a:schemeClr val="bg1">
                  <a:lumMod val="85000"/>
                </a:schemeClr>
              </a:solidFill>
            </a:endParaRPr>
          </a:p>
        </p:txBody>
      </p:sp>
      <p:sp>
        <p:nvSpPr>
          <p:cNvPr id="41" name="TextBox 40"/>
          <p:cNvSpPr txBox="1"/>
          <p:nvPr/>
        </p:nvSpPr>
        <p:spPr>
          <a:xfrm>
            <a:off x="7529016" y="4920538"/>
            <a:ext cx="555012" cy="523220"/>
          </a:xfrm>
          <a:prstGeom prst="rect">
            <a:avLst/>
          </a:prstGeom>
          <a:noFill/>
        </p:spPr>
        <p:txBody>
          <a:bodyPr wrap="square" rtlCol="0">
            <a:spAutoFit/>
          </a:bodyPr>
          <a:lstStyle/>
          <a:p>
            <a:r>
              <a:rPr lang="en-US" sz="2800" b="1" dirty="0" smtClean="0">
                <a:solidFill>
                  <a:schemeClr val="bg1">
                    <a:lumMod val="85000"/>
                  </a:schemeClr>
                </a:solidFill>
              </a:rPr>
              <a:t>?</a:t>
            </a:r>
            <a:endParaRPr lang="en-US" sz="2800" b="1" dirty="0">
              <a:solidFill>
                <a:schemeClr val="bg1">
                  <a:lumMod val="85000"/>
                </a:schemeClr>
              </a:solidFill>
            </a:endParaRPr>
          </a:p>
        </p:txBody>
      </p:sp>
      <p:sp>
        <p:nvSpPr>
          <p:cNvPr id="42" name="TextBox 41"/>
          <p:cNvSpPr txBox="1"/>
          <p:nvPr/>
        </p:nvSpPr>
        <p:spPr>
          <a:xfrm>
            <a:off x="928874" y="4165486"/>
            <a:ext cx="2468904" cy="369332"/>
          </a:xfrm>
          <a:prstGeom prst="rect">
            <a:avLst/>
          </a:prstGeom>
          <a:noFill/>
        </p:spPr>
        <p:txBody>
          <a:bodyPr wrap="square" rtlCol="0">
            <a:spAutoFit/>
          </a:bodyPr>
          <a:lstStyle/>
          <a:p>
            <a:r>
              <a:rPr lang="en-US" dirty="0" smtClean="0"/>
              <a:t>Mobile Payments</a:t>
            </a:r>
            <a:endParaRPr lang="en-US" dirty="0"/>
          </a:p>
        </p:txBody>
      </p:sp>
      <p:sp>
        <p:nvSpPr>
          <p:cNvPr id="43" name="Rectangle 42"/>
          <p:cNvSpPr/>
          <p:nvPr/>
        </p:nvSpPr>
        <p:spPr bwMode="auto">
          <a:xfrm>
            <a:off x="4465146" y="2963714"/>
            <a:ext cx="777505" cy="50129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ＭＳ Ｐゴシック" charset="-128"/>
              </a:rPr>
              <a:t>ITU WRC</a:t>
            </a:r>
          </a:p>
        </p:txBody>
      </p:sp>
      <p:sp>
        <p:nvSpPr>
          <p:cNvPr id="44" name="Right Triangle 43"/>
          <p:cNvSpPr/>
          <p:nvPr/>
        </p:nvSpPr>
        <p:spPr bwMode="auto">
          <a:xfrm flipH="1">
            <a:off x="5415265" y="1288134"/>
            <a:ext cx="3107837" cy="1913754"/>
          </a:xfrm>
          <a:prstGeom prst="rtTriangle">
            <a:avLst/>
          </a:prstGeom>
          <a:solidFill>
            <a:srgbClr val="FFFF95"/>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400" b="1" i="1" u="none" strike="noStrike" cap="none" normalizeH="0" baseline="0" dirty="0" smtClean="0">
                <a:ln>
                  <a:noFill/>
                </a:ln>
                <a:solidFill>
                  <a:schemeClr val="tx1"/>
                </a:solidFill>
                <a:effectLst/>
                <a:latin typeface="Arial" pitchFamily="34" charset="0"/>
                <a:ea typeface="ＭＳ Ｐゴシック" charset="-128"/>
              </a:rPr>
              <a:t>Network Saturation Begins</a:t>
            </a:r>
          </a:p>
        </p:txBody>
      </p:sp>
      <p:cxnSp>
        <p:nvCxnSpPr>
          <p:cNvPr id="45" name="Straight Connector 44"/>
          <p:cNvCxnSpPr/>
          <p:nvPr/>
        </p:nvCxnSpPr>
        <p:spPr bwMode="auto">
          <a:xfrm>
            <a:off x="8523104" y="3036625"/>
            <a:ext cx="0" cy="381000"/>
          </a:xfrm>
          <a:prstGeom prst="line">
            <a:avLst/>
          </a:prstGeom>
          <a:solidFill>
            <a:schemeClr val="accent1"/>
          </a:solidFill>
          <a:ln w="349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6" name="TextBox 45"/>
          <p:cNvSpPr txBox="1"/>
          <p:nvPr/>
        </p:nvSpPr>
        <p:spPr>
          <a:xfrm>
            <a:off x="8182850" y="3646015"/>
            <a:ext cx="697627" cy="369332"/>
          </a:xfrm>
          <a:prstGeom prst="rect">
            <a:avLst/>
          </a:prstGeom>
          <a:noFill/>
        </p:spPr>
        <p:txBody>
          <a:bodyPr wrap="none" rtlCol="0">
            <a:spAutoFit/>
          </a:bodyPr>
          <a:lstStyle/>
          <a:p>
            <a:r>
              <a:rPr lang="en-US" b="1" dirty="0" smtClean="0"/>
              <a:t>2020</a:t>
            </a:r>
            <a:endParaRPr lang="en-US" b="1" dirty="0"/>
          </a:p>
        </p:txBody>
      </p:sp>
      <p:sp>
        <p:nvSpPr>
          <p:cNvPr id="47" name="TextBox 46"/>
          <p:cNvSpPr txBox="1"/>
          <p:nvPr/>
        </p:nvSpPr>
        <p:spPr>
          <a:xfrm>
            <a:off x="8233567" y="3332353"/>
            <a:ext cx="658902" cy="461665"/>
          </a:xfrm>
          <a:prstGeom prst="rect">
            <a:avLst/>
          </a:prstGeom>
          <a:noFill/>
        </p:spPr>
        <p:txBody>
          <a:bodyPr wrap="square" rtlCol="0">
            <a:spAutoFit/>
          </a:bodyPr>
          <a:lstStyle/>
          <a:p>
            <a:r>
              <a:rPr lang="en-US" sz="2400" b="1" dirty="0" smtClean="0">
                <a:solidFill>
                  <a:srgbClr val="FF0000"/>
                </a:solidFill>
              </a:rPr>
              <a:t>5G</a:t>
            </a:r>
            <a:endParaRPr lang="en-US" sz="2400" b="1" dirty="0">
              <a:solidFill>
                <a:srgbClr val="FF0000"/>
              </a:solidFill>
            </a:endParaRPr>
          </a:p>
        </p:txBody>
      </p:sp>
      <p:sp>
        <p:nvSpPr>
          <p:cNvPr id="48" name="Rectangle 47"/>
          <p:cNvSpPr/>
          <p:nvPr/>
        </p:nvSpPr>
        <p:spPr bwMode="auto">
          <a:xfrm>
            <a:off x="1042531" y="2987856"/>
            <a:ext cx="777505" cy="50129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ＭＳ Ｐゴシック" charset="-128"/>
              </a:rPr>
              <a:t>ITU WRC</a:t>
            </a:r>
          </a:p>
        </p:txBody>
      </p:sp>
      <p:sp>
        <p:nvSpPr>
          <p:cNvPr id="49" name="TextBox 48"/>
          <p:cNvSpPr txBox="1"/>
          <p:nvPr/>
        </p:nvSpPr>
        <p:spPr>
          <a:xfrm>
            <a:off x="5517361" y="970818"/>
            <a:ext cx="555012" cy="523220"/>
          </a:xfrm>
          <a:prstGeom prst="rect">
            <a:avLst/>
          </a:prstGeom>
          <a:noFill/>
        </p:spPr>
        <p:txBody>
          <a:bodyPr wrap="square" rtlCol="0">
            <a:spAutoFit/>
          </a:bodyPr>
          <a:lstStyle/>
          <a:p>
            <a:r>
              <a:rPr lang="en-US" sz="2800" b="1" dirty="0" smtClean="0">
                <a:solidFill>
                  <a:schemeClr val="bg1">
                    <a:lumMod val="85000"/>
                  </a:schemeClr>
                </a:solidFill>
              </a:rPr>
              <a:t>?</a:t>
            </a:r>
            <a:endParaRPr lang="en-US" sz="2800" b="1" dirty="0">
              <a:solidFill>
                <a:schemeClr val="bg1">
                  <a:lumMod val="85000"/>
                </a:schemeClr>
              </a:solidFill>
            </a:endParaRPr>
          </a:p>
        </p:txBody>
      </p:sp>
      <p:sp>
        <p:nvSpPr>
          <p:cNvPr id="50" name="TextBox 49"/>
          <p:cNvSpPr txBox="1"/>
          <p:nvPr/>
        </p:nvSpPr>
        <p:spPr>
          <a:xfrm>
            <a:off x="4783781" y="4140847"/>
            <a:ext cx="555012" cy="523220"/>
          </a:xfrm>
          <a:prstGeom prst="rect">
            <a:avLst/>
          </a:prstGeom>
          <a:noFill/>
        </p:spPr>
        <p:txBody>
          <a:bodyPr wrap="square" rtlCol="0">
            <a:spAutoFit/>
          </a:bodyPr>
          <a:lstStyle/>
          <a:p>
            <a:r>
              <a:rPr lang="en-US" sz="2800" b="1" dirty="0" smtClean="0">
                <a:solidFill>
                  <a:schemeClr val="bg1">
                    <a:lumMod val="85000"/>
                  </a:schemeClr>
                </a:solidFill>
              </a:rPr>
              <a:t>?</a:t>
            </a:r>
            <a:endParaRPr lang="en-US" sz="2800" b="1" dirty="0">
              <a:solidFill>
                <a:schemeClr val="bg1">
                  <a:lumMod val="85000"/>
                </a:schemeClr>
              </a:solidFill>
            </a:endParaRPr>
          </a:p>
        </p:txBody>
      </p:sp>
      <p:sp>
        <p:nvSpPr>
          <p:cNvPr id="10" name="TextBox 9"/>
          <p:cNvSpPr txBox="1"/>
          <p:nvPr/>
        </p:nvSpPr>
        <p:spPr>
          <a:xfrm>
            <a:off x="8182850" y="2963714"/>
            <a:ext cx="248786" cy="369332"/>
          </a:xfrm>
          <a:prstGeom prst="rect">
            <a:avLst/>
          </a:prstGeom>
          <a:noFill/>
        </p:spPr>
        <p:txBody>
          <a:bodyPr wrap="none" rtlCol="0">
            <a:spAutoFit/>
          </a:bodyPr>
          <a:lstStyle/>
          <a:p>
            <a:r>
              <a:rPr lang="en-US" dirty="0" smtClean="0"/>
              <a:t> </a:t>
            </a:r>
            <a:endParaRPr lang="en-US" dirty="0"/>
          </a:p>
        </p:txBody>
      </p:sp>
      <p:pic>
        <p:nvPicPr>
          <p:cNvPr id="52" name="Picture 5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flipH="1">
            <a:off x="5025643" y="1895644"/>
            <a:ext cx="401012" cy="884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9508408"/>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764" y="0"/>
            <a:ext cx="7464985" cy="762000"/>
          </a:xfrm>
        </p:spPr>
        <p:txBody>
          <a:bodyPr/>
          <a:lstStyle/>
          <a:p>
            <a:r>
              <a:rPr lang="en-US" dirty="0" smtClean="0"/>
              <a:t>Beyond Release 12: Spectrum</a:t>
            </a:r>
            <a:endParaRPr lang="en-US" dirty="0"/>
          </a:p>
        </p:txBody>
      </p:sp>
      <p:sp>
        <p:nvSpPr>
          <p:cNvPr id="3" name="Content Placeholder 2"/>
          <p:cNvSpPr>
            <a:spLocks noGrp="1"/>
          </p:cNvSpPr>
          <p:nvPr>
            <p:ph idx="1"/>
          </p:nvPr>
        </p:nvSpPr>
        <p:spPr/>
        <p:txBody>
          <a:bodyPr/>
          <a:lstStyle/>
          <a:p>
            <a:r>
              <a:rPr lang="en-US" dirty="0"/>
              <a:t>Non-Contiguous spectrum</a:t>
            </a:r>
          </a:p>
          <a:p>
            <a:pPr lvl="1"/>
            <a:r>
              <a:rPr lang="en-US" dirty="0" smtClean="0"/>
              <a:t>Mobile operator </a:t>
            </a:r>
            <a:r>
              <a:rPr lang="en-US" dirty="0"/>
              <a:t>spectrum holdings are </a:t>
            </a:r>
            <a:r>
              <a:rPr lang="en-US" dirty="0" smtClean="0"/>
              <a:t>increasingly spread </a:t>
            </a:r>
            <a:r>
              <a:rPr lang="en-US" dirty="0"/>
              <a:t>far </a:t>
            </a:r>
            <a:r>
              <a:rPr lang="en-US" dirty="0" smtClean="0"/>
              <a:t>apart in the radio spectrum. </a:t>
            </a:r>
          </a:p>
          <a:p>
            <a:r>
              <a:rPr lang="en-US" dirty="0" smtClean="0"/>
              <a:t>Non</a:t>
            </a:r>
            <a:r>
              <a:rPr lang="en-US" dirty="0"/>
              <a:t>-Favorable Propagation</a:t>
            </a:r>
          </a:p>
          <a:p>
            <a:pPr lvl="1"/>
            <a:r>
              <a:rPr lang="en-US" dirty="0"/>
              <a:t>S</a:t>
            </a:r>
            <a:r>
              <a:rPr lang="en-US" dirty="0" smtClean="0"/>
              <a:t>ome mobile operator bands </a:t>
            </a:r>
            <a:r>
              <a:rPr lang="en-US" dirty="0"/>
              <a:t>exist in frequency ranges that are not favorable to propagation needed to substantiate </a:t>
            </a:r>
            <a:r>
              <a:rPr lang="en-US" dirty="0" smtClean="0"/>
              <a:t>desirable </a:t>
            </a:r>
            <a:r>
              <a:rPr lang="en-US" dirty="0"/>
              <a:t>business </a:t>
            </a:r>
            <a:r>
              <a:rPr lang="en-US" dirty="0" smtClean="0"/>
              <a:t>cases </a:t>
            </a:r>
            <a:endParaRPr lang="en-US" dirty="0"/>
          </a:p>
          <a:p>
            <a:r>
              <a:rPr lang="en-US" dirty="0"/>
              <a:t>New Spectrum</a:t>
            </a:r>
          </a:p>
          <a:p>
            <a:pPr lvl="1"/>
            <a:r>
              <a:rPr lang="en-US" dirty="0"/>
              <a:t>Is there new spectrum that will become available or </a:t>
            </a:r>
            <a:r>
              <a:rPr lang="en-US" dirty="0" smtClean="0"/>
              <a:t>that regulator </a:t>
            </a:r>
            <a:r>
              <a:rPr lang="en-US" dirty="0"/>
              <a:t>can </a:t>
            </a:r>
            <a:r>
              <a:rPr lang="en-US" dirty="0" smtClean="0"/>
              <a:t>be convinced to allocate? </a:t>
            </a:r>
          </a:p>
          <a:p>
            <a:pPr lvl="2"/>
            <a:r>
              <a:rPr lang="en-US" dirty="0" smtClean="0"/>
              <a:t>Where </a:t>
            </a:r>
            <a:r>
              <a:rPr lang="en-US" dirty="0"/>
              <a:t>would that spectrum be? </a:t>
            </a:r>
          </a:p>
          <a:p>
            <a:pPr lvl="2"/>
            <a:r>
              <a:rPr lang="en-US" dirty="0"/>
              <a:t>What characteristics </a:t>
            </a:r>
            <a:r>
              <a:rPr lang="en-US" dirty="0" smtClean="0"/>
              <a:t>will </a:t>
            </a:r>
            <a:r>
              <a:rPr lang="en-US" dirty="0"/>
              <a:t>it to have</a:t>
            </a:r>
            <a:r>
              <a:rPr lang="en-US" dirty="0" smtClean="0"/>
              <a:t>?</a:t>
            </a:r>
          </a:p>
          <a:p>
            <a:pPr lvl="2"/>
            <a:endParaRPr lang="en-US" dirty="0"/>
          </a:p>
          <a:p>
            <a:pPr marL="788988" lvl="2" indent="0" algn="ctr">
              <a:buNone/>
            </a:pPr>
            <a:r>
              <a:rPr lang="en-US" sz="2400" b="1" i="0" dirty="0" smtClean="0">
                <a:solidFill>
                  <a:srgbClr val="FF0000"/>
                </a:solidFill>
              </a:rPr>
              <a:t>The big question is If TDD or FDD is the future? </a:t>
            </a:r>
            <a:endParaRPr lang="en-US" sz="2400" b="1" i="0" dirty="0">
              <a:solidFill>
                <a:srgbClr val="FF0000"/>
              </a:solidFill>
            </a:endParaRPr>
          </a:p>
          <a:p>
            <a:endParaRPr lang="en-US" dirty="0"/>
          </a:p>
        </p:txBody>
      </p:sp>
    </p:spTree>
    <p:extLst>
      <p:ext uri="{BB962C8B-B14F-4D97-AF65-F5344CB8AC3E}">
        <p14:creationId xmlns:p14="http://schemas.microsoft.com/office/powerpoint/2010/main" val="2304192559"/>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0824" y="0"/>
            <a:ext cx="7479926" cy="762000"/>
          </a:xfrm>
        </p:spPr>
        <p:txBody>
          <a:bodyPr/>
          <a:lstStyle/>
          <a:p>
            <a:r>
              <a:rPr lang="en-US" dirty="0"/>
              <a:t>Beyond Release 12: </a:t>
            </a:r>
            <a:r>
              <a:rPr lang="en-US" dirty="0" smtClean="0"/>
              <a:t>System Architecture</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016458742"/>
              </p:ext>
            </p:extLst>
          </p:nvPr>
        </p:nvGraphicFramePr>
        <p:xfrm>
          <a:off x="457200" y="762000"/>
          <a:ext cx="8305800" cy="5257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0234942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0824" y="0"/>
            <a:ext cx="7479926" cy="762000"/>
          </a:xfrm>
        </p:spPr>
        <p:txBody>
          <a:bodyPr/>
          <a:lstStyle/>
          <a:p>
            <a:r>
              <a:rPr lang="en-US" dirty="0"/>
              <a:t>Beyond Release 12: User Challenges</a:t>
            </a:r>
          </a:p>
        </p:txBody>
      </p:sp>
      <p:sp>
        <p:nvSpPr>
          <p:cNvPr id="3" name="Content Placeholder 2"/>
          <p:cNvSpPr>
            <a:spLocks noGrp="1"/>
          </p:cNvSpPr>
          <p:nvPr>
            <p:ph idx="1"/>
          </p:nvPr>
        </p:nvSpPr>
        <p:spPr>
          <a:xfrm>
            <a:off x="457200" y="762000"/>
            <a:ext cx="8305800" cy="5257800"/>
          </a:xfrm>
        </p:spPr>
        <p:txBody>
          <a:bodyPr/>
          <a:lstStyle/>
          <a:p>
            <a:r>
              <a:rPr lang="en-US" dirty="0"/>
              <a:t>Who is the typical user?</a:t>
            </a:r>
            <a:endParaRPr lang="en-US" dirty="0" smtClean="0"/>
          </a:p>
          <a:p>
            <a:pPr lvl="1"/>
            <a:r>
              <a:rPr lang="en-US" dirty="0" smtClean="0"/>
              <a:t>82% of American adults own a wireless device*</a:t>
            </a:r>
          </a:p>
          <a:p>
            <a:pPr lvl="1"/>
            <a:r>
              <a:rPr lang="en-US" dirty="0" smtClean="0"/>
              <a:t>Adults send 10 text per day, teens send 50*</a:t>
            </a:r>
          </a:p>
          <a:p>
            <a:pPr lvl="1"/>
            <a:r>
              <a:rPr lang="en-US" b="1" dirty="0" smtClean="0">
                <a:solidFill>
                  <a:srgbClr val="FF0000"/>
                </a:solidFill>
              </a:rPr>
              <a:t>Americans use media about 13 hours/day**</a:t>
            </a:r>
          </a:p>
          <a:p>
            <a:pPr lvl="1"/>
            <a:r>
              <a:rPr lang="en-US" dirty="0" smtClean="0"/>
              <a:t>The latest census states the the average American makes </a:t>
            </a:r>
          </a:p>
          <a:p>
            <a:pPr lvl="2"/>
            <a:r>
              <a:rPr lang="en-US" dirty="0" smtClean="0"/>
              <a:t>$32k/year;</a:t>
            </a:r>
          </a:p>
          <a:p>
            <a:pPr lvl="2"/>
            <a:r>
              <a:rPr lang="en-US" dirty="0" smtClean="0"/>
              <a:t>Has some college education;</a:t>
            </a:r>
          </a:p>
          <a:p>
            <a:pPr lvl="2"/>
            <a:r>
              <a:rPr lang="en-US" dirty="0" smtClean="0"/>
              <a:t>Works in an office, service, or sales position;</a:t>
            </a:r>
          </a:p>
          <a:p>
            <a:pPr lvl="2"/>
            <a:r>
              <a:rPr lang="en-US" dirty="0" smtClean="0"/>
              <a:t>Lives in a home that they are buying.</a:t>
            </a:r>
          </a:p>
          <a:p>
            <a:pPr marL="0" indent="0">
              <a:buNone/>
            </a:pPr>
            <a:endParaRPr lang="en-US" dirty="0" smtClean="0"/>
          </a:p>
          <a:p>
            <a:pPr marL="0" indent="0">
              <a:buNone/>
            </a:pPr>
            <a:endParaRPr lang="en-US" dirty="0"/>
          </a:p>
          <a:p>
            <a:r>
              <a:rPr lang="en-US" sz="1200" dirty="0" smtClean="0"/>
              <a:t>Pew </a:t>
            </a:r>
            <a:r>
              <a:rPr lang="en-US" sz="1200" dirty="0"/>
              <a:t>Internet </a:t>
            </a:r>
            <a:r>
              <a:rPr lang="en-US" sz="1200" dirty="0">
                <a:hlinkClick r:id="rId3"/>
              </a:rPr>
              <a:t>http://www.pewinternet.org/Reports/2010/Cell-Phones-and-American-Adults/</a:t>
            </a:r>
            <a:r>
              <a:rPr lang="en-US" sz="1200" dirty="0" smtClean="0">
                <a:hlinkClick r:id="rId3"/>
              </a:rPr>
              <a:t>Overview.aspx</a:t>
            </a:r>
            <a:r>
              <a:rPr lang="en-US" sz="1200" dirty="0" smtClean="0"/>
              <a:t> </a:t>
            </a:r>
          </a:p>
          <a:p>
            <a:r>
              <a:rPr lang="en-US" sz="1200" dirty="0" smtClean="0"/>
              <a:t>** Media Literacy </a:t>
            </a:r>
            <a:r>
              <a:rPr lang="en-US" sz="1200" dirty="0" err="1" smtClean="0"/>
              <a:t>ClearingHouse</a:t>
            </a:r>
            <a:r>
              <a:rPr lang="en-US" sz="1200" dirty="0"/>
              <a:t> </a:t>
            </a:r>
            <a:r>
              <a:rPr lang="en-US" sz="1200" dirty="0">
                <a:hlinkClick r:id="rId4"/>
              </a:rPr>
              <a:t>http://www.frankwbaker.com/</a:t>
            </a:r>
            <a:r>
              <a:rPr lang="en-US" sz="1200" dirty="0" smtClean="0">
                <a:hlinkClick r:id="rId4"/>
              </a:rPr>
              <a:t>mediause.htm</a:t>
            </a:r>
            <a:r>
              <a:rPr lang="en-US" sz="1200" dirty="0" smtClean="0"/>
              <a:t> </a:t>
            </a:r>
          </a:p>
          <a:p>
            <a:endParaRPr lang="en-US" dirty="0"/>
          </a:p>
        </p:txBody>
      </p:sp>
      <p:sp>
        <p:nvSpPr>
          <p:cNvPr id="4" name="Slide Number Placeholder 3"/>
          <p:cNvSpPr>
            <a:spLocks noGrp="1"/>
          </p:cNvSpPr>
          <p:nvPr>
            <p:ph type="sldNum" sz="quarter" idx="10"/>
          </p:nvPr>
        </p:nvSpPr>
        <p:spPr/>
        <p:txBody>
          <a:bodyPr/>
          <a:lstStyle/>
          <a:p>
            <a:pPr>
              <a:defRPr/>
            </a:pPr>
            <a:fld id="{EDB8083F-47AB-48B9-87A7-6E8B08BF04BF}" type="slidenum">
              <a:rPr lang="en-US" smtClean="0"/>
              <a:pPr>
                <a:defRPr/>
              </a:pPr>
              <a:t>16</a:t>
            </a:fld>
            <a:endParaRPr lang="en-US"/>
          </a:p>
        </p:txBody>
      </p:sp>
      <p:pic>
        <p:nvPicPr>
          <p:cNvPr id="6"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81800" y="2701925"/>
            <a:ext cx="1551118" cy="232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extLst>
      <p:ext uri="{BB962C8B-B14F-4D97-AF65-F5344CB8AC3E}">
        <p14:creationId xmlns:p14="http://schemas.microsoft.com/office/powerpoint/2010/main" val="220320285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0706" y="0"/>
            <a:ext cx="7450044" cy="762000"/>
          </a:xfrm>
        </p:spPr>
        <p:txBody>
          <a:bodyPr/>
          <a:lstStyle/>
          <a:p>
            <a:r>
              <a:rPr lang="en-US" dirty="0"/>
              <a:t>Beyond Release 12: User Challenges</a:t>
            </a:r>
          </a:p>
        </p:txBody>
      </p:sp>
      <p:sp>
        <p:nvSpPr>
          <p:cNvPr id="3" name="Content Placeholder 2"/>
          <p:cNvSpPr>
            <a:spLocks noGrp="1"/>
          </p:cNvSpPr>
          <p:nvPr>
            <p:ph idx="1"/>
          </p:nvPr>
        </p:nvSpPr>
        <p:spPr/>
        <p:txBody>
          <a:bodyPr/>
          <a:lstStyle/>
          <a:p>
            <a:pPr marL="0" indent="0" algn="ctr">
              <a:buNone/>
            </a:pPr>
            <a:r>
              <a:rPr lang="en-US" b="1" dirty="0"/>
              <a:t>Not All Users are Human</a:t>
            </a:r>
          </a:p>
          <a:p>
            <a:pPr marL="0" indent="0" algn="ctr">
              <a:buNone/>
            </a:pPr>
            <a:r>
              <a:rPr lang="en-US" dirty="0" smtClean="0"/>
              <a:t>“</a:t>
            </a:r>
            <a:r>
              <a:rPr lang="en-US" dirty="0"/>
              <a:t>Increasingly for wireless carriers in the U.S., the best customers are no longer humans: </a:t>
            </a:r>
            <a:r>
              <a:rPr lang="en-US" b="1" u="sng" dirty="0"/>
              <a:t>They're machines</a:t>
            </a:r>
            <a:r>
              <a:rPr lang="en-US" dirty="0"/>
              <a:t>. In the past 18 months, all the top wireless carriers have launched or greatly expanded their machine-to-machine (M2M) cellular data services. They're being driven to it, because voice revenues have hit a plateau; </a:t>
            </a:r>
            <a:r>
              <a:rPr lang="en-US" b="1" u="sng" dirty="0"/>
              <a:t>there are only so many humans carrying phones</a:t>
            </a:r>
            <a:r>
              <a:rPr lang="en-US" dirty="0"/>
              <a:t>.” </a:t>
            </a:r>
            <a:r>
              <a:rPr lang="en-US" sz="1200" dirty="0">
                <a:hlinkClick r:id="rId2"/>
              </a:rPr>
              <a:t>http://computerworld.co.nz/news.nsf/telecommunications/new-gadgets-lte-upstarts-and-data-plans-on-tap-at-ctia-</a:t>
            </a:r>
            <a:r>
              <a:rPr lang="en-US" sz="1200" dirty="0" smtClean="0">
                <a:hlinkClick r:id="rId2"/>
              </a:rPr>
              <a:t>wireless</a:t>
            </a:r>
            <a:r>
              <a:rPr lang="en-US" sz="1200" dirty="0" smtClean="0"/>
              <a:t> </a:t>
            </a:r>
          </a:p>
          <a:p>
            <a:pPr marL="0" indent="0" algn="ctr">
              <a:buNone/>
            </a:pPr>
            <a:endParaRPr lang="en-US" sz="1200" dirty="0"/>
          </a:p>
        </p:txBody>
      </p:sp>
      <p:sp>
        <p:nvSpPr>
          <p:cNvPr id="4" name="Slide Number Placeholder 3"/>
          <p:cNvSpPr>
            <a:spLocks noGrp="1"/>
          </p:cNvSpPr>
          <p:nvPr>
            <p:ph type="sldNum" sz="quarter" idx="10"/>
          </p:nvPr>
        </p:nvSpPr>
        <p:spPr/>
        <p:txBody>
          <a:bodyPr/>
          <a:lstStyle/>
          <a:p>
            <a:pPr>
              <a:defRPr/>
            </a:pPr>
            <a:fld id="{EDB8083F-47AB-48B9-87A7-6E8B08BF04BF}" type="slidenum">
              <a:rPr lang="en-US" smtClean="0"/>
              <a:pPr>
                <a:defRPr/>
              </a:pPr>
              <a:t>17</a:t>
            </a:fld>
            <a:endParaRPr lang="en-US"/>
          </a:p>
        </p:txBody>
      </p:sp>
      <p:pic>
        <p:nvPicPr>
          <p:cNvPr id="5" name="Picture 4"/>
          <p:cNvPicPr>
            <a:picLocks noChangeAspect="1"/>
          </p:cNvPicPr>
          <p:nvPr/>
        </p:nvPicPr>
        <p:blipFill>
          <a:blip r:embed="rId3"/>
          <a:stretch>
            <a:fillRect/>
          </a:stretch>
        </p:blipFill>
        <p:spPr>
          <a:xfrm>
            <a:off x="2091767" y="4041261"/>
            <a:ext cx="4953000" cy="2035233"/>
          </a:xfrm>
          <a:prstGeom prst="rect">
            <a:avLst/>
          </a:prstGeom>
        </p:spPr>
      </p:pic>
    </p:spTree>
    <p:extLst>
      <p:ext uri="{BB962C8B-B14F-4D97-AF65-F5344CB8AC3E}">
        <p14:creationId xmlns:p14="http://schemas.microsoft.com/office/powerpoint/2010/main" val="180407995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8704" y="0"/>
            <a:ext cx="7472046" cy="762000"/>
          </a:xfrm>
        </p:spPr>
        <p:txBody>
          <a:bodyPr/>
          <a:lstStyle/>
          <a:p>
            <a:r>
              <a:rPr lang="en-US" dirty="0" smtClean="0"/>
              <a:t>Vision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88878354"/>
              </p:ext>
            </p:extLst>
          </p:nvPr>
        </p:nvGraphicFramePr>
        <p:xfrm>
          <a:off x="457200" y="762000"/>
          <a:ext cx="8305800" cy="525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7439651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97749" y="1465459"/>
            <a:ext cx="8038068" cy="3416320"/>
          </a:xfrm>
          <a:prstGeom prst="rect">
            <a:avLst/>
          </a:prstGeom>
          <a:noFill/>
        </p:spPr>
        <p:txBody>
          <a:bodyPr wrap="square" rtlCol="0">
            <a:spAutoFit/>
          </a:bodyPr>
          <a:lstStyle/>
          <a:p>
            <a:r>
              <a:rPr lang="en-US" dirty="0"/>
              <a:t>Sprint Nextel offers a comprehensive range of wireless and </a:t>
            </a:r>
            <a:r>
              <a:rPr lang="en-US" dirty="0" err="1"/>
              <a:t>wireline</a:t>
            </a:r>
            <a:r>
              <a:rPr lang="en-US" dirty="0"/>
              <a:t> communications services bringing the freedom of mobility to consumers, businesses and government users. Sprint Nextel served more than 56 million customers at the end of the first quarter of 2012 and is widely recognized for developing, engineering and deploying innovative technologies, including the first wireless 4G service from a national carrier in the United States; offering industry-leading mobile data services, leading prepaid brands including Virgin Mobile USA, Boost Mobile, and Assurance Wireless; instant national and international push-to-talk capabilities; and a global Tier 1 Internet backbone. Newsweek ranked Sprint No. 3 in its 2011 Green Rankings, listing it as one of the nation's greenest companies, the highest of any telecommunications company.</a:t>
            </a:r>
          </a:p>
        </p:txBody>
      </p:sp>
      <p:sp>
        <p:nvSpPr>
          <p:cNvPr id="3" name="TextBox 2"/>
          <p:cNvSpPr txBox="1"/>
          <p:nvPr/>
        </p:nvSpPr>
        <p:spPr>
          <a:xfrm>
            <a:off x="1186173" y="195392"/>
            <a:ext cx="5568037" cy="523220"/>
          </a:xfrm>
          <a:prstGeom prst="rect">
            <a:avLst/>
          </a:prstGeom>
          <a:noFill/>
        </p:spPr>
        <p:txBody>
          <a:bodyPr wrap="square" rtlCol="0">
            <a:spAutoFit/>
          </a:bodyPr>
          <a:lstStyle/>
          <a:p>
            <a:r>
              <a:rPr lang="en-US" sz="2800" dirty="0" smtClean="0"/>
              <a:t>About Sprint-Nextel</a:t>
            </a:r>
            <a:endParaRPr lang="en-US" sz="2800" dirty="0"/>
          </a:p>
        </p:txBody>
      </p:sp>
    </p:spTree>
    <p:extLst>
      <p:ext uri="{BB962C8B-B14F-4D97-AF65-F5344CB8AC3E}">
        <p14:creationId xmlns:p14="http://schemas.microsoft.com/office/powerpoint/2010/main" val="41802669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6109" y="1305342"/>
            <a:ext cx="7828743" cy="2062103"/>
          </a:xfrm>
          <a:prstGeom prst="rect">
            <a:avLst/>
          </a:prstGeom>
        </p:spPr>
        <p:txBody>
          <a:bodyPr wrap="square">
            <a:spAutoFit/>
          </a:bodyPr>
          <a:lstStyle/>
          <a:p>
            <a:r>
              <a:rPr lang="en-US" sz="1600" dirty="0"/>
              <a:t>Release 12 will represent the first release since LTE began widespread commercial deployments. Features that are needed in release 12 should reflect not only new requirements such as enhancements to capacity, data stream aggregation, additional MIMO enhancements, </a:t>
            </a:r>
            <a:r>
              <a:rPr lang="en-US" sz="1600" dirty="0" err="1"/>
              <a:t>HetNet</a:t>
            </a:r>
            <a:r>
              <a:rPr lang="en-US" sz="1600" dirty="0"/>
              <a:t>, and advanced antenna systems. But it should also focus on any bug fixes that have been discovered in the field. Release 12 should also take the time necessary to complete these features and fixes in order for operators to utilize and integrate them into existing systems in an appropriate time line</a:t>
            </a:r>
          </a:p>
        </p:txBody>
      </p:sp>
      <p:sp>
        <p:nvSpPr>
          <p:cNvPr id="3" name="TextBox 2"/>
          <p:cNvSpPr txBox="1"/>
          <p:nvPr/>
        </p:nvSpPr>
        <p:spPr>
          <a:xfrm>
            <a:off x="1186173" y="195392"/>
            <a:ext cx="5568037" cy="523220"/>
          </a:xfrm>
          <a:prstGeom prst="rect">
            <a:avLst/>
          </a:prstGeom>
          <a:noFill/>
        </p:spPr>
        <p:txBody>
          <a:bodyPr wrap="square" rtlCol="0">
            <a:spAutoFit/>
          </a:bodyPr>
          <a:lstStyle/>
          <a:p>
            <a:r>
              <a:rPr lang="en-US" sz="2800" dirty="0" smtClean="0"/>
              <a:t>Release 12 and Beyond Abstracts</a:t>
            </a:r>
            <a:endParaRPr lang="en-US" sz="2800" dirty="0"/>
          </a:p>
        </p:txBody>
      </p:sp>
      <p:sp>
        <p:nvSpPr>
          <p:cNvPr id="4" name="Rectangle 3"/>
          <p:cNvSpPr/>
          <p:nvPr/>
        </p:nvSpPr>
        <p:spPr>
          <a:xfrm>
            <a:off x="586109" y="3662909"/>
            <a:ext cx="7981143" cy="2062103"/>
          </a:xfrm>
          <a:prstGeom prst="rect">
            <a:avLst/>
          </a:prstGeom>
        </p:spPr>
        <p:txBody>
          <a:bodyPr wrap="square">
            <a:spAutoFit/>
          </a:bodyPr>
          <a:lstStyle/>
          <a:p>
            <a:r>
              <a:rPr lang="en-US" sz="1600" dirty="0"/>
              <a:t>Going on beyond release 12 the most important issue facing the global ecosystem is the acquisition </a:t>
            </a:r>
            <a:r>
              <a:rPr lang="en-US" sz="1600" dirty="0" smtClean="0"/>
              <a:t>of </a:t>
            </a:r>
            <a:r>
              <a:rPr lang="en-US" sz="1600" dirty="0"/>
              <a:t>suitable spectrum and ways to take advantage of an ever-increasing fragmentation of spectrum. </a:t>
            </a:r>
            <a:r>
              <a:rPr lang="en-US" sz="1600" dirty="0" smtClean="0"/>
              <a:t>Another issue </a:t>
            </a:r>
            <a:r>
              <a:rPr lang="en-US" sz="1600" dirty="0"/>
              <a:t>that would need to be addressed is the ways in which the user community will need to interact with information in an environment where on-demand high speed mobile data has become a reality. That will mean some significant changes in the way that user interfaces to information are designed and higher layer features are developed. The Internet model as we know it today may not be what best serves the users of high-speed mobile data.</a:t>
            </a:r>
          </a:p>
        </p:txBody>
      </p:sp>
    </p:spTree>
    <p:extLst>
      <p:ext uri="{BB962C8B-B14F-4D97-AF65-F5344CB8AC3E}">
        <p14:creationId xmlns:p14="http://schemas.microsoft.com/office/powerpoint/2010/main" val="1079502103"/>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2340430"/>
            <a:ext cx="7772400" cy="3428546"/>
          </a:xfrm>
        </p:spPr>
        <p:txBody>
          <a:bodyPr/>
          <a:lstStyle/>
          <a:p>
            <a:pPr algn="ctr"/>
            <a:r>
              <a:rPr lang="en-US" dirty="0" smtClean="0"/>
              <a:t>Thank YOU!</a:t>
            </a:r>
            <a:br>
              <a:rPr lang="en-US" dirty="0" smtClean="0"/>
            </a:br>
            <a:r>
              <a:rPr lang="en-US" dirty="0" smtClean="0"/>
              <a:t>Any Questions? </a:t>
            </a:r>
            <a:endParaRPr lang="en-US" dirty="0"/>
          </a:p>
        </p:txBody>
      </p:sp>
    </p:spTree>
    <p:extLst>
      <p:ext uri="{BB962C8B-B14F-4D97-AF65-F5344CB8AC3E}">
        <p14:creationId xmlns:p14="http://schemas.microsoft.com/office/powerpoint/2010/main" val="39403349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8704" y="0"/>
            <a:ext cx="7472046" cy="762000"/>
          </a:xfrm>
        </p:spPr>
        <p:txBody>
          <a:bodyPr/>
          <a:lstStyle/>
          <a:p>
            <a:r>
              <a:rPr lang="en-US" dirty="0" smtClean="0"/>
              <a:t>Vision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5383190"/>
              </p:ext>
            </p:extLst>
          </p:nvPr>
        </p:nvGraphicFramePr>
        <p:xfrm>
          <a:off x="457200" y="762000"/>
          <a:ext cx="8305800" cy="525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4741998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9680" y="0"/>
            <a:ext cx="7441069" cy="762000"/>
          </a:xfrm>
        </p:spPr>
        <p:txBody>
          <a:bodyPr/>
          <a:lstStyle/>
          <a:p>
            <a:r>
              <a:rPr lang="en-US" dirty="0" smtClean="0"/>
              <a:t>Deployment Timelines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76369452"/>
              </p:ext>
            </p:extLst>
          </p:nvPr>
        </p:nvGraphicFramePr>
        <p:xfrm>
          <a:off x="457200" y="762000"/>
          <a:ext cx="8305800" cy="5257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1898316" y="5360730"/>
            <a:ext cx="7031789" cy="646331"/>
          </a:xfrm>
          <a:prstGeom prst="rect">
            <a:avLst/>
          </a:prstGeom>
          <a:noFill/>
        </p:spPr>
        <p:txBody>
          <a:bodyPr wrap="square" rtlCol="0">
            <a:spAutoFit/>
          </a:bodyPr>
          <a:lstStyle/>
          <a:p>
            <a:pPr marL="0" lvl="1"/>
            <a:r>
              <a:rPr lang="en-US" dirty="0">
                <a:solidFill>
                  <a:srgbClr val="FF0000"/>
                </a:solidFill>
              </a:rPr>
              <a:t>Release 12 needs to be ready in 2015 for commercial deployment</a:t>
            </a:r>
          </a:p>
          <a:p>
            <a:endParaRPr lang="en-US" dirty="0"/>
          </a:p>
        </p:txBody>
      </p:sp>
    </p:spTree>
    <p:extLst>
      <p:ext uri="{BB962C8B-B14F-4D97-AF65-F5344CB8AC3E}">
        <p14:creationId xmlns:p14="http://schemas.microsoft.com/office/powerpoint/2010/main" val="262191462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5674" y="0"/>
            <a:ext cx="7475075" cy="762000"/>
          </a:xfrm>
        </p:spPr>
        <p:txBody>
          <a:bodyPr/>
          <a:lstStyle/>
          <a:p>
            <a:r>
              <a:rPr lang="en-US" dirty="0" smtClean="0"/>
              <a:t>Capacity</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711259720"/>
              </p:ext>
            </p:extLst>
          </p:nvPr>
        </p:nvGraphicFramePr>
        <p:xfrm>
          <a:off x="457200" y="837835"/>
          <a:ext cx="8305800" cy="478571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2379521" y="5696634"/>
            <a:ext cx="4861982" cy="646331"/>
          </a:xfrm>
          <a:prstGeom prst="rect">
            <a:avLst/>
          </a:prstGeom>
          <a:noFill/>
        </p:spPr>
        <p:txBody>
          <a:bodyPr wrap="square" rtlCol="0">
            <a:spAutoFit/>
          </a:bodyPr>
          <a:lstStyle/>
          <a:p>
            <a:pPr lvl="0"/>
            <a:r>
              <a:rPr lang="en-US" dirty="0">
                <a:solidFill>
                  <a:srgbClr val="FF0000"/>
                </a:solidFill>
              </a:rPr>
              <a:t>Multiple solutions may need to be used</a:t>
            </a:r>
            <a:endParaRPr lang="en-US" dirty="0"/>
          </a:p>
          <a:p>
            <a:endParaRPr lang="en-US" dirty="0"/>
          </a:p>
        </p:txBody>
      </p:sp>
    </p:spTree>
    <p:extLst>
      <p:ext uri="{BB962C8B-B14F-4D97-AF65-F5344CB8AC3E}">
        <p14:creationId xmlns:p14="http://schemas.microsoft.com/office/powerpoint/2010/main" val="50382777"/>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1076" y="0"/>
            <a:ext cx="7489674" cy="762000"/>
          </a:xfrm>
        </p:spPr>
        <p:txBody>
          <a:bodyPr/>
          <a:lstStyle/>
          <a:p>
            <a:r>
              <a:rPr lang="en-US" dirty="0" smtClean="0"/>
              <a:t>Coverage</a:t>
            </a:r>
            <a:endParaRPr lang="en-US" dirty="0"/>
          </a:p>
        </p:txBody>
      </p:sp>
      <p:graphicFrame>
        <p:nvGraphicFramePr>
          <p:cNvPr id="3" name="Diagram 2"/>
          <p:cNvGraphicFramePr/>
          <p:nvPr>
            <p:extLst>
              <p:ext uri="{D42A27DB-BD31-4B8C-83A1-F6EECF244321}">
                <p14:modId xmlns:p14="http://schemas.microsoft.com/office/powerpoint/2010/main" val="2047043065"/>
              </p:ext>
            </p:extLst>
          </p:nvPr>
        </p:nvGraphicFramePr>
        <p:xfrm>
          <a:off x="107966" y="875955"/>
          <a:ext cx="8826183" cy="513981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742206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1076" y="0"/>
            <a:ext cx="7489674" cy="762000"/>
          </a:xfrm>
        </p:spPr>
        <p:txBody>
          <a:bodyPr/>
          <a:lstStyle/>
          <a:p>
            <a:r>
              <a:rPr lang="en-US" dirty="0" smtClean="0"/>
              <a:t>Spectrum Utilization</a:t>
            </a:r>
            <a:endParaRPr lang="en-US" dirty="0"/>
          </a:p>
        </p:txBody>
      </p:sp>
      <p:graphicFrame>
        <p:nvGraphicFramePr>
          <p:cNvPr id="3" name="Diagram 2"/>
          <p:cNvGraphicFramePr/>
          <p:nvPr>
            <p:extLst>
              <p:ext uri="{D42A27DB-BD31-4B8C-83A1-F6EECF244321}">
                <p14:modId xmlns:p14="http://schemas.microsoft.com/office/powerpoint/2010/main" val="445550023"/>
              </p:ext>
            </p:extLst>
          </p:nvPr>
        </p:nvGraphicFramePr>
        <p:xfrm>
          <a:off x="204376" y="905154"/>
          <a:ext cx="8788167" cy="50951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61694838"/>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5674" y="0"/>
            <a:ext cx="7475075" cy="762000"/>
          </a:xfrm>
        </p:spPr>
        <p:txBody>
          <a:bodyPr/>
          <a:lstStyle/>
          <a:p>
            <a:r>
              <a:rPr lang="en-US" dirty="0" smtClean="0"/>
              <a:t>Features </a:t>
            </a:r>
            <a:r>
              <a:rPr lang="en-US" dirty="0" smtClean="0"/>
              <a:t>for </a:t>
            </a:r>
            <a:r>
              <a:rPr lang="en-US" dirty="0" smtClean="0"/>
              <a:t>R12 that Sprint Needs</a:t>
            </a:r>
            <a:endParaRPr lang="en-US" dirty="0"/>
          </a:p>
        </p:txBody>
      </p:sp>
      <p:graphicFrame>
        <p:nvGraphicFramePr>
          <p:cNvPr id="3" name="Diagram 2"/>
          <p:cNvGraphicFramePr/>
          <p:nvPr>
            <p:extLst>
              <p:ext uri="{D42A27DB-BD31-4B8C-83A1-F6EECF244321}">
                <p14:modId xmlns:p14="http://schemas.microsoft.com/office/powerpoint/2010/main" val="2390879987"/>
              </p:ext>
            </p:extLst>
          </p:nvPr>
        </p:nvGraphicFramePr>
        <p:xfrm>
          <a:off x="262769" y="875955"/>
          <a:ext cx="8881231" cy="51243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4926330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0272" y="0"/>
            <a:ext cx="7460477" cy="762000"/>
          </a:xfrm>
        </p:spPr>
        <p:txBody>
          <a:bodyPr/>
          <a:lstStyle/>
          <a:p>
            <a:r>
              <a:rPr lang="en-US" dirty="0" smtClean="0"/>
              <a:t>Release 12 Conclusions</a:t>
            </a:r>
            <a:endParaRPr lang="en-US" dirty="0"/>
          </a:p>
        </p:txBody>
      </p:sp>
      <p:graphicFrame>
        <p:nvGraphicFramePr>
          <p:cNvPr id="5" name="Diagram 4"/>
          <p:cNvGraphicFramePr/>
          <p:nvPr>
            <p:extLst>
              <p:ext uri="{D42A27DB-BD31-4B8C-83A1-F6EECF244321}">
                <p14:modId xmlns:p14="http://schemas.microsoft.com/office/powerpoint/2010/main" val="3570755071"/>
              </p:ext>
            </p:extLst>
          </p:nvPr>
        </p:nvGraphicFramePr>
        <p:xfrm>
          <a:off x="344714" y="1179286"/>
          <a:ext cx="8363857" cy="48622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5104021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Sprint template">
  <a:themeElements>
    <a:clrScheme name="Sprint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print templat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ea typeface="ＭＳ Ｐゴシック" charset="-128"/>
          </a:defRPr>
        </a:defPPr>
      </a:lstStyle>
    </a:lnDef>
  </a:objectDefaults>
  <a:extraClrSchemeLst>
    <a:extraClrScheme>
      <a:clrScheme name="Sprint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print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print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print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print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print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print templa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print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print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print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print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print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TechnologyStrategyProjectPlan-04-28-11.pptx</Template>
  <TotalTime>1314</TotalTime>
  <Words>1357</Words>
  <Application>Microsoft Macintosh PowerPoint</Application>
  <PresentationFormat>On-screen Show (4:3)</PresentationFormat>
  <Paragraphs>174</Paragraphs>
  <Slides>20</Slides>
  <Notes>4</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Sprint template</vt:lpstr>
      <vt:lpstr>An Operator’s View of Release 12 and Beyond RWS-120032</vt:lpstr>
      <vt:lpstr>PowerPoint Presentation</vt:lpstr>
      <vt:lpstr>Vision</vt:lpstr>
      <vt:lpstr>Deployment Timelines</vt:lpstr>
      <vt:lpstr>Capacity</vt:lpstr>
      <vt:lpstr>Coverage</vt:lpstr>
      <vt:lpstr>Spectrum Utilization</vt:lpstr>
      <vt:lpstr>Features for R12 that Sprint Needs</vt:lpstr>
      <vt:lpstr>Release 12 Conclusions</vt:lpstr>
      <vt:lpstr>Beyond Release 12</vt:lpstr>
      <vt:lpstr>What we know</vt:lpstr>
      <vt:lpstr>Is it time to talk about 5G?</vt:lpstr>
      <vt:lpstr>Beyond Release 12: Spectrum</vt:lpstr>
      <vt:lpstr>Beyond Release 12: Spectrum</vt:lpstr>
      <vt:lpstr>Beyond Release 12: System Architecture</vt:lpstr>
      <vt:lpstr>Beyond Release 12: User Challenges</vt:lpstr>
      <vt:lpstr>Beyond Release 12: User Challenges</vt:lpstr>
      <vt:lpstr>Vision</vt:lpstr>
      <vt:lpstr>PowerPoint Presentation</vt:lpstr>
      <vt:lpstr>Thank YOU! Any Questions?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Technology Development Strategy and Beyond 4G Projects</dc:title>
  <dc:creator>Scott Migaldi</dc:creator>
  <cp:lastModifiedBy>Scott Migaldi</cp:lastModifiedBy>
  <cp:revision>108</cp:revision>
  <cp:lastPrinted>2012-05-30T20:12:30Z</cp:lastPrinted>
  <dcterms:created xsi:type="dcterms:W3CDTF">2011-08-10T19:46:31Z</dcterms:created>
  <dcterms:modified xsi:type="dcterms:W3CDTF">2012-05-30T20:12:42Z</dcterms:modified>
</cp:coreProperties>
</file>