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4" r:id="rId7"/>
    <p:sldId id="366" r:id="rId8"/>
    <p:sldId id="367" r:id="rId9"/>
    <p:sldId id="365"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8FA088-CD19-4CAC-B31C-32AAA6CC9089}" v="20" dt="2025-02-09T20:13:52.9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60" d="100"/>
          <a:sy n="160" d="100"/>
        </p:scale>
        <p:origin x="-1140" y="1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5448" y="40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HAJERI, SHAHRAM" userId="aa9e6d1d-6aa9-41a0-844e-d8bcb45fbb12" providerId="ADAL" clId="{EE8FA088-CD19-4CAC-B31C-32AAA6CC9089}"/>
    <pc:docChg chg="undo redo custSel addSld modSld modMainMaster">
      <pc:chgData name="MOHAJERI, SHAHRAM" userId="aa9e6d1d-6aa9-41a0-844e-d8bcb45fbb12" providerId="ADAL" clId="{EE8FA088-CD19-4CAC-B31C-32AAA6CC9089}" dt="2025-02-09T20:34:07.493" v="4819" actId="14100"/>
      <pc:docMkLst>
        <pc:docMk/>
      </pc:docMkLst>
      <pc:sldChg chg="modSp mod">
        <pc:chgData name="MOHAJERI, SHAHRAM" userId="aa9e6d1d-6aa9-41a0-844e-d8bcb45fbb12" providerId="ADAL" clId="{EE8FA088-CD19-4CAC-B31C-32AAA6CC9089}" dt="2025-02-09T20:30:08.528" v="4816" actId="20577"/>
        <pc:sldMkLst>
          <pc:docMk/>
          <pc:sldMk cId="0" sldId="341"/>
        </pc:sldMkLst>
        <pc:spChg chg="mod">
          <ac:chgData name="MOHAJERI, SHAHRAM" userId="aa9e6d1d-6aa9-41a0-844e-d8bcb45fbb12" providerId="ADAL" clId="{EE8FA088-CD19-4CAC-B31C-32AAA6CC9089}" dt="2025-02-09T20:30:08.528" v="4816" actId="20577"/>
          <ac:spMkLst>
            <pc:docMk/>
            <pc:sldMk cId="0" sldId="341"/>
            <ac:spMk id="5122" creationId="{6BFCA172-672F-4297-B767-9F7EDE373FA1}"/>
          </ac:spMkLst>
        </pc:spChg>
        <pc:spChg chg="mod">
          <ac:chgData name="MOHAJERI, SHAHRAM" userId="aa9e6d1d-6aa9-41a0-844e-d8bcb45fbb12" providerId="ADAL" clId="{EE8FA088-CD19-4CAC-B31C-32AAA6CC9089}" dt="2025-02-07T23:10:52.965" v="47" actId="20577"/>
          <ac:spMkLst>
            <pc:docMk/>
            <pc:sldMk cId="0" sldId="341"/>
            <ac:spMk id="5123" creationId="{9FAD3684-801E-4E1E-85EB-F5F3E5D37277}"/>
          </ac:spMkLst>
        </pc:spChg>
      </pc:sldChg>
      <pc:sldChg chg="modSp mod">
        <pc:chgData name="MOHAJERI, SHAHRAM" userId="aa9e6d1d-6aa9-41a0-844e-d8bcb45fbb12" providerId="ADAL" clId="{EE8FA088-CD19-4CAC-B31C-32AAA6CC9089}" dt="2025-02-09T20:12:13.326" v="4810" actId="20577"/>
        <pc:sldMkLst>
          <pc:docMk/>
          <pc:sldMk cId="0" sldId="363"/>
        </pc:sldMkLst>
        <pc:spChg chg="mod">
          <ac:chgData name="MOHAJERI, SHAHRAM" userId="aa9e6d1d-6aa9-41a0-844e-d8bcb45fbb12" providerId="ADAL" clId="{EE8FA088-CD19-4CAC-B31C-32AAA6CC9089}" dt="2025-02-07T23:13:52.601" v="101" actId="20577"/>
          <ac:spMkLst>
            <pc:docMk/>
            <pc:sldMk cId="0" sldId="363"/>
            <ac:spMk id="6146" creationId="{39BD4D34-87E7-4105-B586-4767AFA2F0F4}"/>
          </ac:spMkLst>
        </pc:spChg>
        <pc:spChg chg="mod">
          <ac:chgData name="MOHAJERI, SHAHRAM" userId="aa9e6d1d-6aa9-41a0-844e-d8bcb45fbb12" providerId="ADAL" clId="{EE8FA088-CD19-4CAC-B31C-32AAA6CC9089}" dt="2025-02-09T20:12:13.326" v="4810" actId="20577"/>
          <ac:spMkLst>
            <pc:docMk/>
            <pc:sldMk cId="0" sldId="363"/>
            <ac:spMk id="6147" creationId="{33CFEE74-7B51-47B2-8BC9-945D38E983E7}"/>
          </ac:spMkLst>
        </pc:spChg>
      </pc:sldChg>
      <pc:sldChg chg="addSp delSp modSp mod">
        <pc:chgData name="MOHAJERI, SHAHRAM" userId="aa9e6d1d-6aa9-41a0-844e-d8bcb45fbb12" providerId="ADAL" clId="{EE8FA088-CD19-4CAC-B31C-32AAA6CC9089}" dt="2025-02-09T20:34:07.493" v="4819" actId="14100"/>
        <pc:sldMkLst>
          <pc:docMk/>
          <pc:sldMk cId="0" sldId="364"/>
        </pc:sldMkLst>
        <pc:spChg chg="add mod">
          <ac:chgData name="MOHAJERI, SHAHRAM" userId="aa9e6d1d-6aa9-41a0-844e-d8bcb45fbb12" providerId="ADAL" clId="{EE8FA088-CD19-4CAC-B31C-32AAA6CC9089}" dt="2025-02-07T23:59:54.932" v="806" actId="14100"/>
          <ac:spMkLst>
            <pc:docMk/>
            <pc:sldMk cId="0" sldId="364"/>
            <ac:spMk id="2" creationId="{32365E0F-6F69-7640-582C-CD9524A05928}"/>
          </ac:spMkLst>
        </pc:spChg>
        <pc:spChg chg="add del mod">
          <ac:chgData name="MOHAJERI, SHAHRAM" userId="aa9e6d1d-6aa9-41a0-844e-d8bcb45fbb12" providerId="ADAL" clId="{EE8FA088-CD19-4CAC-B31C-32AAA6CC9089}" dt="2025-02-08T00:10:52.431" v="848" actId="22"/>
          <ac:spMkLst>
            <pc:docMk/>
            <pc:sldMk cId="0" sldId="364"/>
            <ac:spMk id="5" creationId="{25315AE7-708A-F906-39C9-0C3AF7B8C2BB}"/>
          </ac:spMkLst>
        </pc:spChg>
        <pc:spChg chg="add mod">
          <ac:chgData name="MOHAJERI, SHAHRAM" userId="aa9e6d1d-6aa9-41a0-844e-d8bcb45fbb12" providerId="ADAL" clId="{EE8FA088-CD19-4CAC-B31C-32AAA6CC9089}" dt="2025-02-09T20:34:07.493" v="4819" actId="14100"/>
          <ac:spMkLst>
            <pc:docMk/>
            <pc:sldMk cId="0" sldId="364"/>
            <ac:spMk id="7" creationId="{6A0F5064-BBE0-A591-41B0-A2EF27B498E9}"/>
          </ac:spMkLst>
        </pc:spChg>
        <pc:spChg chg="mod">
          <ac:chgData name="MOHAJERI, SHAHRAM" userId="aa9e6d1d-6aa9-41a0-844e-d8bcb45fbb12" providerId="ADAL" clId="{EE8FA088-CD19-4CAC-B31C-32AAA6CC9089}" dt="2025-02-09T00:08:04.252" v="4639" actId="20577"/>
          <ac:spMkLst>
            <pc:docMk/>
            <pc:sldMk cId="0" sldId="364"/>
            <ac:spMk id="7170" creationId="{3794A7AC-F975-4B82-9FCA-9C67ECE03726}"/>
          </ac:spMkLst>
        </pc:spChg>
        <pc:spChg chg="mod">
          <ac:chgData name="MOHAJERI, SHAHRAM" userId="aa9e6d1d-6aa9-41a0-844e-d8bcb45fbb12" providerId="ADAL" clId="{EE8FA088-CD19-4CAC-B31C-32AAA6CC9089}" dt="2025-02-08T20:56:20.509" v="1109" actId="13926"/>
          <ac:spMkLst>
            <pc:docMk/>
            <pc:sldMk cId="0" sldId="364"/>
            <ac:spMk id="7171" creationId="{8B215120-9330-4C24-86C0-93DB3C460B0D}"/>
          </ac:spMkLst>
        </pc:spChg>
        <pc:graphicFrameChg chg="add mod">
          <ac:chgData name="MOHAJERI, SHAHRAM" userId="aa9e6d1d-6aa9-41a0-844e-d8bcb45fbb12" providerId="ADAL" clId="{EE8FA088-CD19-4CAC-B31C-32AAA6CC9089}" dt="2025-02-08T00:08:29.097" v="824" actId="14100"/>
          <ac:graphicFrameMkLst>
            <pc:docMk/>
            <pc:sldMk cId="0" sldId="364"/>
            <ac:graphicFrameMk id="3" creationId="{4D3E7B33-8DC3-E506-3548-F9902AF907F3}"/>
          </ac:graphicFrameMkLst>
        </pc:graphicFrameChg>
      </pc:sldChg>
      <pc:sldChg chg="modSp mod">
        <pc:chgData name="MOHAJERI, SHAHRAM" userId="aa9e6d1d-6aa9-41a0-844e-d8bcb45fbb12" providerId="ADAL" clId="{EE8FA088-CD19-4CAC-B31C-32AAA6CC9089}" dt="2025-02-09T20:29:43.905" v="4815" actId="20577"/>
        <pc:sldMkLst>
          <pc:docMk/>
          <pc:sldMk cId="0" sldId="365"/>
        </pc:sldMkLst>
        <pc:spChg chg="mod">
          <ac:chgData name="MOHAJERI, SHAHRAM" userId="aa9e6d1d-6aa9-41a0-844e-d8bcb45fbb12" providerId="ADAL" clId="{EE8FA088-CD19-4CAC-B31C-32AAA6CC9089}" dt="2025-02-08T22:48:07.476" v="3627" actId="20577"/>
          <ac:spMkLst>
            <pc:docMk/>
            <pc:sldMk cId="0" sldId="365"/>
            <ac:spMk id="8194" creationId="{3AFF4909-1900-46CD-87F7-AE296C59418F}"/>
          </ac:spMkLst>
        </pc:spChg>
        <pc:spChg chg="mod">
          <ac:chgData name="MOHAJERI, SHAHRAM" userId="aa9e6d1d-6aa9-41a0-844e-d8bcb45fbb12" providerId="ADAL" clId="{EE8FA088-CD19-4CAC-B31C-32AAA6CC9089}" dt="2025-02-09T20:29:43.905" v="4815" actId="20577"/>
          <ac:spMkLst>
            <pc:docMk/>
            <pc:sldMk cId="0" sldId="365"/>
            <ac:spMk id="8195" creationId="{A955EC6E-B2A1-4AA5-9F6A-E317D7FE324C}"/>
          </ac:spMkLst>
        </pc:spChg>
      </pc:sldChg>
      <pc:sldChg chg="delSp modSp add mod">
        <pc:chgData name="MOHAJERI, SHAHRAM" userId="aa9e6d1d-6aa9-41a0-844e-d8bcb45fbb12" providerId="ADAL" clId="{EE8FA088-CD19-4CAC-B31C-32AAA6CC9089}" dt="2025-02-09T20:13:52.927" v="4812" actId="1076"/>
        <pc:sldMkLst>
          <pc:docMk/>
          <pc:sldMk cId="3486001237" sldId="366"/>
        </pc:sldMkLst>
        <pc:spChg chg="del">
          <ac:chgData name="MOHAJERI, SHAHRAM" userId="aa9e6d1d-6aa9-41a0-844e-d8bcb45fbb12" providerId="ADAL" clId="{EE8FA088-CD19-4CAC-B31C-32AAA6CC9089}" dt="2025-02-08T21:09:26.024" v="1784" actId="478"/>
          <ac:spMkLst>
            <pc:docMk/>
            <pc:sldMk cId="3486001237" sldId="366"/>
            <ac:spMk id="7" creationId="{A50EA290-1A1B-A6B7-95F4-2CE2B1524402}"/>
          </ac:spMkLst>
        </pc:spChg>
        <pc:spChg chg="mod">
          <ac:chgData name="MOHAJERI, SHAHRAM" userId="aa9e6d1d-6aa9-41a0-844e-d8bcb45fbb12" providerId="ADAL" clId="{EE8FA088-CD19-4CAC-B31C-32AAA6CC9089}" dt="2025-02-08T00:22:10.895" v="1051" actId="20577"/>
          <ac:spMkLst>
            <pc:docMk/>
            <pc:sldMk cId="3486001237" sldId="366"/>
            <ac:spMk id="7170" creationId="{58F56A03-5602-452F-FA8C-52FB090E5519}"/>
          </ac:spMkLst>
        </pc:spChg>
        <pc:spChg chg="mod">
          <ac:chgData name="MOHAJERI, SHAHRAM" userId="aa9e6d1d-6aa9-41a0-844e-d8bcb45fbb12" providerId="ADAL" clId="{EE8FA088-CD19-4CAC-B31C-32AAA6CC9089}" dt="2025-02-09T20:13:52.927" v="4812" actId="1076"/>
          <ac:spMkLst>
            <pc:docMk/>
            <pc:sldMk cId="3486001237" sldId="366"/>
            <ac:spMk id="7171" creationId="{D8C4F380-CC43-5DFF-C4F7-3A99DC84174C}"/>
          </ac:spMkLst>
        </pc:spChg>
        <pc:graphicFrameChg chg="del">
          <ac:chgData name="MOHAJERI, SHAHRAM" userId="aa9e6d1d-6aa9-41a0-844e-d8bcb45fbb12" providerId="ADAL" clId="{EE8FA088-CD19-4CAC-B31C-32AAA6CC9089}" dt="2025-02-08T20:57:17.455" v="1118" actId="478"/>
          <ac:graphicFrameMkLst>
            <pc:docMk/>
            <pc:sldMk cId="3486001237" sldId="366"/>
            <ac:graphicFrameMk id="3" creationId="{D8D0CB7D-9EFB-57C1-E46E-6437234F6FFB}"/>
          </ac:graphicFrameMkLst>
        </pc:graphicFrameChg>
      </pc:sldChg>
      <pc:sldChg chg="modSp add mod">
        <pc:chgData name="MOHAJERI, SHAHRAM" userId="aa9e6d1d-6aa9-41a0-844e-d8bcb45fbb12" providerId="ADAL" clId="{EE8FA088-CD19-4CAC-B31C-32AAA6CC9089}" dt="2025-02-09T00:27:11.719" v="4751" actId="20577"/>
        <pc:sldMkLst>
          <pc:docMk/>
          <pc:sldMk cId="3871994237" sldId="367"/>
        </pc:sldMkLst>
        <pc:spChg chg="mod">
          <ac:chgData name="MOHAJERI, SHAHRAM" userId="aa9e6d1d-6aa9-41a0-844e-d8bcb45fbb12" providerId="ADAL" clId="{EE8FA088-CD19-4CAC-B31C-32AAA6CC9089}" dt="2025-02-08T22:34:30.972" v="3499" actId="20577"/>
          <ac:spMkLst>
            <pc:docMk/>
            <pc:sldMk cId="3871994237" sldId="367"/>
            <ac:spMk id="7170" creationId="{C8477820-B3D7-8CD1-50CF-961BF34B4AB9}"/>
          </ac:spMkLst>
        </pc:spChg>
        <pc:spChg chg="mod">
          <ac:chgData name="MOHAJERI, SHAHRAM" userId="aa9e6d1d-6aa9-41a0-844e-d8bcb45fbb12" providerId="ADAL" clId="{EE8FA088-CD19-4CAC-B31C-32AAA6CC9089}" dt="2025-02-09T00:27:11.719" v="4751" actId="20577"/>
          <ac:spMkLst>
            <pc:docMk/>
            <pc:sldMk cId="3871994237" sldId="367"/>
            <ac:spMk id="7171" creationId="{368B87C3-522D-EE72-9B98-5BEA9E4A3FC5}"/>
          </ac:spMkLst>
        </pc:spChg>
      </pc:sldChg>
      <pc:sldMasterChg chg="modSp mod">
        <pc:chgData name="MOHAJERI, SHAHRAM" userId="aa9e6d1d-6aa9-41a0-844e-d8bcb45fbb12" providerId="ADAL" clId="{EE8FA088-CD19-4CAC-B31C-32AAA6CC9089}" dt="2025-02-09T20:21:52.277" v="4813"/>
        <pc:sldMasterMkLst>
          <pc:docMk/>
          <pc:sldMasterMk cId="0" sldId="2147485146"/>
        </pc:sldMasterMkLst>
        <pc:spChg chg="mod">
          <ac:chgData name="MOHAJERI, SHAHRAM" userId="aa9e6d1d-6aa9-41a0-844e-d8bcb45fbb12" providerId="ADAL" clId="{EE8FA088-CD19-4CAC-B31C-32AAA6CC9089}" dt="2025-02-09T20:09:48.938" v="4790" actId="5793"/>
          <ac:spMkLst>
            <pc:docMk/>
            <pc:sldMasterMk cId="0" sldId="2147485146"/>
            <ac:spMk id="14" creationId="{04953B71-6776-413E-AC69-E69762C9C33E}"/>
          </ac:spMkLst>
        </pc:spChg>
        <pc:spChg chg="mod">
          <ac:chgData name="MOHAJERI, SHAHRAM" userId="aa9e6d1d-6aa9-41a0-844e-d8bcb45fbb12" providerId="ADAL" clId="{EE8FA088-CD19-4CAC-B31C-32AAA6CC9089}" dt="2025-02-09T20:21:52.277" v="4813"/>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#65</a:t>
            </a:r>
          </a:p>
          <a:p>
            <a:pPr eaLnBrk="1" hangingPunct="1">
              <a:defRPr/>
            </a:pPr>
            <a:r>
              <a:rPr lang="en-GB" altLang="en-US" sz="1200" b="1" dirty="0">
                <a:latin typeface="Arial "/>
              </a:rPr>
              <a:t>Athens, Greece 17th – 21</a:t>
            </a:r>
            <a:r>
              <a:rPr lang="en-GB" altLang="en-US" sz="1200" b="1" baseline="30000" dirty="0">
                <a:latin typeface="Arial "/>
              </a:rPr>
              <a:t>st</a:t>
            </a:r>
            <a:r>
              <a:rPr lang="en-GB" altLang="en-US" sz="1200" b="1" dirty="0">
                <a:latin typeface="Arial "/>
              </a:rPr>
              <a:t>. Feb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S6-250069</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301675" y="1709738"/>
            <a:ext cx="9100969" cy="2852737"/>
          </a:xfrm>
        </p:spPr>
        <p:txBody>
          <a:bodyPr/>
          <a:lstStyle/>
          <a:p>
            <a:pPr eaLnBrk="1" hangingPunct="1"/>
            <a:r>
              <a:rPr lang="en-GB" altLang="en-US" dirty="0"/>
              <a:t>Dynamic Generation of </a:t>
            </a:r>
            <a:br>
              <a:rPr lang="en-GB" altLang="en-US" dirty="0"/>
            </a:br>
            <a:r>
              <a:rPr lang="en-GB" altLang="en-US" dirty="0"/>
              <a:t>AF-Specific UEID</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Shahram Mohajeri</a:t>
            </a:r>
          </a:p>
          <a:p>
            <a:pPr marL="0" indent="0" eaLnBrk="1" hangingPunct="1">
              <a:buFontTx/>
              <a:buNone/>
            </a:pPr>
            <a:r>
              <a:rPr lang="en-GB" altLang="en-US" dirty="0"/>
              <a:t>AT&amp;T</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23.558 clause 8.6.5 defined “UE Identifier API” which resulted in having SA2 specify “</a:t>
            </a:r>
            <a:r>
              <a:rPr lang="da-DK" altLang="en-US" dirty="0"/>
              <a:t>AF specific UE ID retrieval” procedure (23.502 clause 4.15.10) and the </a:t>
            </a:r>
            <a:r>
              <a:rPr lang="en-US" altLang="en-US" dirty="0"/>
              <a:t>associated </a:t>
            </a:r>
            <a:r>
              <a:rPr lang="en-US" altLang="en-US" dirty="0" err="1"/>
              <a:t>Nnef_UEId_Get</a:t>
            </a:r>
            <a:r>
              <a:rPr lang="en-US" altLang="en-US" dirty="0"/>
              <a:t> operation</a:t>
            </a:r>
            <a:endParaRPr lang="da-DK" altLang="en-US" dirty="0"/>
          </a:p>
          <a:p>
            <a:r>
              <a:rPr lang="da-DK" altLang="en-US" dirty="0"/>
              <a:t>AF specific UE ID is a GPSI in External ID format to protect user’s privacy </a:t>
            </a:r>
          </a:p>
          <a:p>
            <a:r>
              <a:rPr lang="da-DK" altLang="en-US" dirty="0"/>
              <a:t>UEID (i.e. AF specific UE ID) is defined in 23.558 clause 7.2.6 and is used by external AFs for invoking APIs (via EES or NEF) targeting a given UE</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da-DK" altLang="en-US" sz="3600" dirty="0"/>
              <a:t>AF Specific UE ID Retrieval </a:t>
            </a:r>
            <a:r>
              <a:rPr lang="en-GB" altLang="en-US" sz="3600" dirty="0"/>
              <a:t>(Stage2 &amp; Stage3)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620" y="1856065"/>
            <a:ext cx="5439782" cy="4026535"/>
          </a:xfrm>
        </p:spPr>
        <p:txBody>
          <a:bodyPr/>
          <a:lstStyle/>
          <a:p>
            <a:r>
              <a:rPr lang="en-US" altLang="en-US" sz="2000" dirty="0"/>
              <a:t>Stage2- “AF specific UE ID retrieval” procedure in 23.502 clause 4.15.10, step 10 doesn’t specify the case where UDM may not be able to find the AF specific UE ID</a:t>
            </a:r>
          </a:p>
          <a:p>
            <a:pPr lvl="1"/>
            <a:r>
              <a:rPr lang="en-US" altLang="en-US" sz="1400" i="1" dirty="0"/>
              <a:t>Step 10.“The UDM </a:t>
            </a:r>
            <a:r>
              <a:rPr lang="en-US" altLang="en-US" sz="1400" i="1" dirty="0">
                <a:highlight>
                  <a:srgbClr val="FFFF00"/>
                </a:highlight>
              </a:rPr>
              <a:t>responds to the NEF with an AF specific UE Identifier</a:t>
            </a:r>
            <a:r>
              <a:rPr lang="en-US" altLang="en-US" sz="1400" i="1" dirty="0"/>
              <a:t> represented as an External Identifier for the UE which is uniquely associated with the Application Port ID, MTC Provider Information or AF Identifier</a:t>
            </a:r>
          </a:p>
          <a:p>
            <a:r>
              <a:rPr lang="en-US" altLang="en-US" sz="2000" dirty="0"/>
              <a:t>Stage3- 29.522 (clause 4.4.32.2) “Retrieve AF specific UE ID service operation” however states that UDM would reply to NEF with a "404 Not Found" error status code </a:t>
            </a:r>
          </a:p>
          <a:p>
            <a:pPr lvl="1"/>
            <a:r>
              <a:rPr lang="en-US" altLang="en-US" sz="1400" i="1" dirty="0"/>
              <a:t>“</a:t>
            </a:r>
            <a:r>
              <a:rPr lang="en-US" altLang="en-US" sz="1400" i="1" dirty="0">
                <a:highlight>
                  <a:srgbClr val="FFFF00"/>
                </a:highlight>
              </a:rPr>
              <a:t>If</a:t>
            </a:r>
            <a:r>
              <a:rPr lang="en-US" altLang="en-US" sz="1400" i="1" dirty="0"/>
              <a:t> the UDM indicates that the requested</a:t>
            </a:r>
            <a:r>
              <a:rPr lang="en-US" altLang="en-US" sz="1400" i="1" dirty="0">
                <a:highlight>
                  <a:srgbClr val="FFFF00"/>
                </a:highlight>
              </a:rPr>
              <a:t> UE Identifier is not available in the subscription data</a:t>
            </a:r>
            <a:r>
              <a:rPr lang="en-US" altLang="en-US" sz="1400" i="1" dirty="0"/>
              <a:t>, the NEF shall respond to the AF with a "</a:t>
            </a:r>
            <a:r>
              <a:rPr lang="en-US" altLang="en-US" sz="1400" i="1" dirty="0">
                <a:highlight>
                  <a:srgbClr val="FFFF00"/>
                </a:highlight>
              </a:rPr>
              <a:t>404 Not Found</a:t>
            </a:r>
            <a:r>
              <a:rPr lang="en-US" altLang="en-US" sz="1400" i="1" dirty="0"/>
              <a:t>" error status code.”</a:t>
            </a:r>
          </a:p>
        </p:txBody>
      </p:sp>
      <p:sp>
        <p:nvSpPr>
          <p:cNvPr id="2" name="Rectangle 2">
            <a:extLst>
              <a:ext uri="{FF2B5EF4-FFF2-40B4-BE49-F238E27FC236}">
                <a16:creationId xmlns:a16="http://schemas.microsoft.com/office/drawing/2014/main" id="{32365E0F-6F69-7640-582C-CD9524A05928}"/>
              </a:ext>
            </a:extLst>
          </p:cNvPr>
          <p:cNvSpPr>
            <a:spLocks noChangeArrowheads="1"/>
          </p:cNvSpPr>
          <p:nvPr/>
        </p:nvSpPr>
        <p:spPr bwMode="auto">
          <a:xfrm>
            <a:off x="5346550" y="1825624"/>
            <a:ext cx="1374683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4D3E7B33-8DC3-E506-3548-F9902AF907F3}"/>
              </a:ext>
            </a:extLst>
          </p:cNvPr>
          <p:cNvGraphicFramePr>
            <a:graphicFrameLocks noChangeAspect="1"/>
          </p:cNvGraphicFramePr>
          <p:nvPr>
            <p:extLst>
              <p:ext uri="{D42A27DB-BD31-4B8C-83A1-F6EECF244321}">
                <p14:modId xmlns:p14="http://schemas.microsoft.com/office/powerpoint/2010/main" val="1004828282"/>
              </p:ext>
            </p:extLst>
          </p:nvPr>
        </p:nvGraphicFramePr>
        <p:xfrm>
          <a:off x="5679281" y="1825625"/>
          <a:ext cx="6111099" cy="4026535"/>
        </p:xfrm>
        <a:graphic>
          <a:graphicData uri="http://schemas.openxmlformats.org/presentationml/2006/ole">
            <mc:AlternateContent xmlns:mc="http://schemas.openxmlformats.org/markup-compatibility/2006">
              <mc:Choice xmlns:v="urn:schemas-microsoft-com:vml" Requires="v">
                <p:oleObj name="Visio" r:id="rId2" imgW="5702621" imgH="3734063" progId="Visio.Drawing.15">
                  <p:embed/>
                </p:oleObj>
              </mc:Choice>
              <mc:Fallback>
                <p:oleObj name="Visio" r:id="rId2" imgW="5702621" imgH="3734063" progId="Visio.Drawing.15">
                  <p:embed/>
                  <p:pic>
                    <p:nvPicPr>
                      <p:cNvPr id="3" name="Object 2">
                        <a:extLst>
                          <a:ext uri="{FF2B5EF4-FFF2-40B4-BE49-F238E27FC236}">
                            <a16:creationId xmlns:a16="http://schemas.microsoft.com/office/drawing/2014/main" id="{4D3E7B33-8DC3-E506-3548-F9902AF907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9281" y="1825625"/>
                        <a:ext cx="6111099" cy="4026535"/>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6A0F5064-BBE0-A591-41B0-A2EF27B498E9}"/>
              </a:ext>
            </a:extLst>
          </p:cNvPr>
          <p:cNvSpPr txBox="1"/>
          <p:nvPr/>
        </p:nvSpPr>
        <p:spPr>
          <a:xfrm>
            <a:off x="6095999" y="5469381"/>
            <a:ext cx="5257801" cy="276999"/>
          </a:xfrm>
          <a:prstGeom prst="rect">
            <a:avLst/>
          </a:prstGeom>
          <a:noFill/>
        </p:spPr>
        <p:txBody>
          <a:bodyPr wrap="square">
            <a:spAutoFit/>
          </a:bodyPr>
          <a:lstStyle/>
          <a:p>
            <a:pPr marL="0" marR="0" algn="ctr" hangingPunct="0">
              <a:spcAft>
                <a:spcPts val="120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23.502- Figure 4.15.10-1: AF specific UE ID retrieval</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52E3E-6882-50C4-4A25-101F3F6609E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8F56A03-5602-452F-FA8C-52FB090E5519}"/>
              </a:ext>
            </a:extLst>
          </p:cNvPr>
          <p:cNvSpPr>
            <a:spLocks noGrp="1"/>
          </p:cNvSpPr>
          <p:nvPr>
            <p:ph type="title"/>
          </p:nvPr>
        </p:nvSpPr>
        <p:spPr/>
        <p:txBody>
          <a:bodyPr/>
          <a:lstStyle/>
          <a:p>
            <a:r>
              <a:rPr lang="en-GB" altLang="en-US" dirty="0"/>
              <a:t>Problem Statement</a:t>
            </a:r>
          </a:p>
        </p:txBody>
      </p:sp>
      <p:sp>
        <p:nvSpPr>
          <p:cNvPr id="7171" name="Content Placeholder 2">
            <a:extLst>
              <a:ext uri="{FF2B5EF4-FFF2-40B4-BE49-F238E27FC236}">
                <a16:creationId xmlns:a16="http://schemas.microsoft.com/office/drawing/2014/main" id="{D8C4F380-CC43-5DFF-C4F7-3A99DC84174C}"/>
              </a:ext>
            </a:extLst>
          </p:cNvPr>
          <p:cNvSpPr>
            <a:spLocks noGrp="1"/>
          </p:cNvSpPr>
          <p:nvPr>
            <p:ph idx="1"/>
          </p:nvPr>
        </p:nvSpPr>
        <p:spPr>
          <a:xfrm>
            <a:off x="870174" y="1871343"/>
            <a:ext cx="10451652" cy="4026535"/>
          </a:xfrm>
        </p:spPr>
        <p:txBody>
          <a:bodyPr/>
          <a:lstStyle/>
          <a:p>
            <a:r>
              <a:rPr lang="en-US" altLang="en-US" sz="1800" dirty="0"/>
              <a:t>Stage2 doesn’t specify how “AF Specific UEIDs” are created and stored in the subscriber’s record in UDM/UDR</a:t>
            </a:r>
          </a:p>
          <a:p>
            <a:r>
              <a:rPr lang="en-US" altLang="en-US" sz="1800" dirty="0"/>
              <a:t>Lack of clarity in Stage2 spec, may lead one to assume that the subscription data in UDR are expected to be preloaded with “AF Specific UEIDs”</a:t>
            </a:r>
          </a:p>
          <a:p>
            <a:pPr lvl="1"/>
            <a:r>
              <a:rPr lang="en-US" altLang="en-US" sz="1400" dirty="0"/>
              <a:t>For an MNO with over 100 million subscribers and say 200 AFs, bulk-load doesn’t make sense as not every subscriber is going to use every AF’s service…waste of resources</a:t>
            </a:r>
          </a:p>
          <a:p>
            <a:pPr lvl="1"/>
            <a:r>
              <a:rPr lang="en-US" altLang="en-US" sz="1400" dirty="0"/>
              <a:t>Additionally, new AFs are onboarded and new subscribers are added on ongoing basis, keep running bulk-load process is not practical</a:t>
            </a:r>
          </a:p>
          <a:p>
            <a:pPr lvl="1"/>
            <a:r>
              <a:rPr lang="en-US" altLang="en-US" sz="1400" dirty="0"/>
              <a:t>There are use cases where the user may wish renewal of the “AF Specific UEIDs”, hence enabling “forget me” feature upon the next visit to the AF service</a:t>
            </a:r>
          </a:p>
          <a:p>
            <a:r>
              <a:rPr lang="en-US" altLang="en-US" sz="1800" dirty="0"/>
              <a:t>Leaving it unspecified, doesn’t help the industry </a:t>
            </a:r>
            <a:r>
              <a:rPr lang="en-US" altLang="en-US" sz="1800" b="1" dirty="0"/>
              <a:t>which needs a consistent and reliable method of retrieving such an opaque UEID </a:t>
            </a:r>
            <a:r>
              <a:rPr lang="en-US" altLang="en-US" sz="1800" dirty="0"/>
              <a:t>which on one hand avoids user privacy issues (vs MSISDN) and on the other can reliably be used by the AF to identify the UE across PDU sessions (vs UE IP address which changes)</a:t>
            </a:r>
          </a:p>
          <a:p>
            <a:pPr lvl="1"/>
            <a:r>
              <a:rPr lang="en-US" altLang="en-US" sz="1400" dirty="0"/>
              <a:t>App developers need a consistent behavior from NEF APIs across MNOs. Hence, leaving it unspecified leads to inconsistency in NEF API implementations and in turn diminishes the AF Specific UEID’s usefulness</a:t>
            </a:r>
          </a:p>
          <a:p>
            <a:r>
              <a:rPr lang="en-US" altLang="en-US" sz="1800" dirty="0"/>
              <a:t>Bottom line: The nature of “AF Specific UEIDs” availability is dynamic and currently a mechanism enabling its creation dynamically is missing from stage2 spec.</a:t>
            </a:r>
          </a:p>
        </p:txBody>
      </p:sp>
      <p:sp>
        <p:nvSpPr>
          <p:cNvPr id="2" name="Rectangle 2">
            <a:extLst>
              <a:ext uri="{FF2B5EF4-FFF2-40B4-BE49-F238E27FC236}">
                <a16:creationId xmlns:a16="http://schemas.microsoft.com/office/drawing/2014/main" id="{CBF4AE01-93AD-F954-AC75-59E5E2E0A522}"/>
              </a:ext>
            </a:extLst>
          </p:cNvPr>
          <p:cNvSpPr>
            <a:spLocks noChangeArrowheads="1"/>
          </p:cNvSpPr>
          <p:nvPr/>
        </p:nvSpPr>
        <p:spPr bwMode="auto">
          <a:xfrm>
            <a:off x="5346550" y="1825624"/>
            <a:ext cx="1374683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48600123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EBD1E-F64F-7CE0-795A-DAA0BB66FA59}"/>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C8477820-B3D7-8CD1-50CF-961BF34B4AB9}"/>
              </a:ext>
            </a:extLst>
          </p:cNvPr>
          <p:cNvSpPr>
            <a:spLocks noGrp="1"/>
          </p:cNvSpPr>
          <p:nvPr>
            <p:ph type="title"/>
          </p:nvPr>
        </p:nvSpPr>
        <p:spPr/>
        <p:txBody>
          <a:bodyPr/>
          <a:lstStyle/>
          <a:p>
            <a:r>
              <a:rPr lang="en-GB" altLang="en-US" dirty="0"/>
              <a:t>Needed Enhancement</a:t>
            </a:r>
          </a:p>
        </p:txBody>
      </p:sp>
      <p:sp>
        <p:nvSpPr>
          <p:cNvPr id="7171" name="Content Placeholder 2">
            <a:extLst>
              <a:ext uri="{FF2B5EF4-FFF2-40B4-BE49-F238E27FC236}">
                <a16:creationId xmlns:a16="http://schemas.microsoft.com/office/drawing/2014/main" id="{368B87C3-522D-EE72-9B98-5BEA9E4A3FC5}"/>
              </a:ext>
            </a:extLst>
          </p:cNvPr>
          <p:cNvSpPr>
            <a:spLocks noGrp="1"/>
          </p:cNvSpPr>
          <p:nvPr>
            <p:ph idx="1"/>
          </p:nvPr>
        </p:nvSpPr>
        <p:spPr>
          <a:xfrm>
            <a:off x="1088914" y="1884004"/>
            <a:ext cx="8150709" cy="4026535"/>
          </a:xfrm>
        </p:spPr>
        <p:txBody>
          <a:bodyPr/>
          <a:lstStyle/>
          <a:p>
            <a:r>
              <a:rPr lang="en-US" altLang="en-US" sz="2000" dirty="0"/>
              <a:t>Given the importance the “AF Specific UEID” for AF’s invocation of NEF northbound APIs, there needs to be an enhancement to the existing stage2 “AF specific UE ID retrieval” procedure (23.502) whereby in the absence of the “AF Specific UEIDs” in the subscription data (upon UDM query), an “AF Specific UEIDs” is created dynamically, stored in subscription data and returned to the NEF in reply to the </a:t>
            </a:r>
            <a:r>
              <a:rPr lang="en-US" altLang="en-US" sz="2000" dirty="0" err="1"/>
              <a:t>Nnef_UEId_Get</a:t>
            </a:r>
            <a:r>
              <a:rPr lang="en-US" altLang="en-US" sz="2000" dirty="0"/>
              <a:t> operation.</a:t>
            </a:r>
          </a:p>
          <a:p>
            <a:endParaRPr lang="en-US" altLang="en-US" sz="2000" dirty="0"/>
          </a:p>
          <a:p>
            <a:pPr lvl="1"/>
            <a:r>
              <a:rPr lang="en-US" altLang="en-US" sz="1600" dirty="0"/>
              <a:t>Note : Avoiding UDM return “404 Not Found" increases the success rate of NEF northbound API usage by AFs which rely on “AF Specific UEID”</a:t>
            </a:r>
          </a:p>
        </p:txBody>
      </p:sp>
      <p:sp>
        <p:nvSpPr>
          <p:cNvPr id="2" name="Rectangle 2">
            <a:extLst>
              <a:ext uri="{FF2B5EF4-FFF2-40B4-BE49-F238E27FC236}">
                <a16:creationId xmlns:a16="http://schemas.microsoft.com/office/drawing/2014/main" id="{C50307EB-00B9-9CBB-CFE2-D1AF67A70A3E}"/>
              </a:ext>
            </a:extLst>
          </p:cNvPr>
          <p:cNvSpPr>
            <a:spLocks noChangeArrowheads="1"/>
          </p:cNvSpPr>
          <p:nvPr/>
        </p:nvSpPr>
        <p:spPr bwMode="auto">
          <a:xfrm>
            <a:off x="5346550" y="1825624"/>
            <a:ext cx="1374683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7199423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Way Forward 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2800" dirty="0"/>
              <a:t>Send an LS to SA2 (CC CT3) and ask for an enhancement to the “AF specific UE ID retrieval” procedure</a:t>
            </a:r>
          </a:p>
          <a:p>
            <a:r>
              <a:rPr lang="en-US" altLang="en-US" dirty="0"/>
              <a:t>A draft LS is proposed in S6-250070</a:t>
            </a:r>
            <a:endParaRPr lang="en-US" altLang="en-US" sz="2800" dirty="0"/>
          </a:p>
          <a:p>
            <a:endParaRPr lang="en-US"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Office Theme</Template>
  <TotalTime>8050</TotalTime>
  <Words>671</Words>
  <Application>Microsoft Office PowerPoint</Application>
  <PresentationFormat>Widescreen</PresentationFormat>
  <Paragraphs>29</Paragraphs>
  <Slides>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3" baseType="lpstr">
      <vt:lpstr>Arial</vt:lpstr>
      <vt:lpstr>Arial </vt:lpstr>
      <vt:lpstr>Calibri</vt:lpstr>
      <vt:lpstr>Calibri Light</vt:lpstr>
      <vt:lpstr>Times New Roman</vt:lpstr>
      <vt:lpstr>Office Theme</vt:lpstr>
      <vt:lpstr>Visio</vt:lpstr>
      <vt:lpstr>Dynamic Generation of  AF-Specific UEID</vt:lpstr>
      <vt:lpstr>Background</vt:lpstr>
      <vt:lpstr>AF Specific UE ID Retrieval (Stage2 &amp; Stage3)</vt:lpstr>
      <vt:lpstr>Problem Statement</vt:lpstr>
      <vt:lpstr>Needed Enhancement</vt:lpstr>
      <vt:lpstr>Way Forward 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MOHAJERI, SHAHRAM</cp:lastModifiedBy>
  <cp:revision>607</cp:revision>
  <dcterms:created xsi:type="dcterms:W3CDTF">2010-02-05T13:52:04Z</dcterms:created>
  <dcterms:modified xsi:type="dcterms:W3CDTF">2025-02-09T20:34:13Z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