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528" r:id="rId2"/>
    <p:sldId id="563" r:id="rId3"/>
    <p:sldId id="551" r:id="rId4"/>
    <p:sldId id="554" r:id="rId5"/>
    <p:sldId id="562" r:id="rId6"/>
    <p:sldId id="537" r:id="rId7"/>
    <p:sldId id="566" r:id="rId8"/>
    <p:sldId id="565" r:id="rId9"/>
    <p:sldId id="545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6" d="100"/>
          <a:sy n="76" d="100"/>
        </p:scale>
        <p:origin x="701" y="5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S6-242770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854794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SA6#61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Rel-18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329816"/>
              </p:ext>
            </p:extLst>
          </p:nvPr>
        </p:nvGraphicFramePr>
        <p:xfrm>
          <a:off x="185179" y="1593201"/>
          <a:ext cx="11204480" cy="146292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SA6#59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Edge Application Standards in 3GPP and alignment with External Organizations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SA#96 (062022)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SA#100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(06/2023)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263716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509737"/>
              </p:ext>
            </p:extLst>
          </p:nvPr>
        </p:nvGraphicFramePr>
        <p:xfrm>
          <a:off x="265862" y="1624577"/>
          <a:ext cx="11034150" cy="484585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Study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6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FS_eMMTelAPP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b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dependent 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SA2-progress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4</a:t>
                      </a:r>
                      <a:r>
                        <a:rPr lang="en-US" sz="1600" b="1" dirty="0"/>
                        <a:t>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65627"/>
              </p:ext>
            </p:extLst>
          </p:nvPr>
        </p:nvGraphicFramePr>
        <p:xfrm>
          <a:off x="185179" y="1593201"/>
          <a:ext cx="11204480" cy="329863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(2/2)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1443693"/>
              </p:ext>
            </p:extLst>
          </p:nvPr>
        </p:nvGraphicFramePr>
        <p:xfrm>
          <a:off x="185179" y="1593201"/>
          <a:ext cx="11204480" cy="3632019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800" baseline="0" dirty="0"/>
                        <a:t>Work Item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SA6#60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Target</a:t>
                      </a:r>
                      <a:br>
                        <a:rPr lang="en-US" sz="1800" dirty="0"/>
                      </a:br>
                      <a:r>
                        <a:rPr lang="en-US" sz="1800" baseline="0" dirty="0"/>
                        <a:t>Completion</a:t>
                      </a:r>
                      <a:endParaRPr lang="en-US" sz="18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E-</a:t>
                      </a:r>
                      <a:r>
                        <a:rPr lang="nb-NO" sz="1400" kern="1200" baseline="0" dirty="0" err="1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meeting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nb-NO" sz="1400" kern="1200" baseline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to LSs</a:t>
                      </a:r>
                      <a:r>
                        <a:rPr lang="nb-NO" sz="1400" kern="1200" baseline="0" dirty="0">
                          <a:solidFill>
                            <a:srgbClr val="0066FF"/>
                          </a:solidFill>
                          <a:latin typeface="+mn-lt"/>
                          <a:ea typeface="+mn-ea"/>
                          <a:cs typeface="+mn-cs"/>
                        </a:rPr>
                        <a:t> ?</a:t>
                      </a: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dirty="0">
                        <a:solidFill>
                          <a:srgbClr val="0000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0066F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May 30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close of meeting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354387" indent="-354387">
              <a:defRPr/>
            </a:pPr>
            <a:r>
              <a:rPr lang="en-GB" altLang="en-US" sz="2400" dirty="0"/>
              <a:t>Pre-SA6#62-Ad Hoc-e conference calls (Dates are TBD) – Maximum 2 hours/call and 1 hour/topic.</a:t>
            </a:r>
          </a:p>
          <a:p>
            <a:pPr marL="354387" indent="-354387">
              <a:defRPr/>
            </a:pPr>
            <a:r>
              <a:rPr lang="en-GB" altLang="en-US" sz="2400" dirty="0"/>
              <a:t>Pre-SA6#62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(?)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5GSAT/MMTel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(?)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10/6</a:t>
            </a:r>
          </a:p>
          <a:p>
            <a:pPr marL="1225039" lvl="2" indent="-295323">
              <a:defRPr/>
            </a:pPr>
            <a:r>
              <a:rPr lang="en-GB" altLang="en-US" sz="1400" dirty="0"/>
              <a:t>4/7</a:t>
            </a:r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Agenda for SA6 #62-Ad Hoc-e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Proposed agenda:</a:t>
            </a:r>
            <a:endParaRPr lang="en-GB" altLang="en-US" sz="2400" dirty="0">
              <a:highlight>
                <a:srgbClr val="FFFF00"/>
              </a:highlight>
            </a:endParaRP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FS_eLSAPP</a:t>
            </a:r>
            <a:r>
              <a:rPr lang="en-US" sz="2000" dirty="0">
                <a:ea typeface="Malgun Gothic" panose="020B0503020000020004" pitchFamily="34" charset="-127"/>
              </a:rPr>
              <a:t> – completion of existing solutions, evaluations and conclusions</a:t>
            </a: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FS_eMMTelAPP</a:t>
            </a:r>
            <a:r>
              <a:rPr lang="en-US" sz="2000" dirty="0">
                <a:ea typeface="Malgun Gothic" panose="020B0503020000020004" pitchFamily="34" charset="-127"/>
              </a:rPr>
              <a:t> – new and existing solutions, evaluations and conclusions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FS_AIMLAPP</a:t>
            </a:r>
            <a:r>
              <a:rPr lang="en-US" sz="2000" dirty="0">
                <a:ea typeface="Malgun Gothic" panose="020B0503020000020004" pitchFamily="34" charset="-127"/>
              </a:rPr>
              <a:t> – evaluations and conclusions</a:t>
            </a: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FS_Metaverse_App</a:t>
            </a:r>
            <a:r>
              <a:rPr lang="en-US" sz="2000" dirty="0">
                <a:ea typeface="Malgun Gothic" panose="020B0503020000020004" pitchFamily="34" charset="-127"/>
              </a:rPr>
              <a:t> – new and existing solutions, evaluations and conclusions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 err="1">
                <a:effectLst/>
                <a:ea typeface="Malgun Gothic" panose="020B0503020000020004" pitchFamily="34" charset="-127"/>
              </a:rPr>
              <a:t>FS_XRApp</a:t>
            </a:r>
            <a:r>
              <a:rPr lang="en-US" sz="2000" dirty="0">
                <a:ea typeface="Malgun Gothic" panose="020B0503020000020004" pitchFamily="34" charset="-127"/>
              </a:rPr>
              <a:t> – new and existing solutions, evaluations and conclusions</a:t>
            </a: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FS_5GSAT_Ph3_App</a:t>
            </a:r>
            <a:r>
              <a:rPr lang="en-US" sz="2000" dirty="0">
                <a:ea typeface="Malgun Gothic" panose="020B0503020000020004" pitchFamily="34" charset="-127"/>
              </a:rPr>
              <a:t> – new and existing solutions, evaluations and conclusions ( no MC-aspects)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FS_CAPIF_Ph3</a:t>
            </a:r>
            <a:r>
              <a:rPr lang="en-US" sz="2000" dirty="0">
                <a:ea typeface="Malgun Gothic" panose="020B0503020000020004" pitchFamily="34" charset="-127"/>
              </a:rPr>
              <a:t> – new and existing KIs and solutions, evaluations and conclusions</a:t>
            </a:r>
            <a:endParaRPr lang="en-US" sz="2000" dirty="0">
              <a:effectLst/>
              <a:ea typeface="Malgun Gothic" panose="020B0503020000020004" pitchFamily="34" charset="-127"/>
            </a:endParaRPr>
          </a:p>
          <a:p>
            <a:pPr marL="811587" lvl="1" indent="-354387">
              <a:defRPr/>
            </a:pPr>
            <a:r>
              <a:rPr lang="en-GB" altLang="en-US" sz="2000" dirty="0"/>
              <a:t>Skeleton, scope (++) of new specifications for SID / WIDs approved at SA#104</a:t>
            </a:r>
          </a:p>
          <a:p>
            <a:pPr marL="811587" lvl="1" indent="-354387">
              <a:defRPr/>
            </a:pPr>
            <a:r>
              <a:rPr lang="en-GB" altLang="en-US" sz="2000" dirty="0"/>
              <a:t>UASAPP_Ph3</a:t>
            </a:r>
          </a:p>
          <a:p>
            <a:pPr marL="811587" lvl="1" indent="-354387">
              <a:defRPr/>
            </a:pPr>
            <a:r>
              <a:rPr lang="en-US" sz="2000" dirty="0">
                <a:effectLst/>
                <a:ea typeface="Malgun Gothic" panose="020B0503020000020004" pitchFamily="34" charset="-127"/>
              </a:rPr>
              <a:t>Handling of incoming and outgoing LSs </a:t>
            </a:r>
            <a:r>
              <a:rPr lang="en-US" sz="2000" dirty="0">
                <a:ea typeface="Malgun Gothic" panose="020B0503020000020004" pitchFamily="34" charset="-127"/>
              </a:rPr>
              <a:t>for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FS_eLSAPP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FS_eMMTelAPP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FS_AIMLAPP</a:t>
            </a:r>
            <a:r>
              <a:rPr lang="en-US" sz="2000" dirty="0">
                <a:ea typeface="Malgun Gothic" panose="020B0503020000020004" pitchFamily="34" charset="-127"/>
              </a:rPr>
              <a:t> –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FS_Metaverse_App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</a:t>
            </a:r>
            <a:r>
              <a:rPr lang="en-US" sz="2000" dirty="0" err="1">
                <a:effectLst/>
                <a:ea typeface="Malgun Gothic" panose="020B0503020000020004" pitchFamily="34" charset="-127"/>
              </a:rPr>
              <a:t>FS_XRApp</a:t>
            </a:r>
            <a:r>
              <a:rPr lang="en-US" sz="2000" dirty="0">
                <a:effectLst/>
                <a:ea typeface="Malgun Gothic" panose="020B0503020000020004" pitchFamily="34" charset="-127"/>
              </a:rPr>
              <a:t>, FS_5GSAT_Ph3_App, FS_CAPIF_Ph3 and EDGEAPP_Ph3 + new/ updated  non-MC WIDs and LSs</a:t>
            </a:r>
            <a:endParaRPr lang="en-GB" altLang="en-US" sz="2000" dirty="0"/>
          </a:p>
          <a:p>
            <a:pPr marL="354387" indent="-354387">
              <a:defRPr/>
            </a:pPr>
            <a:endParaRPr lang="en-GB" alt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5636167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873734"/>
              </p:ext>
            </p:extLst>
          </p:nvPr>
        </p:nvGraphicFramePr>
        <p:xfrm>
          <a:off x="630378" y="1626609"/>
          <a:ext cx="7983685" cy="39041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3351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SA6#62-Adhoc-e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10 – 18 July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Online – agenda to be decided 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329376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Netherlands, Maastricht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India,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Japan,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China, Location,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Orlando - FL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29241</TotalTime>
  <Words>953</Words>
  <Application>Microsoft Office PowerPoint</Application>
  <PresentationFormat>Widescreen</PresentationFormat>
  <Paragraphs>227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Malgun Gothic</vt:lpstr>
      <vt:lpstr>Arial</vt:lpstr>
      <vt:lpstr>Calibri</vt:lpstr>
      <vt:lpstr>Calibri Light</vt:lpstr>
      <vt:lpstr>Times New Roman</vt:lpstr>
      <vt:lpstr>Office Theme</vt:lpstr>
      <vt:lpstr>   SA6#61 Work Plan Review</vt:lpstr>
      <vt:lpstr>Overview: Rel-18 Work-Items</vt:lpstr>
      <vt:lpstr>Overview: Rel-19 Studies</vt:lpstr>
      <vt:lpstr>Overview: Rel-19 Work-Items (1/2)</vt:lpstr>
      <vt:lpstr>Overview: Rel-19 Work-Items (2/2)</vt:lpstr>
      <vt:lpstr>Conference calls and other items</vt:lpstr>
      <vt:lpstr>Agenda for SA6 #62-Ad Hoc-e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2295</cp:revision>
  <dcterms:created xsi:type="dcterms:W3CDTF">2010-02-05T13:52:04Z</dcterms:created>
  <dcterms:modified xsi:type="dcterms:W3CDTF">2024-05-24T07:32:25Z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</Properties>
</file>