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2"/>
  </p:notesMasterIdLst>
  <p:handoutMasterIdLst>
    <p:handoutMasterId r:id="rId13"/>
  </p:handoutMasterIdLst>
  <p:sldIdLst>
    <p:sldId id="341" r:id="rId5"/>
    <p:sldId id="363" r:id="rId6"/>
    <p:sldId id="371" r:id="rId7"/>
    <p:sldId id="376" r:id="rId8"/>
    <p:sldId id="377" r:id="rId9"/>
    <p:sldId id="367" r:id="rId10"/>
    <p:sldId id="365" r:id="rId11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104" d="100"/>
          <a:sy n="104" d="100"/>
        </p:scale>
        <p:origin x="120" y="82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3456" y="7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vin Di Lallo" userId="cf4ab1a0-60fb-45ff-ab93-e26d68a0088b" providerId="ADAL" clId="{61BCE191-8A87-4C9E-8AA0-BA52148F2C4A}"/>
    <pc:docChg chg="undo redo custSel addSld delSld modSld sldOrd">
      <pc:chgData name="Kevin Di Lallo" userId="cf4ab1a0-60fb-45ff-ab93-e26d68a0088b" providerId="ADAL" clId="{61BCE191-8A87-4C9E-8AA0-BA52148F2C4A}" dt="2024-05-13T15:03:00.456" v="3664" actId="20577"/>
      <pc:docMkLst>
        <pc:docMk/>
      </pc:docMkLst>
      <pc:sldChg chg="modSp mod">
        <pc:chgData name="Kevin Di Lallo" userId="cf4ab1a0-60fb-45ff-ab93-e26d68a0088b" providerId="ADAL" clId="{61BCE191-8A87-4C9E-8AA0-BA52148F2C4A}" dt="2024-05-13T14:59:43.255" v="3611" actId="20577"/>
        <pc:sldMkLst>
          <pc:docMk/>
          <pc:sldMk cId="0" sldId="363"/>
        </pc:sldMkLst>
        <pc:spChg chg="mod">
          <ac:chgData name="Kevin Di Lallo" userId="cf4ab1a0-60fb-45ff-ab93-e26d68a0088b" providerId="ADAL" clId="{61BCE191-8A87-4C9E-8AA0-BA52148F2C4A}" dt="2024-05-13T14:59:43.255" v="3611" actId="20577"/>
          <ac:spMkLst>
            <pc:docMk/>
            <pc:sldMk cId="0" sldId="363"/>
            <ac:spMk id="6147" creationId="{33CFEE74-7B51-47B2-8BC9-945D38E983E7}"/>
          </ac:spMkLst>
        </pc:spChg>
      </pc:sldChg>
      <pc:sldChg chg="modSp del mod">
        <pc:chgData name="Kevin Di Lallo" userId="cf4ab1a0-60fb-45ff-ab93-e26d68a0088b" providerId="ADAL" clId="{61BCE191-8A87-4C9E-8AA0-BA52148F2C4A}" dt="2024-05-13T13:32:08.557" v="241" actId="47"/>
        <pc:sldMkLst>
          <pc:docMk/>
          <pc:sldMk cId="0" sldId="364"/>
        </pc:sldMkLst>
        <pc:spChg chg="mod">
          <ac:chgData name="Kevin Di Lallo" userId="cf4ab1a0-60fb-45ff-ab93-e26d68a0088b" providerId="ADAL" clId="{61BCE191-8A87-4C9E-8AA0-BA52148F2C4A}" dt="2024-05-13T13:23:28.130" v="96" actId="6549"/>
          <ac:spMkLst>
            <pc:docMk/>
            <pc:sldMk cId="0" sldId="364"/>
            <ac:spMk id="7170" creationId="{3794A7AC-F975-4B82-9FCA-9C67ECE03726}"/>
          </ac:spMkLst>
        </pc:spChg>
        <pc:spChg chg="mod">
          <ac:chgData name="Kevin Di Lallo" userId="cf4ab1a0-60fb-45ff-ab93-e26d68a0088b" providerId="ADAL" clId="{61BCE191-8A87-4C9E-8AA0-BA52148F2C4A}" dt="2024-05-13T13:23:32.854" v="97" actId="14"/>
          <ac:spMkLst>
            <pc:docMk/>
            <pc:sldMk cId="0" sldId="364"/>
            <ac:spMk id="7171" creationId="{8B215120-9330-4C24-86C0-93DB3C460B0D}"/>
          </ac:spMkLst>
        </pc:spChg>
      </pc:sldChg>
      <pc:sldChg chg="modSp mod">
        <pc:chgData name="Kevin Di Lallo" userId="cf4ab1a0-60fb-45ff-ab93-e26d68a0088b" providerId="ADAL" clId="{61BCE191-8A87-4C9E-8AA0-BA52148F2C4A}" dt="2024-05-13T15:03:00.456" v="3664" actId="20577"/>
        <pc:sldMkLst>
          <pc:docMk/>
          <pc:sldMk cId="1798093403" sldId="367"/>
        </pc:sldMkLst>
        <pc:spChg chg="mod">
          <ac:chgData name="Kevin Di Lallo" userId="cf4ab1a0-60fb-45ff-ab93-e26d68a0088b" providerId="ADAL" clId="{61BCE191-8A87-4C9E-8AA0-BA52148F2C4A}" dt="2024-05-13T15:03:00.456" v="3664" actId="20577"/>
          <ac:spMkLst>
            <pc:docMk/>
            <pc:sldMk cId="1798093403" sldId="367"/>
            <ac:spMk id="7171" creationId="{8B215120-9330-4C24-86C0-93DB3C460B0D}"/>
          </ac:spMkLst>
        </pc:spChg>
      </pc:sldChg>
      <pc:sldChg chg="modSp del mod">
        <pc:chgData name="Kevin Di Lallo" userId="cf4ab1a0-60fb-45ff-ab93-e26d68a0088b" providerId="ADAL" clId="{61BCE191-8A87-4C9E-8AA0-BA52148F2C4A}" dt="2024-05-13T14:53:31.708" v="3266" actId="47"/>
        <pc:sldMkLst>
          <pc:docMk/>
          <pc:sldMk cId="2764101891" sldId="368"/>
        </pc:sldMkLst>
        <pc:spChg chg="mod">
          <ac:chgData name="Kevin Di Lallo" userId="cf4ab1a0-60fb-45ff-ab93-e26d68a0088b" providerId="ADAL" clId="{61BCE191-8A87-4C9E-8AA0-BA52148F2C4A}" dt="2024-05-13T14:45:48.189" v="3073" actId="20577"/>
          <ac:spMkLst>
            <pc:docMk/>
            <pc:sldMk cId="2764101891" sldId="368"/>
            <ac:spMk id="7170" creationId="{3794A7AC-F975-4B82-9FCA-9C67ECE03726}"/>
          </ac:spMkLst>
        </pc:spChg>
        <pc:spChg chg="mod">
          <ac:chgData name="Kevin Di Lallo" userId="cf4ab1a0-60fb-45ff-ab93-e26d68a0088b" providerId="ADAL" clId="{61BCE191-8A87-4C9E-8AA0-BA52148F2C4A}" dt="2024-05-13T14:52:34.419" v="3262" actId="20577"/>
          <ac:spMkLst>
            <pc:docMk/>
            <pc:sldMk cId="2764101891" sldId="368"/>
            <ac:spMk id="7171" creationId="{8B215120-9330-4C24-86C0-93DB3C460B0D}"/>
          </ac:spMkLst>
        </pc:spChg>
      </pc:sldChg>
      <pc:sldChg chg="modSp del mod ord">
        <pc:chgData name="Kevin Di Lallo" userId="cf4ab1a0-60fb-45ff-ab93-e26d68a0088b" providerId="ADAL" clId="{61BCE191-8A87-4C9E-8AA0-BA52148F2C4A}" dt="2024-05-13T15:01:03.945" v="3661" actId="47"/>
        <pc:sldMkLst>
          <pc:docMk/>
          <pc:sldMk cId="1012453119" sldId="370"/>
        </pc:sldMkLst>
        <pc:spChg chg="mod">
          <ac:chgData name="Kevin Di Lallo" userId="cf4ab1a0-60fb-45ff-ab93-e26d68a0088b" providerId="ADAL" clId="{61BCE191-8A87-4C9E-8AA0-BA52148F2C4A}" dt="2024-05-13T13:38:15.920" v="382" actId="20577"/>
          <ac:spMkLst>
            <pc:docMk/>
            <pc:sldMk cId="1012453119" sldId="370"/>
            <ac:spMk id="7170" creationId="{3794A7AC-F975-4B82-9FCA-9C67ECE03726}"/>
          </ac:spMkLst>
        </pc:spChg>
        <pc:spChg chg="mod">
          <ac:chgData name="Kevin Di Lallo" userId="cf4ab1a0-60fb-45ff-ab93-e26d68a0088b" providerId="ADAL" clId="{61BCE191-8A87-4C9E-8AA0-BA52148F2C4A}" dt="2024-05-13T13:37:36.681" v="359" actId="113"/>
          <ac:spMkLst>
            <pc:docMk/>
            <pc:sldMk cId="1012453119" sldId="370"/>
            <ac:spMk id="7171" creationId="{8B215120-9330-4C24-86C0-93DB3C460B0D}"/>
          </ac:spMkLst>
        </pc:spChg>
      </pc:sldChg>
      <pc:sldChg chg="modSp add del mod">
        <pc:chgData name="Kevin Di Lallo" userId="cf4ab1a0-60fb-45ff-ab93-e26d68a0088b" providerId="ADAL" clId="{61BCE191-8A87-4C9E-8AA0-BA52148F2C4A}" dt="2024-05-13T14:11:00.289" v="2178" actId="13926"/>
        <pc:sldMkLst>
          <pc:docMk/>
          <pc:sldMk cId="588311776" sldId="371"/>
        </pc:sldMkLst>
        <pc:spChg chg="mod">
          <ac:chgData name="Kevin Di Lallo" userId="cf4ab1a0-60fb-45ff-ab93-e26d68a0088b" providerId="ADAL" clId="{61BCE191-8A87-4C9E-8AA0-BA52148F2C4A}" dt="2024-05-13T14:11:00.289" v="2178" actId="13926"/>
          <ac:spMkLst>
            <pc:docMk/>
            <pc:sldMk cId="588311776" sldId="371"/>
            <ac:spMk id="7171" creationId="{8B215120-9330-4C24-86C0-93DB3C460B0D}"/>
          </ac:spMkLst>
        </pc:spChg>
      </pc:sldChg>
      <pc:sldChg chg="add del">
        <pc:chgData name="Kevin Di Lallo" userId="cf4ab1a0-60fb-45ff-ab93-e26d68a0088b" providerId="ADAL" clId="{61BCE191-8A87-4C9E-8AA0-BA52148F2C4A}" dt="2024-05-13T14:35:13.453" v="2373" actId="47"/>
        <pc:sldMkLst>
          <pc:docMk/>
          <pc:sldMk cId="136278754" sldId="372"/>
        </pc:sldMkLst>
      </pc:sldChg>
      <pc:sldChg chg="modSp add del mod">
        <pc:chgData name="Kevin Di Lallo" userId="cf4ab1a0-60fb-45ff-ab93-e26d68a0088b" providerId="ADAL" clId="{61BCE191-8A87-4C9E-8AA0-BA52148F2C4A}" dt="2024-05-13T14:57:30.127" v="3456" actId="47"/>
        <pc:sldMkLst>
          <pc:docMk/>
          <pc:sldMk cId="1965606193" sldId="372"/>
        </pc:sldMkLst>
        <pc:spChg chg="mod">
          <ac:chgData name="Kevin Di Lallo" userId="cf4ab1a0-60fb-45ff-ab93-e26d68a0088b" providerId="ADAL" clId="{61BCE191-8A87-4C9E-8AA0-BA52148F2C4A}" dt="2024-05-13T14:39:19.636" v="2543" actId="20577"/>
          <ac:spMkLst>
            <pc:docMk/>
            <pc:sldMk cId="1965606193" sldId="372"/>
            <ac:spMk id="7171" creationId="{8B215120-9330-4C24-86C0-93DB3C460B0D}"/>
          </ac:spMkLst>
        </pc:spChg>
      </pc:sldChg>
      <pc:sldChg chg="add del">
        <pc:chgData name="Kevin Di Lallo" userId="cf4ab1a0-60fb-45ff-ab93-e26d68a0088b" providerId="ADAL" clId="{61BCE191-8A87-4C9E-8AA0-BA52148F2C4A}" dt="2024-05-13T14:57:23.679" v="3455" actId="47"/>
        <pc:sldMkLst>
          <pc:docMk/>
          <pc:sldMk cId="2017390632" sldId="373"/>
        </pc:sldMkLst>
      </pc:sldChg>
      <pc:sldChg chg="modSp add del mod ord">
        <pc:chgData name="Kevin Di Lallo" userId="cf4ab1a0-60fb-45ff-ab93-e26d68a0088b" providerId="ADAL" clId="{61BCE191-8A87-4C9E-8AA0-BA52148F2C4A}" dt="2024-05-13T14:57:20.445" v="3454" actId="47"/>
        <pc:sldMkLst>
          <pc:docMk/>
          <pc:sldMk cId="22906105" sldId="374"/>
        </pc:sldMkLst>
        <pc:spChg chg="mod">
          <ac:chgData name="Kevin Di Lallo" userId="cf4ab1a0-60fb-45ff-ab93-e26d68a0088b" providerId="ADAL" clId="{61BCE191-8A87-4C9E-8AA0-BA52148F2C4A}" dt="2024-05-13T14:45:54.144" v="3079" actId="20577"/>
          <ac:spMkLst>
            <pc:docMk/>
            <pc:sldMk cId="22906105" sldId="374"/>
            <ac:spMk id="7170" creationId="{3794A7AC-F975-4B82-9FCA-9C67ECE03726}"/>
          </ac:spMkLst>
        </pc:spChg>
      </pc:sldChg>
      <pc:sldChg chg="add del">
        <pc:chgData name="Kevin Di Lallo" userId="cf4ab1a0-60fb-45ff-ab93-e26d68a0088b" providerId="ADAL" clId="{61BCE191-8A87-4C9E-8AA0-BA52148F2C4A}" dt="2024-05-13T14:57:15.017" v="3453" actId="47"/>
        <pc:sldMkLst>
          <pc:docMk/>
          <pc:sldMk cId="3439419138" sldId="375"/>
        </pc:sldMkLst>
      </pc:sldChg>
      <pc:sldChg chg="modSp add mod">
        <pc:chgData name="Kevin Di Lallo" userId="cf4ab1a0-60fb-45ff-ab93-e26d68a0088b" providerId="ADAL" clId="{61BCE191-8A87-4C9E-8AA0-BA52148F2C4A}" dt="2024-05-13T14:57:02.165" v="3452" actId="403"/>
        <pc:sldMkLst>
          <pc:docMk/>
          <pc:sldMk cId="1188711599" sldId="376"/>
        </pc:sldMkLst>
        <pc:spChg chg="mod">
          <ac:chgData name="Kevin Di Lallo" userId="cf4ab1a0-60fb-45ff-ab93-e26d68a0088b" providerId="ADAL" clId="{61BCE191-8A87-4C9E-8AA0-BA52148F2C4A}" dt="2024-05-13T14:53:08.385" v="3265"/>
          <ac:spMkLst>
            <pc:docMk/>
            <pc:sldMk cId="1188711599" sldId="376"/>
            <ac:spMk id="7170" creationId="{3794A7AC-F975-4B82-9FCA-9C67ECE03726}"/>
          </ac:spMkLst>
        </pc:spChg>
        <pc:spChg chg="mod">
          <ac:chgData name="Kevin Di Lallo" userId="cf4ab1a0-60fb-45ff-ab93-e26d68a0088b" providerId="ADAL" clId="{61BCE191-8A87-4C9E-8AA0-BA52148F2C4A}" dt="2024-05-13T14:57:02.165" v="3452" actId="403"/>
          <ac:spMkLst>
            <pc:docMk/>
            <pc:sldMk cId="1188711599" sldId="376"/>
            <ac:spMk id="7171" creationId="{8B215120-9330-4C24-86C0-93DB3C460B0D}"/>
          </ac:spMkLst>
        </pc:spChg>
      </pc:sldChg>
      <pc:sldChg chg="modSp add mod">
        <pc:chgData name="Kevin Di Lallo" userId="cf4ab1a0-60fb-45ff-ab93-e26d68a0088b" providerId="ADAL" clId="{61BCE191-8A87-4C9E-8AA0-BA52148F2C4A}" dt="2024-05-13T14:56:44.334" v="3451" actId="113"/>
        <pc:sldMkLst>
          <pc:docMk/>
          <pc:sldMk cId="3409666868" sldId="377"/>
        </pc:sldMkLst>
        <pc:spChg chg="mod">
          <ac:chgData name="Kevin Di Lallo" userId="cf4ab1a0-60fb-45ff-ab93-e26d68a0088b" providerId="ADAL" clId="{61BCE191-8A87-4C9E-8AA0-BA52148F2C4A}" dt="2024-05-13T14:54:03.884" v="3271" actId="20577"/>
          <ac:spMkLst>
            <pc:docMk/>
            <pc:sldMk cId="3409666868" sldId="377"/>
            <ac:spMk id="7170" creationId="{3794A7AC-F975-4B82-9FCA-9C67ECE03726}"/>
          </ac:spMkLst>
        </pc:spChg>
        <pc:spChg chg="mod">
          <ac:chgData name="Kevin Di Lallo" userId="cf4ab1a0-60fb-45ff-ab93-e26d68a0088b" providerId="ADAL" clId="{61BCE191-8A87-4C9E-8AA0-BA52148F2C4A}" dt="2024-05-13T14:56:44.334" v="3451" actId="113"/>
          <ac:spMkLst>
            <pc:docMk/>
            <pc:sldMk cId="3409666868" sldId="377"/>
            <ac:spMk id="7171" creationId="{8B215120-9330-4C24-86C0-93DB3C460B0D}"/>
          </ac:spMkLst>
        </pc:spChg>
      </pc:sldChg>
    </pc:docChg>
  </pc:docChgLst>
  <pc:docChgLst>
    <pc:chgData name="Michel Roy" userId="04a36d36-45cf-4261-bfda-08aa8608c6ba" providerId="ADAL" clId="{FA9EE5F8-6AE9-41A8-8C1B-A5E28FD12D5E}"/>
    <pc:docChg chg="undo custSel modSld modMainMaster">
      <pc:chgData name="Michel Roy" userId="04a36d36-45cf-4261-bfda-08aa8608c6ba" providerId="ADAL" clId="{FA9EE5F8-6AE9-41A8-8C1B-A5E28FD12D5E}" dt="2024-05-13T16:31:05.417" v="627" actId="20577"/>
      <pc:docMkLst>
        <pc:docMk/>
      </pc:docMkLst>
      <pc:sldChg chg="modSp mod">
        <pc:chgData name="Michel Roy" userId="04a36d36-45cf-4261-bfda-08aa8608c6ba" providerId="ADAL" clId="{FA9EE5F8-6AE9-41A8-8C1B-A5E28FD12D5E}" dt="2024-05-13T16:15:16.515" v="5" actId="20577"/>
        <pc:sldMkLst>
          <pc:docMk/>
          <pc:sldMk cId="0" sldId="341"/>
        </pc:sldMkLst>
        <pc:spChg chg="mod">
          <ac:chgData name="Michel Roy" userId="04a36d36-45cf-4261-bfda-08aa8608c6ba" providerId="ADAL" clId="{FA9EE5F8-6AE9-41A8-8C1B-A5E28FD12D5E}" dt="2024-05-13T16:15:16.515" v="5" actId="20577"/>
          <ac:spMkLst>
            <pc:docMk/>
            <pc:sldMk cId="0" sldId="341"/>
            <ac:spMk id="5122" creationId="{6BFCA172-672F-4297-B767-9F7EDE373FA1}"/>
          </ac:spMkLst>
        </pc:spChg>
      </pc:sldChg>
      <pc:sldChg chg="modSp mod">
        <pc:chgData name="Michel Roy" userId="04a36d36-45cf-4261-bfda-08aa8608c6ba" providerId="ADAL" clId="{FA9EE5F8-6AE9-41A8-8C1B-A5E28FD12D5E}" dt="2024-05-13T16:19:32.480" v="112" actId="20577"/>
        <pc:sldMkLst>
          <pc:docMk/>
          <pc:sldMk cId="0" sldId="363"/>
        </pc:sldMkLst>
        <pc:spChg chg="mod">
          <ac:chgData name="Michel Roy" userId="04a36d36-45cf-4261-bfda-08aa8608c6ba" providerId="ADAL" clId="{FA9EE5F8-6AE9-41A8-8C1B-A5E28FD12D5E}" dt="2024-05-13T16:19:32.480" v="112" actId="20577"/>
          <ac:spMkLst>
            <pc:docMk/>
            <pc:sldMk cId="0" sldId="363"/>
            <ac:spMk id="6147" creationId="{33CFEE74-7B51-47B2-8BC9-945D38E983E7}"/>
          </ac:spMkLst>
        </pc:spChg>
      </pc:sldChg>
      <pc:sldChg chg="modSp mod">
        <pc:chgData name="Michel Roy" userId="04a36d36-45cf-4261-bfda-08aa8608c6ba" providerId="ADAL" clId="{FA9EE5F8-6AE9-41A8-8C1B-A5E28FD12D5E}" dt="2024-05-13T16:31:05.417" v="627" actId="20577"/>
        <pc:sldMkLst>
          <pc:docMk/>
          <pc:sldMk cId="1798093403" sldId="367"/>
        </pc:sldMkLst>
        <pc:spChg chg="mod">
          <ac:chgData name="Michel Roy" userId="04a36d36-45cf-4261-bfda-08aa8608c6ba" providerId="ADAL" clId="{FA9EE5F8-6AE9-41A8-8C1B-A5E28FD12D5E}" dt="2024-05-13T16:29:13.810" v="525" actId="20577"/>
          <ac:spMkLst>
            <pc:docMk/>
            <pc:sldMk cId="1798093403" sldId="367"/>
            <ac:spMk id="7170" creationId="{3794A7AC-F975-4B82-9FCA-9C67ECE03726}"/>
          </ac:spMkLst>
        </pc:spChg>
        <pc:spChg chg="mod">
          <ac:chgData name="Michel Roy" userId="04a36d36-45cf-4261-bfda-08aa8608c6ba" providerId="ADAL" clId="{FA9EE5F8-6AE9-41A8-8C1B-A5E28FD12D5E}" dt="2024-05-13T16:31:05.417" v="627" actId="20577"/>
          <ac:spMkLst>
            <pc:docMk/>
            <pc:sldMk cId="1798093403" sldId="367"/>
            <ac:spMk id="7171" creationId="{8B215120-9330-4C24-86C0-93DB3C460B0D}"/>
          </ac:spMkLst>
        </pc:spChg>
      </pc:sldChg>
      <pc:sldChg chg="modSp mod">
        <pc:chgData name="Michel Roy" userId="04a36d36-45cf-4261-bfda-08aa8608c6ba" providerId="ADAL" clId="{FA9EE5F8-6AE9-41A8-8C1B-A5E28FD12D5E}" dt="2024-05-13T16:19:53.609" v="119" actId="20577"/>
        <pc:sldMkLst>
          <pc:docMk/>
          <pc:sldMk cId="588311776" sldId="371"/>
        </pc:sldMkLst>
        <pc:spChg chg="mod">
          <ac:chgData name="Michel Roy" userId="04a36d36-45cf-4261-bfda-08aa8608c6ba" providerId="ADAL" clId="{FA9EE5F8-6AE9-41A8-8C1B-A5E28FD12D5E}" dt="2024-05-13T16:19:53.609" v="119" actId="20577"/>
          <ac:spMkLst>
            <pc:docMk/>
            <pc:sldMk cId="588311776" sldId="371"/>
            <ac:spMk id="7171" creationId="{8B215120-9330-4C24-86C0-93DB3C460B0D}"/>
          </ac:spMkLst>
        </pc:spChg>
      </pc:sldChg>
      <pc:sldChg chg="modSp mod">
        <pc:chgData name="Michel Roy" userId="04a36d36-45cf-4261-bfda-08aa8608c6ba" providerId="ADAL" clId="{FA9EE5F8-6AE9-41A8-8C1B-A5E28FD12D5E}" dt="2024-05-13T16:20:07.907" v="121" actId="20577"/>
        <pc:sldMkLst>
          <pc:docMk/>
          <pc:sldMk cId="1188711599" sldId="376"/>
        </pc:sldMkLst>
        <pc:spChg chg="mod">
          <ac:chgData name="Michel Roy" userId="04a36d36-45cf-4261-bfda-08aa8608c6ba" providerId="ADAL" clId="{FA9EE5F8-6AE9-41A8-8C1B-A5E28FD12D5E}" dt="2024-05-13T16:19:48.712" v="118" actId="20577"/>
          <ac:spMkLst>
            <pc:docMk/>
            <pc:sldMk cId="1188711599" sldId="376"/>
            <ac:spMk id="7170" creationId="{3794A7AC-F975-4B82-9FCA-9C67ECE03726}"/>
          </ac:spMkLst>
        </pc:spChg>
        <pc:spChg chg="mod">
          <ac:chgData name="Michel Roy" userId="04a36d36-45cf-4261-bfda-08aa8608c6ba" providerId="ADAL" clId="{FA9EE5F8-6AE9-41A8-8C1B-A5E28FD12D5E}" dt="2024-05-13T16:20:07.907" v="121" actId="20577"/>
          <ac:spMkLst>
            <pc:docMk/>
            <pc:sldMk cId="1188711599" sldId="376"/>
            <ac:spMk id="7171" creationId="{8B215120-9330-4C24-86C0-93DB3C460B0D}"/>
          </ac:spMkLst>
        </pc:spChg>
      </pc:sldChg>
      <pc:sldChg chg="modSp mod">
        <pc:chgData name="Michel Roy" userId="04a36d36-45cf-4261-bfda-08aa8608c6ba" providerId="ADAL" clId="{FA9EE5F8-6AE9-41A8-8C1B-A5E28FD12D5E}" dt="2024-05-13T16:24:14.005" v="243" actId="13926"/>
        <pc:sldMkLst>
          <pc:docMk/>
          <pc:sldMk cId="3409666868" sldId="377"/>
        </pc:sldMkLst>
        <pc:spChg chg="mod">
          <ac:chgData name="Michel Roy" userId="04a36d36-45cf-4261-bfda-08aa8608c6ba" providerId="ADAL" clId="{FA9EE5F8-6AE9-41A8-8C1B-A5E28FD12D5E}" dt="2024-05-13T16:17:56.943" v="55" actId="6549"/>
          <ac:spMkLst>
            <pc:docMk/>
            <pc:sldMk cId="3409666868" sldId="377"/>
            <ac:spMk id="7170" creationId="{3794A7AC-F975-4B82-9FCA-9C67ECE03726}"/>
          </ac:spMkLst>
        </pc:spChg>
        <pc:spChg chg="mod">
          <ac:chgData name="Michel Roy" userId="04a36d36-45cf-4261-bfda-08aa8608c6ba" providerId="ADAL" clId="{FA9EE5F8-6AE9-41A8-8C1B-A5E28FD12D5E}" dt="2024-05-13T16:24:14.005" v="243" actId="13926"/>
          <ac:spMkLst>
            <pc:docMk/>
            <pc:sldMk cId="3409666868" sldId="377"/>
            <ac:spMk id="7171" creationId="{8B215120-9330-4C24-86C0-93DB3C460B0D}"/>
          </ac:spMkLst>
        </pc:spChg>
      </pc:sldChg>
      <pc:sldMasterChg chg="modSp mod">
        <pc:chgData name="Michel Roy" userId="04a36d36-45cf-4261-bfda-08aa8608c6ba" providerId="ADAL" clId="{FA9EE5F8-6AE9-41A8-8C1B-A5E28FD12D5E}" dt="2024-05-13T15:25:09.612" v="2" actId="20577"/>
        <pc:sldMasterMkLst>
          <pc:docMk/>
          <pc:sldMasterMk cId="0" sldId="2147485146"/>
        </pc:sldMasterMkLst>
        <pc:spChg chg="mod">
          <ac:chgData name="Michel Roy" userId="04a36d36-45cf-4261-bfda-08aa8608c6ba" providerId="ADAL" clId="{FA9EE5F8-6AE9-41A8-8C1B-A5E28FD12D5E}" dt="2024-05-13T15:25:09.612" v="2" actId="20577"/>
          <ac:spMkLst>
            <pc:docMk/>
            <pc:sldMasterMk cId="0" sldId="2147485146"/>
            <ac:spMk id="15" creationId="{897F339D-C9FE-4694-B4EA-980A7508C12C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2024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9" y="73025"/>
            <a:ext cx="370302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#61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Jeju Island, South Korea, 20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– 24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May 2024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S6-242048</a:t>
            </a: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sz="5400" b="1" dirty="0"/>
              <a:t>Discussion on </a:t>
            </a:r>
            <a:br>
              <a:rPr lang="en-GB" altLang="en-US" sz="5400" b="1" dirty="0"/>
            </a:br>
            <a:r>
              <a:rPr lang="en-GB" altLang="en-US" sz="5400" b="1" dirty="0"/>
              <a:t>Spatial Mapping </a:t>
            </a:r>
            <a:br>
              <a:rPr lang="en-GB" altLang="en-US" sz="5400" b="1" dirty="0"/>
            </a:br>
            <a:r>
              <a:rPr lang="en-GB" altLang="en-US" sz="5400" b="1" dirty="0"/>
              <a:t>and Localization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Michel Roy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InterDigital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SA1 Use Cases and Requirements</a:t>
            </a:r>
          </a:p>
          <a:p>
            <a:r>
              <a:rPr lang="en-US" altLang="en-US" dirty="0"/>
              <a:t>SA6 Approved Key Issue #4</a:t>
            </a:r>
          </a:p>
          <a:p>
            <a:r>
              <a:rPr lang="en-US" altLang="en-US" dirty="0"/>
              <a:t>Proposed options</a:t>
            </a:r>
            <a:endParaRPr lang="en-GB" altLang="en-US" dirty="0"/>
          </a:p>
          <a:p>
            <a:r>
              <a:rPr lang="en-US" altLang="en-US" dirty="0"/>
              <a:t>Recommendations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SA1 Use Cases and Requirements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b="1" dirty="0"/>
              <a:t>TR 22.856 – use case on Spatial Mapping and Localization Service Enabler</a:t>
            </a:r>
          </a:p>
          <a:p>
            <a:pPr lvl="1"/>
            <a:r>
              <a:rPr lang="en-US" sz="1600" b="1" i="1" dirty="0"/>
              <a:t>Spatial Mapping service: </a:t>
            </a:r>
            <a:r>
              <a:rPr lang="en-US" sz="1600" dirty="0"/>
              <a:t>A service offered by a MNO that gathers sensor data to create and maintain a Spatial Map that can be used to offer customers Spatial Localization Service.</a:t>
            </a:r>
          </a:p>
          <a:p>
            <a:pPr lvl="1"/>
            <a:r>
              <a:rPr lang="en-US" sz="1600" b="1" i="1" dirty="0"/>
              <a:t>Spatial Localization Service: </a:t>
            </a:r>
            <a:r>
              <a:rPr lang="en-US" sz="1600" dirty="0"/>
              <a:t>A service offered by a mobile network operator that can provide customers with Localization.</a:t>
            </a:r>
          </a:p>
          <a:p>
            <a:pPr lvl="1"/>
            <a:endParaRPr lang="en-US" sz="1600" dirty="0"/>
          </a:p>
          <a:p>
            <a:r>
              <a:rPr lang="en-US" altLang="en-US" sz="1800" b="1" dirty="0"/>
              <a:t>TS 22.156 – Requirements for Localized mobile metaverse services</a:t>
            </a:r>
          </a:p>
          <a:p>
            <a:pPr lvl="1"/>
            <a:r>
              <a:rPr lang="en-US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[R-5.2.1-001] </a:t>
            </a:r>
            <a:r>
              <a:rPr lang="en-GB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5G system shall provide a means to define and expose to an authorized third party a spatial anchor ...</a:t>
            </a:r>
          </a:p>
          <a:p>
            <a:pPr lvl="1"/>
            <a:r>
              <a:rPr lang="en-US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[R-5.2.1-002] </a:t>
            </a:r>
            <a:r>
              <a:rPr lang="en-GB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5G system shall enable an authorized third party to request the information associated with a specific spatial anchor.</a:t>
            </a:r>
          </a:p>
          <a:p>
            <a:pPr lvl="1"/>
            <a:r>
              <a:rPr lang="en-US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[R-5.2.1-003] </a:t>
            </a:r>
            <a:r>
              <a:rPr lang="en-GB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5G system shall provide a means for a </a:t>
            </a:r>
            <a:r>
              <a:rPr lang="en-GB" sz="14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UE to provide sensor data, (e.g., from UE sensors, cameras, etc.) to the network in order to derive localization information, e.g., to produce or modify a spatial map or discover or find spatial anchors</a:t>
            </a:r>
            <a:r>
              <a:rPr lang="en-GB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The 5G system shall enable an authorized third party to obtain all the spatial anchors in a given three dimensional area.</a:t>
            </a:r>
            <a:endParaRPr lang="en-US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1"/>
            <a:r>
              <a:rPr lang="en-US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[R-5.2.1-004] </a:t>
            </a:r>
            <a:r>
              <a:rPr lang="en-GB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5G system shall support mechanisms to </a:t>
            </a:r>
            <a:r>
              <a:rPr lang="en-GB" sz="14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expose a spatial map or derived localization information </a:t>
            </a:r>
            <a:r>
              <a:rPr lang="en-GB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to authorized third parties.</a:t>
            </a:r>
          </a:p>
          <a:p>
            <a:pPr lvl="1"/>
            <a:r>
              <a:rPr lang="en-US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[R-5.2.1-005] </a:t>
            </a:r>
            <a:r>
              <a:rPr lang="en-GB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5G System shall be able to process and expose information related to a UE's location and direction of orientation in space to authorized third parties.</a:t>
            </a:r>
            <a:endParaRPr lang="en-US" altLang="en-US" sz="1400" dirty="0"/>
          </a:p>
        </p:txBody>
      </p:sp>
    </p:spTree>
    <p:extLst>
      <p:ext uri="{BB962C8B-B14F-4D97-AF65-F5344CB8AC3E}">
        <p14:creationId xmlns:p14="http://schemas.microsoft.com/office/powerpoint/2010/main" val="588311776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SA6 Approved KI#4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000" dirty="0"/>
              <a:t>SA6 KI#4 on Spatial mapping identifies SA1 requirements as open issues:</a:t>
            </a:r>
          </a:p>
          <a:p>
            <a:pPr lvl="1"/>
            <a:r>
              <a:rPr lang="en-US" altLang="en-US" sz="1800" dirty="0"/>
              <a:t>1)	How to </a:t>
            </a:r>
            <a:r>
              <a:rPr lang="en-US" altLang="en-US" sz="1800" b="1" dirty="0"/>
              <a:t>produce or modify a spatial map</a:t>
            </a:r>
            <a:r>
              <a:rPr lang="en-US" altLang="en-US" sz="1800" dirty="0"/>
              <a:t> by the consumer (e.g. UE, VAL server)?</a:t>
            </a:r>
          </a:p>
          <a:p>
            <a:pPr lvl="1"/>
            <a:r>
              <a:rPr lang="en-US" altLang="en-US" sz="1800" dirty="0"/>
              <a:t>2)	How to </a:t>
            </a:r>
            <a:r>
              <a:rPr lang="en-US" altLang="en-US" sz="1800" b="1" dirty="0"/>
              <a:t>expose a spatial map </a:t>
            </a:r>
            <a:r>
              <a:rPr lang="en-US" altLang="en-US" sz="1800" dirty="0"/>
              <a:t>to authorized third parties?</a:t>
            </a:r>
          </a:p>
          <a:p>
            <a:pPr lvl="1"/>
            <a:endParaRPr lang="en-US" altLang="en-US" sz="1800" dirty="0"/>
          </a:p>
          <a:p>
            <a:r>
              <a:rPr lang="en-US" altLang="en-US" sz="2000" dirty="0"/>
              <a:t>Spatial maps are managed and used by </a:t>
            </a:r>
            <a:r>
              <a:rPr lang="en-US" altLang="en-US" sz="2000" b="1" dirty="0"/>
              <a:t>spatial mapping and spatial localization services (i.e., spatial computing services)</a:t>
            </a:r>
            <a:r>
              <a:rPr lang="en-US" altLang="en-US" sz="2000" dirty="0"/>
              <a:t>. For example:</a:t>
            </a:r>
          </a:p>
          <a:p>
            <a:pPr lvl="1"/>
            <a:r>
              <a:rPr lang="en-US" altLang="en-US" sz="1800" dirty="0"/>
              <a:t>Spatial computing services may provide an API to receive sensor data for creating or updating a spatial map, or for deriving localization</a:t>
            </a:r>
          </a:p>
          <a:p>
            <a:pPr lvl="1"/>
            <a:r>
              <a:rPr lang="en-US" altLang="en-US" sz="1800" dirty="0"/>
              <a:t>Alternatively, spatial computing services may prefer to request sensor data from a set of UEs with spatial sensing capabilities with a location area of interest in order to create or update a spatial map of the area</a:t>
            </a:r>
          </a:p>
          <a:p>
            <a:pPr lvl="1"/>
            <a:endParaRPr lang="en-US" altLang="en-US" sz="1800" b="1" dirty="0"/>
          </a:p>
          <a:p>
            <a:r>
              <a:rPr lang="en-US" altLang="en-US" sz="2000" dirty="0"/>
              <a:t>Spatial computing services may be operated and owned by an MNO but could also be operated by an authorized 3</a:t>
            </a:r>
            <a:r>
              <a:rPr lang="en-US" altLang="en-US" sz="2000" baseline="30000" dirty="0"/>
              <a:t>rd</a:t>
            </a:r>
            <a:r>
              <a:rPr lang="en-US" altLang="en-US" sz="2000" dirty="0"/>
              <a:t> party with a business relationship with the MNO</a:t>
            </a:r>
          </a:p>
        </p:txBody>
      </p:sp>
    </p:spTree>
    <p:extLst>
      <p:ext uri="{BB962C8B-B14F-4D97-AF65-F5344CB8AC3E}">
        <p14:creationId xmlns:p14="http://schemas.microsoft.com/office/powerpoint/2010/main" val="1188711599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400" dirty="0"/>
              <a:t>Proposed Options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1900" b="1" dirty="0"/>
              <a:t>Option #1 – Computing services provided by the application enablement layer</a:t>
            </a:r>
          </a:p>
          <a:p>
            <a:pPr lvl="1"/>
            <a:r>
              <a:rPr lang="en-US" altLang="en-US" sz="1800" dirty="0"/>
              <a:t>This option requires enablement layer APIs for spatial map CRUD and for spatial computing services (e.g., to provide sensor data to update a spatial map or to obtain UE localization)</a:t>
            </a:r>
          </a:p>
          <a:p>
            <a:pPr lvl="1"/>
            <a:r>
              <a:rPr lang="en-US" altLang="en-US" sz="1800" b="1" dirty="0">
                <a:highlight>
                  <a:srgbClr val="FFFF00"/>
                </a:highlight>
              </a:rPr>
              <a:t>Solution #8 </a:t>
            </a:r>
            <a:r>
              <a:rPr lang="en-US" altLang="en-US" sz="1800" dirty="0">
                <a:highlight>
                  <a:srgbClr val="FFFF00"/>
                </a:highlight>
              </a:rPr>
              <a:t>currently addresses the spatial map CRUD APIs</a:t>
            </a:r>
          </a:p>
          <a:p>
            <a:pPr lvl="1"/>
            <a:endParaRPr lang="en-US" altLang="en-US" sz="1800" dirty="0"/>
          </a:p>
          <a:p>
            <a:r>
              <a:rPr lang="en-US" altLang="en-US" sz="1900" b="1" dirty="0"/>
              <a:t>Option #2 – Computing services provided by the vertical application layer</a:t>
            </a:r>
          </a:p>
          <a:p>
            <a:pPr lvl="1"/>
            <a:r>
              <a:rPr lang="en-US" altLang="en-US" sz="1800" dirty="0"/>
              <a:t>This option requires enablement layer support for spatial computing service discovery to enable location specific and capability-aware (e.g., UE and service capabilities) selection and access to spatial computing services</a:t>
            </a:r>
          </a:p>
          <a:p>
            <a:pPr lvl="1"/>
            <a:r>
              <a:rPr lang="en-US" altLang="en-US" sz="1800" dirty="0"/>
              <a:t>This option also requires enablement layer support for spatial sensor discovery to enable location specific and on-demand selection and access to UE sensing data</a:t>
            </a:r>
          </a:p>
          <a:p>
            <a:pPr lvl="1"/>
            <a:endParaRPr lang="en-US" altLang="en-US" sz="1800" dirty="0"/>
          </a:p>
          <a:p>
            <a:pPr lvl="1"/>
            <a:r>
              <a:rPr lang="en-US" altLang="en-US" sz="1800" b="1" dirty="0">
                <a:highlight>
                  <a:srgbClr val="FFFF00"/>
                </a:highlight>
              </a:rPr>
              <a:t>S6-242049 </a:t>
            </a:r>
            <a:r>
              <a:rPr lang="en-US" altLang="en-US" sz="1800" dirty="0">
                <a:highlight>
                  <a:srgbClr val="FFFF00"/>
                </a:highlight>
              </a:rPr>
              <a:t>proposes a solution for spatial computing service discovery by the spatial service consumer</a:t>
            </a:r>
          </a:p>
          <a:p>
            <a:pPr lvl="1"/>
            <a:r>
              <a:rPr lang="en-US" altLang="en-US" sz="1800" b="1" dirty="0">
                <a:highlight>
                  <a:srgbClr val="FFFF00"/>
                </a:highlight>
              </a:rPr>
              <a:t>S6-242050 </a:t>
            </a:r>
            <a:r>
              <a:rPr lang="en-US" altLang="en-US" sz="1800" dirty="0">
                <a:highlight>
                  <a:srgbClr val="FFFF00"/>
                </a:highlight>
              </a:rPr>
              <a:t>proposes a solution for spatial sensor data provider discovery by the spatial service</a:t>
            </a:r>
            <a:endParaRPr lang="en-US" altLang="en-US" sz="2200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409666868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Recommendation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Enabling support of spatial mapping capabilities within the MNO and by spatial mapping providers is possible and future proof.</a:t>
            </a:r>
          </a:p>
          <a:p>
            <a:endParaRPr lang="en-US" altLang="en-US" dirty="0"/>
          </a:p>
          <a:p>
            <a:r>
              <a:rPr lang="en-US" altLang="en-US" dirty="0"/>
              <a:t>The </a:t>
            </a:r>
            <a:r>
              <a:rPr lang="en-US" altLang="en-US" dirty="0" err="1"/>
              <a:t>recomendation</a:t>
            </a:r>
            <a:r>
              <a:rPr lang="en-US" altLang="en-US" dirty="0"/>
              <a:t> is to consider both approach for the </a:t>
            </a:r>
            <a:r>
              <a:rPr lang="en-US" altLang="en-US"/>
              <a:t>normative phase.</a:t>
            </a:r>
            <a:endParaRPr lang="en-US" altLang="en-US" dirty="0"/>
          </a:p>
          <a:p>
            <a:pPr lvl="1"/>
            <a:endParaRPr lang="en-US" altLang="en-US" dirty="0"/>
          </a:p>
          <a:p>
            <a:endParaRPr lang="en-US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798093403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US" altLang="en-US" dirty="0"/>
          </a:p>
          <a:p>
            <a:pPr marL="0" indent="0" algn="ctr">
              <a:buNone/>
            </a:pPr>
            <a:endParaRPr lang="en-US" altLang="en-US" dirty="0"/>
          </a:p>
          <a:p>
            <a:pPr marL="0" indent="0" algn="ctr">
              <a:buNone/>
            </a:pPr>
            <a:endParaRPr lang="en-US" altLang="en-US" dirty="0"/>
          </a:p>
          <a:p>
            <a:pPr marL="0" indent="0" algn="ctr">
              <a:buNone/>
            </a:pPr>
            <a:r>
              <a:rPr lang="en-US" altLang="en-US" sz="4400" dirty="0"/>
              <a:t>Thank you!</a:t>
            </a:r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  <lcf76f155ced4ddcb4097134ff3c332f xmlns="5a888943-97ca-4c93-b605-714bb5e9e285">
      <Terms xmlns="http://schemas.microsoft.com/office/infopath/2007/PartnerControls"/>
    </lcf76f155ced4ddcb4097134ff3c332f>
    <TaxCatchAll xmlns="23a22248-acb0-4303-bd1b-c36b2527d0a2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C8E648E97429F4A9C700CA2B719F885" ma:contentTypeVersion="22" ma:contentTypeDescription="Create a new document." ma:contentTypeScope="" ma:versionID="6490668202d3d89d648fc16a1f9c6cca">
  <xsd:schema xmlns:xsd="http://www.w3.org/2001/XMLSchema" xmlns:xs="http://www.w3.org/2001/XMLSchema" xmlns:p="http://schemas.microsoft.com/office/2006/metadata/properties" xmlns:ns2="5a888943-97ca-4c93-b605-714bb5e9e285" xmlns:ns3="e32f50e1-6846-4d7d-ad60-ccd6877e6c5e" xmlns:ns4="http://schemas.microsoft.com/sharepoint/v4" xmlns:ns5="23a22248-acb0-4303-bd1b-c36b2527d0a2" targetNamespace="http://schemas.microsoft.com/office/2006/metadata/properties" ma:root="true" ma:fieldsID="503f00ec9a1c71b3b351ff6759742ecc" ns2:_="" ns3:_="" ns4:_="" ns5:_="">
    <xsd:import namespace="5a888943-97ca-4c93-b605-714bb5e9e285"/>
    <xsd:import namespace="e32f50e1-6846-4d7d-ad60-ccd6877e6c5e"/>
    <xsd:import namespace="http://schemas.microsoft.com/sharepoint/v4"/>
    <xsd:import namespace="23a22248-acb0-4303-bd1b-c36b2527d0a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4:IconOverlay" minOccurs="0"/>
                <xsd:element ref="ns2:MediaServiceObjectDetectorVersions" minOccurs="0"/>
                <xsd:element ref="ns2:lcf76f155ced4ddcb4097134ff3c332f" minOccurs="0"/>
                <xsd:element ref="ns5:TaxCatchAll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a888943-97ca-4c93-b605-714bb5e9e28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ObjectDetectorVersions" ma:index="20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5d049dfe-3525-43e5-8f81-1f102b2aa2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32f50e1-6846-4d7d-ad60-ccd6877e6c5e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1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a22248-acb0-4303-bd1b-c36b2527d0a2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a269ec90-be46-4b4e-b8ba-14462fe568b1}" ma:internalName="TaxCatchAll" ma:showField="CatchAllData" ma:web="23a22248-acb0-4303-bd1b-c36b2527d0a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purl.org/dc/dcmitype/"/>
    <ds:schemaRef ds:uri="http://www.w3.org/XML/1998/namespace"/>
    <ds:schemaRef ds:uri="5a888943-97ca-4c93-b605-714bb5e9e285"/>
    <ds:schemaRef ds:uri="http://purl.org/dc/elements/1.1/"/>
    <ds:schemaRef ds:uri="http://schemas.openxmlformats.org/package/2006/metadata/core-properties"/>
    <ds:schemaRef ds:uri="23a22248-acb0-4303-bd1b-c36b2527d0a2"/>
    <ds:schemaRef ds:uri="http://schemas.microsoft.com/sharepoint/v4"/>
    <ds:schemaRef ds:uri="e32f50e1-6846-4d7d-ad60-ccd6877e6c5e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23DCE6E4-E9BB-4385-A30C-129A11E24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a888943-97ca-4c93-b605-714bb5e9e285"/>
    <ds:schemaRef ds:uri="e32f50e1-6846-4d7d-ad60-ccd6877e6c5e"/>
    <ds:schemaRef ds:uri="http://schemas.microsoft.com/sharepoint/v4"/>
    <ds:schemaRef ds:uri="23a22248-acb0-4303-bd1b-c36b2527d0a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5715</TotalTime>
  <Words>642</Words>
  <Application>Microsoft Office PowerPoint</Application>
  <PresentationFormat>Widescreen</PresentationFormat>
  <Paragraphs>48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Arial </vt:lpstr>
      <vt:lpstr>Calibri</vt:lpstr>
      <vt:lpstr>Calibri Light</vt:lpstr>
      <vt:lpstr>Times New Roman</vt:lpstr>
      <vt:lpstr>Office Theme</vt:lpstr>
      <vt:lpstr>Discussion on  Spatial Mapping  and Localization</vt:lpstr>
      <vt:lpstr>Outline</vt:lpstr>
      <vt:lpstr>SA1 Use Cases and Requirements</vt:lpstr>
      <vt:lpstr>SA6 Approved KI#4</vt:lpstr>
      <vt:lpstr>Proposed Options</vt:lpstr>
      <vt:lpstr>Recommendation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InterDigital</cp:lastModifiedBy>
  <cp:revision>621</cp:revision>
  <dcterms:created xsi:type="dcterms:W3CDTF">2010-02-05T13:52:04Z</dcterms:created>
  <dcterms:modified xsi:type="dcterms:W3CDTF">2024-05-13T16:31:06Z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0x0101006C8E648E97429F4A9C700CA2B719F885</vt:lpwstr>
  </property>
  <property fmtid="{D5CDD505-2E9C-101B-9397-08002B2CF9AE}" pid="3" name="MSIP_Label_4d2f777e-4347-4fc6-823a-b44ab313546a_Enabled">
    <vt:lpwstr>true</vt:lpwstr>
  </property>
  <property fmtid="{D5CDD505-2E9C-101B-9397-08002B2CF9AE}" pid="4" name="MSIP_Label_4d2f777e-4347-4fc6-823a-b44ab313546a_SetDate">
    <vt:lpwstr>2024-05-10T22:30:16Z</vt:lpwstr>
  </property>
  <property fmtid="{D5CDD505-2E9C-101B-9397-08002B2CF9AE}" pid="5" name="MSIP_Label_4d2f777e-4347-4fc6-823a-b44ab313546a_Method">
    <vt:lpwstr>Standard</vt:lpwstr>
  </property>
  <property fmtid="{D5CDD505-2E9C-101B-9397-08002B2CF9AE}" pid="6" name="MSIP_Label_4d2f777e-4347-4fc6-823a-b44ab313546a_Name">
    <vt:lpwstr>Non-Public</vt:lpwstr>
  </property>
  <property fmtid="{D5CDD505-2E9C-101B-9397-08002B2CF9AE}" pid="7" name="MSIP_Label_4d2f777e-4347-4fc6-823a-b44ab313546a_SiteId">
    <vt:lpwstr>e351b779-f6d5-4e50-8568-80e922d180ae</vt:lpwstr>
  </property>
  <property fmtid="{D5CDD505-2E9C-101B-9397-08002B2CF9AE}" pid="8" name="MSIP_Label_4d2f777e-4347-4fc6-823a-b44ab313546a_ActionId">
    <vt:lpwstr>3ce65ec4-3b17-4786-8614-012d90d27113</vt:lpwstr>
  </property>
  <property fmtid="{D5CDD505-2E9C-101B-9397-08002B2CF9AE}" pid="9" name="MSIP_Label_4d2f777e-4347-4fc6-823a-b44ab313546a_ContentBits">
    <vt:lpwstr>0</vt:lpwstr>
  </property>
  <property fmtid="{D5CDD505-2E9C-101B-9397-08002B2CF9AE}" pid="10" name="MediaServiceImageTags">
    <vt:lpwstr/>
  </property>
</Properties>
</file>