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37" d="100"/>
          <a:sy n="137" d="100"/>
        </p:scale>
        <p:origin x="322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Roy" userId="04a36d36-45cf-4261-bfda-08aa8608c6ba" providerId="ADAL" clId="{B7F94EE1-B935-40E5-A67D-09715AE965DC}"/>
    <pc:docChg chg="undo redo custSel addSld modSld">
      <pc:chgData name="Michel Roy" userId="04a36d36-45cf-4261-bfda-08aa8608c6ba" providerId="ADAL" clId="{B7F94EE1-B935-40E5-A67D-09715AE965DC}" dt="2024-05-12T22:31:44.580" v="3507" actId="20577"/>
      <pc:docMkLst>
        <pc:docMk/>
      </pc:docMkLst>
      <pc:sldChg chg="modSp mod">
        <pc:chgData name="Michel Roy" userId="04a36d36-45cf-4261-bfda-08aa8608c6ba" providerId="ADAL" clId="{B7F94EE1-B935-40E5-A67D-09715AE965DC}" dt="2024-05-12T20:47:10.622" v="58" actId="20577"/>
        <pc:sldMkLst>
          <pc:docMk/>
          <pc:sldMk cId="0" sldId="341"/>
        </pc:sldMkLst>
        <pc:spChg chg="mod">
          <ac:chgData name="Michel Roy" userId="04a36d36-45cf-4261-bfda-08aa8608c6ba" providerId="ADAL" clId="{B7F94EE1-B935-40E5-A67D-09715AE965DC}" dt="2024-05-12T20:46:04.093" v="36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Michel Roy" userId="04a36d36-45cf-4261-bfda-08aa8608c6ba" providerId="ADAL" clId="{B7F94EE1-B935-40E5-A67D-09715AE965DC}" dt="2024-05-12T20:47:10.622" v="58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Sp modSp mod">
        <pc:chgData name="Michel Roy" userId="04a36d36-45cf-4261-bfda-08aa8608c6ba" providerId="ADAL" clId="{B7F94EE1-B935-40E5-A67D-09715AE965DC}" dt="2024-05-12T21:43:32.837" v="1398" actId="6549"/>
        <pc:sldMkLst>
          <pc:docMk/>
          <pc:sldMk cId="0" sldId="363"/>
        </pc:sldMkLst>
        <pc:spChg chg="add">
          <ac:chgData name="Michel Roy" userId="04a36d36-45cf-4261-bfda-08aa8608c6ba" providerId="ADAL" clId="{B7F94EE1-B935-40E5-A67D-09715AE965DC}" dt="2024-05-12T20:47:58.472" v="133"/>
          <ac:spMkLst>
            <pc:docMk/>
            <pc:sldMk cId="0" sldId="363"/>
            <ac:spMk id="2" creationId="{0B990941-144A-5242-C222-052B231B769E}"/>
          </ac:spMkLst>
        </pc:spChg>
        <pc:spChg chg="mod">
          <ac:chgData name="Michel Roy" userId="04a36d36-45cf-4261-bfda-08aa8608c6ba" providerId="ADAL" clId="{B7F94EE1-B935-40E5-A67D-09715AE965DC}" dt="2024-05-12T21:43:32.837" v="1398" actId="6549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Michel Roy" userId="04a36d36-45cf-4261-bfda-08aa8608c6ba" providerId="ADAL" clId="{B7F94EE1-B935-40E5-A67D-09715AE965DC}" dt="2024-05-12T22:27:35.558" v="3376" actId="255"/>
        <pc:sldMkLst>
          <pc:docMk/>
          <pc:sldMk cId="0" sldId="364"/>
        </pc:sldMkLst>
        <pc:spChg chg="mod">
          <ac:chgData name="Michel Roy" userId="04a36d36-45cf-4261-bfda-08aa8608c6ba" providerId="ADAL" clId="{B7F94EE1-B935-40E5-A67D-09715AE965DC}" dt="2024-05-12T20:50:22.866" v="336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Michel Roy" userId="04a36d36-45cf-4261-bfda-08aa8608c6ba" providerId="ADAL" clId="{B7F94EE1-B935-40E5-A67D-09715AE965DC}" dt="2024-05-12T22:27:35.558" v="3376" actId="255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Michel Roy" userId="04a36d36-45cf-4261-bfda-08aa8608c6ba" providerId="ADAL" clId="{B7F94EE1-B935-40E5-A67D-09715AE965DC}" dt="2024-05-12T22:31:44.580" v="3507" actId="20577"/>
        <pc:sldMkLst>
          <pc:docMk/>
          <pc:sldMk cId="0" sldId="365"/>
        </pc:sldMkLst>
        <pc:spChg chg="mod">
          <ac:chgData name="Michel Roy" userId="04a36d36-45cf-4261-bfda-08aa8608c6ba" providerId="ADAL" clId="{B7F94EE1-B935-40E5-A67D-09715AE965DC}" dt="2024-05-12T22:31:44.580" v="3507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modSp add mod">
        <pc:chgData name="Michel Roy" userId="04a36d36-45cf-4261-bfda-08aa8608c6ba" providerId="ADAL" clId="{B7F94EE1-B935-40E5-A67D-09715AE965DC}" dt="2024-05-12T22:28:17.116" v="3377" actId="6549"/>
        <pc:sldMkLst>
          <pc:docMk/>
          <pc:sldMk cId="3190791787" sldId="366"/>
        </pc:sldMkLst>
        <pc:spChg chg="mod">
          <ac:chgData name="Michel Roy" userId="04a36d36-45cf-4261-bfda-08aa8608c6ba" providerId="ADAL" clId="{B7F94EE1-B935-40E5-A67D-09715AE965DC}" dt="2024-05-12T21:27:24.268" v="534" actId="20577"/>
          <ac:spMkLst>
            <pc:docMk/>
            <pc:sldMk cId="3190791787" sldId="366"/>
            <ac:spMk id="7170" creationId="{3794A7AC-F975-4B82-9FCA-9C67ECE03726}"/>
          </ac:spMkLst>
        </pc:spChg>
        <pc:spChg chg="mod">
          <ac:chgData name="Michel Roy" userId="04a36d36-45cf-4261-bfda-08aa8608c6ba" providerId="ADAL" clId="{B7F94EE1-B935-40E5-A67D-09715AE965DC}" dt="2024-05-12T22:28:17.116" v="3377" actId="6549"/>
          <ac:spMkLst>
            <pc:docMk/>
            <pc:sldMk cId="3190791787" sldId="366"/>
            <ac:spMk id="7171" creationId="{8B215120-9330-4C24-86C0-93DB3C460B0D}"/>
          </ac:spMkLst>
        </pc:spChg>
        <pc:picChg chg="add mod">
          <ac:chgData name="Michel Roy" userId="04a36d36-45cf-4261-bfda-08aa8608c6ba" providerId="ADAL" clId="{B7F94EE1-B935-40E5-A67D-09715AE965DC}" dt="2024-05-12T21:39:16.108" v="1236" actId="1076"/>
          <ac:picMkLst>
            <pc:docMk/>
            <pc:sldMk cId="3190791787" sldId="366"/>
            <ac:picMk id="2" creationId="{7BE41EE0-DC0E-E163-A2AA-FE40A0C9A361}"/>
          </ac:picMkLst>
        </pc:picChg>
        <pc:picChg chg="add mod">
          <ac:chgData name="Michel Roy" userId="04a36d36-45cf-4261-bfda-08aa8608c6ba" providerId="ADAL" clId="{B7F94EE1-B935-40E5-A67D-09715AE965DC}" dt="2024-05-12T21:39:19.765" v="1237" actId="1076"/>
          <ac:picMkLst>
            <pc:docMk/>
            <pc:sldMk cId="3190791787" sldId="366"/>
            <ac:picMk id="2050" creationId="{3F38E117-16BC-2EDD-7899-8097207940E8}"/>
          </ac:picMkLst>
        </pc:picChg>
      </pc:sldChg>
      <pc:sldChg chg="addSp delSp modSp add mod">
        <pc:chgData name="Michel Roy" userId="04a36d36-45cf-4261-bfda-08aa8608c6ba" providerId="ADAL" clId="{B7F94EE1-B935-40E5-A67D-09715AE965DC}" dt="2024-05-12T22:29:41.283" v="3437" actId="20577"/>
        <pc:sldMkLst>
          <pc:docMk/>
          <pc:sldMk cId="3016194606" sldId="367"/>
        </pc:sldMkLst>
        <pc:spChg chg="add mod">
          <ac:chgData name="Michel Roy" userId="04a36d36-45cf-4261-bfda-08aa8608c6ba" providerId="ADAL" clId="{B7F94EE1-B935-40E5-A67D-09715AE965DC}" dt="2024-05-12T22:13:10.842" v="2137" actId="1035"/>
          <ac:spMkLst>
            <pc:docMk/>
            <pc:sldMk cId="3016194606" sldId="367"/>
            <ac:spMk id="4" creationId="{222AA8C1-4000-3170-4C3C-019471824A6B}"/>
          </ac:spMkLst>
        </pc:spChg>
        <pc:spChg chg="add del mod">
          <ac:chgData name="Michel Roy" userId="04a36d36-45cf-4261-bfda-08aa8608c6ba" providerId="ADAL" clId="{B7F94EE1-B935-40E5-A67D-09715AE965DC}" dt="2024-05-12T22:07:10.251" v="1803" actId="478"/>
          <ac:spMkLst>
            <pc:docMk/>
            <pc:sldMk cId="3016194606" sldId="367"/>
            <ac:spMk id="5" creationId="{F7B660BD-0D59-B932-BEAA-10908FB86D48}"/>
          </ac:spMkLst>
        </pc:spChg>
        <pc:spChg chg="add mod">
          <ac:chgData name="Michel Roy" userId="04a36d36-45cf-4261-bfda-08aa8608c6ba" providerId="ADAL" clId="{B7F94EE1-B935-40E5-A67D-09715AE965DC}" dt="2024-05-12T22:13:10.842" v="2137" actId="1035"/>
          <ac:spMkLst>
            <pc:docMk/>
            <pc:sldMk cId="3016194606" sldId="367"/>
            <ac:spMk id="6" creationId="{A3931347-8B84-3176-1ADA-7976E76CD20A}"/>
          </ac:spMkLst>
        </pc:spChg>
        <pc:spChg chg="add mod">
          <ac:chgData name="Michel Roy" userId="04a36d36-45cf-4261-bfda-08aa8608c6ba" providerId="ADAL" clId="{B7F94EE1-B935-40E5-A67D-09715AE965DC}" dt="2024-05-12T22:13:16.778" v="2141" actId="1035"/>
          <ac:spMkLst>
            <pc:docMk/>
            <pc:sldMk cId="3016194606" sldId="367"/>
            <ac:spMk id="9" creationId="{5B76C7B6-8762-C939-9E84-8847C1715901}"/>
          </ac:spMkLst>
        </pc:spChg>
        <pc:spChg chg="add mod">
          <ac:chgData name="Michel Roy" userId="04a36d36-45cf-4261-bfda-08aa8608c6ba" providerId="ADAL" clId="{B7F94EE1-B935-40E5-A67D-09715AE965DC}" dt="2024-05-12T22:13:10.842" v="2137" actId="1035"/>
          <ac:spMkLst>
            <pc:docMk/>
            <pc:sldMk cId="3016194606" sldId="367"/>
            <ac:spMk id="10" creationId="{94A8C9EB-9C52-8D16-0263-A884F998232F}"/>
          </ac:spMkLst>
        </pc:spChg>
        <pc:spChg chg="add mod">
          <ac:chgData name="Michel Roy" userId="04a36d36-45cf-4261-bfda-08aa8608c6ba" providerId="ADAL" clId="{B7F94EE1-B935-40E5-A67D-09715AE965DC}" dt="2024-05-12T22:13:10.842" v="2137" actId="1035"/>
          <ac:spMkLst>
            <pc:docMk/>
            <pc:sldMk cId="3016194606" sldId="367"/>
            <ac:spMk id="11" creationId="{B9BE9170-5E83-392B-9F2A-B5957D50781E}"/>
          </ac:spMkLst>
        </pc:spChg>
        <pc:spChg chg="add mod">
          <ac:chgData name="Michel Roy" userId="04a36d36-45cf-4261-bfda-08aa8608c6ba" providerId="ADAL" clId="{B7F94EE1-B935-40E5-A67D-09715AE965DC}" dt="2024-05-12T22:13:10.842" v="2137" actId="1035"/>
          <ac:spMkLst>
            <pc:docMk/>
            <pc:sldMk cId="3016194606" sldId="367"/>
            <ac:spMk id="12" creationId="{EEE97BAA-A8F0-34BB-0C97-EA2CEFAC0586}"/>
          </ac:spMkLst>
        </pc:spChg>
        <pc:spChg chg="add mod">
          <ac:chgData name="Michel Roy" userId="04a36d36-45cf-4261-bfda-08aa8608c6ba" providerId="ADAL" clId="{B7F94EE1-B935-40E5-A67D-09715AE965DC}" dt="2024-05-12T22:13:10.842" v="2137" actId="1035"/>
          <ac:spMkLst>
            <pc:docMk/>
            <pc:sldMk cId="3016194606" sldId="367"/>
            <ac:spMk id="13" creationId="{22A007BE-CB9C-AA68-1038-89DB3D605838}"/>
          </ac:spMkLst>
        </pc:spChg>
        <pc:spChg chg="mod">
          <ac:chgData name="Michel Roy" userId="04a36d36-45cf-4261-bfda-08aa8608c6ba" providerId="ADAL" clId="{B7F94EE1-B935-40E5-A67D-09715AE965DC}" dt="2024-05-12T21:43:49.439" v="1400"/>
          <ac:spMkLst>
            <pc:docMk/>
            <pc:sldMk cId="3016194606" sldId="367"/>
            <ac:spMk id="7170" creationId="{3794A7AC-F975-4B82-9FCA-9C67ECE03726}"/>
          </ac:spMkLst>
        </pc:spChg>
        <pc:spChg chg="mod">
          <ac:chgData name="Michel Roy" userId="04a36d36-45cf-4261-bfda-08aa8608c6ba" providerId="ADAL" clId="{B7F94EE1-B935-40E5-A67D-09715AE965DC}" dt="2024-05-12T22:29:41.283" v="3437" actId="20577"/>
          <ac:spMkLst>
            <pc:docMk/>
            <pc:sldMk cId="3016194606" sldId="367"/>
            <ac:spMk id="7171" creationId="{8B215120-9330-4C24-86C0-93DB3C460B0D}"/>
          </ac:spMkLst>
        </pc:spChg>
        <pc:picChg chg="del mod">
          <ac:chgData name="Michel Roy" userId="04a36d36-45cf-4261-bfda-08aa8608c6ba" providerId="ADAL" clId="{B7F94EE1-B935-40E5-A67D-09715AE965DC}" dt="2024-05-12T21:55:09.167" v="1676" actId="478"/>
          <ac:picMkLst>
            <pc:docMk/>
            <pc:sldMk cId="3016194606" sldId="367"/>
            <ac:picMk id="2" creationId="{7BE41EE0-DC0E-E163-A2AA-FE40A0C9A361}"/>
          </ac:picMkLst>
        </pc:picChg>
        <pc:picChg chg="add mod">
          <ac:chgData name="Michel Roy" userId="04a36d36-45cf-4261-bfda-08aa8608c6ba" providerId="ADAL" clId="{B7F94EE1-B935-40E5-A67D-09715AE965DC}" dt="2024-05-12T22:13:10.842" v="2137" actId="1035"/>
          <ac:picMkLst>
            <pc:docMk/>
            <pc:sldMk cId="3016194606" sldId="367"/>
            <ac:picMk id="3" creationId="{63CD4068-1AA9-9B31-C99F-0DF6B270B6FE}"/>
          </ac:picMkLst>
        </pc:picChg>
        <pc:picChg chg="add del mod">
          <ac:chgData name="Michel Roy" userId="04a36d36-45cf-4261-bfda-08aa8608c6ba" providerId="ADAL" clId="{B7F94EE1-B935-40E5-A67D-09715AE965DC}" dt="2024-05-12T21:55:18.290" v="1680" actId="22"/>
          <ac:picMkLst>
            <pc:docMk/>
            <pc:sldMk cId="3016194606" sldId="367"/>
            <ac:picMk id="8" creationId="{D6E10A50-269C-BB08-8F51-1E0205D36672}"/>
          </ac:picMkLst>
        </pc:picChg>
        <pc:picChg chg="del">
          <ac:chgData name="Michel Roy" userId="04a36d36-45cf-4261-bfda-08aa8608c6ba" providerId="ADAL" clId="{B7F94EE1-B935-40E5-A67D-09715AE965DC}" dt="2024-05-12T21:43:58.790" v="1401" actId="478"/>
          <ac:picMkLst>
            <pc:docMk/>
            <pc:sldMk cId="3016194606" sldId="367"/>
            <ac:picMk id="2050" creationId="{3F38E117-16BC-2EDD-7899-8097207940E8}"/>
          </ac:picMkLst>
        </pc:picChg>
        <pc:picChg chg="add mod">
          <ac:chgData name="Michel Roy" userId="04a36d36-45cf-4261-bfda-08aa8608c6ba" providerId="ADAL" clId="{B7F94EE1-B935-40E5-A67D-09715AE965DC}" dt="2024-05-12T22:13:10.842" v="2137" actId="1035"/>
          <ac:picMkLst>
            <pc:docMk/>
            <pc:sldMk cId="3016194606" sldId="367"/>
            <ac:picMk id="3074" creationId="{935B661F-A31E-DDFB-8336-BEDFD90CF6AB}"/>
          </ac:picMkLst>
        </pc:picChg>
        <pc:picChg chg="add mod">
          <ac:chgData name="Michel Roy" userId="04a36d36-45cf-4261-bfda-08aa8608c6ba" providerId="ADAL" clId="{B7F94EE1-B935-40E5-A67D-09715AE965DC}" dt="2024-05-12T22:13:10.842" v="2137" actId="1035"/>
          <ac:picMkLst>
            <pc:docMk/>
            <pc:sldMk cId="3016194606" sldId="367"/>
            <ac:picMk id="3076" creationId="{069A57F6-6C62-C48A-65FA-7AAE6EC25A8B}"/>
          </ac:picMkLst>
        </pc:picChg>
      </pc:sldChg>
    </pc:docChg>
  </pc:docChgLst>
  <pc:docChgLst>
    <pc:chgData name="Michel Roy" userId="04a36d36-45cf-4261-bfda-08aa8608c6ba" providerId="ADAL" clId="{53162ACE-010E-4210-9EAB-2A199853239D}"/>
    <pc:docChg chg="modMainMaster">
      <pc:chgData name="Michel Roy" userId="04a36d36-45cf-4261-bfda-08aa8608c6ba" providerId="ADAL" clId="{53162ACE-010E-4210-9EAB-2A199853239D}" dt="2024-05-13T15:16:32.378" v="2" actId="20577"/>
      <pc:docMkLst>
        <pc:docMk/>
      </pc:docMkLst>
      <pc:sldMasterChg chg="modSp mod">
        <pc:chgData name="Michel Roy" userId="04a36d36-45cf-4261-bfda-08aa8608c6ba" providerId="ADAL" clId="{53162ACE-010E-4210-9EAB-2A199853239D}" dt="2024-05-13T15:16:32.378" v="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53162ACE-010E-4210-9EAB-2A199853239D}" dt="2024-05-13T15:16:32.378" v="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Jeju Island, South Korea,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S6-242046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Spatial Anchors Enhancement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Michel Roy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Spatial Anchor principles</a:t>
            </a:r>
          </a:p>
          <a:p>
            <a:endParaRPr lang="en-US" altLang="en-US" dirty="0"/>
          </a:p>
          <a:p>
            <a:r>
              <a:rPr lang="en-US" altLang="en-US" dirty="0"/>
              <a:t>Spatial Anchor limitation</a:t>
            </a:r>
          </a:p>
          <a:p>
            <a:endParaRPr lang="en-US" altLang="en-US" dirty="0"/>
          </a:p>
          <a:p>
            <a:r>
              <a:rPr lang="en-US" altLang="en-US" dirty="0"/>
              <a:t>Proposed principle to solve limitation</a:t>
            </a:r>
          </a:p>
          <a:p>
            <a:endParaRPr lang="en-US" altLang="en-US" dirty="0"/>
          </a:p>
          <a:p>
            <a:r>
              <a:rPr lang="en-US" altLang="en-US" dirty="0"/>
              <a:t> 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Spatial Anchor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8645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Spatial Anchor:  an association between a </a:t>
            </a:r>
            <a:r>
              <a:rPr lang="en-US" altLang="en-US" sz="2400" b="1" dirty="0"/>
              <a:t>location</a:t>
            </a:r>
            <a:r>
              <a:rPr lang="en-US" altLang="en-US" sz="2400" dirty="0"/>
              <a:t> and a </a:t>
            </a:r>
            <a:r>
              <a:rPr lang="en-US" altLang="en-US" sz="2400" b="1" dirty="0"/>
              <a:t>service</a:t>
            </a:r>
          </a:p>
          <a:p>
            <a:endParaRPr lang="en-US" altLang="en-US" sz="800" dirty="0"/>
          </a:p>
          <a:p>
            <a:r>
              <a:rPr lang="en-US" altLang="en-US" sz="2400" dirty="0"/>
              <a:t>A spatial anchor producer needs to:</a:t>
            </a:r>
          </a:p>
          <a:p>
            <a:pPr lvl="1"/>
            <a:r>
              <a:rPr lang="en-US" altLang="en-US" sz="2000" dirty="0"/>
              <a:t>Read the position of a spatial anchor</a:t>
            </a:r>
          </a:p>
          <a:p>
            <a:pPr lvl="1"/>
            <a:r>
              <a:rPr lang="en-US" altLang="en-US" sz="2000" dirty="0"/>
              <a:t>Provision the spatial anchor and associated service/metaverse media</a:t>
            </a:r>
          </a:p>
          <a:p>
            <a:endParaRPr lang="en-US" altLang="en-US" sz="800" dirty="0"/>
          </a:p>
          <a:p>
            <a:r>
              <a:rPr lang="en-US" altLang="en-US" sz="2400" dirty="0"/>
              <a:t>A spatial anchor consumer needs to:</a:t>
            </a:r>
          </a:p>
          <a:p>
            <a:pPr lvl="1"/>
            <a:r>
              <a:rPr lang="en-US" altLang="en-US" sz="2000" dirty="0"/>
              <a:t>obtains Spatial Anchor metaverse media from the service</a:t>
            </a:r>
          </a:p>
          <a:p>
            <a:pPr lvl="1"/>
            <a:r>
              <a:rPr lang="en-US" altLang="en-US" sz="2000" dirty="0"/>
              <a:t>positions the metaverse media at the location</a:t>
            </a:r>
          </a:p>
          <a:p>
            <a:endParaRPr lang="en-US" altLang="en-US" sz="800" dirty="0"/>
          </a:p>
          <a:p>
            <a:r>
              <a:rPr lang="en-US" altLang="en-US" sz="2400" dirty="0"/>
              <a:t>Spatial Anchor Location: GPS coordinates, civic address, etc.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atitude and longitude quiz - Trivia &amp; Questions">
            <a:extLst>
              <a:ext uri="{FF2B5EF4-FFF2-40B4-BE49-F238E27FC236}">
                <a16:creationId xmlns:a16="http://schemas.microsoft.com/office/drawing/2014/main" id="{3F38E117-16BC-2EDD-7899-809720794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159" y="1825625"/>
            <a:ext cx="4604951" cy="226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Spatial Anchor Limitation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053" y="1825625"/>
            <a:ext cx="7913691" cy="4351338"/>
          </a:xfrm>
        </p:spPr>
        <p:txBody>
          <a:bodyPr/>
          <a:lstStyle/>
          <a:p>
            <a:r>
              <a:rPr lang="en-US" altLang="en-US" dirty="0"/>
              <a:t> GPS coordinates precision is “coarse”</a:t>
            </a:r>
          </a:p>
          <a:p>
            <a:pPr lvl="1"/>
            <a:r>
              <a:rPr lang="en-US" altLang="en-US" dirty="0"/>
              <a:t>Lat: 40.1234</a:t>
            </a:r>
            <a:r>
              <a:rPr lang="en-US" altLang="en-US" b="1" dirty="0"/>
              <a:t>5</a:t>
            </a:r>
            <a:r>
              <a:rPr lang="en-US" altLang="en-US" dirty="0"/>
              <a:t>6 – 5</a:t>
            </a:r>
            <a:r>
              <a:rPr lang="en-US" altLang="en-US" baseline="30000" dirty="0"/>
              <a:t>th</a:t>
            </a:r>
            <a:r>
              <a:rPr lang="en-US" altLang="en-US" dirty="0"/>
              <a:t> decimal is ~ 1.1m</a:t>
            </a:r>
          </a:p>
          <a:p>
            <a:pPr lvl="1"/>
            <a:r>
              <a:rPr lang="en-US" altLang="en-US" dirty="0"/>
              <a:t>Long: 40.1234</a:t>
            </a:r>
            <a:r>
              <a:rPr lang="en-US" altLang="en-US" b="1" dirty="0"/>
              <a:t>5</a:t>
            </a:r>
            <a:r>
              <a:rPr lang="en-US" altLang="en-US" dirty="0"/>
              <a:t>6 – 5</a:t>
            </a:r>
            <a:r>
              <a:rPr lang="en-US" altLang="en-US" baseline="30000" dirty="0"/>
              <a:t>th</a:t>
            </a:r>
            <a:r>
              <a:rPr lang="en-US" altLang="en-US" dirty="0"/>
              <a:t> decimal is ~ 1.1m @ equator</a:t>
            </a:r>
          </a:p>
          <a:p>
            <a:pPr lvl="1"/>
            <a:r>
              <a:rPr lang="en-US" altLang="en-US" dirty="0"/>
              <a:t>5+ decimal measurement is complex</a:t>
            </a:r>
          </a:p>
          <a:p>
            <a:endParaRPr lang="en-US" altLang="en-US" dirty="0"/>
          </a:p>
          <a:p>
            <a:r>
              <a:rPr lang="en-US" altLang="en-US" dirty="0"/>
              <a:t> Some use cases…</a:t>
            </a:r>
          </a:p>
          <a:p>
            <a:pPr lvl="1"/>
            <a:r>
              <a:rPr lang="en-US" altLang="en-US" dirty="0"/>
              <a:t>require precise coordinate measurement</a:t>
            </a:r>
          </a:p>
          <a:p>
            <a:pPr lvl="1"/>
            <a:r>
              <a:rPr lang="en-US" altLang="en-US" dirty="0"/>
              <a:t>require presence of an object</a:t>
            </a:r>
          </a:p>
          <a:p>
            <a:pPr lvl="1"/>
            <a:endParaRPr lang="en-US" altLang="en-US" dirty="0"/>
          </a:p>
          <a:p>
            <a:pPr marL="0" indent="0">
              <a:buNone/>
            </a:pPr>
            <a:r>
              <a:rPr lang="en-US" altLang="en-US" u="sng" dirty="0">
                <a:solidFill>
                  <a:srgbClr val="FF0000"/>
                </a:solidFill>
              </a:rPr>
              <a:t>Lat./long. Is not sufficient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E41EE0-DC0E-E163-A2AA-FE40A0C9A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26" r="6250"/>
          <a:stretch/>
        </p:blipFill>
        <p:spPr>
          <a:xfrm>
            <a:off x="8629025" y="4291862"/>
            <a:ext cx="1905220" cy="198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9178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principle to solve limitation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053" y="1825625"/>
            <a:ext cx="11233425" cy="4351338"/>
          </a:xfrm>
        </p:spPr>
        <p:txBody>
          <a:bodyPr/>
          <a:lstStyle/>
          <a:p>
            <a:r>
              <a:rPr lang="en-US" altLang="en-US" dirty="0"/>
              <a:t> AIML model for object recognition (e.g. a class of AIML model)</a:t>
            </a:r>
          </a:p>
          <a:p>
            <a:pPr lvl="1"/>
            <a:r>
              <a:rPr lang="en-US" altLang="en-US" dirty="0"/>
              <a:t>Input: an image/video stream</a:t>
            </a:r>
          </a:p>
          <a:p>
            <a:pPr lvl="1"/>
            <a:r>
              <a:rPr lang="en-US" altLang="en-US" dirty="0"/>
              <a:t>Output: </a:t>
            </a:r>
            <a:r>
              <a:rPr lang="en-US" altLang="en-US" b="1" dirty="0"/>
              <a:t>label(s) &amp;</a:t>
            </a:r>
            <a:r>
              <a:rPr lang="en-US" altLang="en-US" dirty="0"/>
              <a:t> </a:t>
            </a:r>
            <a:r>
              <a:rPr lang="en-US" altLang="en-US" b="1" dirty="0"/>
              <a:t>bounding box </a:t>
            </a:r>
            <a:r>
              <a:rPr lang="en-US" altLang="en-US" dirty="0"/>
              <a:t>for recognized objects</a:t>
            </a:r>
          </a:p>
          <a:p>
            <a:pPr lvl="1"/>
            <a:r>
              <a:rPr lang="en-US" altLang="en-US" b="1" dirty="0"/>
              <a:t>Labels </a:t>
            </a:r>
            <a:r>
              <a:rPr lang="en-US" altLang="en-US" dirty="0"/>
              <a:t>may be used for retrieving metaverse media</a:t>
            </a:r>
          </a:p>
          <a:p>
            <a:pPr lvl="1"/>
            <a:r>
              <a:rPr lang="en-US" altLang="en-US" b="1" dirty="0"/>
              <a:t>Bounding box</a:t>
            </a:r>
            <a:r>
              <a:rPr lang="en-US" altLang="en-US" dirty="0"/>
              <a:t> may be used to position metaverse media</a:t>
            </a:r>
          </a:p>
          <a:p>
            <a:pPr lvl="1"/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D4068-1AA9-9B31-C99F-0DF6B270B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914" y="4399782"/>
            <a:ext cx="1797486" cy="158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2AA8C1-4000-3170-4C3C-019471824A6B}"/>
              </a:ext>
            </a:extLst>
          </p:cNvPr>
          <p:cNvSpPr/>
          <p:nvPr/>
        </p:nvSpPr>
        <p:spPr>
          <a:xfrm>
            <a:off x="3241021" y="4399782"/>
            <a:ext cx="1308487" cy="171047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AIML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Object Recognition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3931347-8B84-3176-1ADA-7976E76CD20A}"/>
              </a:ext>
            </a:extLst>
          </p:cNvPr>
          <p:cNvSpPr/>
          <p:nvPr/>
        </p:nvSpPr>
        <p:spPr>
          <a:xfrm>
            <a:off x="4615534" y="4938796"/>
            <a:ext cx="435334" cy="3669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35B661F-A31E-DDFB-8336-BEDFD90CF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39" y="4378194"/>
            <a:ext cx="1711346" cy="162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069A57F6-6C62-C48A-65FA-7AAE6EC25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779" y="4342092"/>
            <a:ext cx="1750166" cy="158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B76C7B6-8762-C939-9E84-8847C1715901}"/>
              </a:ext>
            </a:extLst>
          </p:cNvPr>
          <p:cNvSpPr/>
          <p:nvPr/>
        </p:nvSpPr>
        <p:spPr>
          <a:xfrm>
            <a:off x="4877823" y="5717534"/>
            <a:ext cx="2389591" cy="897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bounding boxes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&amp; labels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4A8C9EB-9C52-8D16-0263-A884F998232F}"/>
              </a:ext>
            </a:extLst>
          </p:cNvPr>
          <p:cNvSpPr/>
          <p:nvPr/>
        </p:nvSpPr>
        <p:spPr>
          <a:xfrm>
            <a:off x="2770449" y="4938796"/>
            <a:ext cx="435334" cy="3669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BE9170-5E83-392B-9F2A-B5957D50781E}"/>
              </a:ext>
            </a:extLst>
          </p:cNvPr>
          <p:cNvSpPr/>
          <p:nvPr/>
        </p:nvSpPr>
        <p:spPr>
          <a:xfrm>
            <a:off x="7519384" y="4342092"/>
            <a:ext cx="1308487" cy="166363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Position fetched</a:t>
            </a:r>
          </a:p>
          <a:p>
            <a:pPr algn="ctr"/>
            <a:r>
              <a:rPr lang="en-US" b="1" dirty="0" err="1">
                <a:solidFill>
                  <a:schemeClr val="tx1"/>
                </a:solidFill>
              </a:rPr>
              <a:t>MetaverseMedia</a:t>
            </a:r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E97BAA-A8F0-34BB-0C97-EA2CEFAC0586}"/>
              </a:ext>
            </a:extLst>
          </p:cNvPr>
          <p:cNvSpPr/>
          <p:nvPr/>
        </p:nvSpPr>
        <p:spPr>
          <a:xfrm>
            <a:off x="8896477" y="5017955"/>
            <a:ext cx="435334" cy="3669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22A007BE-CB9C-AA68-1038-89DB3D605838}"/>
              </a:ext>
            </a:extLst>
          </p:cNvPr>
          <p:cNvSpPr/>
          <p:nvPr/>
        </p:nvSpPr>
        <p:spPr>
          <a:xfrm>
            <a:off x="7048812" y="5017955"/>
            <a:ext cx="435334" cy="3669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946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3556" cy="4351338"/>
          </a:xfrm>
        </p:spPr>
        <p:txBody>
          <a:bodyPr/>
          <a:lstStyle/>
          <a:p>
            <a:r>
              <a:rPr lang="en-US" altLang="en-US" dirty="0"/>
              <a:t> The following enhancement is proposed: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Associate an </a:t>
            </a:r>
            <a:r>
              <a:rPr lang="en-US" altLang="en-US" b="1" dirty="0"/>
              <a:t>AIML model</a:t>
            </a:r>
            <a:r>
              <a:rPr lang="en-US" altLang="en-US" dirty="0"/>
              <a:t> or </a:t>
            </a:r>
            <a:r>
              <a:rPr lang="en-US" altLang="en-US" b="1" dirty="0"/>
              <a:t>AIML model identifier</a:t>
            </a:r>
            <a:r>
              <a:rPr lang="en-US" altLang="en-US" dirty="0"/>
              <a:t> with a Spatial anchor</a:t>
            </a:r>
          </a:p>
          <a:p>
            <a:pPr lvl="2"/>
            <a:r>
              <a:rPr lang="en-US" altLang="en-US" dirty="0"/>
              <a:t>Consumer uses AIML model output to assist with Metaverse Media fetching &amp; placement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Provide an </a:t>
            </a:r>
            <a:r>
              <a:rPr lang="en-US" altLang="en-US" b="1" dirty="0"/>
              <a:t>AIML range</a:t>
            </a:r>
            <a:r>
              <a:rPr lang="en-US" altLang="en-US" dirty="0"/>
              <a:t> with the AIML Spatial Anchor</a:t>
            </a:r>
          </a:p>
          <a:p>
            <a:pPr lvl="2"/>
            <a:r>
              <a:rPr lang="en-US" altLang="en-US" dirty="0"/>
              <a:t>Indicates the range (e.g</a:t>
            </a:r>
            <a:r>
              <a:rPr lang="en-US" altLang="en-US"/>
              <a:t>., closeness) at </a:t>
            </a:r>
            <a:r>
              <a:rPr lang="en-US" altLang="en-US" dirty="0"/>
              <a:t>which the AIML model can be used</a:t>
            </a:r>
          </a:p>
          <a:p>
            <a:pPr lvl="2"/>
            <a:r>
              <a:rPr lang="en-US" altLang="en-US" dirty="0"/>
              <a:t>If the user is far, use the coarse location (e.g., “cheese display”)</a:t>
            </a:r>
          </a:p>
          <a:p>
            <a:pPr lvl="2"/>
            <a:r>
              <a:rPr lang="en-US" altLang="en-US" dirty="0"/>
              <a:t>If the user is close, use the AIML model (e.g., “detect available cheese(s)”)</a:t>
            </a:r>
          </a:p>
          <a:p>
            <a:pPr lvl="2"/>
            <a:endParaRPr lang="en-US" altLang="en-US" dirty="0"/>
          </a:p>
          <a:p>
            <a:r>
              <a:rPr lang="en-US" altLang="en-US" dirty="0"/>
              <a:t> The proposal is detailed in S6-242047</a:t>
            </a:r>
          </a:p>
          <a:p>
            <a:pPr lvl="2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2" ma:contentTypeDescription="Create a new document." ma:contentTypeScope="" ma:versionID="6490668202d3d89d648fc16a1f9c6cc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503f00ec9a1c71b3b351ff6759742ecc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sharepoint/v4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23a22248-acb0-4303-bd1b-c36b2527d0a2"/>
    <ds:schemaRef ds:uri="5a888943-97ca-4c93-b605-714bb5e9e285"/>
    <ds:schemaRef ds:uri="http://www.w3.org/XML/1998/namespace"/>
    <ds:schemaRef ds:uri="e32f50e1-6846-4d7d-ad60-ccd6877e6c5e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396021-A2D3-4D96-A092-F32AF84141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5445</TotalTime>
  <Words>327</Words>
  <Application>Microsoft Office PowerPoint</Application>
  <PresentationFormat>Widescreen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Spatial Anchors Enhancement</vt:lpstr>
      <vt:lpstr>Outline</vt:lpstr>
      <vt:lpstr>Spatial Anchor Principles</vt:lpstr>
      <vt:lpstr>Spatial Anchor Limitation</vt:lpstr>
      <vt:lpstr>Proposed principle to solve limitation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618</cp:revision>
  <dcterms:created xsi:type="dcterms:W3CDTF">2010-02-05T13:52:04Z</dcterms:created>
  <dcterms:modified xsi:type="dcterms:W3CDTF">2024-05-13T15:16:41Z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ediaServiceImageTags">
    <vt:lpwstr/>
  </property>
</Properties>
</file>