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63" r:id="rId3"/>
    <p:sldId id="551" r:id="rId4"/>
    <p:sldId id="554" r:id="rId5"/>
    <p:sldId id="562" r:id="rId6"/>
    <p:sldId id="537" r:id="rId7"/>
    <p:sldId id="566" r:id="rId8"/>
    <p:sldId id="565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5" d="100"/>
          <a:sy n="75" d="100"/>
        </p:scale>
        <p:origin x="734" y="62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S6-242004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SA6#61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329816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6371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928368"/>
              </p:ext>
            </p:extLst>
          </p:nvPr>
        </p:nvGraphicFramePr>
        <p:xfrm>
          <a:off x="265862" y="1624577"/>
          <a:ext cx="11034150" cy="484585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b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dependent 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SA2-progress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4</a:t>
                      </a: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753448"/>
              </p:ext>
            </p:extLst>
          </p:nvPr>
        </p:nvGraphicFramePr>
        <p:xfrm>
          <a:off x="185179" y="1593201"/>
          <a:ext cx="11204480" cy="329863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416413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kern="1200" baseline="0" dirty="0" err="1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nb-NO" sz="1400" kern="1200" baseline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to LSs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May 30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close of meeting</a:t>
            </a:r>
            <a:endParaRPr lang="en-GB" altLang="en-US" sz="2400" dirty="0">
              <a:highlight>
                <a:srgbClr val="FFFF00"/>
              </a:highlight>
            </a:endParaRPr>
          </a:p>
          <a:p>
            <a:pPr marL="354387" indent="-354387">
              <a:defRPr/>
            </a:pPr>
            <a:r>
              <a:rPr lang="en-GB" altLang="en-US" sz="2400" dirty="0"/>
              <a:t>Pre-SA6#62-Ad Hoc-e conference calls (Dates are TBD) – Maximum 2 hours/call and 1 hour/topic.</a:t>
            </a:r>
          </a:p>
          <a:p>
            <a:pPr marL="354387" indent="-354387">
              <a:defRPr/>
            </a:pPr>
            <a:r>
              <a:rPr lang="en-GB" altLang="en-US" sz="2400" dirty="0"/>
              <a:t>Pre-SA6#62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(?)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5GSAT/MMTel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(?)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Agenda for SA6 #62-Ad Hoc-e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Proposed agenda:</a:t>
            </a:r>
            <a:endParaRPr lang="en-GB" altLang="en-US" sz="2400" dirty="0">
              <a:highlight>
                <a:srgbClr val="FFFF00"/>
              </a:highlight>
            </a:endParaRP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FS_eLSAPP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</a:t>
            </a: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FS_eMMTelAPP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 (New TS)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FS_AIMLAPP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 (New TS)</a:t>
            </a: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FS_Metaverse_App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 (2 New TSs)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FS_XRApp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 (New TS)</a:t>
            </a: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FS_5GSAT_Ph3_App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 (New TS)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FS_CAPIF_Ph3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GB" altLang="en-US" sz="2000" dirty="0"/>
              <a:t>Skeleton and scope of new TSs for WIDs approved at SA#104</a:t>
            </a: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Handling of incoming and outgoing LSs </a:t>
            </a:r>
            <a:r>
              <a:rPr lang="en-US" sz="2000" dirty="0">
                <a:ea typeface="Malgun Gothic" panose="020B0503020000020004" pitchFamily="34" charset="-127"/>
              </a:rPr>
              <a:t>for 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FS_eLSAPP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FS_eMMTelAPP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FS_AIMLAPP</a:t>
            </a:r>
            <a:r>
              <a:rPr lang="en-US" sz="2000" dirty="0">
                <a:ea typeface="Malgun Gothic" panose="020B0503020000020004" pitchFamily="34" charset="-127"/>
              </a:rPr>
              <a:t> –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FS_Metaverse_App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FS_XRApp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FS_5GSAT_Ph3_App, FS_CAPIF_Ph3 and EDGEAPP_Ph3</a:t>
            </a:r>
            <a:endParaRPr lang="en-GB" altLang="en-US" sz="2000" dirty="0"/>
          </a:p>
          <a:p>
            <a:pPr marL="354387" indent="-354387">
              <a:defRPr/>
            </a:pPr>
            <a:endParaRPr lang="en-GB" alt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5636167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873734"/>
              </p:ext>
            </p:extLst>
          </p:nvPr>
        </p:nvGraphicFramePr>
        <p:xfrm>
          <a:off x="630378" y="1626609"/>
          <a:ext cx="7983685" cy="3904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335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SA6#62-Adhoc-e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10 – 18 July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Online – agenda to be decided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29376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Netherlands, Maastricht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India,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Japan,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China,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Orlando - FL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29194</TotalTime>
  <Words>909</Words>
  <Application>Microsoft Office PowerPoint</Application>
  <PresentationFormat>Widescreen</PresentationFormat>
  <Paragraphs>226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Malgun Gothic</vt:lpstr>
      <vt:lpstr>Arial</vt:lpstr>
      <vt:lpstr>Calibri</vt:lpstr>
      <vt:lpstr>Calibri Light</vt:lpstr>
      <vt:lpstr>Times New Roman</vt:lpstr>
      <vt:lpstr>Office Theme</vt:lpstr>
      <vt:lpstr>   SA6#61 Work Plan Review</vt:lpstr>
      <vt:lpstr>Overview: Rel-18 Work-Items</vt:lpstr>
      <vt:lpstr>Overview: Rel-19 Studies</vt:lpstr>
      <vt:lpstr>Overview: Rel-19 Work-Items (1/2)</vt:lpstr>
      <vt:lpstr>Overview: Rel-19 Work-Items (2/2)</vt:lpstr>
      <vt:lpstr>Conference calls and other items</vt:lpstr>
      <vt:lpstr>Agenda for SA6 #62-Ad Hoc-e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2293</cp:revision>
  <dcterms:created xsi:type="dcterms:W3CDTF">2010-02-05T13:52:04Z</dcterms:created>
  <dcterms:modified xsi:type="dcterms:W3CDTF">2024-05-16T11:01:37Z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