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91" r:id="rId3"/>
    <p:sldId id="290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C56"/>
    <a:srgbClr val="000000"/>
    <a:srgbClr val="FFF2CC"/>
    <a:srgbClr val="3399FF"/>
    <a:srgbClr val="4485C6"/>
    <a:srgbClr val="FFCCCC"/>
    <a:srgbClr val="FFCCFF"/>
    <a:srgbClr val="5B9BD5"/>
    <a:srgbClr val="5A5858"/>
    <a:srgbClr val="FFD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592" autoAdjust="0"/>
  </p:normalViewPr>
  <p:slideViewPr>
    <p:cSldViewPr snapToGrid="0">
      <p:cViewPr varScale="1">
        <p:scale>
          <a:sx n="120" d="100"/>
          <a:sy n="120" d="100"/>
        </p:scale>
        <p:origin x="84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239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6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EAS deployment </a:t>
            </a:r>
            <a:r>
              <a:rPr lang="en-US" altLang="zh-CN"/>
              <a:t>time clarification 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Current application server deployment</a:t>
            </a:r>
          </a:p>
        </p:txBody>
      </p:sp>
      <p:sp>
        <p:nvSpPr>
          <p:cNvPr id="90" name="TextBox 112">
            <a:extLst>
              <a:ext uri="{FF2B5EF4-FFF2-40B4-BE49-F238E27FC236}">
                <a16:creationId xmlns:a16="http://schemas.microsoft.com/office/drawing/2014/main" id="{2E1BDB7E-A4CF-4467-AD56-4F028D832DC7}"/>
              </a:ext>
            </a:extLst>
          </p:cNvPr>
          <p:cNvSpPr txBox="1"/>
          <p:nvPr/>
        </p:nvSpPr>
        <p:spPr>
          <a:xfrm>
            <a:off x="311364" y="1383994"/>
            <a:ext cx="1091244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 The application server deployment time is up to the capability of the platform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>
                <a:sym typeface="Wingdings" panose="05000000000000000000" pitchFamily="2" charset="2"/>
              </a:rPr>
              <a:t>Amazon: </a:t>
            </a:r>
            <a:r>
              <a:rPr lang="en-US" altLang="zh-CN" sz="1600" dirty="0">
                <a:sym typeface="Wingdings" panose="05000000000000000000" pitchFamily="2" charset="2"/>
              </a:rPr>
              <a:t>the server instantiation duration time usually </a:t>
            </a:r>
            <a:r>
              <a:rPr lang="en-US" altLang="zh-CN" sz="1600" b="1" dirty="0">
                <a:sym typeface="Wingdings" panose="05000000000000000000" pitchFamily="2" charset="2"/>
              </a:rPr>
              <a:t>less then 5 mins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Huawei: </a:t>
            </a:r>
            <a:r>
              <a:rPr lang="en-US" altLang="zh-CN" sz="1600" dirty="0">
                <a:sym typeface="Wingdings" panose="05000000000000000000" pitchFamily="2" charset="2"/>
              </a:rPr>
              <a:t>the server instantiation duration time usually </a:t>
            </a:r>
            <a:r>
              <a:rPr lang="en-US" altLang="zh-CN" sz="1600" b="1" dirty="0">
                <a:sym typeface="Wingdings" panose="05000000000000000000" pitchFamily="2" charset="2"/>
              </a:rPr>
              <a:t>less then few mins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 err="1">
                <a:sym typeface="Wingdings" panose="05000000000000000000" pitchFamily="2" charset="2"/>
              </a:rPr>
              <a:t>HostVenom</a:t>
            </a:r>
            <a:r>
              <a:rPr lang="en-US" altLang="zh-CN" sz="1600" b="1" dirty="0">
                <a:sym typeface="Wingdings" panose="05000000000000000000" pitchFamily="2" charset="2"/>
              </a:rPr>
              <a:t>: </a:t>
            </a:r>
            <a:r>
              <a:rPr lang="en-US" altLang="zh-CN" sz="1600" b="1" dirty="0"/>
              <a:t>Most servers are deployed within 24 hours</a:t>
            </a:r>
            <a:r>
              <a:rPr lang="en-US" altLang="zh-CN" sz="1600" dirty="0"/>
              <a:t>, however we allot up to 72 hours for deployment. In the event you need a rush deployment, you should contact sales to arrange this.</a:t>
            </a:r>
            <a:endParaRPr lang="en-US" altLang="zh-CN" sz="1600" dirty="0">
              <a:sym typeface="Wingdings" panose="05000000000000000000" pitchFamily="2" charset="2"/>
            </a:endParaRP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724FCAFC-FDA5-41BF-BBD7-3FE4E599C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417" y="3326708"/>
            <a:ext cx="6960844" cy="1229002"/>
          </a:xfrm>
          <a:prstGeom prst="rect">
            <a:avLst/>
          </a:prstGeom>
        </p:spPr>
      </p:pic>
      <p:sp>
        <p:nvSpPr>
          <p:cNvPr id="93" name="文本框 92">
            <a:extLst>
              <a:ext uri="{FF2B5EF4-FFF2-40B4-BE49-F238E27FC236}">
                <a16:creationId xmlns:a16="http://schemas.microsoft.com/office/drawing/2014/main" id="{56CA0E1D-ADC4-42ED-AA98-0670225A8EA5}"/>
              </a:ext>
            </a:extLst>
          </p:cNvPr>
          <p:cNvSpPr txBox="1"/>
          <p:nvPr/>
        </p:nvSpPr>
        <p:spPr>
          <a:xfrm>
            <a:off x="809417" y="2985230"/>
            <a:ext cx="2757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Amazon website </a:t>
            </a:r>
            <a:endParaRPr lang="zh-CN" altLang="en-US" b="1" dirty="0"/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1A47C15-D4A1-4897-9F15-F645810EE6F1}"/>
              </a:ext>
            </a:extLst>
          </p:cNvPr>
          <p:cNvSpPr/>
          <p:nvPr/>
        </p:nvSpPr>
        <p:spPr>
          <a:xfrm>
            <a:off x="2628397" y="3016007"/>
            <a:ext cx="4418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rgbClr val="0070C0"/>
                </a:solidFill>
              </a:rPr>
              <a:t>https://aws.amazon.com/ec2/autoscaling/faqs/?nc1=h_ls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61A5C51-4AA1-4722-B954-2DC5E8ABFE5A}"/>
              </a:ext>
            </a:extLst>
          </p:cNvPr>
          <p:cNvSpPr txBox="1"/>
          <p:nvPr/>
        </p:nvSpPr>
        <p:spPr>
          <a:xfrm>
            <a:off x="748941" y="4519043"/>
            <a:ext cx="2757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Huawei cloud website</a:t>
            </a:r>
            <a:endParaRPr lang="zh-CN" altLang="en-US" b="1" dirty="0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7F9C4FFB-311B-4FE6-9D32-FF78917E1CCF}"/>
              </a:ext>
            </a:extLst>
          </p:cNvPr>
          <p:cNvSpPr/>
          <p:nvPr/>
        </p:nvSpPr>
        <p:spPr>
          <a:xfrm>
            <a:off x="3137662" y="4549820"/>
            <a:ext cx="41295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rgbClr val="0070C0"/>
                </a:solidFill>
              </a:rPr>
              <a:t>https://support.huaweicloud.com/ecs_faq/ecs-faq.pdf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BD627C0-60B5-4446-A13E-2D6C3E1FB9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941" y="5228183"/>
            <a:ext cx="5413066" cy="169349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A9DBF1F-3F72-4DA6-85FD-654A169B2E58}"/>
              </a:ext>
            </a:extLst>
          </p:cNvPr>
          <p:cNvSpPr txBox="1"/>
          <p:nvPr/>
        </p:nvSpPr>
        <p:spPr>
          <a:xfrm>
            <a:off x="748941" y="4818784"/>
            <a:ext cx="1734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HostVenom</a:t>
            </a:r>
            <a:endParaRPr lang="zh-CN" altLang="en-US" b="1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A8B30A-182D-4D33-957B-1F593DA31B27}"/>
              </a:ext>
            </a:extLst>
          </p:cNvPr>
          <p:cNvSpPr/>
          <p:nvPr/>
        </p:nvSpPr>
        <p:spPr>
          <a:xfrm>
            <a:off x="2188051" y="4868968"/>
            <a:ext cx="84586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rgbClr val="0070C0"/>
                </a:solidFill>
              </a:rPr>
              <a:t>https://billing.hostvenom.com/index.php/knowledgebase/13/How-Long-will-my-Server-Take-to-be-Deployed.html</a:t>
            </a:r>
          </a:p>
        </p:txBody>
      </p:sp>
    </p:spTree>
    <p:extLst>
      <p:ext uri="{BB962C8B-B14F-4D97-AF65-F5344CB8AC3E}">
        <p14:creationId xmlns:p14="http://schemas.microsoft.com/office/powerpoint/2010/main" val="1222810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</a:p>
        </p:txBody>
      </p:sp>
      <p:sp>
        <p:nvSpPr>
          <p:cNvPr id="90" name="TextBox 112">
            <a:extLst>
              <a:ext uri="{FF2B5EF4-FFF2-40B4-BE49-F238E27FC236}">
                <a16:creationId xmlns:a16="http://schemas.microsoft.com/office/drawing/2014/main" id="{2E1BDB7E-A4CF-4467-AD56-4F028D832DC7}"/>
              </a:ext>
            </a:extLst>
          </p:cNvPr>
          <p:cNvSpPr txBox="1"/>
          <p:nvPr/>
        </p:nvSpPr>
        <p:spPr>
          <a:xfrm>
            <a:off x="311364" y="1383994"/>
            <a:ext cx="1091244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2000" b="1" dirty="0"/>
              <a:t>Thus the EAS deployment time can be pre-configured in the EES profile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0291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43828</TotalTime>
  <Words>167</Words>
  <Application>Microsoft Office PowerPoint</Application>
  <PresentationFormat>宽屏</PresentationFormat>
  <Paragraphs>20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EAS deployment time clarification 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Huawei-SA6#60</cp:lastModifiedBy>
  <cp:revision>288</cp:revision>
  <dcterms:created xsi:type="dcterms:W3CDTF">2023-04-05T03:54:49Z</dcterms:created>
  <dcterms:modified xsi:type="dcterms:W3CDTF">2024-04-08T09:53:55Z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(3)Ov0QRhvc+XE9Z5GZslTjB7LQC9TBmUgKtiTFWH+NIDWiL4DDatvqCpMoqFMe5Z1KSoW4p/W7
Mu6oEFRRzOrLq6K/14X1n+UhzOwQfxFctN8/HkIulOYU8hdhJnMqWnrbaYLThtyNW9t4doLM
KxN0bsaRR8TOnKY7RaXgrOpIfpCDFb4BgpB9ZgA+bxaNGdro1A6zedSkTuGQNIXSDFB+RlVp
Y1ySXpzZUYyC/4Ukp3</vt:lpwstr>
  </property>
  <property fmtid="{D5CDD505-2E9C-101B-9397-08002B2CF9AE}" pid="3" name="_2015_ms_pID_7253431">
    <vt:lpwstr>CByPyoZpSd9eX+PkGKTuqvHIq9UGRLSHNYvpoRhxUE6TkxO7D7zx/w
tCHibl8AcgLLHid5hrqU+wXFmb8Gyj355G+X9ASz167wgqvd54PasFH/RHv3zoEmdlvcBA5F
LLf9Xt2ohgpWeQS1ZuWxXBgvKg1LC/77XJxq8j68Zh/N9vkkHpsAPcVhSapPo1z4ddB5w/9h
5zJH74fpc9DwoFpLw02dYDrbPMzv1U0HxjK8</vt:lpwstr>
  </property>
  <property fmtid="{D5CDD505-2E9C-101B-9397-08002B2CF9AE}" pid="4" name="_2015_ms_pID_7253432">
    <vt:lpwstr>zQ==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1711525426</vt:lpwstr>
  </property>
</Properties>
</file>