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42" r:id="rId6"/>
    <p:sldId id="343" r:id="rId7"/>
    <p:sldId id="344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07" autoAdjust="0"/>
    <p:restoredTop sz="94712" autoAdjust="0"/>
  </p:normalViewPr>
  <p:slideViewPr>
    <p:cSldViewPr snapToGrid="0">
      <p:cViewPr>
        <p:scale>
          <a:sx n="108" d="100"/>
          <a:sy n="108" d="100"/>
        </p:scale>
        <p:origin x="56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#60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Changsha, China – April, 2024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Document Ref.</a:t>
            </a:r>
            <a:r>
              <a:rPr lang="sv-SE" altLang="en-US" sz="1200" b="1" dirty="0">
                <a:latin typeface="Arial "/>
              </a:rPr>
              <a:t>&gt;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7162" y="2002701"/>
            <a:ext cx="9685537" cy="1965617"/>
          </a:xfrm>
        </p:spPr>
        <p:txBody>
          <a:bodyPr/>
          <a:lstStyle/>
          <a:p>
            <a:pPr eaLnBrk="1" hangingPunct="1"/>
            <a:r>
              <a:rPr lang="en-GB" altLang="en-US" sz="5400" b="1" dirty="0"/>
              <a:t>Discussion on Modifying Location Reporting Trigger Conditions 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544206" y="4545075"/>
            <a:ext cx="8523071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Mythri Hunukumbure, Sivasubramaniam Ramanan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UK Home Office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926F75-F205-F4B1-65CE-9AF29B3F5D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538" y="365125"/>
            <a:ext cx="10812262" cy="1325563"/>
          </a:xfrm>
        </p:spPr>
        <p:txBody>
          <a:bodyPr/>
          <a:lstStyle/>
          <a:p>
            <a:r>
              <a:rPr lang="en-GB" b="1" dirty="0"/>
              <a:t>User Group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2B96E-B38A-150B-36CC-7C90E6AA74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315" y="1825625"/>
            <a:ext cx="10723485" cy="4351338"/>
          </a:xfrm>
        </p:spPr>
        <p:txBody>
          <a:bodyPr/>
          <a:lstStyle/>
          <a:p>
            <a:r>
              <a:rPr lang="en-GB" sz="2400" dirty="0"/>
              <a:t> When an emergency crew is responding to an incident, the authorized client (supervisor)</a:t>
            </a:r>
            <a:r>
              <a:rPr lang="en-GB" dirty="0"/>
              <a:t> </a:t>
            </a:r>
            <a:r>
              <a:rPr lang="en-GB" sz="2400" dirty="0"/>
              <a:t>would initially set the location reporting trigger parameters to certain values.</a:t>
            </a:r>
          </a:p>
          <a:p>
            <a:r>
              <a:rPr lang="en-GB" sz="2400" dirty="0"/>
              <a:t> As the incident evolves, the supervisor may want to modify these parameters, rather than cancelling the current location reporting trigger and issuing a new one.</a:t>
            </a:r>
          </a:p>
          <a:p>
            <a:pPr lvl="1"/>
            <a:r>
              <a:rPr lang="en-GB" sz="2000" dirty="0">
                <a:solidFill>
                  <a:srgbClr val="0070C0"/>
                </a:solidFill>
              </a:rPr>
              <a:t>A common example is to change the location report update rate, depending on the severity of the incident.</a:t>
            </a:r>
          </a:p>
          <a:p>
            <a:r>
              <a:rPr lang="en-GB" sz="2400" dirty="0">
                <a:solidFill>
                  <a:srgbClr val="0070C0"/>
                </a:solidFill>
              </a:rPr>
              <a:t> </a:t>
            </a:r>
            <a:r>
              <a:rPr lang="en-GB" sz="2400" dirty="0"/>
              <a:t>Currently, there are no provisions to </a:t>
            </a:r>
            <a:r>
              <a:rPr lang="en-GB" sz="2400" b="1" dirty="0"/>
              <a:t>modify </a:t>
            </a:r>
            <a:r>
              <a:rPr lang="en-GB" sz="2400" dirty="0"/>
              <a:t>an existing location reporting trigger in TS 23.280.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6258990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F59DE7-7250-DD02-D119-E30ADF3CE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1" y="443882"/>
            <a:ext cx="10785629" cy="1246805"/>
          </a:xfrm>
        </p:spPr>
        <p:txBody>
          <a:bodyPr/>
          <a:lstStyle/>
          <a:p>
            <a:r>
              <a:rPr lang="en-GB" b="1" dirty="0"/>
              <a:t>Reporting Trigger Modify in TS 23.280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299DFD-8844-3970-ED83-F1912A8490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171" y="1944209"/>
            <a:ext cx="10785629" cy="4232753"/>
          </a:xfrm>
        </p:spPr>
        <p:txBody>
          <a:bodyPr/>
          <a:lstStyle/>
          <a:p>
            <a:r>
              <a:rPr lang="en-GB" sz="2400" dirty="0"/>
              <a:t> The current TS 23.280, section 10.9.1 states:</a:t>
            </a:r>
          </a:p>
          <a:p>
            <a:pPr marL="0" indent="0">
              <a:spcAft>
                <a:spcPts val="900"/>
              </a:spcAft>
              <a:buNone/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 the information flows of clause 10.9.2, and procedures of clause 10.9.3:</a:t>
            </a:r>
          </a:p>
          <a:p>
            <a:pPr marL="180340" indent="0">
              <a:spcAft>
                <a:spcPts val="900"/>
              </a:spcAft>
              <a:buNone/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	the term "requesting MC service user" is used to refer to the 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MC service user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which sends a request to subscribe to location information reports, to trigger a location information report or </a:t>
            </a:r>
            <a:r>
              <a:rPr lang="en-GB" sz="1200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to modify existing location information triggers 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from another MC service user;</a:t>
            </a:r>
          </a:p>
          <a:p>
            <a:pPr marL="180340" indent="0">
              <a:spcAft>
                <a:spcPts val="900"/>
              </a:spcAft>
              <a:buNone/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	the term "requested MC service user" is used to refer to the MC service user whose location information is requested </a:t>
            </a:r>
            <a:r>
              <a:rPr lang="en-GB" sz="1200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or existing location information triggers are to be modified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and</a:t>
            </a:r>
          </a:p>
          <a:p>
            <a:pPr marL="180340" indent="0">
              <a:spcAft>
                <a:spcPts val="900"/>
              </a:spcAft>
              <a:buNone/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	the term "reporting MC service user" is used to refer to the MC service user which provides location related information based on on-demand request or trigger criteria. </a:t>
            </a:r>
          </a:p>
          <a:p>
            <a:r>
              <a:rPr lang="en-GB" sz="2400" dirty="0"/>
              <a:t> However, there are no information flows (10.9.2) or procedures (10.9.3) listed to enable </a:t>
            </a:r>
            <a:r>
              <a:rPr lang="en-GB" sz="2400" b="1" dirty="0"/>
              <a:t>modifying</a:t>
            </a:r>
            <a:r>
              <a:rPr lang="en-GB" sz="2400" dirty="0"/>
              <a:t> location reporting triggers.</a:t>
            </a:r>
          </a:p>
          <a:p>
            <a:pPr lvl="1"/>
            <a:r>
              <a:rPr lang="en-GB" sz="1600" dirty="0">
                <a:solidFill>
                  <a:srgbClr val="0070C0"/>
                </a:solidFill>
              </a:rPr>
              <a:t>This should be taken up for consideration in SA6 </a:t>
            </a:r>
            <a:r>
              <a:rPr lang="en-GB" sz="1600" dirty="0" err="1">
                <a:solidFill>
                  <a:srgbClr val="0070C0"/>
                </a:solidFill>
              </a:rPr>
              <a:t>EnhMC</a:t>
            </a:r>
            <a:r>
              <a:rPr lang="en-GB" sz="1600" dirty="0">
                <a:solidFill>
                  <a:srgbClr val="0070C0"/>
                </a:solidFill>
              </a:rPr>
              <a:t>.</a:t>
            </a:r>
          </a:p>
          <a:p>
            <a:pPr lvl="1"/>
            <a:endParaRPr lang="en-GB" sz="1600" dirty="0">
              <a:solidFill>
                <a:srgbClr val="0070C0"/>
              </a:solidFill>
            </a:endParaRP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50331385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168D0-4A28-4FCD-413E-B3279C745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070" y="365125"/>
            <a:ext cx="7741328" cy="1325563"/>
          </a:xfrm>
        </p:spPr>
        <p:txBody>
          <a:bodyPr/>
          <a:lstStyle/>
          <a:p>
            <a:r>
              <a:rPr lang="en-GB" b="1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D442D2-ED06-108C-519A-8ECD52D68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870" y="1944209"/>
            <a:ext cx="10515600" cy="4197243"/>
          </a:xfrm>
        </p:spPr>
        <p:txBody>
          <a:bodyPr/>
          <a:lstStyle/>
          <a:p>
            <a:r>
              <a:rPr lang="en-GB" dirty="0"/>
              <a:t> </a:t>
            </a:r>
            <a:r>
              <a:rPr lang="en-GB" sz="2400" dirty="0"/>
              <a:t>Discuss and agree the procedures for updating location reporting triggers.</a:t>
            </a:r>
          </a:p>
          <a:p>
            <a:r>
              <a:rPr lang="en-GB" sz="2400" dirty="0"/>
              <a:t> We are happy to follow up with the required change request (CR) to clause 10.9 TS 23.280 to the May 2024 SA6#61 meeting.</a:t>
            </a:r>
          </a:p>
        </p:txBody>
      </p:sp>
    </p:spTree>
    <p:extLst>
      <p:ext uri="{BB962C8B-B14F-4D97-AF65-F5344CB8AC3E}">
        <p14:creationId xmlns:p14="http://schemas.microsoft.com/office/powerpoint/2010/main" val="28422714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11913</TotalTime>
  <Words>336</Words>
  <Application>Microsoft Office PowerPoint</Application>
  <PresentationFormat>Widescreen</PresentationFormat>
  <Paragraphs>19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Discussion on Modifying Location Reporting Trigger Conditions </vt:lpstr>
      <vt:lpstr>User Group Requirement</vt:lpstr>
      <vt:lpstr>Reporting Trigger Modify in TS 23.280</vt:lpstr>
      <vt:lpstr>Next steps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Mythri Hunukumbure</cp:lastModifiedBy>
  <cp:revision>622</cp:revision>
  <dcterms:created xsi:type="dcterms:W3CDTF">2010-02-05T13:52:04Z</dcterms:created>
  <dcterms:modified xsi:type="dcterms:W3CDTF">2024-04-08T14:40:07Z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